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72" r:id="rId3"/>
  </p:sldMasterIdLst>
  <p:notesMasterIdLst>
    <p:notesMasterId r:id="rId5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h9Pb2NsizS55JazY7cKZ5nnRm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640093-143E-48CB-B4CD-E486951B10C6}">
  <a:tblStyle styleId="{A1640093-143E-48CB-B4CD-E486951B10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8DB8FD-F11C-4E01-8551-3A57A35A54D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5FC"/>
          </a:solidFill>
        </a:fill>
      </a:tcStyle>
    </a:wholeTbl>
    <a:band1H>
      <a:tcTxStyle/>
      <a:tcStyle>
        <a:tcBdr/>
        <a:fill>
          <a:solidFill>
            <a:srgbClr val="D2EB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BF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6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DE-4E34-921A-799C6A12D1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82DE-4E34-921A-799C6A12D1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82DE-4E34-921A-799C6A12D1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82DE-4E34-921A-799C6A12D10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DE-4E34-921A-799C6A12D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4" name="Google Shape;194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Google Shape;369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0" name="Google Shape;370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" name="Google Shape;3823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56"/>
          <p:cNvPicPr preferRelativeResize="0"/>
          <p:nvPr/>
        </p:nvPicPr>
        <p:blipFill rotWithShape="1">
          <a:blip r:embed="rId3">
            <a:alphaModFix/>
          </a:blip>
          <a:srcRect l="4136" r="413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7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67"/>
          <p:cNvSpPr/>
          <p:nvPr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8"/>
          <p:cNvSpPr>
            <a:spLocks noGrp="1"/>
          </p:cNvSpPr>
          <p:nvPr>
            <p:ph type="pic" idx="2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26" name="Google Shape;126;p68"/>
          <p:cNvSpPr>
            <a:spLocks noGrp="1"/>
          </p:cNvSpPr>
          <p:nvPr>
            <p:ph type="pic" idx="3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27" name="Google Shape;127;p68"/>
          <p:cNvSpPr>
            <a:spLocks noGrp="1"/>
          </p:cNvSpPr>
          <p:nvPr>
            <p:ph type="pic" idx="4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9"/>
          <p:cNvSpPr/>
          <p:nvPr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rgbClr val="359C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9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1" name="Google Shape;131;p69"/>
          <p:cNvGrpSpPr/>
          <p:nvPr/>
        </p:nvGrpSpPr>
        <p:grpSpPr>
          <a:xfrm>
            <a:off x="10775627" y="5467889"/>
            <a:ext cx="1035373" cy="1050602"/>
            <a:chOff x="4642932" y="2698154"/>
            <a:chExt cx="1035373" cy="1050602"/>
          </a:xfrm>
        </p:grpSpPr>
        <p:sp>
          <p:nvSpPr>
            <p:cNvPr id="132" name="Google Shape;132;p69"/>
            <p:cNvSpPr/>
            <p:nvPr/>
          </p:nvSpPr>
          <p:spPr>
            <a:xfrm>
              <a:off x="4932223" y="2896088"/>
              <a:ext cx="426330" cy="639494"/>
            </a:xfrm>
            <a:custGeom>
              <a:avLst/>
              <a:gdLst/>
              <a:ahLst/>
              <a:cxnLst/>
              <a:rect l="l" t="t" r="r" b="b"/>
              <a:pathLst>
                <a:path w="133" h="195" extrusionOk="0">
                  <a:moveTo>
                    <a:pt x="67" y="0"/>
                  </a:moveTo>
                  <a:cubicBezTo>
                    <a:pt x="53" y="19"/>
                    <a:pt x="35" y="46"/>
                    <a:pt x="18" y="75"/>
                  </a:cubicBezTo>
                  <a:cubicBezTo>
                    <a:pt x="15" y="82"/>
                    <a:pt x="9" y="92"/>
                    <a:pt x="5" y="108"/>
                  </a:cubicBezTo>
                  <a:cubicBezTo>
                    <a:pt x="3" y="119"/>
                    <a:pt x="0" y="132"/>
                    <a:pt x="5" y="148"/>
                  </a:cubicBezTo>
                  <a:cubicBezTo>
                    <a:pt x="14" y="173"/>
                    <a:pt x="37" y="183"/>
                    <a:pt x="41" y="185"/>
                  </a:cubicBezTo>
                  <a:cubicBezTo>
                    <a:pt x="62" y="195"/>
                    <a:pt x="82" y="189"/>
                    <a:pt x="88" y="188"/>
                  </a:cubicBezTo>
                  <a:cubicBezTo>
                    <a:pt x="94" y="186"/>
                    <a:pt x="110" y="181"/>
                    <a:pt x="121" y="166"/>
                  </a:cubicBezTo>
                  <a:cubicBezTo>
                    <a:pt x="131" y="152"/>
                    <a:pt x="132" y="137"/>
                    <a:pt x="133" y="130"/>
                  </a:cubicBezTo>
                  <a:cubicBezTo>
                    <a:pt x="133" y="115"/>
                    <a:pt x="129" y="105"/>
                    <a:pt x="125" y="93"/>
                  </a:cubicBezTo>
                  <a:cubicBezTo>
                    <a:pt x="119" y="78"/>
                    <a:pt x="113" y="69"/>
                    <a:pt x="93" y="38"/>
                  </a:cubicBezTo>
                  <a:cubicBezTo>
                    <a:pt x="83" y="23"/>
                    <a:pt x="74" y="10"/>
                    <a:pt x="67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9"/>
            <p:cNvSpPr/>
            <p:nvPr/>
          </p:nvSpPr>
          <p:spPr>
            <a:xfrm>
              <a:off x="5038810" y="3017896"/>
              <a:ext cx="76135" cy="106587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1" y="34"/>
                  </a:moveTo>
                  <a:cubicBezTo>
                    <a:pt x="1" y="33"/>
                    <a:pt x="0" y="32"/>
                    <a:pt x="0" y="29"/>
                  </a:cubicBezTo>
                  <a:cubicBezTo>
                    <a:pt x="1" y="26"/>
                    <a:pt x="2" y="23"/>
                    <a:pt x="5" y="18"/>
                  </a:cubicBezTo>
                  <a:cubicBezTo>
                    <a:pt x="9" y="12"/>
                    <a:pt x="10" y="10"/>
                    <a:pt x="14" y="4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2" y="6"/>
                    <a:pt x="20" y="8"/>
                    <a:pt x="17" y="13"/>
                  </a:cubicBezTo>
                  <a:cubicBezTo>
                    <a:pt x="12" y="22"/>
                    <a:pt x="13" y="20"/>
                    <a:pt x="10" y="25"/>
                  </a:cubicBezTo>
                  <a:cubicBezTo>
                    <a:pt x="7" y="29"/>
                    <a:pt x="6" y="34"/>
                    <a:pt x="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9"/>
            <p:cNvSpPr/>
            <p:nvPr/>
          </p:nvSpPr>
          <p:spPr>
            <a:xfrm>
              <a:off x="4642932" y="2789510"/>
              <a:ext cx="289300" cy="426330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25" y="126"/>
                  </a:moveTo>
                  <a:cubicBezTo>
                    <a:pt x="26" y="114"/>
                    <a:pt x="28" y="95"/>
                    <a:pt x="38" y="74"/>
                  </a:cubicBezTo>
                  <a:cubicBezTo>
                    <a:pt x="53" y="42"/>
                    <a:pt x="77" y="25"/>
                    <a:pt x="88" y="18"/>
                  </a:cubicBezTo>
                  <a:cubicBezTo>
                    <a:pt x="89" y="13"/>
                    <a:pt x="90" y="8"/>
                    <a:pt x="92" y="3"/>
                  </a:cubicBezTo>
                  <a:cubicBezTo>
                    <a:pt x="86" y="2"/>
                    <a:pt x="79" y="1"/>
                    <a:pt x="73" y="0"/>
                  </a:cubicBezTo>
                  <a:cubicBezTo>
                    <a:pt x="59" y="9"/>
                    <a:pt x="36" y="28"/>
                    <a:pt x="19" y="58"/>
                  </a:cubicBezTo>
                  <a:cubicBezTo>
                    <a:pt x="16" y="64"/>
                    <a:pt x="8" y="79"/>
                    <a:pt x="3" y="100"/>
                  </a:cubicBezTo>
                  <a:cubicBezTo>
                    <a:pt x="1" y="111"/>
                    <a:pt x="1" y="121"/>
                    <a:pt x="0" y="128"/>
                  </a:cubicBezTo>
                  <a:cubicBezTo>
                    <a:pt x="4" y="124"/>
                    <a:pt x="8" y="120"/>
                    <a:pt x="12" y="115"/>
                  </a:cubicBezTo>
                  <a:cubicBezTo>
                    <a:pt x="16" y="120"/>
                    <a:pt x="21" y="125"/>
                    <a:pt x="25" y="130"/>
                  </a:cubicBezTo>
                  <a:cubicBezTo>
                    <a:pt x="25" y="129"/>
                    <a:pt x="25" y="127"/>
                    <a:pt x="25" y="126"/>
                  </a:cubicBezTo>
                  <a:close/>
                </a:path>
              </a:pathLst>
            </a:custGeom>
            <a:solidFill>
              <a:srgbClr val="3CBA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9"/>
            <p:cNvSpPr/>
            <p:nvPr/>
          </p:nvSpPr>
          <p:spPr>
            <a:xfrm>
              <a:off x="4917002" y="2698154"/>
              <a:ext cx="502465" cy="137039"/>
            </a:xfrm>
            <a:custGeom>
              <a:avLst/>
              <a:gdLst/>
              <a:ahLst/>
              <a:cxnLst/>
              <a:rect l="l" t="t" r="r" b="b"/>
              <a:pathLst>
                <a:path w="154" h="42" extrusionOk="0">
                  <a:moveTo>
                    <a:pt x="14" y="40"/>
                  </a:moveTo>
                  <a:cubicBezTo>
                    <a:pt x="25" y="35"/>
                    <a:pt x="42" y="27"/>
                    <a:pt x="65" y="25"/>
                  </a:cubicBezTo>
                  <a:cubicBezTo>
                    <a:pt x="100" y="22"/>
                    <a:pt x="127" y="34"/>
                    <a:pt x="139" y="40"/>
                  </a:cubicBezTo>
                  <a:cubicBezTo>
                    <a:pt x="144" y="38"/>
                    <a:pt x="149" y="37"/>
                    <a:pt x="154" y="35"/>
                  </a:cubicBezTo>
                  <a:cubicBezTo>
                    <a:pt x="152" y="30"/>
                    <a:pt x="150" y="24"/>
                    <a:pt x="147" y="18"/>
                  </a:cubicBezTo>
                  <a:cubicBezTo>
                    <a:pt x="132" y="11"/>
                    <a:pt x="104" y="0"/>
                    <a:pt x="70" y="1"/>
                  </a:cubicBezTo>
                  <a:cubicBezTo>
                    <a:pt x="62" y="1"/>
                    <a:pt x="46" y="2"/>
                    <a:pt x="25" y="9"/>
                  </a:cubicBezTo>
                  <a:cubicBezTo>
                    <a:pt x="15" y="12"/>
                    <a:pt x="6" y="17"/>
                    <a:pt x="0" y="20"/>
                  </a:cubicBezTo>
                  <a:cubicBezTo>
                    <a:pt x="6" y="21"/>
                    <a:pt x="11" y="23"/>
                    <a:pt x="17" y="24"/>
                  </a:cubicBezTo>
                  <a:cubicBezTo>
                    <a:pt x="15" y="30"/>
                    <a:pt x="13" y="36"/>
                    <a:pt x="10" y="42"/>
                  </a:cubicBezTo>
                  <a:cubicBezTo>
                    <a:pt x="12" y="42"/>
                    <a:pt x="13" y="41"/>
                    <a:pt x="14" y="40"/>
                  </a:cubicBezTo>
                  <a:close/>
                </a:path>
              </a:pathLst>
            </a:custGeom>
            <a:solidFill>
              <a:srgbClr val="359C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9"/>
            <p:cNvSpPr/>
            <p:nvPr/>
          </p:nvSpPr>
          <p:spPr>
            <a:xfrm>
              <a:off x="5389005" y="2789510"/>
              <a:ext cx="289300" cy="456782"/>
            </a:xfrm>
            <a:custGeom>
              <a:avLst/>
              <a:gdLst/>
              <a:ahLst/>
              <a:cxnLst/>
              <a:rect l="l" t="t" r="r" b="b"/>
              <a:pathLst>
                <a:path w="89" h="142" extrusionOk="0">
                  <a:moveTo>
                    <a:pt x="4" y="22"/>
                  </a:moveTo>
                  <a:cubicBezTo>
                    <a:pt x="14" y="29"/>
                    <a:pt x="29" y="40"/>
                    <a:pt x="42" y="59"/>
                  </a:cubicBezTo>
                  <a:cubicBezTo>
                    <a:pt x="62" y="88"/>
                    <a:pt x="65" y="118"/>
                    <a:pt x="66" y="131"/>
                  </a:cubicBezTo>
                  <a:cubicBezTo>
                    <a:pt x="69" y="135"/>
                    <a:pt x="73" y="138"/>
                    <a:pt x="77" y="142"/>
                  </a:cubicBezTo>
                  <a:cubicBezTo>
                    <a:pt x="81" y="137"/>
                    <a:pt x="85" y="132"/>
                    <a:pt x="89" y="127"/>
                  </a:cubicBezTo>
                  <a:cubicBezTo>
                    <a:pt x="88" y="111"/>
                    <a:pt x="83" y="81"/>
                    <a:pt x="66" y="52"/>
                  </a:cubicBezTo>
                  <a:cubicBezTo>
                    <a:pt x="62" y="45"/>
                    <a:pt x="53" y="31"/>
                    <a:pt x="37" y="16"/>
                  </a:cubicBezTo>
                  <a:cubicBezTo>
                    <a:pt x="29" y="9"/>
                    <a:pt x="21" y="4"/>
                    <a:pt x="15" y="0"/>
                  </a:cubicBezTo>
                  <a:cubicBezTo>
                    <a:pt x="16" y="5"/>
                    <a:pt x="18" y="11"/>
                    <a:pt x="20" y="16"/>
                  </a:cubicBezTo>
                  <a:cubicBezTo>
                    <a:pt x="13" y="18"/>
                    <a:pt x="7" y="19"/>
                    <a:pt x="0" y="20"/>
                  </a:cubicBezTo>
                  <a:cubicBezTo>
                    <a:pt x="2" y="21"/>
                    <a:pt x="3" y="21"/>
                    <a:pt x="4" y="22"/>
                  </a:cubicBezTo>
                  <a:close/>
                </a:path>
              </a:pathLst>
            </a:custGeom>
            <a:solidFill>
              <a:srgbClr val="5283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9"/>
            <p:cNvSpPr/>
            <p:nvPr/>
          </p:nvSpPr>
          <p:spPr>
            <a:xfrm>
              <a:off x="5389005" y="3246292"/>
              <a:ext cx="289300" cy="426330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68" y="4"/>
                  </a:moveTo>
                  <a:cubicBezTo>
                    <a:pt x="67" y="16"/>
                    <a:pt x="65" y="35"/>
                    <a:pt x="55" y="56"/>
                  </a:cubicBezTo>
                  <a:cubicBezTo>
                    <a:pt x="40" y="88"/>
                    <a:pt x="16" y="105"/>
                    <a:pt x="4" y="112"/>
                  </a:cubicBezTo>
                  <a:cubicBezTo>
                    <a:pt x="3" y="117"/>
                    <a:pt x="2" y="122"/>
                    <a:pt x="0" y="127"/>
                  </a:cubicBezTo>
                  <a:cubicBezTo>
                    <a:pt x="7" y="128"/>
                    <a:pt x="13" y="129"/>
                    <a:pt x="19" y="130"/>
                  </a:cubicBezTo>
                  <a:cubicBezTo>
                    <a:pt x="33" y="121"/>
                    <a:pt x="56" y="102"/>
                    <a:pt x="73" y="73"/>
                  </a:cubicBezTo>
                  <a:cubicBezTo>
                    <a:pt x="77" y="66"/>
                    <a:pt x="85" y="51"/>
                    <a:pt x="89" y="30"/>
                  </a:cubicBezTo>
                  <a:cubicBezTo>
                    <a:pt x="92" y="19"/>
                    <a:pt x="92" y="9"/>
                    <a:pt x="92" y="2"/>
                  </a:cubicBezTo>
                  <a:cubicBezTo>
                    <a:pt x="88" y="6"/>
                    <a:pt x="84" y="11"/>
                    <a:pt x="80" y="15"/>
                  </a:cubicBezTo>
                  <a:cubicBezTo>
                    <a:pt x="76" y="10"/>
                    <a:pt x="72" y="5"/>
                    <a:pt x="68" y="0"/>
                  </a:cubicBezTo>
                  <a:cubicBezTo>
                    <a:pt x="68" y="1"/>
                    <a:pt x="68" y="3"/>
                    <a:pt x="68" y="4"/>
                  </a:cubicBezTo>
                  <a:close/>
                </a:path>
              </a:pathLst>
            </a:custGeom>
            <a:solidFill>
              <a:srgbClr val="37BA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9"/>
            <p:cNvSpPr/>
            <p:nvPr/>
          </p:nvSpPr>
          <p:spPr>
            <a:xfrm>
              <a:off x="4901771" y="3611717"/>
              <a:ext cx="502465" cy="137039"/>
            </a:xfrm>
            <a:custGeom>
              <a:avLst/>
              <a:gdLst/>
              <a:ahLst/>
              <a:cxnLst/>
              <a:rect l="l" t="t" r="r" b="b"/>
              <a:pathLst>
                <a:path w="155" h="41" extrusionOk="0">
                  <a:moveTo>
                    <a:pt x="141" y="1"/>
                  </a:moveTo>
                  <a:cubicBezTo>
                    <a:pt x="130" y="7"/>
                    <a:pt x="112" y="15"/>
                    <a:pt x="89" y="16"/>
                  </a:cubicBezTo>
                  <a:cubicBezTo>
                    <a:pt x="54" y="19"/>
                    <a:pt x="27" y="7"/>
                    <a:pt x="16" y="1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3" y="11"/>
                    <a:pt x="5" y="17"/>
                    <a:pt x="7" y="23"/>
                  </a:cubicBezTo>
                  <a:cubicBezTo>
                    <a:pt x="22" y="30"/>
                    <a:pt x="50" y="41"/>
                    <a:pt x="84" y="41"/>
                  </a:cubicBezTo>
                  <a:cubicBezTo>
                    <a:pt x="92" y="40"/>
                    <a:pt x="109" y="40"/>
                    <a:pt x="129" y="33"/>
                  </a:cubicBezTo>
                  <a:cubicBezTo>
                    <a:pt x="140" y="30"/>
                    <a:pt x="148" y="25"/>
                    <a:pt x="155" y="22"/>
                  </a:cubicBezTo>
                  <a:cubicBezTo>
                    <a:pt x="149" y="21"/>
                    <a:pt x="143" y="19"/>
                    <a:pt x="138" y="18"/>
                  </a:cubicBezTo>
                  <a:cubicBezTo>
                    <a:pt x="140" y="12"/>
                    <a:pt x="142" y="6"/>
                    <a:pt x="144" y="0"/>
                  </a:cubicBezTo>
                  <a:cubicBezTo>
                    <a:pt x="143" y="0"/>
                    <a:pt x="142" y="1"/>
                    <a:pt x="141" y="1"/>
                  </a:cubicBezTo>
                  <a:close/>
                </a:path>
              </a:pathLst>
            </a:custGeom>
            <a:solidFill>
              <a:srgbClr val="27A0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9"/>
            <p:cNvSpPr/>
            <p:nvPr/>
          </p:nvSpPr>
          <p:spPr>
            <a:xfrm>
              <a:off x="4642932" y="3200609"/>
              <a:ext cx="274069" cy="456782"/>
            </a:xfrm>
            <a:custGeom>
              <a:avLst/>
              <a:gdLst/>
              <a:ahLst/>
              <a:cxnLst/>
              <a:rect l="l" t="t" r="r" b="b"/>
              <a:pathLst>
                <a:path w="88" h="143" extrusionOk="0">
                  <a:moveTo>
                    <a:pt x="85" y="120"/>
                  </a:moveTo>
                  <a:cubicBezTo>
                    <a:pt x="75" y="114"/>
                    <a:pt x="59" y="102"/>
                    <a:pt x="46" y="83"/>
                  </a:cubicBezTo>
                  <a:cubicBezTo>
                    <a:pt x="27" y="54"/>
                    <a:pt x="24" y="24"/>
                    <a:pt x="24" y="11"/>
                  </a:cubicBezTo>
                  <a:cubicBezTo>
                    <a:pt x="20" y="7"/>
                    <a:pt x="16" y="4"/>
                    <a:pt x="13" y="0"/>
                  </a:cubicBezTo>
                  <a:cubicBezTo>
                    <a:pt x="9" y="5"/>
                    <a:pt x="5" y="10"/>
                    <a:pt x="0" y="15"/>
                  </a:cubicBezTo>
                  <a:cubicBezTo>
                    <a:pt x="2" y="31"/>
                    <a:pt x="6" y="61"/>
                    <a:pt x="23" y="90"/>
                  </a:cubicBezTo>
                  <a:cubicBezTo>
                    <a:pt x="27" y="97"/>
                    <a:pt x="35" y="111"/>
                    <a:pt x="51" y="126"/>
                  </a:cubicBezTo>
                  <a:cubicBezTo>
                    <a:pt x="60" y="133"/>
                    <a:pt x="68" y="139"/>
                    <a:pt x="74" y="143"/>
                  </a:cubicBezTo>
                  <a:cubicBezTo>
                    <a:pt x="72" y="137"/>
                    <a:pt x="70" y="132"/>
                    <a:pt x="69" y="126"/>
                  </a:cubicBezTo>
                  <a:cubicBezTo>
                    <a:pt x="75" y="125"/>
                    <a:pt x="82" y="124"/>
                    <a:pt x="88" y="123"/>
                  </a:cubicBezTo>
                  <a:cubicBezTo>
                    <a:pt x="87" y="122"/>
                    <a:pt x="86" y="121"/>
                    <a:pt x="85" y="120"/>
                  </a:cubicBezTo>
                  <a:close/>
                </a:path>
              </a:pathLst>
            </a:custGeom>
            <a:solidFill>
              <a:srgbClr val="5983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Images &amp; Contents Layout">
  <p:cSld name="25_Images &amp; Contents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0"/>
          <p:cNvSpPr/>
          <p:nvPr/>
        </p:nvSpPr>
        <p:spPr>
          <a:xfrm flipH="1">
            <a:off x="3831771" y="0"/>
            <a:ext cx="8360408" cy="6868886"/>
          </a:xfrm>
          <a:custGeom>
            <a:avLst/>
            <a:gdLst/>
            <a:ahLst/>
            <a:cxnLst/>
            <a:rect l="l" t="t" r="r" b="b"/>
            <a:pathLst>
              <a:path w="9162367" h="6868886" extrusionOk="0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0"/>
          <p:cNvSpPr/>
          <p:nvPr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0"/>
          <p:cNvSpPr>
            <a:spLocks noGrp="1"/>
          </p:cNvSpPr>
          <p:nvPr>
            <p:ph type="pic" idx="2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4" name="Google Shape;144;p70"/>
          <p:cNvSpPr>
            <a:spLocks noGrp="1"/>
          </p:cNvSpPr>
          <p:nvPr>
            <p:ph type="pic" idx="3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p70"/>
          <p:cNvSpPr>
            <a:spLocks noGrp="1"/>
          </p:cNvSpPr>
          <p:nvPr>
            <p:ph type="pic" idx="4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p70"/>
          <p:cNvSpPr>
            <a:spLocks noGrp="1"/>
          </p:cNvSpPr>
          <p:nvPr>
            <p:ph type="pic" idx="5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ontents slide layout">
  <p:cSld name="2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1" descr="CARACTERÍSTICAS DEL AGUA POTABLE Y SU IMPORTANC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1"/>
          <p:cNvSpPr>
            <a:spLocks noGrp="1"/>
          </p:cNvSpPr>
          <p:nvPr>
            <p:ph type="pic" idx="2"/>
          </p:nvPr>
        </p:nvSpPr>
        <p:spPr>
          <a:xfrm rot="694714">
            <a:off x="5312182" y="1509631"/>
            <a:ext cx="2880000" cy="1980000"/>
          </a:xfrm>
          <a:prstGeom prst="rect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</p:sp>
      <p:sp>
        <p:nvSpPr>
          <p:cNvPr id="150" name="Google Shape;150;p71"/>
          <p:cNvSpPr>
            <a:spLocks noGrp="1"/>
          </p:cNvSpPr>
          <p:nvPr>
            <p:ph type="pic" idx="3"/>
          </p:nvPr>
        </p:nvSpPr>
        <p:spPr>
          <a:xfrm rot="-201960">
            <a:off x="8062632" y="2631624"/>
            <a:ext cx="2880000" cy="1980000"/>
          </a:xfrm>
          <a:prstGeom prst="rect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</p:sp>
      <p:sp>
        <p:nvSpPr>
          <p:cNvPr id="151" name="Google Shape;151;p71"/>
          <p:cNvSpPr>
            <a:spLocks noGrp="1"/>
          </p:cNvSpPr>
          <p:nvPr>
            <p:ph type="pic" idx="4"/>
          </p:nvPr>
        </p:nvSpPr>
        <p:spPr>
          <a:xfrm rot="-858637">
            <a:off x="5536257" y="3392215"/>
            <a:ext cx="2880000" cy="1980000"/>
          </a:xfrm>
          <a:prstGeom prst="rect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2"/>
          <p:cNvSpPr/>
          <p:nvPr/>
        </p:nvSpPr>
        <p:spPr>
          <a:xfrm rot="-2700000">
            <a:off x="6266325" y="1278179"/>
            <a:ext cx="4320000" cy="4320000"/>
          </a:xfrm>
          <a:prstGeom prst="frame">
            <a:avLst>
              <a:gd name="adj1" fmla="val 1591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2"/>
          <p:cNvSpPr>
            <a:spLocks noGrp="1"/>
          </p:cNvSpPr>
          <p:nvPr>
            <p:ph type="pic" idx="2"/>
          </p:nvPr>
        </p:nvSpPr>
        <p:spPr>
          <a:xfrm>
            <a:off x="6415833" y="383477"/>
            <a:ext cx="3240000" cy="324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72"/>
          <p:cNvSpPr>
            <a:spLocks noGrp="1"/>
          </p:cNvSpPr>
          <p:nvPr>
            <p:ph type="pic" idx="3"/>
          </p:nvPr>
        </p:nvSpPr>
        <p:spPr>
          <a:xfrm>
            <a:off x="7158266" y="3252881"/>
            <a:ext cx="3240000" cy="324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72"/>
          <p:cNvSpPr>
            <a:spLocks noGrp="1"/>
          </p:cNvSpPr>
          <p:nvPr>
            <p:ph type="pic" idx="4"/>
          </p:nvPr>
        </p:nvSpPr>
        <p:spPr>
          <a:xfrm>
            <a:off x="5371623" y="2514969"/>
            <a:ext cx="2520000" cy="252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" name="Google Shape;157;p72"/>
          <p:cNvSpPr>
            <a:spLocks noGrp="1"/>
          </p:cNvSpPr>
          <p:nvPr>
            <p:ph type="pic" idx="5"/>
          </p:nvPr>
        </p:nvSpPr>
        <p:spPr>
          <a:xfrm>
            <a:off x="8961027" y="1806724"/>
            <a:ext cx="2520000" cy="252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58" name="Google Shape;158;p72"/>
          <p:cNvGrpSpPr/>
          <p:nvPr/>
        </p:nvGrpSpPr>
        <p:grpSpPr>
          <a:xfrm>
            <a:off x="-2106354" y="2663399"/>
            <a:ext cx="6354523" cy="5165122"/>
            <a:chOff x="-1709186" y="3456382"/>
            <a:chExt cx="5169899" cy="4202229"/>
          </a:xfrm>
        </p:grpSpPr>
        <p:sp>
          <p:nvSpPr>
            <p:cNvPr id="159" name="Google Shape;159;p72"/>
            <p:cNvSpPr/>
            <p:nvPr/>
          </p:nvSpPr>
          <p:spPr>
            <a:xfrm rot="2700000">
              <a:off x="-1207020" y="3958548"/>
              <a:ext cx="2424670" cy="2424670"/>
            </a:xfrm>
            <a:custGeom>
              <a:avLst/>
              <a:gdLst/>
              <a:ahLst/>
              <a:cxnLst/>
              <a:rect l="l" t="t" r="r" b="b"/>
              <a:pathLst>
                <a:path w="2424670" h="2424670" extrusionOk="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60;p72"/>
            <p:cNvGrpSpPr/>
            <p:nvPr/>
          </p:nvGrpSpPr>
          <p:grpSpPr>
            <a:xfrm>
              <a:off x="107504" y="4338871"/>
              <a:ext cx="3353209" cy="3319740"/>
              <a:chOff x="126554" y="4338871"/>
              <a:chExt cx="3353209" cy="3319740"/>
            </a:xfrm>
          </p:grpSpPr>
          <p:sp>
            <p:nvSpPr>
              <p:cNvPr id="161" name="Google Shape;161;p72"/>
              <p:cNvSpPr/>
              <p:nvPr/>
            </p:nvSpPr>
            <p:spPr>
              <a:xfrm rot="2700000">
                <a:off x="358607" y="6306110"/>
                <a:ext cx="1120449" cy="1120449"/>
              </a:xfrm>
              <a:custGeom>
                <a:avLst/>
                <a:gdLst/>
                <a:ahLst/>
                <a:cxnLst/>
                <a:rect l="l" t="t" r="r" b="b"/>
                <a:pathLst>
                  <a:path w="1120449" h="1120449" extrusionOk="0">
                    <a:moveTo>
                      <a:pt x="0" y="0"/>
                    </a:moveTo>
                    <a:lnTo>
                      <a:pt x="1120449" y="0"/>
                    </a:lnTo>
                    <a:lnTo>
                      <a:pt x="0" y="1120449"/>
                    </a:lnTo>
                    <a:close/>
                  </a:path>
                </a:pathLst>
              </a:custGeom>
              <a:solidFill>
                <a:schemeClr val="accen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2"/>
              <p:cNvSpPr/>
              <p:nvPr/>
            </p:nvSpPr>
            <p:spPr>
              <a:xfrm rot="2700000">
                <a:off x="1200880" y="5448720"/>
                <a:ext cx="1169719" cy="1169719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2"/>
              <p:cNvSpPr/>
              <p:nvPr/>
            </p:nvSpPr>
            <p:spPr>
              <a:xfrm rot="2700000">
                <a:off x="2067788" y="4581128"/>
                <a:ext cx="1169719" cy="1169719"/>
              </a:xfrm>
              <a:prstGeom prst="rect">
                <a:avLst/>
              </a:prstGeom>
              <a:solidFill>
                <a:schemeClr val="accen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" name="Google Shape;164;p72"/>
          <p:cNvGrpSpPr/>
          <p:nvPr/>
        </p:nvGrpSpPr>
        <p:grpSpPr>
          <a:xfrm>
            <a:off x="10316781" y="5993895"/>
            <a:ext cx="1647836" cy="681863"/>
            <a:chOff x="2956349" y="1091957"/>
            <a:chExt cx="1647836" cy="681863"/>
          </a:xfrm>
        </p:grpSpPr>
        <p:sp>
          <p:nvSpPr>
            <p:cNvPr id="165" name="Google Shape;165;p72"/>
            <p:cNvSpPr/>
            <p:nvPr/>
          </p:nvSpPr>
          <p:spPr>
            <a:xfrm>
              <a:off x="2956349" y="1395007"/>
              <a:ext cx="416692" cy="378813"/>
            </a:xfrm>
            <a:custGeom>
              <a:avLst/>
              <a:gdLst/>
              <a:ahLst/>
              <a:cxnLst/>
              <a:rect l="l" t="t" r="r" b="b"/>
              <a:pathLst>
                <a:path w="100" h="97" extrusionOk="0">
                  <a:moveTo>
                    <a:pt x="99" y="97"/>
                  </a:moveTo>
                  <a:cubicBezTo>
                    <a:pt x="99" y="90"/>
                    <a:pt x="98" y="80"/>
                    <a:pt x="93" y="68"/>
                  </a:cubicBezTo>
                  <a:cubicBezTo>
                    <a:pt x="91" y="63"/>
                    <a:pt x="86" y="51"/>
                    <a:pt x="73" y="43"/>
                  </a:cubicBezTo>
                  <a:cubicBezTo>
                    <a:pt x="64" y="37"/>
                    <a:pt x="54" y="36"/>
                    <a:pt x="48" y="35"/>
                  </a:cubicBezTo>
                  <a:cubicBezTo>
                    <a:pt x="40" y="34"/>
                    <a:pt x="32" y="34"/>
                    <a:pt x="26" y="34"/>
                  </a:cubicBezTo>
                  <a:cubicBezTo>
                    <a:pt x="14" y="34"/>
                    <a:pt x="10" y="35"/>
                    <a:pt x="5" y="32"/>
                  </a:cubicBezTo>
                  <a:cubicBezTo>
                    <a:pt x="5" y="31"/>
                    <a:pt x="0" y="27"/>
                    <a:pt x="0" y="22"/>
                  </a:cubicBezTo>
                  <a:cubicBezTo>
                    <a:pt x="0" y="17"/>
                    <a:pt x="2" y="14"/>
                    <a:pt x="3" y="12"/>
                  </a:cubicBezTo>
                  <a:cubicBezTo>
                    <a:pt x="8" y="6"/>
                    <a:pt x="14" y="3"/>
                    <a:pt x="16" y="3"/>
                  </a:cubicBezTo>
                  <a:cubicBezTo>
                    <a:pt x="25" y="0"/>
                    <a:pt x="32" y="2"/>
                    <a:pt x="36" y="3"/>
                  </a:cubicBezTo>
                  <a:cubicBezTo>
                    <a:pt x="38" y="3"/>
                    <a:pt x="41" y="4"/>
                    <a:pt x="46" y="6"/>
                  </a:cubicBezTo>
                  <a:cubicBezTo>
                    <a:pt x="51" y="8"/>
                    <a:pt x="55" y="10"/>
                    <a:pt x="60" y="13"/>
                  </a:cubicBezTo>
                  <a:cubicBezTo>
                    <a:pt x="72" y="20"/>
                    <a:pt x="80" y="30"/>
                    <a:pt x="83" y="34"/>
                  </a:cubicBezTo>
                  <a:cubicBezTo>
                    <a:pt x="86" y="39"/>
                    <a:pt x="88" y="42"/>
                    <a:pt x="91" y="47"/>
                  </a:cubicBezTo>
                  <a:cubicBezTo>
                    <a:pt x="93" y="54"/>
                    <a:pt x="97" y="60"/>
                    <a:pt x="98" y="69"/>
                  </a:cubicBezTo>
                  <a:cubicBezTo>
                    <a:pt x="100" y="75"/>
                    <a:pt x="100" y="80"/>
                    <a:pt x="100" y="82"/>
                  </a:cubicBezTo>
                  <a:cubicBezTo>
                    <a:pt x="100" y="88"/>
                    <a:pt x="100" y="93"/>
                    <a:pt x="99" y="97"/>
                  </a:cubicBezTo>
                  <a:close/>
                </a:path>
              </a:pathLst>
            </a:custGeom>
            <a:solidFill>
              <a:srgbClr val="18A9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2"/>
            <p:cNvSpPr/>
            <p:nvPr/>
          </p:nvSpPr>
          <p:spPr>
            <a:xfrm>
              <a:off x="2994227" y="1432886"/>
              <a:ext cx="265166" cy="94710"/>
            </a:xfrm>
            <a:custGeom>
              <a:avLst/>
              <a:gdLst/>
              <a:ahLst/>
              <a:cxnLst/>
              <a:rect l="l" t="t" r="r" b="b"/>
              <a:pathLst>
                <a:path w="69" h="26" extrusionOk="0">
                  <a:moveTo>
                    <a:pt x="1" y="12"/>
                  </a:moveTo>
                  <a:cubicBezTo>
                    <a:pt x="0" y="10"/>
                    <a:pt x="2" y="6"/>
                    <a:pt x="2" y="6"/>
                  </a:cubicBezTo>
                  <a:cubicBezTo>
                    <a:pt x="4" y="4"/>
                    <a:pt x="7" y="3"/>
                    <a:pt x="11" y="2"/>
                  </a:cubicBezTo>
                  <a:cubicBezTo>
                    <a:pt x="12" y="1"/>
                    <a:pt x="15" y="1"/>
                    <a:pt x="19" y="0"/>
                  </a:cubicBezTo>
                  <a:cubicBezTo>
                    <a:pt x="25" y="0"/>
                    <a:pt x="30" y="1"/>
                    <a:pt x="32" y="1"/>
                  </a:cubicBezTo>
                  <a:cubicBezTo>
                    <a:pt x="38" y="2"/>
                    <a:pt x="42" y="4"/>
                    <a:pt x="44" y="6"/>
                  </a:cubicBezTo>
                  <a:cubicBezTo>
                    <a:pt x="52" y="9"/>
                    <a:pt x="58" y="14"/>
                    <a:pt x="61" y="17"/>
                  </a:cubicBezTo>
                  <a:cubicBezTo>
                    <a:pt x="65" y="20"/>
                    <a:pt x="67" y="23"/>
                    <a:pt x="69" y="26"/>
                  </a:cubicBezTo>
                  <a:cubicBezTo>
                    <a:pt x="68" y="25"/>
                    <a:pt x="66" y="24"/>
                    <a:pt x="63" y="22"/>
                  </a:cubicBezTo>
                  <a:cubicBezTo>
                    <a:pt x="61" y="21"/>
                    <a:pt x="56" y="19"/>
                    <a:pt x="52" y="17"/>
                  </a:cubicBezTo>
                  <a:cubicBezTo>
                    <a:pt x="48" y="15"/>
                    <a:pt x="42" y="13"/>
                    <a:pt x="34" y="12"/>
                  </a:cubicBezTo>
                  <a:cubicBezTo>
                    <a:pt x="29" y="11"/>
                    <a:pt x="25" y="11"/>
                    <a:pt x="21" y="11"/>
                  </a:cubicBezTo>
                  <a:cubicBezTo>
                    <a:pt x="15" y="13"/>
                    <a:pt x="13" y="13"/>
                    <a:pt x="13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5" y="14"/>
                    <a:pt x="2" y="14"/>
                    <a:pt x="1" y="12"/>
                  </a:cubicBezTo>
                  <a:close/>
                </a:path>
              </a:pathLst>
            </a:custGeom>
            <a:solidFill>
              <a:srgbClr val="9FD7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2"/>
            <p:cNvSpPr/>
            <p:nvPr/>
          </p:nvSpPr>
          <p:spPr>
            <a:xfrm>
              <a:off x="3524566" y="1091957"/>
              <a:ext cx="1079619" cy="511402"/>
            </a:xfrm>
            <a:custGeom>
              <a:avLst/>
              <a:gdLst/>
              <a:ahLst/>
              <a:cxnLst/>
              <a:rect l="l" t="t" r="r" b="b"/>
              <a:pathLst>
                <a:path w="266" h="129" extrusionOk="0">
                  <a:moveTo>
                    <a:pt x="0" y="129"/>
                  </a:moveTo>
                  <a:cubicBezTo>
                    <a:pt x="6" y="118"/>
                    <a:pt x="20" y="94"/>
                    <a:pt x="45" y="78"/>
                  </a:cubicBezTo>
                  <a:cubicBezTo>
                    <a:pt x="59" y="69"/>
                    <a:pt x="72" y="64"/>
                    <a:pt x="76" y="63"/>
                  </a:cubicBezTo>
                  <a:cubicBezTo>
                    <a:pt x="87" y="60"/>
                    <a:pt x="97" y="59"/>
                    <a:pt x="105" y="58"/>
                  </a:cubicBezTo>
                  <a:cubicBezTo>
                    <a:pt x="110" y="58"/>
                    <a:pt x="131" y="56"/>
                    <a:pt x="156" y="61"/>
                  </a:cubicBezTo>
                  <a:cubicBezTo>
                    <a:pt x="164" y="62"/>
                    <a:pt x="171" y="64"/>
                    <a:pt x="180" y="66"/>
                  </a:cubicBezTo>
                  <a:cubicBezTo>
                    <a:pt x="194" y="70"/>
                    <a:pt x="199" y="72"/>
                    <a:pt x="213" y="76"/>
                  </a:cubicBezTo>
                  <a:cubicBezTo>
                    <a:pt x="231" y="81"/>
                    <a:pt x="237" y="81"/>
                    <a:pt x="242" y="80"/>
                  </a:cubicBezTo>
                  <a:cubicBezTo>
                    <a:pt x="248" y="79"/>
                    <a:pt x="256" y="78"/>
                    <a:pt x="260" y="72"/>
                  </a:cubicBezTo>
                  <a:cubicBezTo>
                    <a:pt x="266" y="65"/>
                    <a:pt x="264" y="55"/>
                    <a:pt x="263" y="51"/>
                  </a:cubicBezTo>
                  <a:cubicBezTo>
                    <a:pt x="258" y="26"/>
                    <a:pt x="231" y="13"/>
                    <a:pt x="225" y="11"/>
                  </a:cubicBezTo>
                  <a:cubicBezTo>
                    <a:pt x="211" y="4"/>
                    <a:pt x="199" y="3"/>
                    <a:pt x="186" y="2"/>
                  </a:cubicBezTo>
                  <a:cubicBezTo>
                    <a:pt x="181" y="2"/>
                    <a:pt x="161" y="0"/>
                    <a:pt x="134" y="6"/>
                  </a:cubicBezTo>
                  <a:cubicBezTo>
                    <a:pt x="123" y="9"/>
                    <a:pt x="103" y="13"/>
                    <a:pt x="81" y="26"/>
                  </a:cubicBezTo>
                  <a:cubicBezTo>
                    <a:pt x="60" y="39"/>
                    <a:pt x="47" y="53"/>
                    <a:pt x="40" y="61"/>
                  </a:cubicBezTo>
                  <a:cubicBezTo>
                    <a:pt x="36" y="66"/>
                    <a:pt x="23" y="81"/>
                    <a:pt x="11" y="103"/>
                  </a:cubicBezTo>
                  <a:cubicBezTo>
                    <a:pt x="6" y="114"/>
                    <a:pt x="3" y="122"/>
                    <a:pt x="0" y="129"/>
                  </a:cubicBezTo>
                  <a:close/>
                </a:path>
              </a:pathLst>
            </a:custGeom>
            <a:solidFill>
              <a:srgbClr val="18A9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2"/>
            <p:cNvSpPr/>
            <p:nvPr/>
          </p:nvSpPr>
          <p:spPr>
            <a:xfrm>
              <a:off x="3808680" y="1110893"/>
              <a:ext cx="738690" cy="189404"/>
            </a:xfrm>
            <a:custGeom>
              <a:avLst/>
              <a:gdLst/>
              <a:ahLst/>
              <a:cxnLst/>
              <a:rect l="l" t="t" r="r" b="b"/>
              <a:pathLst>
                <a:path w="182" h="47" extrusionOk="0">
                  <a:moveTo>
                    <a:pt x="169" y="17"/>
                  </a:moveTo>
                  <a:cubicBezTo>
                    <a:pt x="171" y="19"/>
                    <a:pt x="175" y="21"/>
                    <a:pt x="178" y="26"/>
                  </a:cubicBezTo>
                  <a:cubicBezTo>
                    <a:pt x="179" y="28"/>
                    <a:pt x="182" y="32"/>
                    <a:pt x="182" y="38"/>
                  </a:cubicBezTo>
                  <a:cubicBezTo>
                    <a:pt x="182" y="41"/>
                    <a:pt x="182" y="42"/>
                    <a:pt x="180" y="43"/>
                  </a:cubicBezTo>
                  <a:cubicBezTo>
                    <a:pt x="177" y="47"/>
                    <a:pt x="170" y="44"/>
                    <a:pt x="166" y="43"/>
                  </a:cubicBezTo>
                  <a:cubicBezTo>
                    <a:pt x="160" y="40"/>
                    <a:pt x="158" y="38"/>
                    <a:pt x="152" y="34"/>
                  </a:cubicBezTo>
                  <a:cubicBezTo>
                    <a:pt x="152" y="34"/>
                    <a:pt x="143" y="29"/>
                    <a:pt x="132" y="24"/>
                  </a:cubicBezTo>
                  <a:cubicBezTo>
                    <a:pt x="124" y="21"/>
                    <a:pt x="117" y="20"/>
                    <a:pt x="111" y="19"/>
                  </a:cubicBezTo>
                  <a:cubicBezTo>
                    <a:pt x="106" y="18"/>
                    <a:pt x="91" y="16"/>
                    <a:pt x="70" y="19"/>
                  </a:cubicBezTo>
                  <a:cubicBezTo>
                    <a:pt x="59" y="20"/>
                    <a:pt x="50" y="22"/>
                    <a:pt x="44" y="24"/>
                  </a:cubicBezTo>
                  <a:cubicBezTo>
                    <a:pt x="33" y="27"/>
                    <a:pt x="17" y="32"/>
                    <a:pt x="0" y="41"/>
                  </a:cubicBezTo>
                  <a:cubicBezTo>
                    <a:pt x="7" y="34"/>
                    <a:pt x="14" y="30"/>
                    <a:pt x="19" y="27"/>
                  </a:cubicBezTo>
                  <a:cubicBezTo>
                    <a:pt x="25" y="23"/>
                    <a:pt x="31" y="21"/>
                    <a:pt x="40" y="17"/>
                  </a:cubicBezTo>
                  <a:cubicBezTo>
                    <a:pt x="45" y="15"/>
                    <a:pt x="51" y="12"/>
                    <a:pt x="58" y="10"/>
                  </a:cubicBezTo>
                  <a:cubicBezTo>
                    <a:pt x="72" y="6"/>
                    <a:pt x="83" y="4"/>
                    <a:pt x="86" y="3"/>
                  </a:cubicBezTo>
                  <a:cubicBezTo>
                    <a:pt x="95" y="2"/>
                    <a:pt x="113" y="0"/>
                    <a:pt x="135" y="5"/>
                  </a:cubicBezTo>
                  <a:cubicBezTo>
                    <a:pt x="144" y="6"/>
                    <a:pt x="155" y="10"/>
                    <a:pt x="169" y="17"/>
                  </a:cubicBezTo>
                  <a:close/>
                </a:path>
              </a:pathLst>
            </a:custGeom>
            <a:solidFill>
              <a:srgbClr val="9FD7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2"/>
            <p:cNvSpPr/>
            <p:nvPr/>
          </p:nvSpPr>
          <p:spPr>
            <a:xfrm>
              <a:off x="4017020" y="1603347"/>
              <a:ext cx="303050" cy="113641"/>
            </a:xfrm>
            <a:custGeom>
              <a:avLst/>
              <a:gdLst/>
              <a:ahLst/>
              <a:cxnLst/>
              <a:rect l="l" t="t" r="r" b="b"/>
              <a:pathLst>
                <a:path w="74" h="30" extrusionOk="0">
                  <a:moveTo>
                    <a:pt x="0" y="1"/>
                  </a:moveTo>
                  <a:cubicBezTo>
                    <a:pt x="10" y="0"/>
                    <a:pt x="22" y="1"/>
                    <a:pt x="36" y="4"/>
                  </a:cubicBezTo>
                  <a:cubicBezTo>
                    <a:pt x="36" y="4"/>
                    <a:pt x="46" y="6"/>
                    <a:pt x="61" y="12"/>
                  </a:cubicBezTo>
                  <a:cubicBezTo>
                    <a:pt x="62" y="13"/>
                    <a:pt x="64" y="14"/>
                    <a:pt x="67" y="16"/>
                  </a:cubicBezTo>
                  <a:cubicBezTo>
                    <a:pt x="69" y="17"/>
                    <a:pt x="70" y="19"/>
                    <a:pt x="72" y="21"/>
                  </a:cubicBezTo>
                  <a:cubicBezTo>
                    <a:pt x="73" y="23"/>
                    <a:pt x="74" y="26"/>
                    <a:pt x="73" y="28"/>
                  </a:cubicBezTo>
                  <a:cubicBezTo>
                    <a:pt x="71" y="30"/>
                    <a:pt x="67" y="30"/>
                    <a:pt x="67" y="30"/>
                  </a:cubicBezTo>
                  <a:cubicBezTo>
                    <a:pt x="64" y="29"/>
                    <a:pt x="62" y="28"/>
                    <a:pt x="58" y="24"/>
                  </a:cubicBezTo>
                  <a:cubicBezTo>
                    <a:pt x="58" y="24"/>
                    <a:pt x="54" y="21"/>
                    <a:pt x="49" y="18"/>
                  </a:cubicBezTo>
                  <a:cubicBezTo>
                    <a:pt x="44" y="13"/>
                    <a:pt x="38" y="11"/>
                    <a:pt x="31" y="9"/>
                  </a:cubicBezTo>
                  <a:cubicBezTo>
                    <a:pt x="26" y="7"/>
                    <a:pt x="23" y="6"/>
                    <a:pt x="17" y="5"/>
                  </a:cubicBezTo>
                  <a:cubicBezTo>
                    <a:pt x="10" y="3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71C7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2"/>
            <p:cNvSpPr/>
            <p:nvPr/>
          </p:nvSpPr>
          <p:spPr>
            <a:xfrm>
              <a:off x="3297278" y="1167719"/>
              <a:ext cx="113641" cy="151525"/>
            </a:xfrm>
            <a:custGeom>
              <a:avLst/>
              <a:gdLst/>
              <a:ahLst/>
              <a:cxnLst/>
              <a:rect l="l" t="t" r="r" b="b"/>
              <a:pathLst>
                <a:path w="25" h="38" extrusionOk="0">
                  <a:moveTo>
                    <a:pt x="23" y="38"/>
                  </a:moveTo>
                  <a:cubicBezTo>
                    <a:pt x="23" y="32"/>
                    <a:pt x="21" y="29"/>
                    <a:pt x="20" y="27"/>
                  </a:cubicBezTo>
                  <a:cubicBezTo>
                    <a:pt x="16" y="23"/>
                    <a:pt x="14" y="23"/>
                    <a:pt x="7" y="18"/>
                  </a:cubicBezTo>
                  <a:cubicBezTo>
                    <a:pt x="1" y="13"/>
                    <a:pt x="1" y="11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7" y="0"/>
                    <a:pt x="14" y="5"/>
                    <a:pt x="17" y="9"/>
                  </a:cubicBezTo>
                  <a:cubicBezTo>
                    <a:pt x="21" y="13"/>
                    <a:pt x="22" y="17"/>
                    <a:pt x="23" y="19"/>
                  </a:cubicBezTo>
                  <a:cubicBezTo>
                    <a:pt x="25" y="27"/>
                    <a:pt x="24" y="34"/>
                    <a:pt x="23" y="38"/>
                  </a:cubicBezTo>
                  <a:close/>
                </a:path>
              </a:pathLst>
            </a:custGeom>
            <a:solidFill>
              <a:srgbClr val="07AC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2"/>
            <p:cNvSpPr/>
            <p:nvPr/>
          </p:nvSpPr>
          <p:spPr>
            <a:xfrm>
              <a:off x="2975297" y="1186656"/>
              <a:ext cx="170473" cy="132589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43" y="35"/>
                  </a:moveTo>
                  <a:cubicBezTo>
                    <a:pt x="43" y="33"/>
                    <a:pt x="41" y="28"/>
                    <a:pt x="39" y="23"/>
                  </a:cubicBezTo>
                  <a:cubicBezTo>
                    <a:pt x="36" y="18"/>
                    <a:pt x="32" y="11"/>
                    <a:pt x="25" y="6"/>
                  </a:cubicBezTo>
                  <a:cubicBezTo>
                    <a:pt x="22" y="3"/>
                    <a:pt x="18" y="0"/>
                    <a:pt x="12" y="0"/>
                  </a:cubicBezTo>
                  <a:cubicBezTo>
                    <a:pt x="10" y="0"/>
                    <a:pt x="5" y="0"/>
                    <a:pt x="2" y="4"/>
                  </a:cubicBezTo>
                  <a:cubicBezTo>
                    <a:pt x="0" y="7"/>
                    <a:pt x="1" y="12"/>
                    <a:pt x="3" y="15"/>
                  </a:cubicBezTo>
                  <a:cubicBezTo>
                    <a:pt x="5" y="17"/>
                    <a:pt x="8" y="18"/>
                    <a:pt x="13" y="20"/>
                  </a:cubicBezTo>
                  <a:cubicBezTo>
                    <a:pt x="18" y="21"/>
                    <a:pt x="18" y="21"/>
                    <a:pt x="22" y="22"/>
                  </a:cubicBezTo>
                  <a:cubicBezTo>
                    <a:pt x="23" y="22"/>
                    <a:pt x="29" y="24"/>
                    <a:pt x="36" y="29"/>
                  </a:cubicBezTo>
                  <a:cubicBezTo>
                    <a:pt x="38" y="30"/>
                    <a:pt x="41" y="32"/>
                    <a:pt x="43" y="35"/>
                  </a:cubicBezTo>
                  <a:close/>
                </a:path>
              </a:pathLst>
            </a:custGeom>
            <a:solidFill>
              <a:srgbClr val="07AC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S LAYOUT_26">
  <p:cSld name="IMAGE AND CONTENTS LAYOUT_26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3"/>
          <p:cNvSpPr/>
          <p:nvPr/>
        </p:nvSpPr>
        <p:spPr>
          <a:xfrm>
            <a:off x="-2915" y="0"/>
            <a:ext cx="12196373" cy="6858002"/>
          </a:xfrm>
          <a:custGeom>
            <a:avLst/>
            <a:gdLst/>
            <a:ahLst/>
            <a:cxnLst/>
            <a:rect l="l" t="t" r="r" b="b"/>
            <a:pathLst>
              <a:path w="9147280" h="6107186" extrusionOk="0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3"/>
          <p:cNvSpPr>
            <a:spLocks noGrp="1"/>
          </p:cNvSpPr>
          <p:nvPr>
            <p:ph type="pic" idx="2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73"/>
          <p:cNvSpPr>
            <a:spLocks noGrp="1"/>
          </p:cNvSpPr>
          <p:nvPr>
            <p:ph type="pic" idx="3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6" name="Google Shape;176;p73"/>
          <p:cNvSpPr>
            <a:spLocks noGrp="1"/>
          </p:cNvSpPr>
          <p:nvPr>
            <p:ph type="pic" idx="4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" name="Google Shape;177;p73"/>
          <p:cNvSpPr>
            <a:spLocks noGrp="1"/>
          </p:cNvSpPr>
          <p:nvPr>
            <p:ph type="pic" idx="5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5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76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6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6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6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6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6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www.THEME PPT.com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6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7"/>
          <p:cNvSpPr/>
          <p:nvPr/>
        </p:nvSpPr>
        <p:spPr>
          <a:xfrm>
            <a:off x="238035" y="6297472"/>
            <a:ext cx="11774167" cy="402923"/>
          </a:xfrm>
          <a:custGeom>
            <a:avLst/>
            <a:gdLst/>
            <a:ahLst/>
            <a:cxnLst/>
            <a:rect l="l" t="t" r="r" b="b"/>
            <a:pathLst>
              <a:path w="789" h="27" extrusionOk="0">
                <a:moveTo>
                  <a:pt x="781" y="27"/>
                </a:moveTo>
                <a:lnTo>
                  <a:pt x="0" y="26"/>
                </a:lnTo>
                <a:lnTo>
                  <a:pt x="7" y="0"/>
                </a:lnTo>
                <a:lnTo>
                  <a:pt x="789" y="1"/>
                </a:lnTo>
                <a:lnTo>
                  <a:pt x="781" y="27"/>
                </a:lnTo>
                <a:close/>
              </a:path>
            </a:pathLst>
          </a:custGeom>
          <a:solidFill>
            <a:srgbClr val="80BA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7"/>
          <p:cNvSpPr/>
          <p:nvPr/>
        </p:nvSpPr>
        <p:spPr>
          <a:xfrm>
            <a:off x="342499" y="6357159"/>
            <a:ext cx="11580168" cy="119384"/>
          </a:xfrm>
          <a:custGeom>
            <a:avLst/>
            <a:gdLst/>
            <a:ahLst/>
            <a:cxnLst/>
            <a:rect l="l" t="t" r="r" b="b"/>
            <a:pathLst>
              <a:path w="776" h="8" extrusionOk="0">
                <a:moveTo>
                  <a:pt x="1" y="0"/>
                </a:moveTo>
                <a:lnTo>
                  <a:pt x="776" y="0"/>
                </a:lnTo>
                <a:lnTo>
                  <a:pt x="776" y="8"/>
                </a:lnTo>
                <a:lnTo>
                  <a:pt x="0" y="8"/>
                </a:lnTo>
                <a:lnTo>
                  <a:pt x="1" y="0"/>
                </a:lnTo>
                <a:close/>
              </a:path>
            </a:pathLst>
          </a:custGeom>
          <a:solidFill>
            <a:srgbClr val="CBE7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7"/>
          <p:cNvSpPr/>
          <p:nvPr/>
        </p:nvSpPr>
        <p:spPr>
          <a:xfrm>
            <a:off x="342499" y="6387007"/>
            <a:ext cx="11580168" cy="134312"/>
          </a:xfrm>
          <a:custGeom>
            <a:avLst/>
            <a:gdLst/>
            <a:ahLst/>
            <a:cxnLst/>
            <a:rect l="l" t="t" r="r" b="b"/>
            <a:pathLst>
              <a:path w="776" h="9" extrusionOk="0">
                <a:moveTo>
                  <a:pt x="1" y="0"/>
                </a:moveTo>
                <a:lnTo>
                  <a:pt x="776" y="1"/>
                </a:lnTo>
                <a:lnTo>
                  <a:pt x="776" y="9"/>
                </a:lnTo>
                <a:lnTo>
                  <a:pt x="0" y="8"/>
                </a:lnTo>
                <a:lnTo>
                  <a:pt x="1" y="0"/>
                </a:lnTo>
                <a:close/>
              </a:path>
            </a:pathLst>
          </a:custGeom>
          <a:solidFill>
            <a:srgbClr val="A9D9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7"/>
          <p:cNvSpPr/>
          <p:nvPr/>
        </p:nvSpPr>
        <p:spPr>
          <a:xfrm>
            <a:off x="133580" y="6237780"/>
            <a:ext cx="208919" cy="522306"/>
          </a:xfrm>
          <a:prstGeom prst="rect">
            <a:avLst/>
          </a:prstGeom>
          <a:solidFill>
            <a:srgbClr val="4C83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7"/>
          <p:cNvSpPr/>
          <p:nvPr/>
        </p:nvSpPr>
        <p:spPr>
          <a:xfrm>
            <a:off x="133580" y="6387007"/>
            <a:ext cx="208919" cy="59692"/>
          </a:xfrm>
          <a:prstGeom prst="rect">
            <a:avLst/>
          </a:prstGeom>
          <a:solidFill>
            <a:srgbClr val="5C96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7"/>
          <p:cNvSpPr/>
          <p:nvPr/>
        </p:nvSpPr>
        <p:spPr>
          <a:xfrm>
            <a:off x="11907738" y="6237780"/>
            <a:ext cx="194004" cy="522306"/>
          </a:xfrm>
          <a:prstGeom prst="rect">
            <a:avLst/>
          </a:prstGeom>
          <a:solidFill>
            <a:srgbClr val="4C83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7"/>
          <p:cNvSpPr/>
          <p:nvPr/>
        </p:nvSpPr>
        <p:spPr>
          <a:xfrm>
            <a:off x="11907738" y="6386998"/>
            <a:ext cx="194004" cy="59692"/>
          </a:xfrm>
          <a:prstGeom prst="rect">
            <a:avLst/>
          </a:prstGeom>
          <a:solidFill>
            <a:srgbClr val="5C96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7"/>
          <p:cNvSpPr/>
          <p:nvPr/>
        </p:nvSpPr>
        <p:spPr>
          <a:xfrm>
            <a:off x="5744586" y="6148231"/>
            <a:ext cx="746145" cy="746145"/>
          </a:xfrm>
          <a:custGeom>
            <a:avLst/>
            <a:gdLst/>
            <a:ahLst/>
            <a:cxnLst/>
            <a:rect l="l" t="t" r="r" b="b"/>
            <a:pathLst>
              <a:path w="234" h="235" extrusionOk="0">
                <a:moveTo>
                  <a:pt x="117" y="0"/>
                </a:moveTo>
                <a:cubicBezTo>
                  <a:pt x="52" y="0"/>
                  <a:pt x="0" y="53"/>
                  <a:pt x="0" y="118"/>
                </a:cubicBezTo>
                <a:cubicBezTo>
                  <a:pt x="0" y="182"/>
                  <a:pt x="52" y="235"/>
                  <a:pt x="117" y="235"/>
                </a:cubicBezTo>
                <a:cubicBezTo>
                  <a:pt x="182" y="235"/>
                  <a:pt x="234" y="182"/>
                  <a:pt x="234" y="118"/>
                </a:cubicBezTo>
                <a:cubicBezTo>
                  <a:pt x="234" y="53"/>
                  <a:pt x="182" y="0"/>
                  <a:pt x="117" y="0"/>
                </a:cubicBezTo>
                <a:close/>
                <a:moveTo>
                  <a:pt x="207" y="105"/>
                </a:moveTo>
                <a:cubicBezTo>
                  <a:pt x="129" y="105"/>
                  <a:pt x="129" y="105"/>
                  <a:pt x="129" y="10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70" y="33"/>
                  <a:pt x="202" y="65"/>
                  <a:pt x="207" y="105"/>
                </a:cubicBezTo>
                <a:close/>
                <a:moveTo>
                  <a:pt x="105" y="27"/>
                </a:moveTo>
                <a:cubicBezTo>
                  <a:pt x="105" y="105"/>
                  <a:pt x="105" y="105"/>
                  <a:pt x="105" y="105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33" y="64"/>
                  <a:pt x="65" y="33"/>
                  <a:pt x="105" y="27"/>
                </a:cubicBezTo>
                <a:close/>
                <a:moveTo>
                  <a:pt x="26" y="129"/>
                </a:moveTo>
                <a:cubicBezTo>
                  <a:pt x="105" y="129"/>
                  <a:pt x="105" y="129"/>
                  <a:pt x="105" y="129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4" y="203"/>
                  <a:pt x="32" y="170"/>
                  <a:pt x="26" y="129"/>
                </a:cubicBezTo>
                <a:close/>
                <a:moveTo>
                  <a:pt x="129" y="208"/>
                </a:moveTo>
                <a:cubicBezTo>
                  <a:pt x="129" y="129"/>
                  <a:pt x="129" y="129"/>
                  <a:pt x="129" y="129"/>
                </a:cubicBezTo>
                <a:cubicBezTo>
                  <a:pt x="208" y="129"/>
                  <a:pt x="208" y="129"/>
                  <a:pt x="208" y="129"/>
                </a:cubicBezTo>
                <a:cubicBezTo>
                  <a:pt x="202" y="170"/>
                  <a:pt x="170" y="203"/>
                  <a:pt x="129" y="208"/>
                </a:cubicBezTo>
                <a:close/>
              </a:path>
            </a:pathLst>
          </a:custGeom>
          <a:solidFill>
            <a:srgbClr val="4C83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7"/>
          <p:cNvSpPr/>
          <p:nvPr/>
        </p:nvSpPr>
        <p:spPr>
          <a:xfrm>
            <a:off x="6028116" y="6431770"/>
            <a:ext cx="164156" cy="164156"/>
          </a:xfrm>
          <a:prstGeom prst="ellipse">
            <a:avLst/>
          </a:prstGeom>
          <a:solidFill>
            <a:srgbClr val="CBE7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77"/>
          <p:cNvGrpSpPr/>
          <p:nvPr/>
        </p:nvGrpSpPr>
        <p:grpSpPr>
          <a:xfrm>
            <a:off x="11161593" y="74619"/>
            <a:ext cx="984912" cy="637066"/>
            <a:chOff x="11161593" y="74619"/>
            <a:chExt cx="984912" cy="522306"/>
          </a:xfrm>
        </p:grpSpPr>
        <p:sp>
          <p:nvSpPr>
            <p:cNvPr id="200" name="Google Shape;200;p77"/>
            <p:cNvSpPr/>
            <p:nvPr/>
          </p:nvSpPr>
          <p:spPr>
            <a:xfrm>
              <a:off x="11236214" y="164154"/>
              <a:ext cx="835680" cy="373079"/>
            </a:xfrm>
            <a:prstGeom prst="rect">
              <a:avLst/>
            </a:pr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7"/>
            <p:cNvSpPr/>
            <p:nvPr/>
          </p:nvSpPr>
          <p:spPr>
            <a:xfrm>
              <a:off x="11310825" y="194003"/>
              <a:ext cx="686453" cy="119384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7"/>
            <p:cNvSpPr/>
            <p:nvPr/>
          </p:nvSpPr>
          <p:spPr>
            <a:xfrm>
              <a:off x="11310825" y="238766"/>
              <a:ext cx="686453" cy="119384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7"/>
            <p:cNvSpPr/>
            <p:nvPr/>
          </p:nvSpPr>
          <p:spPr>
            <a:xfrm>
              <a:off x="11161593" y="74619"/>
              <a:ext cx="149227" cy="522306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7"/>
            <p:cNvSpPr/>
            <p:nvPr/>
          </p:nvSpPr>
          <p:spPr>
            <a:xfrm>
              <a:off x="11161593" y="238766"/>
              <a:ext cx="149227" cy="59692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7"/>
            <p:cNvSpPr/>
            <p:nvPr/>
          </p:nvSpPr>
          <p:spPr>
            <a:xfrm>
              <a:off x="11997278" y="74619"/>
              <a:ext cx="149227" cy="522306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7"/>
            <p:cNvSpPr/>
            <p:nvPr/>
          </p:nvSpPr>
          <p:spPr>
            <a:xfrm>
              <a:off x="11997278" y="238766"/>
              <a:ext cx="149227" cy="59692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77"/>
          <p:cNvSpPr/>
          <p:nvPr/>
        </p:nvSpPr>
        <p:spPr>
          <a:xfrm>
            <a:off x="96259" y="657005"/>
            <a:ext cx="11028023" cy="44772"/>
          </a:xfrm>
          <a:prstGeom prst="rect">
            <a:avLst/>
          </a:prstGeom>
          <a:solidFill>
            <a:srgbClr val="80BA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9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79"/>
          <p:cNvSpPr/>
          <p:nvPr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9"/>
          <p:cNvSpPr/>
          <p:nvPr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9"/>
          <p:cNvSpPr/>
          <p:nvPr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79"/>
          <p:cNvGrpSpPr/>
          <p:nvPr/>
        </p:nvGrpSpPr>
        <p:grpSpPr>
          <a:xfrm>
            <a:off x="4871870" y="1763729"/>
            <a:ext cx="2448272" cy="4303935"/>
            <a:chOff x="445712" y="1449040"/>
            <a:chExt cx="2113018" cy="3924176"/>
          </a:xfrm>
        </p:grpSpPr>
        <p:sp>
          <p:nvSpPr>
            <p:cNvPr id="215" name="Google Shape;215;p79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9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" name="Google Shape;217;p79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18" name="Google Shape;218;p79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9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0" name="Google Shape;220;p79"/>
          <p:cNvSpPr>
            <a:spLocks noGrp="1"/>
          </p:cNvSpPr>
          <p:nvPr>
            <p:ph type="pic" idx="2"/>
          </p:nvPr>
        </p:nvSpPr>
        <p:spPr>
          <a:xfrm>
            <a:off x="5051890" y="2223507"/>
            <a:ext cx="2088232" cy="33843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80"/>
          <p:cNvGrpSpPr/>
          <p:nvPr/>
        </p:nvGrpSpPr>
        <p:grpSpPr>
          <a:xfrm>
            <a:off x="6813089" y="655627"/>
            <a:ext cx="4697899" cy="2581177"/>
            <a:chOff x="-548507" y="477868"/>
            <a:chExt cx="11570450" cy="6357177"/>
          </a:xfrm>
        </p:grpSpPr>
        <p:sp>
          <p:nvSpPr>
            <p:cNvPr id="223" name="Google Shape;223;p80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0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0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0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0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228;p8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9" name="Google Shape;229;p8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p8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2" name="Google Shape;232;p8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80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80"/>
          <p:cNvSpPr/>
          <p:nvPr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0"/>
          <p:cNvSpPr>
            <a:spLocks noGrp="1"/>
          </p:cNvSpPr>
          <p:nvPr>
            <p:ph type="pic" idx="2"/>
          </p:nvPr>
        </p:nvSpPr>
        <p:spPr>
          <a:xfrm>
            <a:off x="7482236" y="820762"/>
            <a:ext cx="3359605" cy="20370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237" name="Google Shape;237;p80"/>
          <p:cNvGrpSpPr/>
          <p:nvPr/>
        </p:nvGrpSpPr>
        <p:grpSpPr>
          <a:xfrm>
            <a:off x="6813089" y="3621197"/>
            <a:ext cx="4697899" cy="2581177"/>
            <a:chOff x="-548507" y="477868"/>
            <a:chExt cx="11570450" cy="6357177"/>
          </a:xfrm>
        </p:grpSpPr>
        <p:sp>
          <p:nvSpPr>
            <p:cNvPr id="238" name="Google Shape;238;p80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0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0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0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0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8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4" name="Google Shape;244;p8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8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8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7" name="Google Shape;247;p8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8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" name="Google Shape;249;p80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80"/>
          <p:cNvSpPr>
            <a:spLocks noGrp="1"/>
          </p:cNvSpPr>
          <p:nvPr>
            <p:ph type="pic" idx="3"/>
          </p:nvPr>
        </p:nvSpPr>
        <p:spPr>
          <a:xfrm>
            <a:off x="7482236" y="3786332"/>
            <a:ext cx="3359605" cy="20370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58"/>
          <p:cNvGrpSpPr/>
          <p:nvPr/>
        </p:nvGrpSpPr>
        <p:grpSpPr>
          <a:xfrm>
            <a:off x="92762" y="5899355"/>
            <a:ext cx="12027615" cy="875282"/>
            <a:chOff x="1414463" y="3246438"/>
            <a:chExt cx="1265238" cy="92075"/>
          </a:xfrm>
        </p:grpSpPr>
        <p:sp>
          <p:nvSpPr>
            <p:cNvPr id="17" name="Google Shape;17;p58"/>
            <p:cNvSpPr/>
            <p:nvPr/>
          </p:nvSpPr>
          <p:spPr>
            <a:xfrm>
              <a:off x="1414463" y="3300413"/>
              <a:ext cx="1179513" cy="19050"/>
            </a:xfrm>
            <a:prstGeom prst="rect">
              <a:avLst/>
            </a:pr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8"/>
            <p:cNvSpPr/>
            <p:nvPr/>
          </p:nvSpPr>
          <p:spPr>
            <a:xfrm>
              <a:off x="2592388" y="3286126"/>
              <a:ext cx="84138" cy="44450"/>
            </a:xfrm>
            <a:custGeom>
              <a:avLst/>
              <a:gdLst/>
              <a:ahLst/>
              <a:cxnLst/>
              <a:rect l="l" t="t" r="r" b="b"/>
              <a:pathLst>
                <a:path w="248" h="130" extrusionOk="0">
                  <a:moveTo>
                    <a:pt x="0" y="41"/>
                  </a:moveTo>
                  <a:cubicBezTo>
                    <a:pt x="0" y="61"/>
                    <a:pt x="0" y="80"/>
                    <a:pt x="0" y="100"/>
                  </a:cubicBezTo>
                  <a:cubicBezTo>
                    <a:pt x="14" y="99"/>
                    <a:pt x="28" y="99"/>
                    <a:pt x="42" y="99"/>
                  </a:cubicBezTo>
                  <a:cubicBezTo>
                    <a:pt x="46" y="99"/>
                    <a:pt x="51" y="100"/>
                    <a:pt x="56" y="102"/>
                  </a:cubicBezTo>
                  <a:cubicBezTo>
                    <a:pt x="62" y="105"/>
                    <a:pt x="64" y="108"/>
                    <a:pt x="69" y="111"/>
                  </a:cubicBezTo>
                  <a:cubicBezTo>
                    <a:pt x="79" y="118"/>
                    <a:pt x="89" y="120"/>
                    <a:pt x="93" y="120"/>
                  </a:cubicBezTo>
                  <a:cubicBezTo>
                    <a:pt x="97" y="121"/>
                    <a:pt x="110" y="123"/>
                    <a:pt x="122" y="116"/>
                  </a:cubicBezTo>
                  <a:cubicBezTo>
                    <a:pt x="127" y="113"/>
                    <a:pt x="126" y="112"/>
                    <a:pt x="132" y="108"/>
                  </a:cubicBezTo>
                  <a:cubicBezTo>
                    <a:pt x="135" y="106"/>
                    <a:pt x="147" y="98"/>
                    <a:pt x="162" y="99"/>
                  </a:cubicBezTo>
                  <a:cubicBezTo>
                    <a:pt x="169" y="99"/>
                    <a:pt x="178" y="100"/>
                    <a:pt x="184" y="107"/>
                  </a:cubicBezTo>
                  <a:cubicBezTo>
                    <a:pt x="193" y="116"/>
                    <a:pt x="190" y="129"/>
                    <a:pt x="190" y="130"/>
                  </a:cubicBezTo>
                  <a:cubicBezTo>
                    <a:pt x="209" y="130"/>
                    <a:pt x="229" y="130"/>
                    <a:pt x="248" y="130"/>
                  </a:cubicBezTo>
                  <a:cubicBezTo>
                    <a:pt x="248" y="124"/>
                    <a:pt x="248" y="116"/>
                    <a:pt x="246" y="107"/>
                  </a:cubicBezTo>
                  <a:cubicBezTo>
                    <a:pt x="244" y="100"/>
                    <a:pt x="242" y="90"/>
                    <a:pt x="235" y="79"/>
                  </a:cubicBezTo>
                  <a:cubicBezTo>
                    <a:pt x="224" y="60"/>
                    <a:pt x="206" y="51"/>
                    <a:pt x="199" y="48"/>
                  </a:cubicBezTo>
                  <a:cubicBezTo>
                    <a:pt x="189" y="43"/>
                    <a:pt x="180" y="42"/>
                    <a:pt x="175" y="41"/>
                  </a:cubicBezTo>
                  <a:cubicBezTo>
                    <a:pt x="168" y="41"/>
                    <a:pt x="161" y="41"/>
                    <a:pt x="155" y="40"/>
                  </a:cubicBezTo>
                  <a:cubicBezTo>
                    <a:pt x="153" y="40"/>
                    <a:pt x="148" y="39"/>
                    <a:pt x="143" y="36"/>
                  </a:cubicBezTo>
                  <a:cubicBezTo>
                    <a:pt x="135" y="30"/>
                    <a:pt x="134" y="21"/>
                    <a:pt x="134" y="20"/>
                  </a:cubicBezTo>
                  <a:cubicBezTo>
                    <a:pt x="134" y="13"/>
                    <a:pt x="134" y="7"/>
                    <a:pt x="135" y="0"/>
                  </a:cubicBezTo>
                  <a:cubicBezTo>
                    <a:pt x="112" y="0"/>
                    <a:pt x="89" y="0"/>
                    <a:pt x="66" y="0"/>
                  </a:cubicBezTo>
                  <a:cubicBezTo>
                    <a:pt x="66" y="6"/>
                    <a:pt x="66" y="13"/>
                    <a:pt x="66" y="19"/>
                  </a:cubicBezTo>
                  <a:cubicBezTo>
                    <a:pt x="66" y="21"/>
                    <a:pt x="65" y="27"/>
                    <a:pt x="60" y="33"/>
                  </a:cubicBezTo>
                  <a:cubicBezTo>
                    <a:pt x="54" y="39"/>
                    <a:pt x="48" y="41"/>
                    <a:pt x="46" y="41"/>
                  </a:cubicBezTo>
                  <a:cubicBezTo>
                    <a:pt x="30" y="41"/>
                    <a:pt x="15" y="41"/>
                    <a:pt x="0" y="41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8"/>
            <p:cNvSpPr/>
            <p:nvPr/>
          </p:nvSpPr>
          <p:spPr>
            <a:xfrm>
              <a:off x="2652713" y="3332163"/>
              <a:ext cx="26988" cy="6350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11" y="20"/>
                  </a:moveTo>
                  <a:cubicBezTo>
                    <a:pt x="71" y="20"/>
                    <a:pt x="71" y="20"/>
                    <a:pt x="71" y="20"/>
                  </a:cubicBezTo>
                  <a:cubicBezTo>
                    <a:pt x="76" y="20"/>
                    <a:pt x="81" y="16"/>
                    <a:pt x="81" y="10"/>
                  </a:cubicBezTo>
                  <a:cubicBezTo>
                    <a:pt x="81" y="4"/>
                    <a:pt x="76" y="0"/>
                    <a:pt x="7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8"/>
            <p:cNvSpPr/>
            <p:nvPr/>
          </p:nvSpPr>
          <p:spPr>
            <a:xfrm>
              <a:off x="2611438" y="3279776"/>
              <a:ext cx="28575" cy="4763"/>
            </a:xfrm>
            <a:custGeom>
              <a:avLst/>
              <a:gdLst/>
              <a:ahLst/>
              <a:cxnLst/>
              <a:rect l="l" t="t" r="r" b="b"/>
              <a:pathLst>
                <a:path w="82" h="13" extrusionOk="0">
                  <a:moveTo>
                    <a:pt x="6" y="13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80" y="13"/>
                    <a:pt x="82" y="10"/>
                    <a:pt x="82" y="7"/>
                  </a:cubicBezTo>
                  <a:cubicBezTo>
                    <a:pt x="82" y="3"/>
                    <a:pt x="80" y="0"/>
                    <a:pt x="7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8"/>
            <p:cNvSpPr/>
            <p:nvPr/>
          </p:nvSpPr>
          <p:spPr>
            <a:xfrm>
              <a:off x="2614613" y="3273426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64" h="13" extrusionOk="0">
                  <a:moveTo>
                    <a:pt x="6" y="13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61" y="13"/>
                    <a:pt x="64" y="10"/>
                    <a:pt x="64" y="7"/>
                  </a:cubicBezTo>
                  <a:cubicBezTo>
                    <a:pt x="64" y="3"/>
                    <a:pt x="61" y="0"/>
                    <a:pt x="5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8"/>
            <p:cNvSpPr/>
            <p:nvPr/>
          </p:nvSpPr>
          <p:spPr>
            <a:xfrm>
              <a:off x="2597150" y="3246438"/>
              <a:ext cx="57150" cy="23813"/>
            </a:xfrm>
            <a:custGeom>
              <a:avLst/>
              <a:gdLst/>
              <a:ahLst/>
              <a:cxnLst/>
              <a:rect l="l" t="t" r="r" b="b"/>
              <a:pathLst>
                <a:path w="166" h="70" extrusionOk="0">
                  <a:moveTo>
                    <a:pt x="98" y="70"/>
                  </a:moveTo>
                  <a:cubicBezTo>
                    <a:pt x="88" y="70"/>
                    <a:pt x="78" y="70"/>
                    <a:pt x="68" y="70"/>
                  </a:cubicBezTo>
                  <a:cubicBezTo>
                    <a:pt x="68" y="61"/>
                    <a:pt x="68" y="53"/>
                    <a:pt x="68" y="45"/>
                  </a:cubicBezTo>
                  <a:cubicBezTo>
                    <a:pt x="67" y="44"/>
                    <a:pt x="65" y="44"/>
                    <a:pt x="64" y="42"/>
                  </a:cubicBezTo>
                  <a:cubicBezTo>
                    <a:pt x="61" y="41"/>
                    <a:pt x="60" y="39"/>
                    <a:pt x="59" y="38"/>
                  </a:cubicBezTo>
                  <a:cubicBezTo>
                    <a:pt x="48" y="41"/>
                    <a:pt x="37" y="44"/>
                    <a:pt x="26" y="47"/>
                  </a:cubicBezTo>
                  <a:cubicBezTo>
                    <a:pt x="25" y="47"/>
                    <a:pt x="13" y="48"/>
                    <a:pt x="5" y="39"/>
                  </a:cubicBezTo>
                  <a:cubicBezTo>
                    <a:pt x="0" y="33"/>
                    <a:pt x="0" y="26"/>
                    <a:pt x="0" y="24"/>
                  </a:cubicBezTo>
                  <a:cubicBezTo>
                    <a:pt x="0" y="22"/>
                    <a:pt x="0" y="15"/>
                    <a:pt x="5" y="9"/>
                  </a:cubicBezTo>
                  <a:cubicBezTo>
                    <a:pt x="12" y="1"/>
                    <a:pt x="21" y="1"/>
                    <a:pt x="23" y="1"/>
                  </a:cubicBezTo>
                  <a:cubicBezTo>
                    <a:pt x="26" y="2"/>
                    <a:pt x="30" y="2"/>
                    <a:pt x="34" y="3"/>
                  </a:cubicBezTo>
                  <a:cubicBezTo>
                    <a:pt x="44" y="5"/>
                    <a:pt x="53" y="8"/>
                    <a:pt x="61" y="10"/>
                  </a:cubicBezTo>
                  <a:cubicBezTo>
                    <a:pt x="63" y="9"/>
                    <a:pt x="71" y="2"/>
                    <a:pt x="83" y="2"/>
                  </a:cubicBezTo>
                  <a:cubicBezTo>
                    <a:pt x="95" y="2"/>
                    <a:pt x="104" y="9"/>
                    <a:pt x="106" y="10"/>
                  </a:cubicBezTo>
                  <a:cubicBezTo>
                    <a:pt x="116" y="7"/>
                    <a:pt x="126" y="5"/>
                    <a:pt x="137" y="2"/>
                  </a:cubicBezTo>
                  <a:cubicBezTo>
                    <a:pt x="146" y="0"/>
                    <a:pt x="155" y="3"/>
                    <a:pt x="161" y="9"/>
                  </a:cubicBezTo>
                  <a:cubicBezTo>
                    <a:pt x="166" y="16"/>
                    <a:pt x="166" y="24"/>
                    <a:pt x="166" y="26"/>
                  </a:cubicBezTo>
                  <a:cubicBezTo>
                    <a:pt x="166" y="28"/>
                    <a:pt x="165" y="34"/>
                    <a:pt x="161" y="38"/>
                  </a:cubicBezTo>
                  <a:cubicBezTo>
                    <a:pt x="153" y="48"/>
                    <a:pt x="141" y="47"/>
                    <a:pt x="140" y="47"/>
                  </a:cubicBezTo>
                  <a:cubicBezTo>
                    <a:pt x="134" y="45"/>
                    <a:pt x="128" y="44"/>
                    <a:pt x="121" y="42"/>
                  </a:cubicBezTo>
                  <a:cubicBezTo>
                    <a:pt x="116" y="41"/>
                    <a:pt x="112" y="40"/>
                    <a:pt x="107" y="38"/>
                  </a:cubicBezTo>
                  <a:cubicBezTo>
                    <a:pt x="106" y="39"/>
                    <a:pt x="105" y="41"/>
                    <a:pt x="103" y="42"/>
                  </a:cubicBezTo>
                  <a:cubicBezTo>
                    <a:pt x="101" y="44"/>
                    <a:pt x="99" y="44"/>
                    <a:pt x="98" y="45"/>
                  </a:cubicBezTo>
                  <a:cubicBezTo>
                    <a:pt x="98" y="53"/>
                    <a:pt x="98" y="61"/>
                    <a:pt x="98" y="7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59"/>
          <p:cNvGrpSpPr/>
          <p:nvPr/>
        </p:nvGrpSpPr>
        <p:grpSpPr>
          <a:xfrm>
            <a:off x="0" y="39314"/>
            <a:ext cx="12191999" cy="6819757"/>
            <a:chOff x="2786063" y="2624138"/>
            <a:chExt cx="1296988" cy="725488"/>
          </a:xfrm>
        </p:grpSpPr>
        <p:sp>
          <p:nvSpPr>
            <p:cNvPr id="25" name="Google Shape;25;p59"/>
            <p:cNvSpPr/>
            <p:nvPr/>
          </p:nvSpPr>
          <p:spPr>
            <a:xfrm>
              <a:off x="2786063" y="3319463"/>
              <a:ext cx="1296988" cy="30163"/>
            </a:xfrm>
            <a:prstGeom prst="rect">
              <a:avLst/>
            </a:pr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9"/>
            <p:cNvSpPr/>
            <p:nvPr/>
          </p:nvSpPr>
          <p:spPr>
            <a:xfrm>
              <a:off x="2786063" y="2697163"/>
              <a:ext cx="1296988" cy="4864"/>
            </a:xfrm>
            <a:prstGeom prst="rect">
              <a:avLst/>
            </a:pr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9"/>
            <p:cNvSpPr/>
            <p:nvPr/>
          </p:nvSpPr>
          <p:spPr>
            <a:xfrm>
              <a:off x="2786063" y="2624138"/>
              <a:ext cx="68263" cy="53975"/>
            </a:xfrm>
            <a:custGeom>
              <a:avLst/>
              <a:gdLst/>
              <a:ahLst/>
              <a:cxnLst/>
              <a:rect l="l" t="t" r="r" b="b"/>
              <a:pathLst>
                <a:path w="204" h="161" extrusionOk="0">
                  <a:moveTo>
                    <a:pt x="204" y="153"/>
                  </a:moveTo>
                  <a:cubicBezTo>
                    <a:pt x="193" y="156"/>
                    <a:pt x="183" y="158"/>
                    <a:pt x="172" y="160"/>
                  </a:cubicBezTo>
                  <a:cubicBezTo>
                    <a:pt x="170" y="150"/>
                    <a:pt x="167" y="142"/>
                    <a:pt x="164" y="137"/>
                  </a:cubicBezTo>
                  <a:cubicBezTo>
                    <a:pt x="160" y="130"/>
                    <a:pt x="158" y="128"/>
                    <a:pt x="156" y="127"/>
                  </a:cubicBezTo>
                  <a:cubicBezTo>
                    <a:pt x="151" y="124"/>
                    <a:pt x="145" y="124"/>
                    <a:pt x="138" y="125"/>
                  </a:cubicBezTo>
                  <a:cubicBezTo>
                    <a:pt x="123" y="127"/>
                    <a:pt x="115" y="130"/>
                    <a:pt x="108" y="131"/>
                  </a:cubicBezTo>
                  <a:cubicBezTo>
                    <a:pt x="100" y="133"/>
                    <a:pt x="88" y="133"/>
                    <a:pt x="73" y="128"/>
                  </a:cubicBezTo>
                  <a:cubicBezTo>
                    <a:pt x="71" y="128"/>
                    <a:pt x="69" y="128"/>
                    <a:pt x="67" y="127"/>
                  </a:cubicBezTo>
                  <a:cubicBezTo>
                    <a:pt x="64" y="127"/>
                    <a:pt x="62" y="127"/>
                    <a:pt x="60" y="127"/>
                  </a:cubicBezTo>
                  <a:cubicBezTo>
                    <a:pt x="49" y="127"/>
                    <a:pt x="38" y="127"/>
                    <a:pt x="28" y="127"/>
                  </a:cubicBezTo>
                  <a:cubicBezTo>
                    <a:pt x="28" y="132"/>
                    <a:pt x="28" y="137"/>
                    <a:pt x="28" y="142"/>
                  </a:cubicBezTo>
                  <a:cubicBezTo>
                    <a:pt x="24" y="142"/>
                    <a:pt x="21" y="142"/>
                    <a:pt x="18" y="142"/>
                  </a:cubicBezTo>
                  <a:cubicBezTo>
                    <a:pt x="17" y="148"/>
                    <a:pt x="17" y="154"/>
                    <a:pt x="17" y="161"/>
                  </a:cubicBezTo>
                  <a:cubicBezTo>
                    <a:pt x="12" y="161"/>
                    <a:pt x="6" y="161"/>
                    <a:pt x="0" y="161"/>
                  </a:cubicBezTo>
                  <a:cubicBezTo>
                    <a:pt x="0" y="125"/>
                    <a:pt x="0" y="90"/>
                    <a:pt x="0" y="55"/>
                  </a:cubicBezTo>
                  <a:cubicBezTo>
                    <a:pt x="6" y="55"/>
                    <a:pt x="12" y="55"/>
                    <a:pt x="18" y="55"/>
                  </a:cubicBezTo>
                  <a:cubicBezTo>
                    <a:pt x="18" y="62"/>
                    <a:pt x="18" y="68"/>
                    <a:pt x="17" y="74"/>
                  </a:cubicBezTo>
                  <a:cubicBezTo>
                    <a:pt x="21" y="74"/>
                    <a:pt x="24" y="74"/>
                    <a:pt x="28" y="74"/>
                  </a:cubicBezTo>
                  <a:cubicBezTo>
                    <a:pt x="28" y="79"/>
                    <a:pt x="28" y="85"/>
                    <a:pt x="28" y="91"/>
                  </a:cubicBezTo>
                  <a:cubicBezTo>
                    <a:pt x="38" y="90"/>
                    <a:pt x="49" y="90"/>
                    <a:pt x="59" y="90"/>
                  </a:cubicBezTo>
                  <a:cubicBezTo>
                    <a:pt x="61" y="90"/>
                    <a:pt x="66" y="92"/>
                    <a:pt x="71" y="89"/>
                  </a:cubicBezTo>
                  <a:cubicBezTo>
                    <a:pt x="75" y="87"/>
                    <a:pt x="76" y="83"/>
                    <a:pt x="77" y="82"/>
                  </a:cubicBezTo>
                  <a:cubicBezTo>
                    <a:pt x="78" y="81"/>
                    <a:pt x="79" y="79"/>
                    <a:pt x="79" y="77"/>
                  </a:cubicBezTo>
                  <a:cubicBezTo>
                    <a:pt x="80" y="74"/>
                    <a:pt x="80" y="73"/>
                    <a:pt x="80" y="70"/>
                  </a:cubicBezTo>
                  <a:cubicBezTo>
                    <a:pt x="80" y="68"/>
                    <a:pt x="80" y="65"/>
                    <a:pt x="80" y="60"/>
                  </a:cubicBezTo>
                  <a:cubicBezTo>
                    <a:pt x="80" y="60"/>
                    <a:pt x="79" y="60"/>
                    <a:pt x="78" y="60"/>
                  </a:cubicBezTo>
                  <a:cubicBezTo>
                    <a:pt x="78" y="60"/>
                    <a:pt x="77" y="60"/>
                    <a:pt x="77" y="60"/>
                  </a:cubicBezTo>
                  <a:cubicBezTo>
                    <a:pt x="76" y="59"/>
                    <a:pt x="76" y="59"/>
                    <a:pt x="76" y="58"/>
                  </a:cubicBezTo>
                  <a:cubicBezTo>
                    <a:pt x="76" y="56"/>
                    <a:pt x="76" y="55"/>
                    <a:pt x="76" y="5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8" y="52"/>
                    <a:pt x="78" y="52"/>
                  </a:cubicBezTo>
                  <a:cubicBezTo>
                    <a:pt x="82" y="52"/>
                    <a:pt x="85" y="52"/>
                    <a:pt x="89" y="52"/>
                  </a:cubicBezTo>
                  <a:cubicBezTo>
                    <a:pt x="88" y="51"/>
                    <a:pt x="88" y="50"/>
                    <a:pt x="88" y="49"/>
                  </a:cubicBezTo>
                  <a:cubicBezTo>
                    <a:pt x="88" y="48"/>
                    <a:pt x="89" y="47"/>
                    <a:pt x="90" y="47"/>
                  </a:cubicBezTo>
                  <a:cubicBezTo>
                    <a:pt x="92" y="47"/>
                    <a:pt x="94" y="47"/>
                    <a:pt x="96" y="47"/>
                  </a:cubicBezTo>
                  <a:cubicBezTo>
                    <a:pt x="96" y="39"/>
                    <a:pt x="96" y="31"/>
                    <a:pt x="96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4" y="23"/>
                    <a:pt x="93" y="23"/>
                  </a:cubicBezTo>
                  <a:cubicBezTo>
                    <a:pt x="92" y="23"/>
                    <a:pt x="91" y="23"/>
                    <a:pt x="90" y="22"/>
                  </a:cubicBezTo>
                  <a:cubicBezTo>
                    <a:pt x="87" y="22"/>
                    <a:pt x="84" y="22"/>
                    <a:pt x="81" y="22"/>
                  </a:cubicBezTo>
                  <a:cubicBezTo>
                    <a:pt x="77" y="23"/>
                    <a:pt x="73" y="23"/>
                    <a:pt x="68" y="24"/>
                  </a:cubicBezTo>
                  <a:cubicBezTo>
                    <a:pt x="68" y="24"/>
                    <a:pt x="67" y="24"/>
                    <a:pt x="67" y="24"/>
                  </a:cubicBezTo>
                  <a:cubicBezTo>
                    <a:pt x="64" y="23"/>
                    <a:pt x="63" y="19"/>
                    <a:pt x="63" y="19"/>
                  </a:cubicBezTo>
                  <a:cubicBezTo>
                    <a:pt x="62" y="16"/>
                    <a:pt x="62" y="14"/>
                    <a:pt x="62" y="12"/>
                  </a:cubicBezTo>
                  <a:cubicBezTo>
                    <a:pt x="62" y="10"/>
                    <a:pt x="62" y="6"/>
                    <a:pt x="64" y="3"/>
                  </a:cubicBezTo>
                  <a:cubicBezTo>
                    <a:pt x="65" y="2"/>
                    <a:pt x="66" y="1"/>
                    <a:pt x="67" y="1"/>
                  </a:cubicBezTo>
                  <a:cubicBezTo>
                    <a:pt x="71" y="1"/>
                    <a:pt x="75" y="2"/>
                    <a:pt x="79" y="2"/>
                  </a:cubicBezTo>
                  <a:cubicBezTo>
                    <a:pt x="83" y="3"/>
                    <a:pt x="87" y="3"/>
                    <a:pt x="90" y="4"/>
                  </a:cubicBezTo>
                  <a:cubicBezTo>
                    <a:pt x="90" y="2"/>
                    <a:pt x="92" y="1"/>
                    <a:pt x="93" y="2"/>
                  </a:cubicBezTo>
                  <a:cubicBezTo>
                    <a:pt x="94" y="2"/>
                    <a:pt x="94" y="2"/>
                    <a:pt x="95" y="3"/>
                  </a:cubicBezTo>
                  <a:cubicBezTo>
                    <a:pt x="97" y="2"/>
                    <a:pt x="100" y="0"/>
                    <a:pt x="105" y="0"/>
                  </a:cubicBezTo>
                  <a:cubicBezTo>
                    <a:pt x="110" y="1"/>
                    <a:pt x="114" y="2"/>
                    <a:pt x="115" y="3"/>
                  </a:cubicBezTo>
                  <a:cubicBezTo>
                    <a:pt x="116" y="2"/>
                    <a:pt x="117" y="2"/>
                    <a:pt x="118" y="2"/>
                  </a:cubicBezTo>
                  <a:cubicBezTo>
                    <a:pt x="119" y="2"/>
                    <a:pt x="120" y="2"/>
                    <a:pt x="120" y="4"/>
                  </a:cubicBezTo>
                  <a:cubicBezTo>
                    <a:pt x="123" y="3"/>
                    <a:pt x="126" y="3"/>
                    <a:pt x="129" y="3"/>
                  </a:cubicBezTo>
                  <a:cubicBezTo>
                    <a:pt x="134" y="2"/>
                    <a:pt x="138" y="2"/>
                    <a:pt x="142" y="1"/>
                  </a:cubicBezTo>
                  <a:cubicBezTo>
                    <a:pt x="143" y="1"/>
                    <a:pt x="145" y="2"/>
                    <a:pt x="146" y="4"/>
                  </a:cubicBezTo>
                  <a:cubicBezTo>
                    <a:pt x="148" y="6"/>
                    <a:pt x="148" y="7"/>
                    <a:pt x="148" y="8"/>
                  </a:cubicBezTo>
                  <a:cubicBezTo>
                    <a:pt x="148" y="11"/>
                    <a:pt x="148" y="12"/>
                    <a:pt x="148" y="14"/>
                  </a:cubicBezTo>
                  <a:cubicBezTo>
                    <a:pt x="148" y="16"/>
                    <a:pt x="148" y="19"/>
                    <a:pt x="147" y="21"/>
                  </a:cubicBezTo>
                  <a:cubicBezTo>
                    <a:pt x="145" y="23"/>
                    <a:pt x="144" y="24"/>
                    <a:pt x="144" y="24"/>
                  </a:cubicBezTo>
                  <a:cubicBezTo>
                    <a:pt x="143" y="24"/>
                    <a:pt x="142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7" y="23"/>
                    <a:pt x="134" y="23"/>
                    <a:pt x="131" y="23"/>
                  </a:cubicBezTo>
                  <a:cubicBezTo>
                    <a:pt x="128" y="22"/>
                    <a:pt x="124" y="22"/>
                    <a:pt x="121" y="21"/>
                  </a:cubicBezTo>
                  <a:cubicBezTo>
                    <a:pt x="120" y="22"/>
                    <a:pt x="119" y="23"/>
                    <a:pt x="119" y="23"/>
                  </a:cubicBezTo>
                  <a:cubicBezTo>
                    <a:pt x="117" y="24"/>
                    <a:pt x="116" y="23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31"/>
                    <a:pt x="114" y="39"/>
                    <a:pt x="114" y="47"/>
                  </a:cubicBezTo>
                  <a:cubicBezTo>
                    <a:pt x="116" y="47"/>
                    <a:pt x="118" y="47"/>
                    <a:pt x="120" y="47"/>
                  </a:cubicBezTo>
                  <a:cubicBezTo>
                    <a:pt x="121" y="47"/>
                    <a:pt x="122" y="48"/>
                    <a:pt x="122" y="49"/>
                  </a:cubicBezTo>
                  <a:cubicBezTo>
                    <a:pt x="123" y="50"/>
                    <a:pt x="122" y="51"/>
                    <a:pt x="121" y="52"/>
                  </a:cubicBezTo>
                  <a:cubicBezTo>
                    <a:pt x="125" y="52"/>
                    <a:pt x="129" y="52"/>
                    <a:pt x="133" y="52"/>
                  </a:cubicBezTo>
                  <a:cubicBezTo>
                    <a:pt x="133" y="52"/>
                    <a:pt x="133" y="52"/>
                    <a:pt x="134" y="52"/>
                  </a:cubicBezTo>
                  <a:cubicBezTo>
                    <a:pt x="134" y="53"/>
                    <a:pt x="134" y="53"/>
                    <a:pt x="134" y="54"/>
                  </a:cubicBezTo>
                  <a:cubicBezTo>
                    <a:pt x="134" y="55"/>
                    <a:pt x="134" y="57"/>
                    <a:pt x="134" y="59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3" y="60"/>
                    <a:pt x="132" y="60"/>
                    <a:pt x="132" y="60"/>
                  </a:cubicBezTo>
                  <a:cubicBezTo>
                    <a:pt x="132" y="60"/>
                    <a:pt x="131" y="60"/>
                    <a:pt x="130" y="60"/>
                  </a:cubicBezTo>
                  <a:cubicBezTo>
                    <a:pt x="130" y="65"/>
                    <a:pt x="130" y="71"/>
                    <a:pt x="130" y="76"/>
                  </a:cubicBezTo>
                  <a:cubicBezTo>
                    <a:pt x="131" y="77"/>
                    <a:pt x="131" y="81"/>
                    <a:pt x="134" y="84"/>
                  </a:cubicBezTo>
                  <a:cubicBezTo>
                    <a:pt x="137" y="87"/>
                    <a:pt x="139" y="88"/>
                    <a:pt x="141" y="88"/>
                  </a:cubicBezTo>
                  <a:cubicBezTo>
                    <a:pt x="146" y="88"/>
                    <a:pt x="154" y="90"/>
                    <a:pt x="164" y="94"/>
                  </a:cubicBezTo>
                  <a:cubicBezTo>
                    <a:pt x="170" y="97"/>
                    <a:pt x="175" y="101"/>
                    <a:pt x="177" y="102"/>
                  </a:cubicBezTo>
                  <a:cubicBezTo>
                    <a:pt x="189" y="112"/>
                    <a:pt x="195" y="124"/>
                    <a:pt x="198" y="133"/>
                  </a:cubicBezTo>
                  <a:cubicBezTo>
                    <a:pt x="200" y="138"/>
                    <a:pt x="203" y="145"/>
                    <a:pt x="204" y="153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9"/>
            <p:cNvSpPr/>
            <p:nvPr/>
          </p:nvSpPr>
          <p:spPr>
            <a:xfrm>
              <a:off x="2844800" y="2679701"/>
              <a:ext cx="11113" cy="17463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16" y="0"/>
                  </a:moveTo>
                  <a:cubicBezTo>
                    <a:pt x="17" y="3"/>
                    <a:pt x="17" y="6"/>
                    <a:pt x="19" y="10"/>
                  </a:cubicBezTo>
                  <a:cubicBezTo>
                    <a:pt x="21" y="14"/>
                    <a:pt x="23" y="17"/>
                    <a:pt x="24" y="17"/>
                  </a:cubicBezTo>
                  <a:cubicBezTo>
                    <a:pt x="25" y="19"/>
                    <a:pt x="25" y="19"/>
                    <a:pt x="27" y="21"/>
                  </a:cubicBezTo>
                  <a:cubicBezTo>
                    <a:pt x="28" y="22"/>
                    <a:pt x="30" y="25"/>
                    <a:pt x="31" y="29"/>
                  </a:cubicBezTo>
                  <a:cubicBezTo>
                    <a:pt x="33" y="35"/>
                    <a:pt x="30" y="41"/>
                    <a:pt x="29" y="41"/>
                  </a:cubicBezTo>
                  <a:cubicBezTo>
                    <a:pt x="29" y="42"/>
                    <a:pt x="26" y="47"/>
                    <a:pt x="20" y="48"/>
                  </a:cubicBezTo>
                  <a:cubicBezTo>
                    <a:pt x="14" y="50"/>
                    <a:pt x="10" y="48"/>
                    <a:pt x="9" y="47"/>
                  </a:cubicBezTo>
                  <a:cubicBezTo>
                    <a:pt x="2" y="43"/>
                    <a:pt x="1" y="36"/>
                    <a:pt x="1" y="35"/>
                  </a:cubicBezTo>
                  <a:cubicBezTo>
                    <a:pt x="0" y="28"/>
                    <a:pt x="4" y="23"/>
                    <a:pt x="5" y="22"/>
                  </a:cubicBezTo>
                  <a:cubicBezTo>
                    <a:pt x="6" y="21"/>
                    <a:pt x="8" y="19"/>
                    <a:pt x="10" y="16"/>
                  </a:cubicBezTo>
                  <a:cubicBezTo>
                    <a:pt x="11" y="14"/>
                    <a:pt x="12" y="12"/>
                    <a:pt x="13" y="10"/>
                  </a:cubicBezTo>
                  <a:cubicBezTo>
                    <a:pt x="14" y="8"/>
                    <a:pt x="16" y="4"/>
                    <a:pt x="16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eño personalizado">
  <p:cSld name="4_Diseño personaliza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0"/>
          <p:cNvSpPr/>
          <p:nvPr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60"/>
          <p:cNvGrpSpPr/>
          <p:nvPr/>
        </p:nvGrpSpPr>
        <p:grpSpPr>
          <a:xfrm>
            <a:off x="11100238" y="5372886"/>
            <a:ext cx="971694" cy="1136704"/>
            <a:chOff x="9910763" y="2746375"/>
            <a:chExt cx="84138" cy="98426"/>
          </a:xfrm>
        </p:grpSpPr>
        <p:sp>
          <p:nvSpPr>
            <p:cNvPr id="32" name="Google Shape;32;p60"/>
            <p:cNvSpPr/>
            <p:nvPr/>
          </p:nvSpPr>
          <p:spPr>
            <a:xfrm>
              <a:off x="9920288" y="2773363"/>
              <a:ext cx="74613" cy="46038"/>
            </a:xfrm>
            <a:custGeom>
              <a:avLst/>
              <a:gdLst/>
              <a:ahLst/>
              <a:cxnLst/>
              <a:rect l="l" t="t" r="r" b="b"/>
              <a:pathLst>
                <a:path w="218" h="135" extrusionOk="0">
                  <a:moveTo>
                    <a:pt x="23" y="135"/>
                  </a:moveTo>
                  <a:cubicBezTo>
                    <a:pt x="84" y="135"/>
                    <a:pt x="146" y="135"/>
                    <a:pt x="207" y="135"/>
                  </a:cubicBezTo>
                  <a:cubicBezTo>
                    <a:pt x="208" y="134"/>
                    <a:pt x="218" y="118"/>
                    <a:pt x="211" y="100"/>
                  </a:cubicBezTo>
                  <a:cubicBezTo>
                    <a:pt x="204" y="82"/>
                    <a:pt x="185" y="78"/>
                    <a:pt x="183" y="77"/>
                  </a:cubicBezTo>
                  <a:cubicBezTo>
                    <a:pt x="186" y="75"/>
                    <a:pt x="190" y="71"/>
                    <a:pt x="192" y="65"/>
                  </a:cubicBezTo>
                  <a:cubicBezTo>
                    <a:pt x="195" y="52"/>
                    <a:pt x="187" y="41"/>
                    <a:pt x="182" y="34"/>
                  </a:cubicBezTo>
                  <a:cubicBezTo>
                    <a:pt x="172" y="20"/>
                    <a:pt x="153" y="6"/>
                    <a:pt x="128" y="3"/>
                  </a:cubicBezTo>
                  <a:cubicBezTo>
                    <a:pt x="124" y="3"/>
                    <a:pt x="89" y="0"/>
                    <a:pt x="67" y="26"/>
                  </a:cubicBezTo>
                  <a:cubicBezTo>
                    <a:pt x="59" y="35"/>
                    <a:pt x="55" y="45"/>
                    <a:pt x="53" y="51"/>
                  </a:cubicBezTo>
                  <a:cubicBezTo>
                    <a:pt x="27" y="51"/>
                    <a:pt x="6" y="68"/>
                    <a:pt x="3" y="91"/>
                  </a:cubicBezTo>
                  <a:cubicBezTo>
                    <a:pt x="0" y="107"/>
                    <a:pt x="8" y="125"/>
                    <a:pt x="23" y="13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0"/>
            <p:cNvSpPr/>
            <p:nvPr/>
          </p:nvSpPr>
          <p:spPr>
            <a:xfrm>
              <a:off x="9918701" y="2754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0" h="101" extrusionOk="0">
                  <a:moveTo>
                    <a:pt x="31" y="101"/>
                  </a:moveTo>
                  <a:cubicBezTo>
                    <a:pt x="32" y="99"/>
                    <a:pt x="35" y="97"/>
                    <a:pt x="39" y="95"/>
                  </a:cubicBezTo>
                  <a:cubicBezTo>
                    <a:pt x="43" y="94"/>
                    <a:pt x="46" y="94"/>
                    <a:pt x="49" y="94"/>
                  </a:cubicBezTo>
                  <a:cubicBezTo>
                    <a:pt x="52" y="87"/>
                    <a:pt x="56" y="78"/>
                    <a:pt x="65" y="70"/>
                  </a:cubicBezTo>
                  <a:cubicBezTo>
                    <a:pt x="81" y="52"/>
                    <a:pt x="101" y="47"/>
                    <a:pt x="110" y="45"/>
                  </a:cubicBezTo>
                  <a:cubicBezTo>
                    <a:pt x="108" y="42"/>
                    <a:pt x="102" y="23"/>
                    <a:pt x="83" y="13"/>
                  </a:cubicBezTo>
                  <a:cubicBezTo>
                    <a:pt x="80" y="11"/>
                    <a:pt x="59" y="0"/>
                    <a:pt x="36" y="11"/>
                  </a:cubicBezTo>
                  <a:cubicBezTo>
                    <a:pt x="18" y="19"/>
                    <a:pt x="11" y="35"/>
                    <a:pt x="9" y="39"/>
                  </a:cubicBezTo>
                  <a:cubicBezTo>
                    <a:pt x="7" y="43"/>
                    <a:pt x="0" y="61"/>
                    <a:pt x="9" y="79"/>
                  </a:cubicBezTo>
                  <a:cubicBezTo>
                    <a:pt x="15" y="92"/>
                    <a:pt x="27" y="99"/>
                    <a:pt x="31" y="101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0"/>
            <p:cNvSpPr/>
            <p:nvPr/>
          </p:nvSpPr>
          <p:spPr>
            <a:xfrm>
              <a:off x="9955213" y="2760663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0" y="2"/>
                  </a:moveTo>
                  <a:cubicBezTo>
                    <a:pt x="10" y="1"/>
                    <a:pt x="19" y="1"/>
                    <a:pt x="29" y="0"/>
                  </a:cubicBezTo>
                  <a:cubicBezTo>
                    <a:pt x="23" y="7"/>
                    <a:pt x="17" y="14"/>
                    <a:pt x="11" y="21"/>
                  </a:cubicBezTo>
                  <a:cubicBezTo>
                    <a:pt x="7" y="14"/>
                    <a:pt x="4" y="8"/>
                    <a:pt x="0" y="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0"/>
            <p:cNvSpPr/>
            <p:nvPr/>
          </p:nvSpPr>
          <p:spPr>
            <a:xfrm>
              <a:off x="9950451" y="27543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8"/>
                  </a:moveTo>
                  <a:cubicBezTo>
                    <a:pt x="2" y="10"/>
                    <a:pt x="4" y="12"/>
                    <a:pt x="7" y="15"/>
                  </a:cubicBezTo>
                  <a:cubicBezTo>
                    <a:pt x="9" y="10"/>
                    <a:pt x="12" y="5"/>
                    <a:pt x="14" y="0"/>
                  </a:cubicBezTo>
                  <a:cubicBezTo>
                    <a:pt x="9" y="3"/>
                    <a:pt x="4" y="5"/>
                    <a:pt x="0" y="8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60"/>
            <p:cNvSpPr/>
            <p:nvPr/>
          </p:nvSpPr>
          <p:spPr>
            <a:xfrm>
              <a:off x="9940926" y="2746375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0" y="19"/>
                  </a:moveTo>
                  <a:cubicBezTo>
                    <a:pt x="7" y="12"/>
                    <a:pt x="14" y="6"/>
                    <a:pt x="22" y="0"/>
                  </a:cubicBezTo>
                  <a:cubicBezTo>
                    <a:pt x="21" y="9"/>
                    <a:pt x="21" y="19"/>
                    <a:pt x="21" y="28"/>
                  </a:cubicBezTo>
                  <a:cubicBezTo>
                    <a:pt x="19" y="26"/>
                    <a:pt x="16" y="24"/>
                    <a:pt x="13" y="23"/>
                  </a:cubicBezTo>
                  <a:cubicBezTo>
                    <a:pt x="8" y="20"/>
                    <a:pt x="3" y="19"/>
                    <a:pt x="0" y="19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0"/>
            <p:cNvSpPr/>
            <p:nvPr/>
          </p:nvSpPr>
          <p:spPr>
            <a:xfrm>
              <a:off x="9934576" y="274796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2" y="15"/>
                    <a:pt x="4" y="15"/>
                    <a:pt x="6" y="15"/>
                  </a:cubicBezTo>
                  <a:cubicBezTo>
                    <a:pt x="8" y="15"/>
                    <a:pt x="9" y="15"/>
                    <a:pt x="11" y="15"/>
                  </a:cubicBezTo>
                  <a:cubicBezTo>
                    <a:pt x="10" y="10"/>
                    <a:pt x="9" y="5"/>
                    <a:pt x="8" y="0"/>
                  </a:cubicBezTo>
                  <a:cubicBezTo>
                    <a:pt x="5" y="5"/>
                    <a:pt x="3" y="10"/>
                    <a:pt x="0" y="1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0"/>
            <p:cNvSpPr/>
            <p:nvPr/>
          </p:nvSpPr>
          <p:spPr>
            <a:xfrm>
              <a:off x="9921876" y="27860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" y="0"/>
                  </a:moveTo>
                  <a:cubicBezTo>
                    <a:pt x="1" y="5"/>
                    <a:pt x="0" y="11"/>
                    <a:pt x="0" y="16"/>
                  </a:cubicBezTo>
                  <a:cubicBezTo>
                    <a:pt x="5" y="13"/>
                    <a:pt x="9" y="11"/>
                    <a:pt x="14" y="8"/>
                  </a:cubicBezTo>
                  <a:cubicBezTo>
                    <a:pt x="12" y="8"/>
                    <a:pt x="10" y="8"/>
                    <a:pt x="7" y="6"/>
                  </a:cubicBezTo>
                  <a:cubicBezTo>
                    <a:pt x="4" y="4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60"/>
            <p:cNvSpPr/>
            <p:nvPr/>
          </p:nvSpPr>
          <p:spPr>
            <a:xfrm>
              <a:off x="9912351" y="2778125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7" y="0"/>
                  </a:moveTo>
                  <a:cubicBezTo>
                    <a:pt x="11" y="7"/>
                    <a:pt x="6" y="14"/>
                    <a:pt x="0" y="21"/>
                  </a:cubicBezTo>
                  <a:cubicBezTo>
                    <a:pt x="9" y="21"/>
                    <a:pt x="19" y="21"/>
                    <a:pt x="28" y="21"/>
                  </a:cubicBezTo>
                  <a:cubicBezTo>
                    <a:pt x="26" y="19"/>
                    <a:pt x="24" y="17"/>
                    <a:pt x="23" y="14"/>
                  </a:cubicBezTo>
                  <a:cubicBezTo>
                    <a:pt x="19" y="9"/>
                    <a:pt x="18" y="4"/>
                    <a:pt x="17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60"/>
            <p:cNvSpPr/>
            <p:nvPr/>
          </p:nvSpPr>
          <p:spPr>
            <a:xfrm>
              <a:off x="9912351" y="277177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7"/>
                  </a:moveTo>
                  <a:cubicBezTo>
                    <a:pt x="5" y="5"/>
                    <a:pt x="11" y="3"/>
                    <a:pt x="16" y="0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6" y="9"/>
                    <a:pt x="17" y="10"/>
                    <a:pt x="17" y="12"/>
                  </a:cubicBezTo>
                  <a:cubicBezTo>
                    <a:pt x="11" y="10"/>
                    <a:pt x="6" y="9"/>
                    <a:pt x="0" y="7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0"/>
            <p:cNvSpPr/>
            <p:nvPr/>
          </p:nvSpPr>
          <p:spPr>
            <a:xfrm>
              <a:off x="9910763" y="2762250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0" y="0"/>
                  </a:moveTo>
                  <a:cubicBezTo>
                    <a:pt x="7" y="7"/>
                    <a:pt x="15" y="14"/>
                    <a:pt x="22" y="20"/>
                  </a:cubicBezTo>
                  <a:cubicBezTo>
                    <a:pt x="22" y="19"/>
                    <a:pt x="21" y="14"/>
                    <a:pt x="23" y="9"/>
                  </a:cubicBezTo>
                  <a:cubicBezTo>
                    <a:pt x="25" y="5"/>
                    <a:pt x="27" y="2"/>
                    <a:pt x="29" y="1"/>
                  </a:cubicBezTo>
                  <a:cubicBezTo>
                    <a:pt x="19" y="1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0"/>
            <p:cNvSpPr/>
            <p:nvPr/>
          </p:nvSpPr>
          <p:spPr>
            <a:xfrm>
              <a:off x="9918701" y="27574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0" y="12"/>
                  </a:moveTo>
                  <a:cubicBezTo>
                    <a:pt x="11" y="11"/>
                    <a:pt x="11" y="10"/>
                    <a:pt x="12" y="8"/>
                  </a:cubicBezTo>
                  <a:cubicBezTo>
                    <a:pt x="14" y="6"/>
                    <a:pt x="16" y="5"/>
                    <a:pt x="17" y="4"/>
                  </a:cubicBezTo>
                  <a:cubicBezTo>
                    <a:pt x="11" y="3"/>
                    <a:pt x="6" y="2"/>
                    <a:pt x="0" y="0"/>
                  </a:cubicBezTo>
                  <a:cubicBezTo>
                    <a:pt x="3" y="4"/>
                    <a:pt x="7" y="8"/>
                    <a:pt x="10" y="1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60"/>
            <p:cNvSpPr/>
            <p:nvPr/>
          </p:nvSpPr>
          <p:spPr>
            <a:xfrm>
              <a:off x="9925051" y="274796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6" h="30" extrusionOk="0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9" y="6"/>
                    <a:pt x="17" y="12"/>
                    <a:pt x="26" y="17"/>
                  </a:cubicBezTo>
                  <a:cubicBezTo>
                    <a:pt x="23" y="18"/>
                    <a:pt x="18" y="19"/>
                    <a:pt x="13" y="22"/>
                  </a:cubicBezTo>
                  <a:cubicBezTo>
                    <a:pt x="8" y="24"/>
                    <a:pt x="5" y="28"/>
                    <a:pt x="3" y="3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0"/>
            <p:cNvSpPr/>
            <p:nvPr/>
          </p:nvSpPr>
          <p:spPr>
            <a:xfrm>
              <a:off x="9923463" y="28305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0"/>
            <p:cNvSpPr/>
            <p:nvPr/>
          </p:nvSpPr>
          <p:spPr>
            <a:xfrm>
              <a:off x="9920288" y="2828925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6"/>
                    <a:pt x="23" y="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4"/>
                    <a:pt x="9" y="36"/>
                    <a:pt x="7" y="36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0"/>
            <p:cNvSpPr/>
            <p:nvPr/>
          </p:nvSpPr>
          <p:spPr>
            <a:xfrm>
              <a:off x="994092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0"/>
            <p:cNvSpPr/>
            <p:nvPr/>
          </p:nvSpPr>
          <p:spPr>
            <a:xfrm>
              <a:off x="9939338" y="2824163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7" y="36"/>
                  </a:moveTo>
                  <a:cubicBezTo>
                    <a:pt x="6" y="36"/>
                    <a:pt x="6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2"/>
                    <a:pt x="17" y="0"/>
                    <a:pt x="20" y="2"/>
                  </a:cubicBezTo>
                  <a:cubicBezTo>
                    <a:pt x="23" y="3"/>
                    <a:pt x="25" y="7"/>
                    <a:pt x="23" y="1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5"/>
                    <a:pt x="10" y="36"/>
                    <a:pt x="7" y="36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0"/>
            <p:cNvSpPr/>
            <p:nvPr/>
          </p:nvSpPr>
          <p:spPr>
            <a:xfrm>
              <a:off x="9952038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6" y="7"/>
                    <a:pt x="3" y="15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0"/>
            <p:cNvSpPr/>
            <p:nvPr/>
          </p:nvSpPr>
          <p:spPr>
            <a:xfrm>
              <a:off x="9950451" y="283368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5"/>
                    <a:pt x="4" y="35"/>
                  </a:cubicBezTo>
                  <a:cubicBezTo>
                    <a:pt x="1" y="34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6" y="0"/>
                    <a:pt x="19" y="1"/>
                  </a:cubicBezTo>
                  <a:cubicBezTo>
                    <a:pt x="22" y="3"/>
                    <a:pt x="24" y="6"/>
                    <a:pt x="22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6"/>
                    <a:pt x="7" y="36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0"/>
            <p:cNvSpPr/>
            <p:nvPr/>
          </p:nvSpPr>
          <p:spPr>
            <a:xfrm>
              <a:off x="9964738" y="282892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7" y="8"/>
                    <a:pt x="3" y="16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0"/>
            <p:cNvSpPr/>
            <p:nvPr/>
          </p:nvSpPr>
          <p:spPr>
            <a:xfrm>
              <a:off x="9961563" y="28257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0"/>
            <p:cNvSpPr/>
            <p:nvPr/>
          </p:nvSpPr>
          <p:spPr>
            <a:xfrm>
              <a:off x="9980613" y="282733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10" y="0"/>
                  </a:moveTo>
                  <a:cubicBezTo>
                    <a:pt x="7" y="7"/>
                    <a:pt x="3" y="15"/>
                    <a:pt x="0" y="22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0"/>
            <p:cNvSpPr/>
            <p:nvPr/>
          </p:nvSpPr>
          <p:spPr>
            <a:xfrm>
              <a:off x="9979026" y="2824163"/>
              <a:ext cx="7938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0"/>
            <p:cNvSpPr/>
            <p:nvPr/>
          </p:nvSpPr>
          <p:spPr>
            <a:xfrm>
              <a:off x="9934576" y="2825750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7" y="0"/>
                  </a:moveTo>
                  <a:cubicBezTo>
                    <a:pt x="5" y="5"/>
                    <a:pt x="2" y="10"/>
                    <a:pt x="0" y="15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0"/>
            <p:cNvSpPr/>
            <p:nvPr/>
          </p:nvSpPr>
          <p:spPr>
            <a:xfrm>
              <a:off x="9934576" y="2824163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3" y="21"/>
                    <a:pt x="2" y="21"/>
                  </a:cubicBezTo>
                  <a:cubicBezTo>
                    <a:pt x="1" y="21"/>
                    <a:pt x="0" y="19"/>
                    <a:pt x="1" y="1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1"/>
                    <a:pt x="3" y="21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0"/>
            <p:cNvSpPr/>
            <p:nvPr/>
          </p:nvSpPr>
          <p:spPr>
            <a:xfrm>
              <a:off x="9947276" y="2835275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0"/>
            <p:cNvSpPr/>
            <p:nvPr/>
          </p:nvSpPr>
          <p:spPr>
            <a:xfrm>
              <a:off x="9945688" y="28336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20"/>
                    <a:pt x="1" y="1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1"/>
                    <a:pt x="13" y="3"/>
                    <a:pt x="13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0"/>
            <p:cNvSpPr/>
            <p:nvPr/>
          </p:nvSpPr>
          <p:spPr>
            <a:xfrm>
              <a:off x="9959976" y="2824163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5"/>
                    <a:pt x="2" y="10"/>
                    <a:pt x="0" y="16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0"/>
            <p:cNvSpPr/>
            <p:nvPr/>
          </p:nvSpPr>
          <p:spPr>
            <a:xfrm>
              <a:off x="9958388" y="28241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3" y="22"/>
                  </a:moveTo>
                  <a:cubicBezTo>
                    <a:pt x="3" y="22"/>
                    <a:pt x="2" y="22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0"/>
            <p:cNvSpPr/>
            <p:nvPr/>
          </p:nvSpPr>
          <p:spPr>
            <a:xfrm>
              <a:off x="9974263" y="2827338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0"/>
            <p:cNvSpPr/>
            <p:nvPr/>
          </p:nvSpPr>
          <p:spPr>
            <a:xfrm>
              <a:off x="997267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1"/>
                    <a:pt x="3" y="21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0"/>
            <p:cNvSpPr/>
            <p:nvPr/>
          </p:nvSpPr>
          <p:spPr>
            <a:xfrm>
              <a:off x="9972676" y="283686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6"/>
                    <a:pt x="2" y="11"/>
                    <a:pt x="0" y="16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0"/>
            <p:cNvSpPr/>
            <p:nvPr/>
          </p:nvSpPr>
          <p:spPr>
            <a:xfrm>
              <a:off x="9972676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3" y="22"/>
                  </a:moveTo>
                  <a:cubicBezTo>
                    <a:pt x="3" y="22"/>
                    <a:pt x="2" y="22"/>
                    <a:pt x="2" y="22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2" y="1"/>
                    <a:pt x="13" y="3"/>
                    <a:pt x="12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60"/>
          <p:cNvSpPr/>
          <p:nvPr/>
        </p:nvSpPr>
        <p:spPr>
          <a:xfrm>
            <a:off x="0" y="725765"/>
            <a:ext cx="12192000" cy="45723"/>
          </a:xfrm>
          <a:prstGeom prst="rect">
            <a:avLst/>
          </a:pr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1"/>
          <p:cNvGrpSpPr/>
          <p:nvPr/>
        </p:nvGrpSpPr>
        <p:grpSpPr>
          <a:xfrm>
            <a:off x="0" y="5148637"/>
            <a:ext cx="12220444" cy="1709361"/>
            <a:chOff x="0" y="3168651"/>
            <a:chExt cx="1293813" cy="180975"/>
          </a:xfrm>
        </p:grpSpPr>
        <p:sp>
          <p:nvSpPr>
            <p:cNvPr id="67" name="Google Shape;67;p61"/>
            <p:cNvSpPr/>
            <p:nvPr/>
          </p:nvSpPr>
          <p:spPr>
            <a:xfrm>
              <a:off x="0" y="3284538"/>
              <a:ext cx="1293813" cy="65088"/>
            </a:xfrm>
            <a:custGeom>
              <a:avLst/>
              <a:gdLst/>
              <a:ahLst/>
              <a:cxnLst/>
              <a:rect l="l" t="t" r="r" b="b"/>
              <a:pathLst>
                <a:path w="3831" h="192" extrusionOk="0">
                  <a:moveTo>
                    <a:pt x="3828" y="48"/>
                  </a:moveTo>
                  <a:cubicBezTo>
                    <a:pt x="3783" y="56"/>
                    <a:pt x="3715" y="67"/>
                    <a:pt x="3642" y="70"/>
                  </a:cubicBezTo>
                  <a:cubicBezTo>
                    <a:pt x="3457" y="79"/>
                    <a:pt x="3312" y="52"/>
                    <a:pt x="3254" y="40"/>
                  </a:cubicBezTo>
                  <a:cubicBezTo>
                    <a:pt x="3180" y="25"/>
                    <a:pt x="3065" y="6"/>
                    <a:pt x="2921" y="4"/>
                  </a:cubicBezTo>
                  <a:cubicBezTo>
                    <a:pt x="2761" y="2"/>
                    <a:pt x="2674" y="22"/>
                    <a:pt x="2502" y="39"/>
                  </a:cubicBezTo>
                  <a:cubicBezTo>
                    <a:pt x="2259" y="63"/>
                    <a:pt x="2058" y="72"/>
                    <a:pt x="1914" y="70"/>
                  </a:cubicBezTo>
                  <a:cubicBezTo>
                    <a:pt x="1758" y="69"/>
                    <a:pt x="1529" y="49"/>
                    <a:pt x="1255" y="13"/>
                  </a:cubicBezTo>
                  <a:cubicBezTo>
                    <a:pt x="1186" y="2"/>
                    <a:pt x="1151" y="0"/>
                    <a:pt x="1026" y="2"/>
                  </a:cubicBezTo>
                  <a:cubicBezTo>
                    <a:pt x="853" y="4"/>
                    <a:pt x="660" y="70"/>
                    <a:pt x="510" y="70"/>
                  </a:cubicBezTo>
                  <a:cubicBezTo>
                    <a:pt x="285" y="70"/>
                    <a:pt x="182" y="40"/>
                    <a:pt x="0" y="2"/>
                  </a:cubicBezTo>
                  <a:cubicBezTo>
                    <a:pt x="0" y="54"/>
                    <a:pt x="0" y="139"/>
                    <a:pt x="0" y="192"/>
                  </a:cubicBezTo>
                  <a:cubicBezTo>
                    <a:pt x="1276" y="192"/>
                    <a:pt x="2552" y="192"/>
                    <a:pt x="3828" y="192"/>
                  </a:cubicBezTo>
                  <a:cubicBezTo>
                    <a:pt x="3825" y="145"/>
                    <a:pt x="3831" y="95"/>
                    <a:pt x="3828" y="48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1"/>
            <p:cNvSpPr/>
            <p:nvPr/>
          </p:nvSpPr>
          <p:spPr>
            <a:xfrm>
              <a:off x="1157288" y="3168651"/>
              <a:ext cx="136525" cy="100013"/>
            </a:xfrm>
            <a:custGeom>
              <a:avLst/>
              <a:gdLst/>
              <a:ahLst/>
              <a:cxnLst/>
              <a:rect l="l" t="t" r="r" b="b"/>
              <a:pathLst>
                <a:path w="402" h="296" extrusionOk="0">
                  <a:moveTo>
                    <a:pt x="402" y="91"/>
                  </a:moveTo>
                  <a:cubicBezTo>
                    <a:pt x="399" y="91"/>
                    <a:pt x="394" y="91"/>
                    <a:pt x="389" y="94"/>
                  </a:cubicBezTo>
                  <a:cubicBezTo>
                    <a:pt x="382" y="97"/>
                    <a:pt x="379" y="103"/>
                    <a:pt x="378" y="107"/>
                  </a:cubicBezTo>
                  <a:cubicBezTo>
                    <a:pt x="375" y="111"/>
                    <a:pt x="375" y="114"/>
                    <a:pt x="373" y="120"/>
                  </a:cubicBezTo>
                  <a:cubicBezTo>
                    <a:pt x="371" y="129"/>
                    <a:pt x="371" y="136"/>
                    <a:pt x="371" y="144"/>
                  </a:cubicBezTo>
                  <a:cubicBezTo>
                    <a:pt x="370" y="148"/>
                    <a:pt x="370" y="154"/>
                    <a:pt x="370" y="161"/>
                  </a:cubicBezTo>
                  <a:cubicBezTo>
                    <a:pt x="340" y="161"/>
                    <a:pt x="309" y="161"/>
                    <a:pt x="279" y="161"/>
                  </a:cubicBezTo>
                  <a:cubicBezTo>
                    <a:pt x="279" y="159"/>
                    <a:pt x="280" y="153"/>
                    <a:pt x="276" y="148"/>
                  </a:cubicBezTo>
                  <a:cubicBezTo>
                    <a:pt x="274" y="145"/>
                    <a:pt x="271" y="143"/>
                    <a:pt x="268" y="142"/>
                  </a:cubicBezTo>
                  <a:cubicBezTo>
                    <a:pt x="264" y="140"/>
                    <a:pt x="260" y="139"/>
                    <a:pt x="256" y="138"/>
                  </a:cubicBezTo>
                  <a:cubicBezTo>
                    <a:pt x="250" y="138"/>
                    <a:pt x="243" y="137"/>
                    <a:pt x="233" y="138"/>
                  </a:cubicBezTo>
                  <a:cubicBezTo>
                    <a:pt x="233" y="112"/>
                    <a:pt x="233" y="86"/>
                    <a:pt x="233" y="60"/>
                  </a:cubicBezTo>
                  <a:cubicBezTo>
                    <a:pt x="238" y="60"/>
                    <a:pt x="245" y="59"/>
                    <a:pt x="254" y="55"/>
                  </a:cubicBezTo>
                  <a:cubicBezTo>
                    <a:pt x="263" y="52"/>
                    <a:pt x="269" y="46"/>
                    <a:pt x="272" y="42"/>
                  </a:cubicBezTo>
                  <a:cubicBezTo>
                    <a:pt x="277" y="42"/>
                    <a:pt x="281" y="42"/>
                    <a:pt x="284" y="42"/>
                  </a:cubicBezTo>
                  <a:cubicBezTo>
                    <a:pt x="290" y="42"/>
                    <a:pt x="293" y="42"/>
                    <a:pt x="300" y="43"/>
                  </a:cubicBezTo>
                  <a:cubicBezTo>
                    <a:pt x="304" y="43"/>
                    <a:pt x="308" y="43"/>
                    <a:pt x="310" y="43"/>
                  </a:cubicBezTo>
                  <a:cubicBezTo>
                    <a:pt x="311" y="45"/>
                    <a:pt x="321" y="59"/>
                    <a:pt x="337" y="60"/>
                  </a:cubicBezTo>
                  <a:cubicBezTo>
                    <a:pt x="339" y="60"/>
                    <a:pt x="347" y="60"/>
                    <a:pt x="354" y="56"/>
                  </a:cubicBezTo>
                  <a:cubicBezTo>
                    <a:pt x="362" y="50"/>
                    <a:pt x="365" y="43"/>
                    <a:pt x="366" y="40"/>
                  </a:cubicBezTo>
                  <a:cubicBezTo>
                    <a:pt x="367" y="37"/>
                    <a:pt x="369" y="30"/>
                    <a:pt x="366" y="22"/>
                  </a:cubicBezTo>
                  <a:cubicBezTo>
                    <a:pt x="363" y="12"/>
                    <a:pt x="355" y="7"/>
                    <a:pt x="353" y="6"/>
                  </a:cubicBezTo>
                  <a:cubicBezTo>
                    <a:pt x="344" y="1"/>
                    <a:pt x="336" y="2"/>
                    <a:pt x="332" y="2"/>
                  </a:cubicBezTo>
                  <a:cubicBezTo>
                    <a:pt x="324" y="4"/>
                    <a:pt x="318" y="8"/>
                    <a:pt x="316" y="10"/>
                  </a:cubicBezTo>
                  <a:cubicBezTo>
                    <a:pt x="313" y="13"/>
                    <a:pt x="311" y="17"/>
                    <a:pt x="309" y="19"/>
                  </a:cubicBezTo>
                  <a:cubicBezTo>
                    <a:pt x="297" y="19"/>
                    <a:pt x="285" y="19"/>
                    <a:pt x="273" y="19"/>
                  </a:cubicBezTo>
                  <a:cubicBezTo>
                    <a:pt x="269" y="17"/>
                    <a:pt x="237" y="0"/>
                    <a:pt x="210" y="0"/>
                  </a:cubicBezTo>
                  <a:cubicBezTo>
                    <a:pt x="202" y="0"/>
                    <a:pt x="192" y="1"/>
                    <a:pt x="192" y="1"/>
                  </a:cubicBezTo>
                  <a:cubicBezTo>
                    <a:pt x="180" y="3"/>
                    <a:pt x="174" y="4"/>
                    <a:pt x="169" y="9"/>
                  </a:cubicBezTo>
                  <a:cubicBezTo>
                    <a:pt x="164" y="13"/>
                    <a:pt x="164" y="16"/>
                    <a:pt x="159" y="18"/>
                  </a:cubicBezTo>
                  <a:cubicBezTo>
                    <a:pt x="154" y="20"/>
                    <a:pt x="150" y="19"/>
                    <a:pt x="147" y="19"/>
                  </a:cubicBezTo>
                  <a:cubicBezTo>
                    <a:pt x="140" y="18"/>
                    <a:pt x="132" y="17"/>
                    <a:pt x="120" y="18"/>
                  </a:cubicBezTo>
                  <a:cubicBezTo>
                    <a:pt x="113" y="7"/>
                    <a:pt x="101" y="0"/>
                    <a:pt x="89" y="2"/>
                  </a:cubicBezTo>
                  <a:cubicBezTo>
                    <a:pt x="87" y="2"/>
                    <a:pt x="73" y="4"/>
                    <a:pt x="66" y="16"/>
                  </a:cubicBezTo>
                  <a:cubicBezTo>
                    <a:pt x="59" y="28"/>
                    <a:pt x="64" y="40"/>
                    <a:pt x="65" y="42"/>
                  </a:cubicBezTo>
                  <a:cubicBezTo>
                    <a:pt x="66" y="44"/>
                    <a:pt x="69" y="51"/>
                    <a:pt x="78" y="56"/>
                  </a:cubicBezTo>
                  <a:cubicBezTo>
                    <a:pt x="90" y="62"/>
                    <a:pt x="101" y="58"/>
                    <a:pt x="103" y="58"/>
                  </a:cubicBezTo>
                  <a:cubicBezTo>
                    <a:pt x="112" y="54"/>
                    <a:pt x="117" y="46"/>
                    <a:pt x="118" y="44"/>
                  </a:cubicBezTo>
                  <a:cubicBezTo>
                    <a:pt x="118" y="43"/>
                    <a:pt x="119" y="42"/>
                    <a:pt x="121" y="42"/>
                  </a:cubicBezTo>
                  <a:cubicBezTo>
                    <a:pt x="122" y="41"/>
                    <a:pt x="123" y="42"/>
                    <a:pt x="126" y="42"/>
                  </a:cubicBezTo>
                  <a:cubicBezTo>
                    <a:pt x="127" y="42"/>
                    <a:pt x="129" y="42"/>
                    <a:pt x="131" y="42"/>
                  </a:cubicBezTo>
                  <a:cubicBezTo>
                    <a:pt x="136" y="42"/>
                    <a:pt x="141" y="42"/>
                    <a:pt x="144" y="42"/>
                  </a:cubicBezTo>
                  <a:cubicBezTo>
                    <a:pt x="151" y="41"/>
                    <a:pt x="157" y="41"/>
                    <a:pt x="159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63" y="48"/>
                    <a:pt x="167" y="50"/>
                    <a:pt x="169" y="52"/>
                  </a:cubicBezTo>
                  <a:cubicBezTo>
                    <a:pt x="174" y="55"/>
                    <a:pt x="178" y="56"/>
                    <a:pt x="187" y="58"/>
                  </a:cubicBezTo>
                  <a:cubicBezTo>
                    <a:pt x="191" y="59"/>
                    <a:pt x="194" y="60"/>
                    <a:pt x="196" y="60"/>
                  </a:cubicBezTo>
                  <a:cubicBezTo>
                    <a:pt x="196" y="86"/>
                    <a:pt x="196" y="112"/>
                    <a:pt x="195" y="138"/>
                  </a:cubicBezTo>
                  <a:cubicBezTo>
                    <a:pt x="188" y="137"/>
                    <a:pt x="182" y="137"/>
                    <a:pt x="178" y="138"/>
                  </a:cubicBezTo>
                  <a:cubicBezTo>
                    <a:pt x="172" y="138"/>
                    <a:pt x="168" y="139"/>
                    <a:pt x="164" y="140"/>
                  </a:cubicBezTo>
                  <a:cubicBezTo>
                    <a:pt x="161" y="141"/>
                    <a:pt x="159" y="142"/>
                    <a:pt x="157" y="144"/>
                  </a:cubicBezTo>
                  <a:cubicBezTo>
                    <a:pt x="152" y="147"/>
                    <a:pt x="151" y="153"/>
                    <a:pt x="150" y="154"/>
                  </a:cubicBezTo>
                  <a:cubicBezTo>
                    <a:pt x="150" y="157"/>
                    <a:pt x="150" y="159"/>
                    <a:pt x="150" y="161"/>
                  </a:cubicBezTo>
                  <a:cubicBezTo>
                    <a:pt x="144" y="160"/>
                    <a:pt x="135" y="160"/>
                    <a:pt x="125" y="160"/>
                  </a:cubicBezTo>
                  <a:cubicBezTo>
                    <a:pt x="112" y="160"/>
                    <a:pt x="104" y="160"/>
                    <a:pt x="93" y="160"/>
                  </a:cubicBezTo>
                  <a:cubicBezTo>
                    <a:pt x="76" y="162"/>
                    <a:pt x="67" y="162"/>
                    <a:pt x="55" y="167"/>
                  </a:cubicBezTo>
                  <a:cubicBezTo>
                    <a:pt x="39" y="174"/>
                    <a:pt x="28" y="184"/>
                    <a:pt x="25" y="188"/>
                  </a:cubicBezTo>
                  <a:cubicBezTo>
                    <a:pt x="15" y="199"/>
                    <a:pt x="11" y="209"/>
                    <a:pt x="8" y="216"/>
                  </a:cubicBezTo>
                  <a:cubicBezTo>
                    <a:pt x="2" y="232"/>
                    <a:pt x="1" y="246"/>
                    <a:pt x="0" y="256"/>
                  </a:cubicBezTo>
                  <a:cubicBezTo>
                    <a:pt x="0" y="264"/>
                    <a:pt x="0" y="271"/>
                    <a:pt x="1" y="277"/>
                  </a:cubicBezTo>
                  <a:cubicBezTo>
                    <a:pt x="24" y="277"/>
                    <a:pt x="47" y="277"/>
                    <a:pt x="70" y="277"/>
                  </a:cubicBezTo>
                  <a:cubicBezTo>
                    <a:pt x="70" y="266"/>
                    <a:pt x="70" y="257"/>
                    <a:pt x="70" y="249"/>
                  </a:cubicBezTo>
                  <a:cubicBezTo>
                    <a:pt x="70" y="246"/>
                    <a:pt x="70" y="243"/>
                    <a:pt x="72" y="238"/>
                  </a:cubicBezTo>
                  <a:cubicBezTo>
                    <a:pt x="73" y="236"/>
                    <a:pt x="76" y="231"/>
                    <a:pt x="81" y="228"/>
                  </a:cubicBezTo>
                  <a:cubicBezTo>
                    <a:pt x="84" y="227"/>
                    <a:pt x="87" y="226"/>
                    <a:pt x="92" y="226"/>
                  </a:cubicBezTo>
                  <a:cubicBezTo>
                    <a:pt x="101" y="226"/>
                    <a:pt x="107" y="226"/>
                    <a:pt x="114" y="226"/>
                  </a:cubicBezTo>
                  <a:cubicBezTo>
                    <a:pt x="129" y="227"/>
                    <a:pt x="133" y="227"/>
                    <a:pt x="136" y="227"/>
                  </a:cubicBezTo>
                  <a:cubicBezTo>
                    <a:pt x="142" y="227"/>
                    <a:pt x="147" y="227"/>
                    <a:pt x="150" y="227"/>
                  </a:cubicBezTo>
                  <a:cubicBezTo>
                    <a:pt x="150" y="230"/>
                    <a:pt x="151" y="233"/>
                    <a:pt x="151" y="234"/>
                  </a:cubicBezTo>
                  <a:cubicBezTo>
                    <a:pt x="155" y="244"/>
                    <a:pt x="166" y="247"/>
                    <a:pt x="168" y="248"/>
                  </a:cubicBezTo>
                  <a:cubicBezTo>
                    <a:pt x="172" y="249"/>
                    <a:pt x="175" y="249"/>
                    <a:pt x="176" y="249"/>
                  </a:cubicBezTo>
                  <a:cubicBezTo>
                    <a:pt x="195" y="250"/>
                    <a:pt x="214" y="249"/>
                    <a:pt x="233" y="250"/>
                  </a:cubicBezTo>
                  <a:cubicBezTo>
                    <a:pt x="235" y="250"/>
                    <a:pt x="247" y="251"/>
                    <a:pt x="259" y="249"/>
                  </a:cubicBezTo>
                  <a:cubicBezTo>
                    <a:pt x="262" y="248"/>
                    <a:pt x="267" y="247"/>
                    <a:pt x="272" y="243"/>
                  </a:cubicBezTo>
                  <a:cubicBezTo>
                    <a:pt x="275" y="241"/>
                    <a:pt x="277" y="239"/>
                    <a:pt x="278" y="237"/>
                  </a:cubicBezTo>
                  <a:cubicBezTo>
                    <a:pt x="278" y="233"/>
                    <a:pt x="279" y="230"/>
                    <a:pt x="279" y="230"/>
                  </a:cubicBezTo>
                  <a:cubicBezTo>
                    <a:pt x="279" y="230"/>
                    <a:pt x="279" y="229"/>
                    <a:pt x="279" y="227"/>
                  </a:cubicBezTo>
                  <a:cubicBezTo>
                    <a:pt x="283" y="227"/>
                    <a:pt x="287" y="227"/>
                    <a:pt x="293" y="227"/>
                  </a:cubicBezTo>
                  <a:cubicBezTo>
                    <a:pt x="295" y="227"/>
                    <a:pt x="308" y="227"/>
                    <a:pt x="321" y="227"/>
                  </a:cubicBezTo>
                  <a:cubicBezTo>
                    <a:pt x="341" y="227"/>
                    <a:pt x="361" y="226"/>
                    <a:pt x="371" y="226"/>
                  </a:cubicBezTo>
                  <a:cubicBezTo>
                    <a:pt x="371" y="234"/>
                    <a:pt x="371" y="241"/>
                    <a:pt x="371" y="245"/>
                  </a:cubicBezTo>
                  <a:cubicBezTo>
                    <a:pt x="372" y="259"/>
                    <a:pt x="372" y="264"/>
                    <a:pt x="373" y="268"/>
                  </a:cubicBezTo>
                  <a:cubicBezTo>
                    <a:pt x="375" y="274"/>
                    <a:pt x="375" y="278"/>
                    <a:pt x="378" y="282"/>
                  </a:cubicBezTo>
                  <a:cubicBezTo>
                    <a:pt x="379" y="283"/>
                    <a:pt x="383" y="289"/>
                    <a:pt x="390" y="293"/>
                  </a:cubicBezTo>
                  <a:cubicBezTo>
                    <a:pt x="392" y="294"/>
                    <a:pt x="394" y="295"/>
                    <a:pt x="398" y="296"/>
                  </a:cubicBezTo>
                  <a:cubicBezTo>
                    <a:pt x="399" y="296"/>
                    <a:pt x="401" y="296"/>
                    <a:pt x="402" y="296"/>
                  </a:cubicBezTo>
                  <a:cubicBezTo>
                    <a:pt x="402" y="227"/>
                    <a:pt x="402" y="159"/>
                    <a:pt x="402" y="91"/>
                  </a:cubicBezTo>
                  <a:close/>
                </a:path>
              </a:pathLst>
            </a:custGeom>
            <a:solidFill>
              <a:srgbClr val="BBBC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1"/>
            <p:cNvSpPr/>
            <p:nvPr/>
          </p:nvSpPr>
          <p:spPr>
            <a:xfrm>
              <a:off x="1192213" y="3290888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1" y="24"/>
                  </a:moveTo>
                  <a:cubicBezTo>
                    <a:pt x="4" y="19"/>
                    <a:pt x="8" y="14"/>
                    <a:pt x="15" y="9"/>
                  </a:cubicBezTo>
                  <a:cubicBezTo>
                    <a:pt x="23" y="4"/>
                    <a:pt x="30" y="2"/>
                    <a:pt x="32" y="1"/>
                  </a:cubicBezTo>
                  <a:cubicBezTo>
                    <a:pt x="37" y="0"/>
                    <a:pt x="40" y="1"/>
                    <a:pt x="42" y="1"/>
                  </a:cubicBezTo>
                  <a:cubicBezTo>
                    <a:pt x="44" y="1"/>
                    <a:pt x="47" y="1"/>
                    <a:pt x="51" y="3"/>
                  </a:cubicBezTo>
                  <a:cubicBezTo>
                    <a:pt x="52" y="4"/>
                    <a:pt x="55" y="7"/>
                    <a:pt x="57" y="12"/>
                  </a:cubicBezTo>
                  <a:cubicBezTo>
                    <a:pt x="57" y="13"/>
                    <a:pt x="58" y="16"/>
                    <a:pt x="57" y="20"/>
                  </a:cubicBezTo>
                  <a:cubicBezTo>
                    <a:pt x="56" y="26"/>
                    <a:pt x="49" y="28"/>
                    <a:pt x="49" y="28"/>
                  </a:cubicBezTo>
                  <a:cubicBezTo>
                    <a:pt x="48" y="29"/>
                    <a:pt x="46" y="29"/>
                    <a:pt x="43" y="29"/>
                  </a:cubicBezTo>
                  <a:cubicBezTo>
                    <a:pt x="41" y="29"/>
                    <a:pt x="39" y="28"/>
                    <a:pt x="38" y="28"/>
                  </a:cubicBezTo>
                  <a:cubicBezTo>
                    <a:pt x="36" y="27"/>
                    <a:pt x="33" y="26"/>
                    <a:pt x="26" y="23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3" y="20"/>
                    <a:pt x="11" y="20"/>
                    <a:pt x="10" y="21"/>
                  </a:cubicBezTo>
                  <a:cubicBezTo>
                    <a:pt x="7" y="21"/>
                    <a:pt x="5" y="22"/>
                    <a:pt x="4" y="22"/>
                  </a:cubicBezTo>
                  <a:cubicBezTo>
                    <a:pt x="2" y="23"/>
                    <a:pt x="1" y="24"/>
                    <a:pt x="0" y="25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29AA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1"/>
            <p:cNvSpPr/>
            <p:nvPr/>
          </p:nvSpPr>
          <p:spPr>
            <a:xfrm>
              <a:off x="1138238" y="3290888"/>
              <a:ext cx="9525" cy="11113"/>
            </a:xfrm>
            <a:custGeom>
              <a:avLst/>
              <a:gdLst/>
              <a:ahLst/>
              <a:cxnLst/>
              <a:rect l="l" t="t" r="r" b="b"/>
              <a:pathLst>
                <a:path w="30" h="34" extrusionOk="0">
                  <a:moveTo>
                    <a:pt x="30" y="34"/>
                  </a:moveTo>
                  <a:cubicBezTo>
                    <a:pt x="30" y="33"/>
                    <a:pt x="29" y="31"/>
                    <a:pt x="28" y="30"/>
                  </a:cubicBezTo>
                  <a:cubicBezTo>
                    <a:pt x="28" y="29"/>
                    <a:pt x="27" y="27"/>
                    <a:pt x="24" y="25"/>
                  </a:cubicBezTo>
                  <a:cubicBezTo>
                    <a:pt x="23" y="24"/>
                    <a:pt x="22" y="24"/>
                    <a:pt x="18" y="22"/>
                  </a:cubicBezTo>
                  <a:cubicBezTo>
                    <a:pt x="12" y="20"/>
                    <a:pt x="11" y="20"/>
                    <a:pt x="9" y="19"/>
                  </a:cubicBezTo>
                  <a:cubicBezTo>
                    <a:pt x="5" y="17"/>
                    <a:pt x="3" y="17"/>
                    <a:pt x="2" y="15"/>
                  </a:cubicBezTo>
                  <a:cubicBezTo>
                    <a:pt x="0" y="12"/>
                    <a:pt x="1" y="9"/>
                    <a:pt x="1" y="9"/>
                  </a:cubicBezTo>
                  <a:cubicBezTo>
                    <a:pt x="1" y="5"/>
                    <a:pt x="4" y="3"/>
                    <a:pt x="4" y="2"/>
                  </a:cubicBezTo>
                  <a:cubicBezTo>
                    <a:pt x="7" y="0"/>
                    <a:pt x="10" y="0"/>
                    <a:pt x="11" y="0"/>
                  </a:cubicBezTo>
                  <a:cubicBezTo>
                    <a:pt x="15" y="0"/>
                    <a:pt x="17" y="2"/>
                    <a:pt x="19" y="3"/>
                  </a:cubicBezTo>
                  <a:cubicBezTo>
                    <a:pt x="22" y="5"/>
                    <a:pt x="23" y="7"/>
                    <a:pt x="24" y="9"/>
                  </a:cubicBezTo>
                  <a:cubicBezTo>
                    <a:pt x="27" y="13"/>
                    <a:pt x="28" y="16"/>
                    <a:pt x="29" y="19"/>
                  </a:cubicBezTo>
                  <a:cubicBezTo>
                    <a:pt x="30" y="24"/>
                    <a:pt x="30" y="28"/>
                    <a:pt x="30" y="29"/>
                  </a:cubicBezTo>
                  <a:cubicBezTo>
                    <a:pt x="30" y="31"/>
                    <a:pt x="30" y="33"/>
                    <a:pt x="30" y="34"/>
                  </a:cubicBezTo>
                  <a:close/>
                </a:path>
              </a:pathLst>
            </a:custGeom>
            <a:solidFill>
              <a:srgbClr val="29AA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1"/>
            <p:cNvSpPr/>
            <p:nvPr/>
          </p:nvSpPr>
          <p:spPr>
            <a:xfrm>
              <a:off x="1150938" y="3262313"/>
              <a:ext cx="11113" cy="30163"/>
            </a:xfrm>
            <a:custGeom>
              <a:avLst/>
              <a:gdLst/>
              <a:ahLst/>
              <a:cxnLst/>
              <a:rect l="l" t="t" r="r" b="b"/>
              <a:pathLst>
                <a:path w="33" h="88" extrusionOk="0">
                  <a:moveTo>
                    <a:pt x="33" y="0"/>
                  </a:moveTo>
                  <a:cubicBezTo>
                    <a:pt x="23" y="23"/>
                    <a:pt x="13" y="46"/>
                    <a:pt x="3" y="69"/>
                  </a:cubicBezTo>
                  <a:cubicBezTo>
                    <a:pt x="0" y="76"/>
                    <a:pt x="4" y="84"/>
                    <a:pt x="11" y="86"/>
                  </a:cubicBezTo>
                  <a:cubicBezTo>
                    <a:pt x="18" y="88"/>
                    <a:pt x="25" y="85"/>
                    <a:pt x="28" y="78"/>
                  </a:cubicBezTo>
                  <a:cubicBezTo>
                    <a:pt x="28" y="76"/>
                    <a:pt x="29" y="74"/>
                    <a:pt x="29" y="72"/>
                  </a:cubicBezTo>
                  <a:cubicBezTo>
                    <a:pt x="30" y="48"/>
                    <a:pt x="32" y="24"/>
                    <a:pt x="33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1"/>
            <p:cNvSpPr/>
            <p:nvPr/>
          </p:nvSpPr>
          <p:spPr>
            <a:xfrm>
              <a:off x="1163638" y="3260726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27" h="134" extrusionOk="0">
                  <a:moveTo>
                    <a:pt x="14" y="0"/>
                  </a:moveTo>
                  <a:cubicBezTo>
                    <a:pt x="10" y="39"/>
                    <a:pt x="5" y="79"/>
                    <a:pt x="1" y="119"/>
                  </a:cubicBezTo>
                  <a:cubicBezTo>
                    <a:pt x="0" y="127"/>
                    <a:pt x="6" y="134"/>
                    <a:pt x="14" y="134"/>
                  </a:cubicBezTo>
                  <a:cubicBezTo>
                    <a:pt x="21" y="134"/>
                    <a:pt x="27" y="128"/>
                    <a:pt x="27" y="121"/>
                  </a:cubicBezTo>
                  <a:cubicBezTo>
                    <a:pt x="23" y="81"/>
                    <a:pt x="18" y="40"/>
                    <a:pt x="14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1"/>
            <p:cNvSpPr/>
            <p:nvPr/>
          </p:nvSpPr>
          <p:spPr>
            <a:xfrm>
              <a:off x="1177925" y="3262313"/>
              <a:ext cx="9525" cy="30163"/>
            </a:xfrm>
            <a:custGeom>
              <a:avLst/>
              <a:gdLst/>
              <a:ahLst/>
              <a:cxnLst/>
              <a:rect l="l" t="t" r="r" b="b"/>
              <a:pathLst>
                <a:path w="30" h="90" extrusionOk="0">
                  <a:moveTo>
                    <a:pt x="0" y="0"/>
                  </a:moveTo>
                  <a:cubicBezTo>
                    <a:pt x="1" y="25"/>
                    <a:pt x="2" y="50"/>
                    <a:pt x="3" y="75"/>
                  </a:cubicBezTo>
                  <a:cubicBezTo>
                    <a:pt x="5" y="84"/>
                    <a:pt x="14" y="90"/>
                    <a:pt x="21" y="88"/>
                  </a:cubicBezTo>
                  <a:cubicBezTo>
                    <a:pt x="26" y="86"/>
                    <a:pt x="30" y="80"/>
                    <a:pt x="30" y="74"/>
                  </a:cubicBezTo>
                  <a:cubicBezTo>
                    <a:pt x="29" y="71"/>
                    <a:pt x="28" y="67"/>
                    <a:pt x="27" y="64"/>
                  </a:cubicBezTo>
                  <a:cubicBezTo>
                    <a:pt x="18" y="43"/>
                    <a:pt x="9" y="21"/>
                    <a:pt x="0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seño personalizado">
  <p:cSld name="5_Diseño personalizad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/>
          <p:nvPr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62"/>
          <p:cNvGrpSpPr/>
          <p:nvPr/>
        </p:nvGrpSpPr>
        <p:grpSpPr>
          <a:xfrm>
            <a:off x="11100238" y="5372886"/>
            <a:ext cx="971694" cy="1136704"/>
            <a:chOff x="9910763" y="2746375"/>
            <a:chExt cx="84138" cy="98426"/>
          </a:xfrm>
        </p:grpSpPr>
        <p:sp>
          <p:nvSpPr>
            <p:cNvPr id="77" name="Google Shape;77;p62"/>
            <p:cNvSpPr/>
            <p:nvPr/>
          </p:nvSpPr>
          <p:spPr>
            <a:xfrm>
              <a:off x="9920288" y="2773363"/>
              <a:ext cx="74613" cy="46038"/>
            </a:xfrm>
            <a:custGeom>
              <a:avLst/>
              <a:gdLst/>
              <a:ahLst/>
              <a:cxnLst/>
              <a:rect l="l" t="t" r="r" b="b"/>
              <a:pathLst>
                <a:path w="218" h="135" extrusionOk="0">
                  <a:moveTo>
                    <a:pt x="23" y="135"/>
                  </a:moveTo>
                  <a:cubicBezTo>
                    <a:pt x="84" y="135"/>
                    <a:pt x="146" y="135"/>
                    <a:pt x="207" y="135"/>
                  </a:cubicBezTo>
                  <a:cubicBezTo>
                    <a:pt x="208" y="134"/>
                    <a:pt x="218" y="118"/>
                    <a:pt x="211" y="100"/>
                  </a:cubicBezTo>
                  <a:cubicBezTo>
                    <a:pt x="204" y="82"/>
                    <a:pt x="185" y="78"/>
                    <a:pt x="183" y="77"/>
                  </a:cubicBezTo>
                  <a:cubicBezTo>
                    <a:pt x="186" y="75"/>
                    <a:pt x="190" y="71"/>
                    <a:pt x="192" y="65"/>
                  </a:cubicBezTo>
                  <a:cubicBezTo>
                    <a:pt x="195" y="52"/>
                    <a:pt x="187" y="41"/>
                    <a:pt x="182" y="34"/>
                  </a:cubicBezTo>
                  <a:cubicBezTo>
                    <a:pt x="172" y="20"/>
                    <a:pt x="153" y="6"/>
                    <a:pt x="128" y="3"/>
                  </a:cubicBezTo>
                  <a:cubicBezTo>
                    <a:pt x="124" y="3"/>
                    <a:pt x="89" y="0"/>
                    <a:pt x="67" y="26"/>
                  </a:cubicBezTo>
                  <a:cubicBezTo>
                    <a:pt x="59" y="35"/>
                    <a:pt x="55" y="45"/>
                    <a:pt x="53" y="51"/>
                  </a:cubicBezTo>
                  <a:cubicBezTo>
                    <a:pt x="27" y="51"/>
                    <a:pt x="6" y="68"/>
                    <a:pt x="3" y="91"/>
                  </a:cubicBezTo>
                  <a:cubicBezTo>
                    <a:pt x="0" y="107"/>
                    <a:pt x="8" y="125"/>
                    <a:pt x="23" y="13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2"/>
            <p:cNvSpPr/>
            <p:nvPr/>
          </p:nvSpPr>
          <p:spPr>
            <a:xfrm>
              <a:off x="9918701" y="2754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0" h="101" extrusionOk="0">
                  <a:moveTo>
                    <a:pt x="31" y="101"/>
                  </a:moveTo>
                  <a:cubicBezTo>
                    <a:pt x="32" y="99"/>
                    <a:pt x="35" y="97"/>
                    <a:pt x="39" y="95"/>
                  </a:cubicBezTo>
                  <a:cubicBezTo>
                    <a:pt x="43" y="94"/>
                    <a:pt x="46" y="94"/>
                    <a:pt x="49" y="94"/>
                  </a:cubicBezTo>
                  <a:cubicBezTo>
                    <a:pt x="52" y="87"/>
                    <a:pt x="56" y="78"/>
                    <a:pt x="65" y="70"/>
                  </a:cubicBezTo>
                  <a:cubicBezTo>
                    <a:pt x="81" y="52"/>
                    <a:pt x="101" y="47"/>
                    <a:pt x="110" y="45"/>
                  </a:cubicBezTo>
                  <a:cubicBezTo>
                    <a:pt x="108" y="42"/>
                    <a:pt x="102" y="23"/>
                    <a:pt x="83" y="13"/>
                  </a:cubicBezTo>
                  <a:cubicBezTo>
                    <a:pt x="80" y="11"/>
                    <a:pt x="59" y="0"/>
                    <a:pt x="36" y="11"/>
                  </a:cubicBezTo>
                  <a:cubicBezTo>
                    <a:pt x="18" y="19"/>
                    <a:pt x="11" y="35"/>
                    <a:pt x="9" y="39"/>
                  </a:cubicBezTo>
                  <a:cubicBezTo>
                    <a:pt x="7" y="43"/>
                    <a:pt x="0" y="61"/>
                    <a:pt x="9" y="79"/>
                  </a:cubicBezTo>
                  <a:cubicBezTo>
                    <a:pt x="15" y="92"/>
                    <a:pt x="27" y="99"/>
                    <a:pt x="31" y="101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2"/>
            <p:cNvSpPr/>
            <p:nvPr/>
          </p:nvSpPr>
          <p:spPr>
            <a:xfrm>
              <a:off x="9955213" y="2760663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0" y="2"/>
                  </a:moveTo>
                  <a:cubicBezTo>
                    <a:pt x="10" y="1"/>
                    <a:pt x="19" y="1"/>
                    <a:pt x="29" y="0"/>
                  </a:cubicBezTo>
                  <a:cubicBezTo>
                    <a:pt x="23" y="7"/>
                    <a:pt x="17" y="14"/>
                    <a:pt x="11" y="21"/>
                  </a:cubicBezTo>
                  <a:cubicBezTo>
                    <a:pt x="7" y="14"/>
                    <a:pt x="4" y="8"/>
                    <a:pt x="0" y="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2"/>
            <p:cNvSpPr/>
            <p:nvPr/>
          </p:nvSpPr>
          <p:spPr>
            <a:xfrm>
              <a:off x="9950451" y="27543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8"/>
                  </a:moveTo>
                  <a:cubicBezTo>
                    <a:pt x="2" y="10"/>
                    <a:pt x="4" y="12"/>
                    <a:pt x="7" y="15"/>
                  </a:cubicBezTo>
                  <a:cubicBezTo>
                    <a:pt x="9" y="10"/>
                    <a:pt x="12" y="5"/>
                    <a:pt x="14" y="0"/>
                  </a:cubicBezTo>
                  <a:cubicBezTo>
                    <a:pt x="9" y="3"/>
                    <a:pt x="4" y="5"/>
                    <a:pt x="0" y="8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2"/>
            <p:cNvSpPr/>
            <p:nvPr/>
          </p:nvSpPr>
          <p:spPr>
            <a:xfrm>
              <a:off x="9940926" y="2746375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0" y="19"/>
                  </a:moveTo>
                  <a:cubicBezTo>
                    <a:pt x="7" y="12"/>
                    <a:pt x="14" y="6"/>
                    <a:pt x="22" y="0"/>
                  </a:cubicBezTo>
                  <a:cubicBezTo>
                    <a:pt x="21" y="9"/>
                    <a:pt x="21" y="19"/>
                    <a:pt x="21" y="28"/>
                  </a:cubicBezTo>
                  <a:cubicBezTo>
                    <a:pt x="19" y="26"/>
                    <a:pt x="16" y="24"/>
                    <a:pt x="13" y="23"/>
                  </a:cubicBezTo>
                  <a:cubicBezTo>
                    <a:pt x="8" y="20"/>
                    <a:pt x="3" y="19"/>
                    <a:pt x="0" y="19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62"/>
            <p:cNvSpPr/>
            <p:nvPr/>
          </p:nvSpPr>
          <p:spPr>
            <a:xfrm>
              <a:off x="9934576" y="274796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2" y="15"/>
                    <a:pt x="4" y="15"/>
                    <a:pt x="6" y="15"/>
                  </a:cubicBezTo>
                  <a:cubicBezTo>
                    <a:pt x="8" y="15"/>
                    <a:pt x="9" y="15"/>
                    <a:pt x="11" y="15"/>
                  </a:cubicBezTo>
                  <a:cubicBezTo>
                    <a:pt x="10" y="10"/>
                    <a:pt x="9" y="5"/>
                    <a:pt x="8" y="0"/>
                  </a:cubicBezTo>
                  <a:cubicBezTo>
                    <a:pt x="5" y="5"/>
                    <a:pt x="3" y="10"/>
                    <a:pt x="0" y="1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2"/>
            <p:cNvSpPr/>
            <p:nvPr/>
          </p:nvSpPr>
          <p:spPr>
            <a:xfrm>
              <a:off x="9921876" y="27860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" y="0"/>
                  </a:moveTo>
                  <a:cubicBezTo>
                    <a:pt x="1" y="5"/>
                    <a:pt x="0" y="11"/>
                    <a:pt x="0" y="16"/>
                  </a:cubicBezTo>
                  <a:cubicBezTo>
                    <a:pt x="5" y="13"/>
                    <a:pt x="9" y="11"/>
                    <a:pt x="14" y="8"/>
                  </a:cubicBezTo>
                  <a:cubicBezTo>
                    <a:pt x="12" y="8"/>
                    <a:pt x="10" y="8"/>
                    <a:pt x="7" y="6"/>
                  </a:cubicBezTo>
                  <a:cubicBezTo>
                    <a:pt x="4" y="4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2"/>
            <p:cNvSpPr/>
            <p:nvPr/>
          </p:nvSpPr>
          <p:spPr>
            <a:xfrm>
              <a:off x="9912351" y="2778125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7" y="0"/>
                  </a:moveTo>
                  <a:cubicBezTo>
                    <a:pt x="11" y="7"/>
                    <a:pt x="6" y="14"/>
                    <a:pt x="0" y="21"/>
                  </a:cubicBezTo>
                  <a:cubicBezTo>
                    <a:pt x="9" y="21"/>
                    <a:pt x="19" y="21"/>
                    <a:pt x="28" y="21"/>
                  </a:cubicBezTo>
                  <a:cubicBezTo>
                    <a:pt x="26" y="19"/>
                    <a:pt x="24" y="17"/>
                    <a:pt x="23" y="14"/>
                  </a:cubicBezTo>
                  <a:cubicBezTo>
                    <a:pt x="19" y="9"/>
                    <a:pt x="18" y="4"/>
                    <a:pt x="17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2"/>
            <p:cNvSpPr/>
            <p:nvPr/>
          </p:nvSpPr>
          <p:spPr>
            <a:xfrm>
              <a:off x="9912351" y="277177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7"/>
                  </a:moveTo>
                  <a:cubicBezTo>
                    <a:pt x="5" y="5"/>
                    <a:pt x="11" y="3"/>
                    <a:pt x="16" y="0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6" y="9"/>
                    <a:pt x="17" y="10"/>
                    <a:pt x="17" y="12"/>
                  </a:cubicBezTo>
                  <a:cubicBezTo>
                    <a:pt x="11" y="10"/>
                    <a:pt x="6" y="9"/>
                    <a:pt x="0" y="7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2"/>
            <p:cNvSpPr/>
            <p:nvPr/>
          </p:nvSpPr>
          <p:spPr>
            <a:xfrm>
              <a:off x="9910763" y="2762250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0" y="0"/>
                  </a:moveTo>
                  <a:cubicBezTo>
                    <a:pt x="7" y="7"/>
                    <a:pt x="15" y="14"/>
                    <a:pt x="22" y="20"/>
                  </a:cubicBezTo>
                  <a:cubicBezTo>
                    <a:pt x="22" y="19"/>
                    <a:pt x="21" y="14"/>
                    <a:pt x="23" y="9"/>
                  </a:cubicBezTo>
                  <a:cubicBezTo>
                    <a:pt x="25" y="5"/>
                    <a:pt x="27" y="2"/>
                    <a:pt x="29" y="1"/>
                  </a:cubicBezTo>
                  <a:cubicBezTo>
                    <a:pt x="19" y="1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2"/>
            <p:cNvSpPr/>
            <p:nvPr/>
          </p:nvSpPr>
          <p:spPr>
            <a:xfrm>
              <a:off x="9918701" y="27574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0" y="12"/>
                  </a:moveTo>
                  <a:cubicBezTo>
                    <a:pt x="11" y="11"/>
                    <a:pt x="11" y="10"/>
                    <a:pt x="12" y="8"/>
                  </a:cubicBezTo>
                  <a:cubicBezTo>
                    <a:pt x="14" y="6"/>
                    <a:pt x="16" y="5"/>
                    <a:pt x="17" y="4"/>
                  </a:cubicBezTo>
                  <a:cubicBezTo>
                    <a:pt x="11" y="3"/>
                    <a:pt x="6" y="2"/>
                    <a:pt x="0" y="0"/>
                  </a:cubicBezTo>
                  <a:cubicBezTo>
                    <a:pt x="3" y="4"/>
                    <a:pt x="7" y="8"/>
                    <a:pt x="10" y="1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2"/>
            <p:cNvSpPr/>
            <p:nvPr/>
          </p:nvSpPr>
          <p:spPr>
            <a:xfrm>
              <a:off x="9925051" y="274796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6" h="30" extrusionOk="0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9" y="6"/>
                    <a:pt x="17" y="12"/>
                    <a:pt x="26" y="17"/>
                  </a:cubicBezTo>
                  <a:cubicBezTo>
                    <a:pt x="23" y="18"/>
                    <a:pt x="18" y="19"/>
                    <a:pt x="13" y="22"/>
                  </a:cubicBezTo>
                  <a:cubicBezTo>
                    <a:pt x="8" y="24"/>
                    <a:pt x="5" y="28"/>
                    <a:pt x="3" y="30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2"/>
            <p:cNvSpPr/>
            <p:nvPr/>
          </p:nvSpPr>
          <p:spPr>
            <a:xfrm>
              <a:off x="9923463" y="28305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2"/>
            <p:cNvSpPr/>
            <p:nvPr/>
          </p:nvSpPr>
          <p:spPr>
            <a:xfrm>
              <a:off x="9920288" y="2828925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6"/>
                    <a:pt x="23" y="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4"/>
                    <a:pt x="9" y="36"/>
                    <a:pt x="7" y="36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2"/>
            <p:cNvSpPr/>
            <p:nvPr/>
          </p:nvSpPr>
          <p:spPr>
            <a:xfrm>
              <a:off x="994092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2"/>
            <p:cNvSpPr/>
            <p:nvPr/>
          </p:nvSpPr>
          <p:spPr>
            <a:xfrm>
              <a:off x="9939338" y="2824163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7" y="36"/>
                  </a:moveTo>
                  <a:cubicBezTo>
                    <a:pt x="6" y="36"/>
                    <a:pt x="6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2"/>
                    <a:pt x="17" y="0"/>
                    <a:pt x="20" y="2"/>
                  </a:cubicBezTo>
                  <a:cubicBezTo>
                    <a:pt x="23" y="3"/>
                    <a:pt x="25" y="7"/>
                    <a:pt x="23" y="1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5"/>
                    <a:pt x="10" y="36"/>
                    <a:pt x="7" y="36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2"/>
            <p:cNvSpPr/>
            <p:nvPr/>
          </p:nvSpPr>
          <p:spPr>
            <a:xfrm>
              <a:off x="9952038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6" y="7"/>
                    <a:pt x="3" y="15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2"/>
            <p:cNvSpPr/>
            <p:nvPr/>
          </p:nvSpPr>
          <p:spPr>
            <a:xfrm>
              <a:off x="9950451" y="283368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5"/>
                    <a:pt x="4" y="35"/>
                  </a:cubicBezTo>
                  <a:cubicBezTo>
                    <a:pt x="1" y="34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6" y="0"/>
                    <a:pt x="19" y="1"/>
                  </a:cubicBezTo>
                  <a:cubicBezTo>
                    <a:pt x="22" y="3"/>
                    <a:pt x="24" y="6"/>
                    <a:pt x="22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6"/>
                    <a:pt x="7" y="36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2"/>
            <p:cNvSpPr/>
            <p:nvPr/>
          </p:nvSpPr>
          <p:spPr>
            <a:xfrm>
              <a:off x="9964738" y="282892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7" y="8"/>
                    <a:pt x="3" y="16"/>
                    <a:pt x="0" y="23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2"/>
            <p:cNvSpPr/>
            <p:nvPr/>
          </p:nvSpPr>
          <p:spPr>
            <a:xfrm>
              <a:off x="9961563" y="28257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2"/>
            <p:cNvSpPr/>
            <p:nvPr/>
          </p:nvSpPr>
          <p:spPr>
            <a:xfrm>
              <a:off x="9980613" y="282733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10" y="0"/>
                  </a:moveTo>
                  <a:cubicBezTo>
                    <a:pt x="7" y="7"/>
                    <a:pt x="3" y="15"/>
                    <a:pt x="0" y="22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2"/>
            <p:cNvSpPr/>
            <p:nvPr/>
          </p:nvSpPr>
          <p:spPr>
            <a:xfrm>
              <a:off x="9979026" y="2824163"/>
              <a:ext cx="7938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2"/>
            <p:cNvSpPr/>
            <p:nvPr/>
          </p:nvSpPr>
          <p:spPr>
            <a:xfrm>
              <a:off x="9934576" y="2825750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7" y="0"/>
                  </a:moveTo>
                  <a:cubicBezTo>
                    <a:pt x="5" y="5"/>
                    <a:pt x="2" y="10"/>
                    <a:pt x="0" y="15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2"/>
            <p:cNvSpPr/>
            <p:nvPr/>
          </p:nvSpPr>
          <p:spPr>
            <a:xfrm>
              <a:off x="9934576" y="2824163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3" y="21"/>
                    <a:pt x="2" y="21"/>
                  </a:cubicBezTo>
                  <a:cubicBezTo>
                    <a:pt x="1" y="21"/>
                    <a:pt x="0" y="19"/>
                    <a:pt x="1" y="1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1"/>
                    <a:pt x="3" y="21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2"/>
            <p:cNvSpPr/>
            <p:nvPr/>
          </p:nvSpPr>
          <p:spPr>
            <a:xfrm>
              <a:off x="9947276" y="2835275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2"/>
            <p:cNvSpPr/>
            <p:nvPr/>
          </p:nvSpPr>
          <p:spPr>
            <a:xfrm>
              <a:off x="9945688" y="28336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20"/>
                    <a:pt x="1" y="1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1"/>
                    <a:pt x="13" y="3"/>
                    <a:pt x="13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2"/>
            <p:cNvSpPr/>
            <p:nvPr/>
          </p:nvSpPr>
          <p:spPr>
            <a:xfrm>
              <a:off x="9959976" y="2824163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5"/>
                    <a:pt x="2" y="10"/>
                    <a:pt x="0" y="16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2"/>
            <p:cNvSpPr/>
            <p:nvPr/>
          </p:nvSpPr>
          <p:spPr>
            <a:xfrm>
              <a:off x="9958388" y="28241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3" y="22"/>
                  </a:moveTo>
                  <a:cubicBezTo>
                    <a:pt x="3" y="22"/>
                    <a:pt x="2" y="22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2"/>
            <p:cNvSpPr/>
            <p:nvPr/>
          </p:nvSpPr>
          <p:spPr>
            <a:xfrm>
              <a:off x="9974263" y="2827338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2"/>
            <p:cNvSpPr/>
            <p:nvPr/>
          </p:nvSpPr>
          <p:spPr>
            <a:xfrm>
              <a:off x="997267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1"/>
                    <a:pt x="3" y="21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2"/>
            <p:cNvSpPr/>
            <p:nvPr/>
          </p:nvSpPr>
          <p:spPr>
            <a:xfrm>
              <a:off x="9972676" y="283686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6"/>
                    <a:pt x="2" y="11"/>
                    <a:pt x="0" y="16"/>
                  </a:cubicBezTo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2"/>
            <p:cNvSpPr/>
            <p:nvPr/>
          </p:nvSpPr>
          <p:spPr>
            <a:xfrm>
              <a:off x="9972676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3" y="22"/>
                  </a:moveTo>
                  <a:cubicBezTo>
                    <a:pt x="3" y="22"/>
                    <a:pt x="2" y="22"/>
                    <a:pt x="2" y="22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2" y="1"/>
                    <a:pt x="13" y="3"/>
                    <a:pt x="12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rgbClr val="2FA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62"/>
          <p:cNvSpPr/>
          <p:nvPr/>
        </p:nvSpPr>
        <p:spPr>
          <a:xfrm rot="3273252" flipH="1">
            <a:off x="-161265" y="292024"/>
            <a:ext cx="1754569" cy="530186"/>
          </a:xfrm>
          <a:custGeom>
            <a:avLst/>
            <a:gdLst/>
            <a:ahLst/>
            <a:cxnLst/>
            <a:rect l="l" t="t" r="r" b="b"/>
            <a:pathLst>
              <a:path w="2204904" h="666266" extrusionOk="0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seño personalizado">
  <p:cSld name="6_Diseño personalizad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3"/>
          <p:cNvSpPr txBox="1">
            <a:spLocks noGrp="1"/>
          </p:cNvSpPr>
          <p:nvPr>
            <p:ph type="body" idx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2" name="Google Shape;11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4" y="4890455"/>
            <a:ext cx="12192000" cy="173939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3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3"/>
          <p:cNvSpPr/>
          <p:nvPr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3"/>
          <p:cNvSpPr>
            <a:spLocks noGrp="1"/>
          </p:cNvSpPr>
          <p:nvPr>
            <p:ph type="pic" idx="2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6" name="Google Shape;116;p63"/>
          <p:cNvSpPr/>
          <p:nvPr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eño personalizado">
  <p:cSld name="7_Diseño personalizado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4"/>
          <p:cNvSpPr txBox="1">
            <a:spLocks noGrp="1"/>
          </p:cNvSpPr>
          <p:nvPr>
            <p:ph type="body" idx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64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4"/>
          <p:cNvSpPr/>
          <p:nvPr/>
        </p:nvSpPr>
        <p:spPr>
          <a:xfrm>
            <a:off x="14126" y="6606987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"/>
          <p:cNvSpPr txBox="1"/>
          <p:nvPr/>
        </p:nvSpPr>
        <p:spPr>
          <a:xfrm>
            <a:off x="6265681" y="123230"/>
            <a:ext cx="550625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"/>
          <p:cNvSpPr txBox="1"/>
          <p:nvPr/>
        </p:nvSpPr>
        <p:spPr>
          <a:xfrm>
            <a:off x="6265749" y="1904517"/>
            <a:ext cx="5506190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"/>
          <p:cNvSpPr txBox="1"/>
          <p:nvPr/>
        </p:nvSpPr>
        <p:spPr>
          <a:xfrm>
            <a:off x="251520" y="176436"/>
            <a:ext cx="11962210" cy="77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0"/>
          <p:cNvSpPr/>
          <p:nvPr/>
        </p:nvSpPr>
        <p:spPr>
          <a:xfrm>
            <a:off x="743022" y="1391560"/>
            <a:ext cx="1732338" cy="1729522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0"/>
          <p:cNvSpPr txBox="1"/>
          <p:nvPr/>
        </p:nvSpPr>
        <p:spPr>
          <a:xfrm>
            <a:off x="3544948" y="1869248"/>
            <a:ext cx="8031066" cy="111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</p:txBody>
      </p:sp>
      <p:sp>
        <p:nvSpPr>
          <p:cNvPr id="674" name="Google Shape;674;p10"/>
          <p:cNvSpPr/>
          <p:nvPr/>
        </p:nvSpPr>
        <p:spPr>
          <a:xfrm>
            <a:off x="3544948" y="1401804"/>
            <a:ext cx="8031066" cy="37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675" name="Google Shape;675;p10"/>
          <p:cNvSpPr/>
          <p:nvPr/>
        </p:nvSpPr>
        <p:spPr>
          <a:xfrm rot="10800000">
            <a:off x="2586577" y="1543283"/>
            <a:ext cx="855867" cy="6519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" name="Google Shape;676;p10"/>
          <p:cNvGrpSpPr/>
          <p:nvPr/>
        </p:nvGrpSpPr>
        <p:grpSpPr>
          <a:xfrm>
            <a:off x="3442444" y="3081933"/>
            <a:ext cx="5636902" cy="2998356"/>
            <a:chOff x="4661347" y="1447923"/>
            <a:chExt cx="4418333" cy="2350180"/>
          </a:xfrm>
        </p:grpSpPr>
        <p:sp>
          <p:nvSpPr>
            <p:cNvPr id="677" name="Google Shape;677;p10"/>
            <p:cNvSpPr/>
            <p:nvPr/>
          </p:nvSpPr>
          <p:spPr>
            <a:xfrm>
              <a:off x="5639020" y="1466731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4" h="40" extrusionOk="0">
                  <a:moveTo>
                    <a:pt x="0" y="0"/>
                  </a:moveTo>
                  <a:cubicBezTo>
                    <a:pt x="2" y="13"/>
                    <a:pt x="2" y="28"/>
                    <a:pt x="4" y="40"/>
                  </a:cubicBezTo>
                  <a:cubicBezTo>
                    <a:pt x="36" y="40"/>
                    <a:pt x="68" y="39"/>
                    <a:pt x="101" y="39"/>
                  </a:cubicBezTo>
                  <a:cubicBezTo>
                    <a:pt x="101" y="27"/>
                    <a:pt x="103" y="13"/>
                    <a:pt x="104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5657827" y="1447923"/>
              <a:ext cx="394835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5657827" y="1617142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7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7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5657827" y="1598335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4661347" y="1466731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2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7"/>
                    <a:pt x="103" y="13"/>
                    <a:pt x="103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4661347" y="1447923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4661347" y="1617142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7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7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4661347" y="1598335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5150183" y="1466731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5150183" y="1447923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5168991" y="1617142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8"/>
                    <a:pt x="94" y="77"/>
                    <a:pt x="93" y="115"/>
                  </a:cubicBezTo>
                  <a:cubicBezTo>
                    <a:pt x="82" y="117"/>
                    <a:pt x="72" y="122"/>
                    <a:pt x="57" y="122"/>
                  </a:cubicBezTo>
                  <a:cubicBezTo>
                    <a:pt x="36" y="121"/>
                    <a:pt x="17" y="119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5168991" y="1598335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5639020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4" h="40" extrusionOk="0">
                  <a:moveTo>
                    <a:pt x="0" y="0"/>
                  </a:moveTo>
                  <a:cubicBezTo>
                    <a:pt x="2" y="13"/>
                    <a:pt x="2" y="28"/>
                    <a:pt x="4" y="40"/>
                  </a:cubicBezTo>
                  <a:cubicBezTo>
                    <a:pt x="36" y="40"/>
                    <a:pt x="68" y="39"/>
                    <a:pt x="101" y="39"/>
                  </a:cubicBezTo>
                  <a:cubicBezTo>
                    <a:pt x="101" y="26"/>
                    <a:pt x="103" y="13"/>
                    <a:pt x="104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5657827" y="2312787"/>
              <a:ext cx="394835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5657827" y="2482006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6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6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5657827" y="2444403"/>
              <a:ext cx="394835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4661347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2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3" y="13"/>
                    <a:pt x="103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4661347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4661347" y="2482006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6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6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4661347" y="2444403"/>
              <a:ext cx="394835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5150183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2" y="13"/>
                    <a:pt x="103" y="0"/>
                  </a:cubicBezTo>
                  <a:cubicBezTo>
                    <a:pt x="6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5150183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5168991" y="2482006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8"/>
                    <a:pt x="94" y="76"/>
                    <a:pt x="93" y="115"/>
                  </a:cubicBezTo>
                  <a:cubicBezTo>
                    <a:pt x="82" y="117"/>
                    <a:pt x="72" y="122"/>
                    <a:pt x="57" y="122"/>
                  </a:cubicBezTo>
                  <a:cubicBezTo>
                    <a:pt x="36" y="121"/>
                    <a:pt x="17" y="119"/>
                    <a:pt x="4" y="116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5168991" y="2444403"/>
              <a:ext cx="376028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6654294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1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2" y="13"/>
                    <a:pt x="103" y="0"/>
                  </a:cubicBezTo>
                  <a:cubicBezTo>
                    <a:pt x="68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6654294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6673102" y="2482006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6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6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6673102" y="2444403"/>
              <a:ext cx="376028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6165458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2" y="13"/>
                    <a:pt x="103" y="0"/>
                  </a:cubicBezTo>
                  <a:cubicBezTo>
                    <a:pt x="6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6165458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6165458" y="2482006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8"/>
                    <a:pt x="94" y="76"/>
                    <a:pt x="93" y="115"/>
                  </a:cubicBezTo>
                  <a:cubicBezTo>
                    <a:pt x="82" y="117"/>
                    <a:pt x="72" y="122"/>
                    <a:pt x="57" y="122"/>
                  </a:cubicBezTo>
                  <a:cubicBezTo>
                    <a:pt x="36" y="121"/>
                    <a:pt x="17" y="119"/>
                    <a:pt x="4" y="116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6165458" y="2444403"/>
              <a:ext cx="394835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5639020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4" h="41" extrusionOk="0">
                  <a:moveTo>
                    <a:pt x="0" y="1"/>
                  </a:moveTo>
                  <a:cubicBezTo>
                    <a:pt x="2" y="13"/>
                    <a:pt x="2" y="28"/>
                    <a:pt x="4" y="41"/>
                  </a:cubicBezTo>
                  <a:cubicBezTo>
                    <a:pt x="36" y="41"/>
                    <a:pt x="68" y="39"/>
                    <a:pt x="101" y="39"/>
                  </a:cubicBezTo>
                  <a:cubicBezTo>
                    <a:pt x="101" y="27"/>
                    <a:pt x="103" y="13"/>
                    <a:pt x="104" y="0"/>
                  </a:cubicBezTo>
                  <a:cubicBezTo>
                    <a:pt x="69" y="1"/>
                    <a:pt x="35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5657827" y="3140048"/>
              <a:ext cx="394835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5657827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9"/>
                    <a:pt x="95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8" y="120"/>
                    <a:pt x="4" y="117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5657827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4661347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2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3" y="13"/>
                    <a:pt x="103" y="0"/>
                  </a:cubicBezTo>
                  <a:cubicBezTo>
                    <a:pt x="69" y="1"/>
                    <a:pt x="35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4661347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4661347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9"/>
                    <a:pt x="95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8" y="120"/>
                    <a:pt x="4" y="117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4661347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5150183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5150183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5168991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5168991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6654294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1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8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6654294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6673102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9"/>
                    <a:pt x="95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8" y="120"/>
                    <a:pt x="4" y="117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6673102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6165458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6165458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6165458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6165458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7650774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1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8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7650774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7669569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6" y="122"/>
                  </a:cubicBezTo>
                  <a:cubicBezTo>
                    <a:pt x="35" y="122"/>
                    <a:pt x="17" y="120"/>
                    <a:pt x="3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7669569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7161938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7161938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7180733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7180733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8666049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1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8666049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8684844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6" y="122"/>
                  </a:cubicBezTo>
                  <a:cubicBezTo>
                    <a:pt x="36" y="122"/>
                    <a:pt x="17" y="120"/>
                    <a:pt x="3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8684844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8177213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2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5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8177213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8177213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3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8177213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0"/>
          <p:cNvGrpSpPr/>
          <p:nvPr/>
        </p:nvGrpSpPr>
        <p:grpSpPr>
          <a:xfrm>
            <a:off x="1240832" y="3827105"/>
            <a:ext cx="978783" cy="2097336"/>
            <a:chOff x="2702829" y="5621313"/>
            <a:chExt cx="308637" cy="661348"/>
          </a:xfrm>
        </p:grpSpPr>
        <p:sp>
          <p:nvSpPr>
            <p:cNvPr id="746" name="Google Shape;746;p10"/>
            <p:cNvSpPr/>
            <p:nvPr/>
          </p:nvSpPr>
          <p:spPr>
            <a:xfrm>
              <a:off x="2702829" y="5621313"/>
              <a:ext cx="253520" cy="661348"/>
            </a:xfrm>
            <a:custGeom>
              <a:avLst/>
              <a:gdLst/>
              <a:ahLst/>
              <a:cxnLst/>
              <a:rect l="l" t="t" r="r" b="b"/>
              <a:pathLst>
                <a:path w="108" h="280" extrusionOk="0">
                  <a:moveTo>
                    <a:pt x="55" y="280"/>
                  </a:moveTo>
                  <a:cubicBezTo>
                    <a:pt x="30" y="280"/>
                    <a:pt x="8" y="262"/>
                    <a:pt x="4" y="238"/>
                  </a:cubicBezTo>
                  <a:cubicBezTo>
                    <a:pt x="0" y="219"/>
                    <a:pt x="7" y="200"/>
                    <a:pt x="22" y="18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1"/>
                    <a:pt x="27" y="14"/>
                    <a:pt x="34" y="9"/>
                  </a:cubicBezTo>
                  <a:cubicBezTo>
                    <a:pt x="41" y="3"/>
                    <a:pt x="48" y="1"/>
                    <a:pt x="5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8" y="1"/>
                    <a:pt x="76" y="6"/>
                  </a:cubicBezTo>
                  <a:cubicBezTo>
                    <a:pt x="83" y="11"/>
                    <a:pt x="88" y="17"/>
                    <a:pt x="91" y="24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96" y="193"/>
                    <a:pt x="101" y="200"/>
                    <a:pt x="103" y="207"/>
                  </a:cubicBezTo>
                  <a:cubicBezTo>
                    <a:pt x="108" y="220"/>
                    <a:pt x="108" y="232"/>
                    <a:pt x="107" y="240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0" y="264"/>
                    <a:pt x="80" y="279"/>
                    <a:pt x="58" y="280"/>
                  </a:cubicBezTo>
                  <a:cubicBezTo>
                    <a:pt x="57" y="280"/>
                    <a:pt x="56" y="280"/>
                    <a:pt x="55" y="280"/>
                  </a:cubicBezTo>
                  <a:close/>
                  <a:moveTo>
                    <a:pt x="36" y="30"/>
                  </a:moveTo>
                  <a:cubicBezTo>
                    <a:pt x="37" y="194"/>
                    <a:pt x="37" y="194"/>
                    <a:pt x="37" y="194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22" y="206"/>
                    <a:pt x="16" y="221"/>
                    <a:pt x="18" y="235"/>
                  </a:cubicBezTo>
                  <a:cubicBezTo>
                    <a:pt x="22" y="253"/>
                    <a:pt x="39" y="266"/>
                    <a:pt x="57" y="265"/>
                  </a:cubicBezTo>
                  <a:cubicBezTo>
                    <a:pt x="73" y="265"/>
                    <a:pt x="87" y="253"/>
                    <a:pt x="92" y="237"/>
                  </a:cubicBezTo>
                  <a:cubicBezTo>
                    <a:pt x="93" y="231"/>
                    <a:pt x="93" y="222"/>
                    <a:pt x="89" y="212"/>
                  </a:cubicBezTo>
                  <a:cubicBezTo>
                    <a:pt x="87" y="206"/>
                    <a:pt x="83" y="200"/>
                    <a:pt x="78" y="196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6"/>
                    <a:pt x="72" y="22"/>
                    <a:pt x="68" y="19"/>
                  </a:cubicBezTo>
                  <a:cubicBezTo>
                    <a:pt x="63" y="15"/>
                    <a:pt x="58" y="15"/>
                    <a:pt x="55" y="15"/>
                  </a:cubicBezTo>
                  <a:cubicBezTo>
                    <a:pt x="52" y="15"/>
                    <a:pt x="48" y="17"/>
                    <a:pt x="43" y="20"/>
                  </a:cubicBezTo>
                  <a:cubicBezTo>
                    <a:pt x="39" y="23"/>
                    <a:pt x="37" y="27"/>
                    <a:pt x="36" y="3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2813054" y="5885853"/>
              <a:ext cx="44090" cy="220449"/>
            </a:xfrm>
            <a:custGeom>
              <a:avLst/>
              <a:gdLst/>
              <a:ahLst/>
              <a:cxnLst/>
              <a:rect l="l" t="t" r="r" b="b"/>
              <a:pathLst>
                <a:path w="20" h="91" extrusionOk="0">
                  <a:moveTo>
                    <a:pt x="0" y="0"/>
                  </a:moveTo>
                  <a:cubicBezTo>
                    <a:pt x="7" y="0"/>
                    <a:pt x="13" y="0"/>
                    <a:pt x="20" y="0"/>
                  </a:cubicBezTo>
                  <a:cubicBezTo>
                    <a:pt x="20" y="30"/>
                    <a:pt x="20" y="60"/>
                    <a:pt x="20" y="91"/>
                  </a:cubicBezTo>
                  <a:cubicBezTo>
                    <a:pt x="13" y="91"/>
                    <a:pt x="7" y="91"/>
                    <a:pt x="0" y="91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2768964" y="6095276"/>
              <a:ext cx="132270" cy="132270"/>
            </a:xfrm>
            <a:prstGeom prst="ellipse">
              <a:avLst/>
            </a:pr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2934305" y="5687448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5"/>
                    <a:pt x="0" y="10"/>
                    <a:pt x="0" y="16"/>
                  </a:cubicBezTo>
                  <a:cubicBezTo>
                    <a:pt x="10" y="16"/>
                    <a:pt x="20" y="16"/>
                    <a:pt x="29" y="16"/>
                  </a:cubicBezTo>
                  <a:cubicBezTo>
                    <a:pt x="33" y="15"/>
                    <a:pt x="36" y="11"/>
                    <a:pt x="36" y="8"/>
                  </a:cubicBezTo>
                  <a:cubicBezTo>
                    <a:pt x="35" y="4"/>
                    <a:pt x="33" y="1"/>
                    <a:pt x="30" y="0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2934305" y="5764602"/>
              <a:ext cx="77161" cy="4409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5"/>
                    <a:pt x="0" y="11"/>
                    <a:pt x="0" y="16"/>
                  </a:cubicBezTo>
                  <a:cubicBezTo>
                    <a:pt x="10" y="16"/>
                    <a:pt x="20" y="16"/>
                    <a:pt x="29" y="16"/>
                  </a:cubicBezTo>
                  <a:cubicBezTo>
                    <a:pt x="33" y="15"/>
                    <a:pt x="36" y="11"/>
                    <a:pt x="36" y="8"/>
                  </a:cubicBezTo>
                  <a:cubicBezTo>
                    <a:pt x="35" y="4"/>
                    <a:pt x="33" y="1"/>
                    <a:pt x="30" y="1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2934305" y="5852782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10" y="15"/>
                    <a:pt x="20" y="15"/>
                    <a:pt x="29" y="15"/>
                  </a:cubicBezTo>
                  <a:cubicBezTo>
                    <a:pt x="33" y="14"/>
                    <a:pt x="36" y="11"/>
                    <a:pt x="36" y="7"/>
                  </a:cubicBezTo>
                  <a:cubicBezTo>
                    <a:pt x="35" y="4"/>
                    <a:pt x="33" y="1"/>
                    <a:pt x="30" y="0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2934305" y="5940961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10" y="15"/>
                    <a:pt x="20" y="15"/>
                    <a:pt x="29" y="15"/>
                  </a:cubicBezTo>
                  <a:cubicBezTo>
                    <a:pt x="33" y="14"/>
                    <a:pt x="36" y="11"/>
                    <a:pt x="36" y="7"/>
                  </a:cubicBezTo>
                  <a:cubicBezTo>
                    <a:pt x="35" y="4"/>
                    <a:pt x="33" y="1"/>
                    <a:pt x="30" y="0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2934305" y="6018122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5"/>
                    <a:pt x="0" y="11"/>
                    <a:pt x="0" y="16"/>
                  </a:cubicBezTo>
                  <a:cubicBezTo>
                    <a:pt x="10" y="16"/>
                    <a:pt x="20" y="16"/>
                    <a:pt x="29" y="16"/>
                  </a:cubicBezTo>
                  <a:cubicBezTo>
                    <a:pt x="33" y="15"/>
                    <a:pt x="36" y="11"/>
                    <a:pt x="36" y="8"/>
                  </a:cubicBezTo>
                  <a:cubicBezTo>
                    <a:pt x="35" y="4"/>
                    <a:pt x="33" y="2"/>
                    <a:pt x="30" y="1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"/>
          <p:cNvSpPr txBox="1"/>
          <p:nvPr/>
        </p:nvSpPr>
        <p:spPr>
          <a:xfrm>
            <a:off x="323528" y="2919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1"/>
          <p:cNvSpPr/>
          <p:nvPr/>
        </p:nvSpPr>
        <p:spPr>
          <a:xfrm>
            <a:off x="1052845" y="1928781"/>
            <a:ext cx="13921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4400" b="1" i="0" u="none" strike="noStrike" cap="none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1"/>
          <p:cNvSpPr/>
          <p:nvPr/>
        </p:nvSpPr>
        <p:spPr>
          <a:xfrm>
            <a:off x="2456685" y="1944169"/>
            <a:ext cx="35362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1"/>
          <p:cNvSpPr/>
          <p:nvPr/>
        </p:nvSpPr>
        <p:spPr>
          <a:xfrm>
            <a:off x="1052845" y="3216717"/>
            <a:ext cx="13921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4400" b="1" i="0" u="none" strike="noStrike" cap="none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1"/>
          <p:cNvSpPr/>
          <p:nvPr/>
        </p:nvSpPr>
        <p:spPr>
          <a:xfrm>
            <a:off x="2456685" y="3232105"/>
            <a:ext cx="35362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" name="Google Shape;763;p11"/>
          <p:cNvGrpSpPr/>
          <p:nvPr/>
        </p:nvGrpSpPr>
        <p:grpSpPr>
          <a:xfrm>
            <a:off x="906449" y="4399748"/>
            <a:ext cx="9599625" cy="1744100"/>
            <a:chOff x="-396776" y="3590427"/>
            <a:chExt cx="8136904" cy="1744100"/>
          </a:xfrm>
        </p:grpSpPr>
        <p:sp>
          <p:nvSpPr>
            <p:cNvPr id="764" name="Google Shape;764;p11"/>
            <p:cNvSpPr/>
            <p:nvPr/>
          </p:nvSpPr>
          <p:spPr>
            <a:xfrm>
              <a:off x="-396776" y="3949532"/>
              <a:ext cx="813690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" name="Google Shape;766;p11"/>
          <p:cNvGrpSpPr/>
          <p:nvPr/>
        </p:nvGrpSpPr>
        <p:grpSpPr>
          <a:xfrm>
            <a:off x="6707963" y="1850631"/>
            <a:ext cx="4489961" cy="925740"/>
            <a:chOff x="6707963" y="1850631"/>
            <a:chExt cx="4489961" cy="925740"/>
          </a:xfrm>
        </p:grpSpPr>
        <p:sp>
          <p:nvSpPr>
            <p:cNvPr id="767" name="Google Shape;767;p11"/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C9F3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C9F3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11"/>
          <p:cNvGrpSpPr/>
          <p:nvPr/>
        </p:nvGrpSpPr>
        <p:grpSpPr>
          <a:xfrm>
            <a:off x="6666265" y="3091894"/>
            <a:ext cx="4547545" cy="925741"/>
            <a:chOff x="6666265" y="3091894"/>
            <a:chExt cx="4547545" cy="925741"/>
          </a:xfrm>
        </p:grpSpPr>
        <p:sp>
          <p:nvSpPr>
            <p:cNvPr id="778" name="Google Shape;778;p11"/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"/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"/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 rot="10800000">
              <a:off x="8505824" y="3114674"/>
              <a:ext cx="422665" cy="902960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"/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00B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C9F3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C9F3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"/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C9F3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12"/>
          <p:cNvGrpSpPr/>
          <p:nvPr/>
        </p:nvGrpSpPr>
        <p:grpSpPr>
          <a:xfrm>
            <a:off x="251520" y="93307"/>
            <a:ext cx="11940479" cy="6111095"/>
            <a:chOff x="251520" y="176436"/>
            <a:chExt cx="8901106" cy="4555554"/>
          </a:xfrm>
        </p:grpSpPr>
        <p:grpSp>
          <p:nvGrpSpPr>
            <p:cNvPr id="793" name="Google Shape;793;p12"/>
            <p:cNvGrpSpPr/>
            <p:nvPr/>
          </p:nvGrpSpPr>
          <p:grpSpPr>
            <a:xfrm>
              <a:off x="4330712" y="895577"/>
              <a:ext cx="4821914" cy="3836413"/>
              <a:chOff x="1092200" y="661988"/>
              <a:chExt cx="6959601" cy="5537200"/>
            </a:xfrm>
          </p:grpSpPr>
          <p:sp>
            <p:nvSpPr>
              <p:cNvPr id="794" name="Google Shape;794;p12"/>
              <p:cNvSpPr/>
              <p:nvPr/>
            </p:nvSpPr>
            <p:spPr>
              <a:xfrm>
                <a:off x="1092200" y="1743075"/>
                <a:ext cx="5813425" cy="4456113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2807" extrusionOk="0">
                    <a:moveTo>
                      <a:pt x="2819" y="2756"/>
                    </a:moveTo>
                    <a:lnTo>
                      <a:pt x="2819" y="2775"/>
                    </a:lnTo>
                    <a:lnTo>
                      <a:pt x="2789" y="2782"/>
                    </a:lnTo>
                    <a:lnTo>
                      <a:pt x="2761" y="2791"/>
                    </a:lnTo>
                    <a:lnTo>
                      <a:pt x="2731" y="2801"/>
                    </a:lnTo>
                    <a:lnTo>
                      <a:pt x="2698" y="2807"/>
                    </a:lnTo>
                    <a:lnTo>
                      <a:pt x="2698" y="2801"/>
                    </a:lnTo>
                    <a:lnTo>
                      <a:pt x="2698" y="2798"/>
                    </a:lnTo>
                    <a:lnTo>
                      <a:pt x="2696" y="2794"/>
                    </a:lnTo>
                    <a:lnTo>
                      <a:pt x="2695" y="2791"/>
                    </a:lnTo>
                    <a:lnTo>
                      <a:pt x="2674" y="2794"/>
                    </a:lnTo>
                    <a:lnTo>
                      <a:pt x="2649" y="2796"/>
                    </a:lnTo>
                    <a:lnTo>
                      <a:pt x="2623" y="2796"/>
                    </a:lnTo>
                    <a:lnTo>
                      <a:pt x="2599" y="2794"/>
                    </a:lnTo>
                    <a:lnTo>
                      <a:pt x="2599" y="2772"/>
                    </a:lnTo>
                    <a:lnTo>
                      <a:pt x="2614" y="2768"/>
                    </a:lnTo>
                    <a:lnTo>
                      <a:pt x="2627" y="2763"/>
                    </a:lnTo>
                    <a:lnTo>
                      <a:pt x="2637" y="2761"/>
                    </a:lnTo>
                    <a:lnTo>
                      <a:pt x="2641" y="2761"/>
                    </a:lnTo>
                    <a:lnTo>
                      <a:pt x="2644" y="2763"/>
                    </a:lnTo>
                    <a:lnTo>
                      <a:pt x="2648" y="2765"/>
                    </a:lnTo>
                    <a:lnTo>
                      <a:pt x="2649" y="2768"/>
                    </a:lnTo>
                    <a:lnTo>
                      <a:pt x="2651" y="2772"/>
                    </a:lnTo>
                    <a:lnTo>
                      <a:pt x="2655" y="2773"/>
                    </a:lnTo>
                    <a:lnTo>
                      <a:pt x="2656" y="2775"/>
                    </a:lnTo>
                    <a:lnTo>
                      <a:pt x="2670" y="2777"/>
                    </a:lnTo>
                    <a:lnTo>
                      <a:pt x="2684" y="2773"/>
                    </a:lnTo>
                    <a:lnTo>
                      <a:pt x="2700" y="2768"/>
                    </a:lnTo>
                    <a:lnTo>
                      <a:pt x="2714" y="2765"/>
                    </a:lnTo>
                    <a:lnTo>
                      <a:pt x="2726" y="2761"/>
                    </a:lnTo>
                    <a:lnTo>
                      <a:pt x="2745" y="2759"/>
                    </a:lnTo>
                    <a:lnTo>
                      <a:pt x="2763" y="2765"/>
                    </a:lnTo>
                    <a:lnTo>
                      <a:pt x="2777" y="2770"/>
                    </a:lnTo>
                    <a:lnTo>
                      <a:pt x="2787" y="2772"/>
                    </a:lnTo>
                    <a:lnTo>
                      <a:pt x="2796" y="2766"/>
                    </a:lnTo>
                    <a:lnTo>
                      <a:pt x="2805" y="2761"/>
                    </a:lnTo>
                    <a:lnTo>
                      <a:pt x="2819" y="2756"/>
                    </a:lnTo>
                    <a:close/>
                    <a:moveTo>
                      <a:pt x="2871" y="2707"/>
                    </a:moveTo>
                    <a:lnTo>
                      <a:pt x="2890" y="2707"/>
                    </a:lnTo>
                    <a:lnTo>
                      <a:pt x="2894" y="2711"/>
                    </a:lnTo>
                    <a:lnTo>
                      <a:pt x="2895" y="2714"/>
                    </a:lnTo>
                    <a:lnTo>
                      <a:pt x="2895" y="2716"/>
                    </a:lnTo>
                    <a:lnTo>
                      <a:pt x="2897" y="2719"/>
                    </a:lnTo>
                    <a:lnTo>
                      <a:pt x="2899" y="2726"/>
                    </a:lnTo>
                    <a:lnTo>
                      <a:pt x="2895" y="2726"/>
                    </a:lnTo>
                    <a:lnTo>
                      <a:pt x="2895" y="2730"/>
                    </a:lnTo>
                    <a:lnTo>
                      <a:pt x="2876" y="2726"/>
                    </a:lnTo>
                    <a:lnTo>
                      <a:pt x="2876" y="2749"/>
                    </a:lnTo>
                    <a:lnTo>
                      <a:pt x="2871" y="2749"/>
                    </a:lnTo>
                    <a:lnTo>
                      <a:pt x="2864" y="2739"/>
                    </a:lnTo>
                    <a:lnTo>
                      <a:pt x="2857" y="2730"/>
                    </a:lnTo>
                    <a:lnTo>
                      <a:pt x="2857" y="2726"/>
                    </a:lnTo>
                    <a:lnTo>
                      <a:pt x="2862" y="2725"/>
                    </a:lnTo>
                    <a:lnTo>
                      <a:pt x="2866" y="2723"/>
                    </a:lnTo>
                    <a:lnTo>
                      <a:pt x="2869" y="2721"/>
                    </a:lnTo>
                    <a:lnTo>
                      <a:pt x="2869" y="2718"/>
                    </a:lnTo>
                    <a:lnTo>
                      <a:pt x="2871" y="2714"/>
                    </a:lnTo>
                    <a:lnTo>
                      <a:pt x="2871" y="2707"/>
                    </a:lnTo>
                    <a:close/>
                    <a:moveTo>
                      <a:pt x="2550" y="2707"/>
                    </a:moveTo>
                    <a:lnTo>
                      <a:pt x="2553" y="2709"/>
                    </a:lnTo>
                    <a:lnTo>
                      <a:pt x="2557" y="2709"/>
                    </a:lnTo>
                    <a:lnTo>
                      <a:pt x="2559" y="2711"/>
                    </a:lnTo>
                    <a:lnTo>
                      <a:pt x="2559" y="2712"/>
                    </a:lnTo>
                    <a:lnTo>
                      <a:pt x="2559" y="2714"/>
                    </a:lnTo>
                    <a:lnTo>
                      <a:pt x="2560" y="2718"/>
                    </a:lnTo>
                    <a:lnTo>
                      <a:pt x="2560" y="2721"/>
                    </a:lnTo>
                    <a:lnTo>
                      <a:pt x="2559" y="2723"/>
                    </a:lnTo>
                    <a:lnTo>
                      <a:pt x="2559" y="2725"/>
                    </a:lnTo>
                    <a:lnTo>
                      <a:pt x="2559" y="2725"/>
                    </a:lnTo>
                    <a:lnTo>
                      <a:pt x="2559" y="2726"/>
                    </a:lnTo>
                    <a:lnTo>
                      <a:pt x="2557" y="2730"/>
                    </a:lnTo>
                    <a:lnTo>
                      <a:pt x="2553" y="2730"/>
                    </a:lnTo>
                    <a:lnTo>
                      <a:pt x="2553" y="2726"/>
                    </a:lnTo>
                    <a:lnTo>
                      <a:pt x="2550" y="2725"/>
                    </a:lnTo>
                    <a:lnTo>
                      <a:pt x="2550" y="2723"/>
                    </a:lnTo>
                    <a:lnTo>
                      <a:pt x="2548" y="2721"/>
                    </a:lnTo>
                    <a:lnTo>
                      <a:pt x="2548" y="2719"/>
                    </a:lnTo>
                    <a:lnTo>
                      <a:pt x="2546" y="2718"/>
                    </a:lnTo>
                    <a:lnTo>
                      <a:pt x="2545" y="2714"/>
                    </a:lnTo>
                    <a:lnTo>
                      <a:pt x="2546" y="2712"/>
                    </a:lnTo>
                    <a:lnTo>
                      <a:pt x="2548" y="2712"/>
                    </a:lnTo>
                    <a:lnTo>
                      <a:pt x="2548" y="2711"/>
                    </a:lnTo>
                    <a:lnTo>
                      <a:pt x="2548" y="2709"/>
                    </a:lnTo>
                    <a:lnTo>
                      <a:pt x="2550" y="2707"/>
                    </a:lnTo>
                    <a:close/>
                    <a:moveTo>
                      <a:pt x="2717" y="2653"/>
                    </a:moveTo>
                    <a:lnTo>
                      <a:pt x="2737" y="2656"/>
                    </a:lnTo>
                    <a:lnTo>
                      <a:pt x="2737" y="2672"/>
                    </a:lnTo>
                    <a:lnTo>
                      <a:pt x="2717" y="2672"/>
                    </a:lnTo>
                    <a:lnTo>
                      <a:pt x="2717" y="2653"/>
                    </a:lnTo>
                    <a:close/>
                    <a:moveTo>
                      <a:pt x="2656" y="2641"/>
                    </a:moveTo>
                    <a:lnTo>
                      <a:pt x="2656" y="2653"/>
                    </a:lnTo>
                    <a:lnTo>
                      <a:pt x="2651" y="2653"/>
                    </a:lnTo>
                    <a:lnTo>
                      <a:pt x="2646" y="2655"/>
                    </a:lnTo>
                    <a:lnTo>
                      <a:pt x="2644" y="2655"/>
                    </a:lnTo>
                    <a:lnTo>
                      <a:pt x="2641" y="2655"/>
                    </a:lnTo>
                    <a:lnTo>
                      <a:pt x="2637" y="2653"/>
                    </a:lnTo>
                    <a:lnTo>
                      <a:pt x="2635" y="2651"/>
                    </a:lnTo>
                    <a:lnTo>
                      <a:pt x="2635" y="2649"/>
                    </a:lnTo>
                    <a:lnTo>
                      <a:pt x="2635" y="2649"/>
                    </a:lnTo>
                    <a:lnTo>
                      <a:pt x="2635" y="2648"/>
                    </a:lnTo>
                    <a:lnTo>
                      <a:pt x="2634" y="2644"/>
                    </a:lnTo>
                    <a:lnTo>
                      <a:pt x="2639" y="2644"/>
                    </a:lnTo>
                    <a:lnTo>
                      <a:pt x="2641" y="2644"/>
                    </a:lnTo>
                    <a:lnTo>
                      <a:pt x="2642" y="2644"/>
                    </a:lnTo>
                    <a:lnTo>
                      <a:pt x="2644" y="2644"/>
                    </a:lnTo>
                    <a:lnTo>
                      <a:pt x="2646" y="2644"/>
                    </a:lnTo>
                    <a:lnTo>
                      <a:pt x="2648" y="2643"/>
                    </a:lnTo>
                    <a:lnTo>
                      <a:pt x="2651" y="2643"/>
                    </a:lnTo>
                    <a:lnTo>
                      <a:pt x="2656" y="2641"/>
                    </a:lnTo>
                    <a:close/>
                    <a:moveTo>
                      <a:pt x="2937" y="2618"/>
                    </a:moveTo>
                    <a:lnTo>
                      <a:pt x="2944" y="2618"/>
                    </a:lnTo>
                    <a:lnTo>
                      <a:pt x="2944" y="2653"/>
                    </a:lnTo>
                    <a:lnTo>
                      <a:pt x="2941" y="2656"/>
                    </a:lnTo>
                    <a:lnTo>
                      <a:pt x="2937" y="2660"/>
                    </a:lnTo>
                    <a:lnTo>
                      <a:pt x="2934" y="2662"/>
                    </a:lnTo>
                    <a:lnTo>
                      <a:pt x="2930" y="2665"/>
                    </a:lnTo>
                    <a:lnTo>
                      <a:pt x="2925" y="2667"/>
                    </a:lnTo>
                    <a:lnTo>
                      <a:pt x="2918" y="2669"/>
                    </a:lnTo>
                    <a:lnTo>
                      <a:pt x="2918" y="2660"/>
                    </a:lnTo>
                    <a:lnTo>
                      <a:pt x="2915" y="2649"/>
                    </a:lnTo>
                    <a:lnTo>
                      <a:pt x="2916" y="2641"/>
                    </a:lnTo>
                    <a:lnTo>
                      <a:pt x="2923" y="2632"/>
                    </a:lnTo>
                    <a:lnTo>
                      <a:pt x="2930" y="2625"/>
                    </a:lnTo>
                    <a:lnTo>
                      <a:pt x="2937" y="2618"/>
                    </a:lnTo>
                    <a:close/>
                    <a:moveTo>
                      <a:pt x="2656" y="2618"/>
                    </a:moveTo>
                    <a:lnTo>
                      <a:pt x="2665" y="2618"/>
                    </a:lnTo>
                    <a:lnTo>
                      <a:pt x="2665" y="2627"/>
                    </a:lnTo>
                    <a:lnTo>
                      <a:pt x="2656" y="2627"/>
                    </a:lnTo>
                    <a:lnTo>
                      <a:pt x="2656" y="2618"/>
                    </a:lnTo>
                    <a:close/>
                    <a:moveTo>
                      <a:pt x="2630" y="2599"/>
                    </a:moveTo>
                    <a:lnTo>
                      <a:pt x="2646" y="2599"/>
                    </a:lnTo>
                    <a:lnTo>
                      <a:pt x="2646" y="2602"/>
                    </a:lnTo>
                    <a:lnTo>
                      <a:pt x="2648" y="2606"/>
                    </a:lnTo>
                    <a:lnTo>
                      <a:pt x="2648" y="2609"/>
                    </a:lnTo>
                    <a:lnTo>
                      <a:pt x="2649" y="2615"/>
                    </a:lnTo>
                    <a:lnTo>
                      <a:pt x="2646" y="2616"/>
                    </a:lnTo>
                    <a:lnTo>
                      <a:pt x="2642" y="2616"/>
                    </a:lnTo>
                    <a:lnTo>
                      <a:pt x="2639" y="2618"/>
                    </a:lnTo>
                    <a:lnTo>
                      <a:pt x="2634" y="2618"/>
                    </a:lnTo>
                    <a:lnTo>
                      <a:pt x="2632" y="2615"/>
                    </a:lnTo>
                    <a:lnTo>
                      <a:pt x="2632" y="2609"/>
                    </a:lnTo>
                    <a:lnTo>
                      <a:pt x="2630" y="2606"/>
                    </a:lnTo>
                    <a:lnTo>
                      <a:pt x="2630" y="2599"/>
                    </a:lnTo>
                    <a:close/>
                    <a:moveTo>
                      <a:pt x="2353" y="2599"/>
                    </a:moveTo>
                    <a:lnTo>
                      <a:pt x="2361" y="2599"/>
                    </a:lnTo>
                    <a:lnTo>
                      <a:pt x="2363" y="2601"/>
                    </a:lnTo>
                    <a:lnTo>
                      <a:pt x="2365" y="2601"/>
                    </a:lnTo>
                    <a:lnTo>
                      <a:pt x="2367" y="2602"/>
                    </a:lnTo>
                    <a:lnTo>
                      <a:pt x="2368" y="2602"/>
                    </a:lnTo>
                    <a:lnTo>
                      <a:pt x="2372" y="2602"/>
                    </a:lnTo>
                    <a:lnTo>
                      <a:pt x="2372" y="2608"/>
                    </a:lnTo>
                    <a:lnTo>
                      <a:pt x="2372" y="2611"/>
                    </a:lnTo>
                    <a:lnTo>
                      <a:pt x="2370" y="2615"/>
                    </a:lnTo>
                    <a:lnTo>
                      <a:pt x="2368" y="2618"/>
                    </a:lnTo>
                    <a:lnTo>
                      <a:pt x="2365" y="2618"/>
                    </a:lnTo>
                    <a:lnTo>
                      <a:pt x="2365" y="2616"/>
                    </a:lnTo>
                    <a:lnTo>
                      <a:pt x="2363" y="2616"/>
                    </a:lnTo>
                    <a:lnTo>
                      <a:pt x="2363" y="2616"/>
                    </a:lnTo>
                    <a:lnTo>
                      <a:pt x="2361" y="2615"/>
                    </a:lnTo>
                    <a:lnTo>
                      <a:pt x="2358" y="2611"/>
                    </a:lnTo>
                    <a:lnTo>
                      <a:pt x="2356" y="2608"/>
                    </a:lnTo>
                    <a:lnTo>
                      <a:pt x="2354" y="2604"/>
                    </a:lnTo>
                    <a:lnTo>
                      <a:pt x="2353" y="2599"/>
                    </a:lnTo>
                    <a:close/>
                    <a:moveTo>
                      <a:pt x="2730" y="2587"/>
                    </a:moveTo>
                    <a:lnTo>
                      <a:pt x="2730" y="2613"/>
                    </a:lnTo>
                    <a:lnTo>
                      <a:pt x="2724" y="2632"/>
                    </a:lnTo>
                    <a:lnTo>
                      <a:pt x="2717" y="2649"/>
                    </a:lnTo>
                    <a:lnTo>
                      <a:pt x="2710" y="2649"/>
                    </a:lnTo>
                    <a:lnTo>
                      <a:pt x="2698" y="2634"/>
                    </a:lnTo>
                    <a:lnTo>
                      <a:pt x="2702" y="2632"/>
                    </a:lnTo>
                    <a:lnTo>
                      <a:pt x="2705" y="2630"/>
                    </a:lnTo>
                    <a:lnTo>
                      <a:pt x="2707" y="2629"/>
                    </a:lnTo>
                    <a:lnTo>
                      <a:pt x="2707" y="2629"/>
                    </a:lnTo>
                    <a:lnTo>
                      <a:pt x="2709" y="2627"/>
                    </a:lnTo>
                    <a:lnTo>
                      <a:pt x="2709" y="2623"/>
                    </a:lnTo>
                    <a:lnTo>
                      <a:pt x="2710" y="2618"/>
                    </a:lnTo>
                    <a:lnTo>
                      <a:pt x="2707" y="2618"/>
                    </a:lnTo>
                    <a:lnTo>
                      <a:pt x="2707" y="2615"/>
                    </a:lnTo>
                    <a:lnTo>
                      <a:pt x="2702" y="2616"/>
                    </a:lnTo>
                    <a:lnTo>
                      <a:pt x="2698" y="2616"/>
                    </a:lnTo>
                    <a:lnTo>
                      <a:pt x="2693" y="2618"/>
                    </a:lnTo>
                    <a:lnTo>
                      <a:pt x="2688" y="2618"/>
                    </a:lnTo>
                    <a:lnTo>
                      <a:pt x="2686" y="2615"/>
                    </a:lnTo>
                    <a:lnTo>
                      <a:pt x="2686" y="2615"/>
                    </a:lnTo>
                    <a:lnTo>
                      <a:pt x="2686" y="2613"/>
                    </a:lnTo>
                    <a:lnTo>
                      <a:pt x="2684" y="2613"/>
                    </a:lnTo>
                    <a:lnTo>
                      <a:pt x="2684" y="2611"/>
                    </a:lnTo>
                    <a:lnTo>
                      <a:pt x="2684" y="2602"/>
                    </a:lnTo>
                    <a:lnTo>
                      <a:pt x="2688" y="2602"/>
                    </a:lnTo>
                    <a:lnTo>
                      <a:pt x="2688" y="2599"/>
                    </a:lnTo>
                    <a:lnTo>
                      <a:pt x="2698" y="2597"/>
                    </a:lnTo>
                    <a:lnTo>
                      <a:pt x="2709" y="2594"/>
                    </a:lnTo>
                    <a:lnTo>
                      <a:pt x="2717" y="2590"/>
                    </a:lnTo>
                    <a:lnTo>
                      <a:pt x="2730" y="2587"/>
                    </a:lnTo>
                    <a:close/>
                    <a:moveTo>
                      <a:pt x="3409" y="2583"/>
                    </a:moveTo>
                    <a:lnTo>
                      <a:pt x="3409" y="2592"/>
                    </a:lnTo>
                    <a:lnTo>
                      <a:pt x="3403" y="2597"/>
                    </a:lnTo>
                    <a:lnTo>
                      <a:pt x="3393" y="2606"/>
                    </a:lnTo>
                    <a:lnTo>
                      <a:pt x="3381" y="2615"/>
                    </a:lnTo>
                    <a:lnTo>
                      <a:pt x="3372" y="2625"/>
                    </a:lnTo>
                    <a:lnTo>
                      <a:pt x="3367" y="2630"/>
                    </a:lnTo>
                    <a:lnTo>
                      <a:pt x="3370" y="2632"/>
                    </a:lnTo>
                    <a:lnTo>
                      <a:pt x="3372" y="2632"/>
                    </a:lnTo>
                    <a:lnTo>
                      <a:pt x="3374" y="2634"/>
                    </a:lnTo>
                    <a:lnTo>
                      <a:pt x="3374" y="2636"/>
                    </a:lnTo>
                    <a:lnTo>
                      <a:pt x="3374" y="2637"/>
                    </a:lnTo>
                    <a:lnTo>
                      <a:pt x="3374" y="2641"/>
                    </a:lnTo>
                    <a:lnTo>
                      <a:pt x="3375" y="2644"/>
                    </a:lnTo>
                    <a:lnTo>
                      <a:pt x="3367" y="2648"/>
                    </a:lnTo>
                    <a:lnTo>
                      <a:pt x="3358" y="2648"/>
                    </a:lnTo>
                    <a:lnTo>
                      <a:pt x="3347" y="2649"/>
                    </a:lnTo>
                    <a:lnTo>
                      <a:pt x="3347" y="2663"/>
                    </a:lnTo>
                    <a:lnTo>
                      <a:pt x="3344" y="2663"/>
                    </a:lnTo>
                    <a:lnTo>
                      <a:pt x="3344" y="2669"/>
                    </a:lnTo>
                    <a:lnTo>
                      <a:pt x="3320" y="2670"/>
                    </a:lnTo>
                    <a:lnTo>
                      <a:pt x="3300" y="2672"/>
                    </a:lnTo>
                    <a:lnTo>
                      <a:pt x="3279" y="2672"/>
                    </a:lnTo>
                    <a:lnTo>
                      <a:pt x="3255" y="2669"/>
                    </a:lnTo>
                    <a:lnTo>
                      <a:pt x="3253" y="2653"/>
                    </a:lnTo>
                    <a:lnTo>
                      <a:pt x="3251" y="2634"/>
                    </a:lnTo>
                    <a:lnTo>
                      <a:pt x="3255" y="2630"/>
                    </a:lnTo>
                    <a:lnTo>
                      <a:pt x="3258" y="2627"/>
                    </a:lnTo>
                    <a:lnTo>
                      <a:pt x="3260" y="2623"/>
                    </a:lnTo>
                    <a:lnTo>
                      <a:pt x="3264" y="2622"/>
                    </a:lnTo>
                    <a:lnTo>
                      <a:pt x="3290" y="2622"/>
                    </a:lnTo>
                    <a:lnTo>
                      <a:pt x="3293" y="2608"/>
                    </a:lnTo>
                    <a:lnTo>
                      <a:pt x="3341" y="2611"/>
                    </a:lnTo>
                    <a:lnTo>
                      <a:pt x="3356" y="2604"/>
                    </a:lnTo>
                    <a:lnTo>
                      <a:pt x="3372" y="2597"/>
                    </a:lnTo>
                    <a:lnTo>
                      <a:pt x="3389" y="2588"/>
                    </a:lnTo>
                    <a:lnTo>
                      <a:pt x="3409" y="2583"/>
                    </a:lnTo>
                    <a:close/>
                    <a:moveTo>
                      <a:pt x="2669" y="2550"/>
                    </a:moveTo>
                    <a:lnTo>
                      <a:pt x="2684" y="2550"/>
                    </a:lnTo>
                    <a:lnTo>
                      <a:pt x="2684" y="2569"/>
                    </a:lnTo>
                    <a:lnTo>
                      <a:pt x="2679" y="2569"/>
                    </a:lnTo>
                    <a:lnTo>
                      <a:pt x="2675" y="2566"/>
                    </a:lnTo>
                    <a:lnTo>
                      <a:pt x="2670" y="2562"/>
                    </a:lnTo>
                    <a:lnTo>
                      <a:pt x="2665" y="2560"/>
                    </a:lnTo>
                    <a:lnTo>
                      <a:pt x="2669" y="2550"/>
                    </a:lnTo>
                    <a:close/>
                    <a:moveTo>
                      <a:pt x="2342" y="2545"/>
                    </a:moveTo>
                    <a:lnTo>
                      <a:pt x="2344" y="2555"/>
                    </a:lnTo>
                    <a:lnTo>
                      <a:pt x="2347" y="2566"/>
                    </a:lnTo>
                    <a:lnTo>
                      <a:pt x="2349" y="2573"/>
                    </a:lnTo>
                    <a:lnTo>
                      <a:pt x="2349" y="2576"/>
                    </a:lnTo>
                    <a:lnTo>
                      <a:pt x="2346" y="2578"/>
                    </a:lnTo>
                    <a:lnTo>
                      <a:pt x="2340" y="2578"/>
                    </a:lnTo>
                    <a:lnTo>
                      <a:pt x="2337" y="2576"/>
                    </a:lnTo>
                    <a:lnTo>
                      <a:pt x="2333" y="2573"/>
                    </a:lnTo>
                    <a:lnTo>
                      <a:pt x="2330" y="2569"/>
                    </a:lnTo>
                    <a:lnTo>
                      <a:pt x="2326" y="2562"/>
                    </a:lnTo>
                    <a:lnTo>
                      <a:pt x="2325" y="2557"/>
                    </a:lnTo>
                    <a:lnTo>
                      <a:pt x="2323" y="2550"/>
                    </a:lnTo>
                    <a:lnTo>
                      <a:pt x="2326" y="2548"/>
                    </a:lnTo>
                    <a:lnTo>
                      <a:pt x="2330" y="2547"/>
                    </a:lnTo>
                    <a:lnTo>
                      <a:pt x="2335" y="2547"/>
                    </a:lnTo>
                    <a:lnTo>
                      <a:pt x="2342" y="2545"/>
                    </a:lnTo>
                    <a:close/>
                    <a:moveTo>
                      <a:pt x="2641" y="2534"/>
                    </a:moveTo>
                    <a:lnTo>
                      <a:pt x="2656" y="2534"/>
                    </a:lnTo>
                    <a:lnTo>
                      <a:pt x="2660" y="2545"/>
                    </a:lnTo>
                    <a:lnTo>
                      <a:pt x="2665" y="2545"/>
                    </a:lnTo>
                    <a:lnTo>
                      <a:pt x="2665" y="2550"/>
                    </a:lnTo>
                    <a:lnTo>
                      <a:pt x="2646" y="2550"/>
                    </a:lnTo>
                    <a:lnTo>
                      <a:pt x="2646" y="2541"/>
                    </a:lnTo>
                    <a:lnTo>
                      <a:pt x="2644" y="2540"/>
                    </a:lnTo>
                    <a:lnTo>
                      <a:pt x="2642" y="2540"/>
                    </a:lnTo>
                    <a:lnTo>
                      <a:pt x="2642" y="2538"/>
                    </a:lnTo>
                    <a:lnTo>
                      <a:pt x="2642" y="2536"/>
                    </a:lnTo>
                    <a:lnTo>
                      <a:pt x="2641" y="2534"/>
                    </a:lnTo>
                    <a:close/>
                    <a:moveTo>
                      <a:pt x="2466" y="2533"/>
                    </a:moveTo>
                    <a:lnTo>
                      <a:pt x="2449" y="2534"/>
                    </a:lnTo>
                    <a:lnTo>
                      <a:pt x="2435" y="2541"/>
                    </a:lnTo>
                    <a:lnTo>
                      <a:pt x="2459" y="2547"/>
                    </a:lnTo>
                    <a:lnTo>
                      <a:pt x="2482" y="2555"/>
                    </a:lnTo>
                    <a:lnTo>
                      <a:pt x="2506" y="2560"/>
                    </a:lnTo>
                    <a:lnTo>
                      <a:pt x="2506" y="2545"/>
                    </a:lnTo>
                    <a:lnTo>
                      <a:pt x="2511" y="2545"/>
                    </a:lnTo>
                    <a:lnTo>
                      <a:pt x="2513" y="2545"/>
                    </a:lnTo>
                    <a:lnTo>
                      <a:pt x="2515" y="2543"/>
                    </a:lnTo>
                    <a:lnTo>
                      <a:pt x="2517" y="2543"/>
                    </a:lnTo>
                    <a:lnTo>
                      <a:pt x="2518" y="2541"/>
                    </a:lnTo>
                    <a:lnTo>
                      <a:pt x="2501" y="2538"/>
                    </a:lnTo>
                    <a:lnTo>
                      <a:pt x="2483" y="2534"/>
                    </a:lnTo>
                    <a:lnTo>
                      <a:pt x="2466" y="2533"/>
                    </a:lnTo>
                    <a:close/>
                    <a:moveTo>
                      <a:pt x="2775" y="2529"/>
                    </a:moveTo>
                    <a:lnTo>
                      <a:pt x="2775" y="2534"/>
                    </a:lnTo>
                    <a:lnTo>
                      <a:pt x="2775" y="2536"/>
                    </a:lnTo>
                    <a:lnTo>
                      <a:pt x="2773" y="2538"/>
                    </a:lnTo>
                    <a:lnTo>
                      <a:pt x="2773" y="2540"/>
                    </a:lnTo>
                    <a:lnTo>
                      <a:pt x="2771" y="2541"/>
                    </a:lnTo>
                    <a:lnTo>
                      <a:pt x="2766" y="2547"/>
                    </a:lnTo>
                    <a:lnTo>
                      <a:pt x="2761" y="2550"/>
                    </a:lnTo>
                    <a:lnTo>
                      <a:pt x="2754" y="2552"/>
                    </a:lnTo>
                    <a:lnTo>
                      <a:pt x="2745" y="2553"/>
                    </a:lnTo>
                    <a:lnTo>
                      <a:pt x="2745" y="2534"/>
                    </a:lnTo>
                    <a:lnTo>
                      <a:pt x="2775" y="2529"/>
                    </a:lnTo>
                    <a:close/>
                    <a:moveTo>
                      <a:pt x="918" y="2515"/>
                    </a:moveTo>
                    <a:lnTo>
                      <a:pt x="918" y="2519"/>
                    </a:lnTo>
                    <a:lnTo>
                      <a:pt x="920" y="2522"/>
                    </a:lnTo>
                    <a:lnTo>
                      <a:pt x="920" y="2527"/>
                    </a:lnTo>
                    <a:lnTo>
                      <a:pt x="921" y="2534"/>
                    </a:lnTo>
                    <a:lnTo>
                      <a:pt x="921" y="2536"/>
                    </a:lnTo>
                    <a:lnTo>
                      <a:pt x="923" y="2536"/>
                    </a:lnTo>
                    <a:lnTo>
                      <a:pt x="923" y="2536"/>
                    </a:lnTo>
                    <a:lnTo>
                      <a:pt x="923" y="2536"/>
                    </a:lnTo>
                    <a:lnTo>
                      <a:pt x="921" y="2538"/>
                    </a:lnTo>
                    <a:lnTo>
                      <a:pt x="916" y="2543"/>
                    </a:lnTo>
                    <a:lnTo>
                      <a:pt x="911" y="2547"/>
                    </a:lnTo>
                    <a:lnTo>
                      <a:pt x="906" y="2552"/>
                    </a:lnTo>
                    <a:lnTo>
                      <a:pt x="902" y="2557"/>
                    </a:lnTo>
                    <a:lnTo>
                      <a:pt x="895" y="2555"/>
                    </a:lnTo>
                    <a:lnTo>
                      <a:pt x="890" y="2555"/>
                    </a:lnTo>
                    <a:lnTo>
                      <a:pt x="883" y="2553"/>
                    </a:lnTo>
                    <a:lnTo>
                      <a:pt x="874" y="2553"/>
                    </a:lnTo>
                    <a:lnTo>
                      <a:pt x="874" y="2529"/>
                    </a:lnTo>
                    <a:lnTo>
                      <a:pt x="888" y="2524"/>
                    </a:lnTo>
                    <a:lnTo>
                      <a:pt x="900" y="2519"/>
                    </a:lnTo>
                    <a:lnTo>
                      <a:pt x="918" y="2515"/>
                    </a:lnTo>
                    <a:close/>
                    <a:moveTo>
                      <a:pt x="2787" y="2510"/>
                    </a:moveTo>
                    <a:lnTo>
                      <a:pt x="2810" y="2515"/>
                    </a:lnTo>
                    <a:lnTo>
                      <a:pt x="2813" y="2519"/>
                    </a:lnTo>
                    <a:lnTo>
                      <a:pt x="2815" y="2520"/>
                    </a:lnTo>
                    <a:lnTo>
                      <a:pt x="2817" y="2522"/>
                    </a:lnTo>
                    <a:lnTo>
                      <a:pt x="2820" y="2526"/>
                    </a:lnTo>
                    <a:lnTo>
                      <a:pt x="2822" y="2529"/>
                    </a:lnTo>
                    <a:lnTo>
                      <a:pt x="2794" y="2529"/>
                    </a:lnTo>
                    <a:lnTo>
                      <a:pt x="2792" y="2533"/>
                    </a:lnTo>
                    <a:lnTo>
                      <a:pt x="2789" y="2533"/>
                    </a:lnTo>
                    <a:lnTo>
                      <a:pt x="2785" y="2533"/>
                    </a:lnTo>
                    <a:lnTo>
                      <a:pt x="2780" y="2534"/>
                    </a:lnTo>
                    <a:lnTo>
                      <a:pt x="2780" y="2527"/>
                    </a:lnTo>
                    <a:lnTo>
                      <a:pt x="2782" y="2522"/>
                    </a:lnTo>
                    <a:lnTo>
                      <a:pt x="2784" y="2519"/>
                    </a:lnTo>
                    <a:lnTo>
                      <a:pt x="2785" y="2515"/>
                    </a:lnTo>
                    <a:lnTo>
                      <a:pt x="2787" y="2510"/>
                    </a:lnTo>
                    <a:close/>
                    <a:moveTo>
                      <a:pt x="2569" y="2506"/>
                    </a:moveTo>
                    <a:lnTo>
                      <a:pt x="2569" y="2515"/>
                    </a:lnTo>
                    <a:lnTo>
                      <a:pt x="2576" y="2515"/>
                    </a:lnTo>
                    <a:lnTo>
                      <a:pt x="2576" y="2510"/>
                    </a:lnTo>
                    <a:lnTo>
                      <a:pt x="2569" y="2506"/>
                    </a:lnTo>
                    <a:close/>
                    <a:moveTo>
                      <a:pt x="2496" y="2464"/>
                    </a:moveTo>
                    <a:lnTo>
                      <a:pt x="2496" y="2477"/>
                    </a:lnTo>
                    <a:lnTo>
                      <a:pt x="2489" y="2477"/>
                    </a:lnTo>
                    <a:lnTo>
                      <a:pt x="2483" y="2477"/>
                    </a:lnTo>
                    <a:lnTo>
                      <a:pt x="2480" y="2478"/>
                    </a:lnTo>
                    <a:lnTo>
                      <a:pt x="2477" y="2480"/>
                    </a:lnTo>
                    <a:lnTo>
                      <a:pt x="2477" y="2484"/>
                    </a:lnTo>
                    <a:lnTo>
                      <a:pt x="2497" y="2485"/>
                    </a:lnTo>
                    <a:lnTo>
                      <a:pt x="2513" y="2491"/>
                    </a:lnTo>
                    <a:lnTo>
                      <a:pt x="2531" y="2496"/>
                    </a:lnTo>
                    <a:lnTo>
                      <a:pt x="2531" y="2492"/>
                    </a:lnTo>
                    <a:lnTo>
                      <a:pt x="2517" y="2485"/>
                    </a:lnTo>
                    <a:lnTo>
                      <a:pt x="2508" y="2477"/>
                    </a:lnTo>
                    <a:lnTo>
                      <a:pt x="2499" y="2464"/>
                    </a:lnTo>
                    <a:lnTo>
                      <a:pt x="2496" y="2464"/>
                    </a:lnTo>
                    <a:close/>
                    <a:moveTo>
                      <a:pt x="2714" y="2452"/>
                    </a:moveTo>
                    <a:lnTo>
                      <a:pt x="2733" y="2457"/>
                    </a:lnTo>
                    <a:lnTo>
                      <a:pt x="2735" y="2471"/>
                    </a:lnTo>
                    <a:lnTo>
                      <a:pt x="2735" y="2482"/>
                    </a:lnTo>
                    <a:lnTo>
                      <a:pt x="2733" y="2496"/>
                    </a:lnTo>
                    <a:lnTo>
                      <a:pt x="2723" y="2496"/>
                    </a:lnTo>
                    <a:lnTo>
                      <a:pt x="2721" y="2491"/>
                    </a:lnTo>
                    <a:lnTo>
                      <a:pt x="2721" y="2485"/>
                    </a:lnTo>
                    <a:lnTo>
                      <a:pt x="2723" y="2480"/>
                    </a:lnTo>
                    <a:lnTo>
                      <a:pt x="2723" y="2477"/>
                    </a:lnTo>
                    <a:lnTo>
                      <a:pt x="2723" y="2473"/>
                    </a:lnTo>
                    <a:lnTo>
                      <a:pt x="2721" y="2470"/>
                    </a:lnTo>
                    <a:lnTo>
                      <a:pt x="2717" y="2468"/>
                    </a:lnTo>
                    <a:lnTo>
                      <a:pt x="2714" y="2466"/>
                    </a:lnTo>
                    <a:lnTo>
                      <a:pt x="2712" y="2464"/>
                    </a:lnTo>
                    <a:lnTo>
                      <a:pt x="2709" y="2461"/>
                    </a:lnTo>
                    <a:lnTo>
                      <a:pt x="2707" y="2457"/>
                    </a:lnTo>
                    <a:lnTo>
                      <a:pt x="2710" y="2456"/>
                    </a:lnTo>
                    <a:lnTo>
                      <a:pt x="2710" y="2456"/>
                    </a:lnTo>
                    <a:lnTo>
                      <a:pt x="2712" y="2456"/>
                    </a:lnTo>
                    <a:lnTo>
                      <a:pt x="2712" y="2454"/>
                    </a:lnTo>
                    <a:lnTo>
                      <a:pt x="2714" y="2452"/>
                    </a:lnTo>
                    <a:close/>
                    <a:moveTo>
                      <a:pt x="1033" y="2449"/>
                    </a:moveTo>
                    <a:lnTo>
                      <a:pt x="1040" y="2461"/>
                    </a:lnTo>
                    <a:lnTo>
                      <a:pt x="1050" y="2471"/>
                    </a:lnTo>
                    <a:lnTo>
                      <a:pt x="1057" y="2482"/>
                    </a:lnTo>
                    <a:lnTo>
                      <a:pt x="1063" y="2496"/>
                    </a:lnTo>
                    <a:lnTo>
                      <a:pt x="1054" y="2501"/>
                    </a:lnTo>
                    <a:lnTo>
                      <a:pt x="1049" y="2508"/>
                    </a:lnTo>
                    <a:lnTo>
                      <a:pt x="1043" y="2515"/>
                    </a:lnTo>
                    <a:lnTo>
                      <a:pt x="1037" y="2519"/>
                    </a:lnTo>
                    <a:lnTo>
                      <a:pt x="1024" y="2522"/>
                    </a:lnTo>
                    <a:lnTo>
                      <a:pt x="1021" y="2519"/>
                    </a:lnTo>
                    <a:lnTo>
                      <a:pt x="1017" y="2515"/>
                    </a:lnTo>
                    <a:lnTo>
                      <a:pt x="1012" y="2513"/>
                    </a:lnTo>
                    <a:lnTo>
                      <a:pt x="1009" y="2510"/>
                    </a:lnTo>
                    <a:lnTo>
                      <a:pt x="1005" y="2508"/>
                    </a:lnTo>
                    <a:lnTo>
                      <a:pt x="1002" y="2503"/>
                    </a:lnTo>
                    <a:lnTo>
                      <a:pt x="1000" y="2501"/>
                    </a:lnTo>
                    <a:lnTo>
                      <a:pt x="1000" y="2499"/>
                    </a:lnTo>
                    <a:lnTo>
                      <a:pt x="998" y="2498"/>
                    </a:lnTo>
                    <a:lnTo>
                      <a:pt x="998" y="2496"/>
                    </a:lnTo>
                    <a:lnTo>
                      <a:pt x="998" y="2492"/>
                    </a:lnTo>
                    <a:lnTo>
                      <a:pt x="979" y="2492"/>
                    </a:lnTo>
                    <a:lnTo>
                      <a:pt x="977" y="2487"/>
                    </a:lnTo>
                    <a:lnTo>
                      <a:pt x="975" y="2484"/>
                    </a:lnTo>
                    <a:lnTo>
                      <a:pt x="975" y="2478"/>
                    </a:lnTo>
                    <a:lnTo>
                      <a:pt x="975" y="2473"/>
                    </a:lnTo>
                    <a:lnTo>
                      <a:pt x="989" y="2466"/>
                    </a:lnTo>
                    <a:lnTo>
                      <a:pt x="1002" y="2459"/>
                    </a:lnTo>
                    <a:lnTo>
                      <a:pt x="1016" y="2452"/>
                    </a:lnTo>
                    <a:lnTo>
                      <a:pt x="1033" y="2449"/>
                    </a:lnTo>
                    <a:close/>
                    <a:moveTo>
                      <a:pt x="1096" y="2445"/>
                    </a:moveTo>
                    <a:lnTo>
                      <a:pt x="1110" y="2447"/>
                    </a:lnTo>
                    <a:lnTo>
                      <a:pt x="1120" y="2452"/>
                    </a:lnTo>
                    <a:lnTo>
                      <a:pt x="1124" y="2464"/>
                    </a:lnTo>
                    <a:lnTo>
                      <a:pt x="1126" y="2477"/>
                    </a:lnTo>
                    <a:lnTo>
                      <a:pt x="1124" y="2484"/>
                    </a:lnTo>
                    <a:lnTo>
                      <a:pt x="1120" y="2485"/>
                    </a:lnTo>
                    <a:lnTo>
                      <a:pt x="1117" y="2487"/>
                    </a:lnTo>
                    <a:lnTo>
                      <a:pt x="1112" y="2487"/>
                    </a:lnTo>
                    <a:lnTo>
                      <a:pt x="1105" y="2487"/>
                    </a:lnTo>
                    <a:lnTo>
                      <a:pt x="1105" y="2473"/>
                    </a:lnTo>
                    <a:lnTo>
                      <a:pt x="1098" y="2471"/>
                    </a:lnTo>
                    <a:lnTo>
                      <a:pt x="1092" y="2470"/>
                    </a:lnTo>
                    <a:lnTo>
                      <a:pt x="1087" y="2468"/>
                    </a:lnTo>
                    <a:lnTo>
                      <a:pt x="1084" y="2464"/>
                    </a:lnTo>
                    <a:lnTo>
                      <a:pt x="1080" y="2461"/>
                    </a:lnTo>
                    <a:lnTo>
                      <a:pt x="1078" y="2454"/>
                    </a:lnTo>
                    <a:lnTo>
                      <a:pt x="1078" y="2445"/>
                    </a:lnTo>
                    <a:lnTo>
                      <a:pt x="1096" y="2445"/>
                    </a:lnTo>
                    <a:close/>
                    <a:moveTo>
                      <a:pt x="2714" y="2381"/>
                    </a:moveTo>
                    <a:lnTo>
                      <a:pt x="2737" y="2384"/>
                    </a:lnTo>
                    <a:lnTo>
                      <a:pt x="2740" y="2388"/>
                    </a:lnTo>
                    <a:lnTo>
                      <a:pt x="2742" y="2391"/>
                    </a:lnTo>
                    <a:lnTo>
                      <a:pt x="2744" y="2393"/>
                    </a:lnTo>
                    <a:lnTo>
                      <a:pt x="2745" y="2396"/>
                    </a:lnTo>
                    <a:lnTo>
                      <a:pt x="2747" y="2402"/>
                    </a:lnTo>
                    <a:lnTo>
                      <a:pt x="2749" y="2407"/>
                    </a:lnTo>
                    <a:lnTo>
                      <a:pt x="2745" y="2409"/>
                    </a:lnTo>
                    <a:lnTo>
                      <a:pt x="2742" y="2410"/>
                    </a:lnTo>
                    <a:lnTo>
                      <a:pt x="2738" y="2412"/>
                    </a:lnTo>
                    <a:lnTo>
                      <a:pt x="2733" y="2414"/>
                    </a:lnTo>
                    <a:lnTo>
                      <a:pt x="2730" y="2414"/>
                    </a:lnTo>
                    <a:lnTo>
                      <a:pt x="2723" y="2416"/>
                    </a:lnTo>
                    <a:lnTo>
                      <a:pt x="2716" y="2409"/>
                    </a:lnTo>
                    <a:lnTo>
                      <a:pt x="2709" y="2407"/>
                    </a:lnTo>
                    <a:lnTo>
                      <a:pt x="2702" y="2405"/>
                    </a:lnTo>
                    <a:lnTo>
                      <a:pt x="2691" y="2403"/>
                    </a:lnTo>
                    <a:lnTo>
                      <a:pt x="2695" y="2391"/>
                    </a:lnTo>
                    <a:lnTo>
                      <a:pt x="2700" y="2391"/>
                    </a:lnTo>
                    <a:lnTo>
                      <a:pt x="2705" y="2389"/>
                    </a:lnTo>
                    <a:lnTo>
                      <a:pt x="2707" y="2388"/>
                    </a:lnTo>
                    <a:lnTo>
                      <a:pt x="2709" y="2386"/>
                    </a:lnTo>
                    <a:lnTo>
                      <a:pt x="2712" y="2384"/>
                    </a:lnTo>
                    <a:lnTo>
                      <a:pt x="2714" y="2381"/>
                    </a:lnTo>
                    <a:close/>
                    <a:moveTo>
                      <a:pt x="1475" y="2361"/>
                    </a:moveTo>
                    <a:lnTo>
                      <a:pt x="1492" y="2361"/>
                    </a:lnTo>
                    <a:lnTo>
                      <a:pt x="1506" y="2365"/>
                    </a:lnTo>
                    <a:lnTo>
                      <a:pt x="1520" y="2368"/>
                    </a:lnTo>
                    <a:lnTo>
                      <a:pt x="1525" y="2386"/>
                    </a:lnTo>
                    <a:lnTo>
                      <a:pt x="1534" y="2400"/>
                    </a:lnTo>
                    <a:lnTo>
                      <a:pt x="1539" y="2416"/>
                    </a:lnTo>
                    <a:lnTo>
                      <a:pt x="1541" y="2430"/>
                    </a:lnTo>
                    <a:lnTo>
                      <a:pt x="1537" y="2442"/>
                    </a:lnTo>
                    <a:lnTo>
                      <a:pt x="1532" y="2452"/>
                    </a:lnTo>
                    <a:lnTo>
                      <a:pt x="1527" y="2461"/>
                    </a:lnTo>
                    <a:lnTo>
                      <a:pt x="1527" y="2463"/>
                    </a:lnTo>
                    <a:lnTo>
                      <a:pt x="1529" y="2464"/>
                    </a:lnTo>
                    <a:lnTo>
                      <a:pt x="1530" y="2466"/>
                    </a:lnTo>
                    <a:lnTo>
                      <a:pt x="1532" y="2466"/>
                    </a:lnTo>
                    <a:lnTo>
                      <a:pt x="1534" y="2468"/>
                    </a:lnTo>
                    <a:lnTo>
                      <a:pt x="1536" y="2468"/>
                    </a:lnTo>
                    <a:lnTo>
                      <a:pt x="1536" y="2475"/>
                    </a:lnTo>
                    <a:lnTo>
                      <a:pt x="1536" y="2478"/>
                    </a:lnTo>
                    <a:lnTo>
                      <a:pt x="1534" y="2484"/>
                    </a:lnTo>
                    <a:lnTo>
                      <a:pt x="1532" y="2487"/>
                    </a:lnTo>
                    <a:lnTo>
                      <a:pt x="1530" y="2489"/>
                    </a:lnTo>
                    <a:lnTo>
                      <a:pt x="1529" y="2492"/>
                    </a:lnTo>
                    <a:lnTo>
                      <a:pt x="1527" y="2496"/>
                    </a:lnTo>
                    <a:lnTo>
                      <a:pt x="1525" y="2515"/>
                    </a:lnTo>
                    <a:lnTo>
                      <a:pt x="1525" y="2533"/>
                    </a:lnTo>
                    <a:lnTo>
                      <a:pt x="1525" y="2550"/>
                    </a:lnTo>
                    <a:lnTo>
                      <a:pt x="1520" y="2564"/>
                    </a:lnTo>
                    <a:lnTo>
                      <a:pt x="1515" y="2567"/>
                    </a:lnTo>
                    <a:lnTo>
                      <a:pt x="1508" y="2567"/>
                    </a:lnTo>
                    <a:lnTo>
                      <a:pt x="1501" y="2569"/>
                    </a:lnTo>
                    <a:lnTo>
                      <a:pt x="1494" y="2569"/>
                    </a:lnTo>
                    <a:lnTo>
                      <a:pt x="1492" y="2567"/>
                    </a:lnTo>
                    <a:lnTo>
                      <a:pt x="1492" y="2566"/>
                    </a:lnTo>
                    <a:lnTo>
                      <a:pt x="1490" y="2562"/>
                    </a:lnTo>
                    <a:lnTo>
                      <a:pt x="1489" y="2560"/>
                    </a:lnTo>
                    <a:lnTo>
                      <a:pt x="1487" y="2560"/>
                    </a:lnTo>
                    <a:lnTo>
                      <a:pt x="1485" y="2560"/>
                    </a:lnTo>
                    <a:lnTo>
                      <a:pt x="1485" y="2564"/>
                    </a:lnTo>
                    <a:lnTo>
                      <a:pt x="1478" y="2574"/>
                    </a:lnTo>
                    <a:lnTo>
                      <a:pt x="1473" y="2581"/>
                    </a:lnTo>
                    <a:lnTo>
                      <a:pt x="1468" y="2585"/>
                    </a:lnTo>
                    <a:lnTo>
                      <a:pt x="1457" y="2587"/>
                    </a:lnTo>
                    <a:lnTo>
                      <a:pt x="1440" y="2587"/>
                    </a:lnTo>
                    <a:lnTo>
                      <a:pt x="1429" y="2574"/>
                    </a:lnTo>
                    <a:lnTo>
                      <a:pt x="1424" y="2566"/>
                    </a:lnTo>
                    <a:lnTo>
                      <a:pt x="1421" y="2553"/>
                    </a:lnTo>
                    <a:lnTo>
                      <a:pt x="1421" y="2538"/>
                    </a:lnTo>
                    <a:lnTo>
                      <a:pt x="1421" y="2515"/>
                    </a:lnTo>
                    <a:lnTo>
                      <a:pt x="1422" y="2508"/>
                    </a:lnTo>
                    <a:lnTo>
                      <a:pt x="1422" y="2496"/>
                    </a:lnTo>
                    <a:lnTo>
                      <a:pt x="1424" y="2480"/>
                    </a:lnTo>
                    <a:lnTo>
                      <a:pt x="1424" y="2463"/>
                    </a:lnTo>
                    <a:lnTo>
                      <a:pt x="1422" y="2449"/>
                    </a:lnTo>
                    <a:lnTo>
                      <a:pt x="1421" y="2442"/>
                    </a:lnTo>
                    <a:lnTo>
                      <a:pt x="1405" y="2435"/>
                    </a:lnTo>
                    <a:lnTo>
                      <a:pt x="1405" y="2391"/>
                    </a:lnTo>
                    <a:lnTo>
                      <a:pt x="1408" y="2391"/>
                    </a:lnTo>
                    <a:lnTo>
                      <a:pt x="1408" y="2388"/>
                    </a:lnTo>
                    <a:lnTo>
                      <a:pt x="1427" y="2388"/>
                    </a:lnTo>
                    <a:lnTo>
                      <a:pt x="1443" y="2384"/>
                    </a:lnTo>
                    <a:lnTo>
                      <a:pt x="1454" y="2379"/>
                    </a:lnTo>
                    <a:lnTo>
                      <a:pt x="1464" y="2370"/>
                    </a:lnTo>
                    <a:lnTo>
                      <a:pt x="1475" y="2361"/>
                    </a:lnTo>
                    <a:close/>
                    <a:moveTo>
                      <a:pt x="2499" y="2353"/>
                    </a:moveTo>
                    <a:lnTo>
                      <a:pt x="2503" y="2355"/>
                    </a:lnTo>
                    <a:lnTo>
                      <a:pt x="2504" y="2355"/>
                    </a:lnTo>
                    <a:lnTo>
                      <a:pt x="2504" y="2356"/>
                    </a:lnTo>
                    <a:lnTo>
                      <a:pt x="2504" y="2356"/>
                    </a:lnTo>
                    <a:lnTo>
                      <a:pt x="2504" y="2356"/>
                    </a:lnTo>
                    <a:lnTo>
                      <a:pt x="2506" y="2358"/>
                    </a:lnTo>
                    <a:lnTo>
                      <a:pt x="2506" y="2361"/>
                    </a:lnTo>
                    <a:lnTo>
                      <a:pt x="2511" y="2361"/>
                    </a:lnTo>
                    <a:lnTo>
                      <a:pt x="2511" y="2363"/>
                    </a:lnTo>
                    <a:lnTo>
                      <a:pt x="2511" y="2363"/>
                    </a:lnTo>
                    <a:lnTo>
                      <a:pt x="2510" y="2365"/>
                    </a:lnTo>
                    <a:lnTo>
                      <a:pt x="2508" y="2365"/>
                    </a:lnTo>
                    <a:lnTo>
                      <a:pt x="2508" y="2365"/>
                    </a:lnTo>
                    <a:lnTo>
                      <a:pt x="2506" y="2365"/>
                    </a:lnTo>
                    <a:lnTo>
                      <a:pt x="2506" y="2367"/>
                    </a:lnTo>
                    <a:lnTo>
                      <a:pt x="2506" y="2367"/>
                    </a:lnTo>
                    <a:lnTo>
                      <a:pt x="2504" y="2368"/>
                    </a:lnTo>
                    <a:lnTo>
                      <a:pt x="2504" y="2368"/>
                    </a:lnTo>
                    <a:lnTo>
                      <a:pt x="2503" y="2368"/>
                    </a:lnTo>
                    <a:lnTo>
                      <a:pt x="2499" y="2368"/>
                    </a:lnTo>
                    <a:lnTo>
                      <a:pt x="2499" y="2365"/>
                    </a:lnTo>
                    <a:lnTo>
                      <a:pt x="2496" y="2365"/>
                    </a:lnTo>
                    <a:lnTo>
                      <a:pt x="2499" y="2353"/>
                    </a:lnTo>
                    <a:close/>
                    <a:moveTo>
                      <a:pt x="2630" y="2334"/>
                    </a:moveTo>
                    <a:lnTo>
                      <a:pt x="2637" y="2334"/>
                    </a:lnTo>
                    <a:lnTo>
                      <a:pt x="2637" y="2353"/>
                    </a:lnTo>
                    <a:lnTo>
                      <a:pt x="2634" y="2353"/>
                    </a:lnTo>
                    <a:lnTo>
                      <a:pt x="2634" y="2358"/>
                    </a:lnTo>
                    <a:lnTo>
                      <a:pt x="2627" y="2358"/>
                    </a:lnTo>
                    <a:lnTo>
                      <a:pt x="2625" y="2353"/>
                    </a:lnTo>
                    <a:lnTo>
                      <a:pt x="2623" y="2349"/>
                    </a:lnTo>
                    <a:lnTo>
                      <a:pt x="2621" y="2346"/>
                    </a:lnTo>
                    <a:lnTo>
                      <a:pt x="2620" y="2342"/>
                    </a:lnTo>
                    <a:lnTo>
                      <a:pt x="2618" y="2339"/>
                    </a:lnTo>
                    <a:lnTo>
                      <a:pt x="2621" y="2337"/>
                    </a:lnTo>
                    <a:lnTo>
                      <a:pt x="2625" y="2337"/>
                    </a:lnTo>
                    <a:lnTo>
                      <a:pt x="2627" y="2337"/>
                    </a:lnTo>
                    <a:lnTo>
                      <a:pt x="2628" y="2335"/>
                    </a:lnTo>
                    <a:lnTo>
                      <a:pt x="2630" y="2334"/>
                    </a:lnTo>
                    <a:close/>
                    <a:moveTo>
                      <a:pt x="2560" y="2327"/>
                    </a:moveTo>
                    <a:lnTo>
                      <a:pt x="2564" y="2327"/>
                    </a:lnTo>
                    <a:lnTo>
                      <a:pt x="2567" y="2328"/>
                    </a:lnTo>
                    <a:lnTo>
                      <a:pt x="2569" y="2328"/>
                    </a:lnTo>
                    <a:lnTo>
                      <a:pt x="2571" y="2328"/>
                    </a:lnTo>
                    <a:lnTo>
                      <a:pt x="2573" y="2330"/>
                    </a:lnTo>
                    <a:lnTo>
                      <a:pt x="2574" y="2332"/>
                    </a:lnTo>
                    <a:lnTo>
                      <a:pt x="2574" y="2334"/>
                    </a:lnTo>
                    <a:lnTo>
                      <a:pt x="2574" y="2335"/>
                    </a:lnTo>
                    <a:lnTo>
                      <a:pt x="2576" y="2339"/>
                    </a:lnTo>
                    <a:lnTo>
                      <a:pt x="2576" y="2342"/>
                    </a:lnTo>
                    <a:lnTo>
                      <a:pt x="2573" y="2342"/>
                    </a:lnTo>
                    <a:lnTo>
                      <a:pt x="2573" y="2346"/>
                    </a:lnTo>
                    <a:lnTo>
                      <a:pt x="2569" y="2344"/>
                    </a:lnTo>
                    <a:lnTo>
                      <a:pt x="2567" y="2344"/>
                    </a:lnTo>
                    <a:lnTo>
                      <a:pt x="2567" y="2344"/>
                    </a:lnTo>
                    <a:lnTo>
                      <a:pt x="2566" y="2342"/>
                    </a:lnTo>
                    <a:lnTo>
                      <a:pt x="2564" y="2342"/>
                    </a:lnTo>
                    <a:lnTo>
                      <a:pt x="2562" y="2339"/>
                    </a:lnTo>
                    <a:lnTo>
                      <a:pt x="2562" y="2335"/>
                    </a:lnTo>
                    <a:lnTo>
                      <a:pt x="2562" y="2332"/>
                    </a:lnTo>
                    <a:lnTo>
                      <a:pt x="2560" y="2327"/>
                    </a:lnTo>
                    <a:close/>
                    <a:moveTo>
                      <a:pt x="2646" y="2285"/>
                    </a:moveTo>
                    <a:lnTo>
                      <a:pt x="2665" y="2285"/>
                    </a:lnTo>
                    <a:lnTo>
                      <a:pt x="2665" y="2288"/>
                    </a:lnTo>
                    <a:lnTo>
                      <a:pt x="2662" y="2292"/>
                    </a:lnTo>
                    <a:lnTo>
                      <a:pt x="2660" y="2295"/>
                    </a:lnTo>
                    <a:lnTo>
                      <a:pt x="2656" y="2300"/>
                    </a:lnTo>
                    <a:lnTo>
                      <a:pt x="2649" y="2295"/>
                    </a:lnTo>
                    <a:lnTo>
                      <a:pt x="2646" y="2285"/>
                    </a:lnTo>
                    <a:close/>
                    <a:moveTo>
                      <a:pt x="2576" y="2272"/>
                    </a:moveTo>
                    <a:lnTo>
                      <a:pt x="2588" y="2272"/>
                    </a:lnTo>
                    <a:lnTo>
                      <a:pt x="2588" y="2281"/>
                    </a:lnTo>
                    <a:lnTo>
                      <a:pt x="2590" y="2285"/>
                    </a:lnTo>
                    <a:lnTo>
                      <a:pt x="2590" y="2286"/>
                    </a:lnTo>
                    <a:lnTo>
                      <a:pt x="2590" y="2288"/>
                    </a:lnTo>
                    <a:lnTo>
                      <a:pt x="2590" y="2292"/>
                    </a:lnTo>
                    <a:lnTo>
                      <a:pt x="2588" y="2295"/>
                    </a:lnTo>
                    <a:lnTo>
                      <a:pt x="2588" y="2300"/>
                    </a:lnTo>
                    <a:lnTo>
                      <a:pt x="2576" y="2300"/>
                    </a:lnTo>
                    <a:lnTo>
                      <a:pt x="2574" y="2292"/>
                    </a:lnTo>
                    <a:lnTo>
                      <a:pt x="2574" y="2286"/>
                    </a:lnTo>
                    <a:lnTo>
                      <a:pt x="2574" y="2279"/>
                    </a:lnTo>
                    <a:lnTo>
                      <a:pt x="2576" y="2272"/>
                    </a:lnTo>
                    <a:close/>
                    <a:moveTo>
                      <a:pt x="2929" y="2192"/>
                    </a:moveTo>
                    <a:lnTo>
                      <a:pt x="2929" y="2199"/>
                    </a:lnTo>
                    <a:lnTo>
                      <a:pt x="2934" y="2199"/>
                    </a:lnTo>
                    <a:lnTo>
                      <a:pt x="2934" y="2196"/>
                    </a:lnTo>
                    <a:lnTo>
                      <a:pt x="2937" y="2196"/>
                    </a:lnTo>
                    <a:lnTo>
                      <a:pt x="2936" y="2194"/>
                    </a:lnTo>
                    <a:lnTo>
                      <a:pt x="2934" y="2194"/>
                    </a:lnTo>
                    <a:lnTo>
                      <a:pt x="2934" y="2194"/>
                    </a:lnTo>
                    <a:lnTo>
                      <a:pt x="2932" y="2194"/>
                    </a:lnTo>
                    <a:lnTo>
                      <a:pt x="2929" y="2192"/>
                    </a:lnTo>
                    <a:close/>
                    <a:moveTo>
                      <a:pt x="2848" y="2192"/>
                    </a:moveTo>
                    <a:lnTo>
                      <a:pt x="2834" y="2197"/>
                    </a:lnTo>
                    <a:lnTo>
                      <a:pt x="2817" y="2199"/>
                    </a:lnTo>
                    <a:lnTo>
                      <a:pt x="2798" y="2203"/>
                    </a:lnTo>
                    <a:lnTo>
                      <a:pt x="2784" y="2208"/>
                    </a:lnTo>
                    <a:lnTo>
                      <a:pt x="2771" y="2218"/>
                    </a:lnTo>
                    <a:lnTo>
                      <a:pt x="2765" y="2231"/>
                    </a:lnTo>
                    <a:lnTo>
                      <a:pt x="2758" y="2245"/>
                    </a:lnTo>
                    <a:lnTo>
                      <a:pt x="2752" y="2259"/>
                    </a:lnTo>
                    <a:lnTo>
                      <a:pt x="2742" y="2271"/>
                    </a:lnTo>
                    <a:lnTo>
                      <a:pt x="2726" y="2281"/>
                    </a:lnTo>
                    <a:lnTo>
                      <a:pt x="2726" y="2285"/>
                    </a:lnTo>
                    <a:lnTo>
                      <a:pt x="2733" y="2285"/>
                    </a:lnTo>
                    <a:lnTo>
                      <a:pt x="2747" y="2276"/>
                    </a:lnTo>
                    <a:lnTo>
                      <a:pt x="2759" y="2272"/>
                    </a:lnTo>
                    <a:lnTo>
                      <a:pt x="2771" y="2272"/>
                    </a:lnTo>
                    <a:lnTo>
                      <a:pt x="2784" y="2272"/>
                    </a:lnTo>
                    <a:lnTo>
                      <a:pt x="2794" y="2269"/>
                    </a:lnTo>
                    <a:lnTo>
                      <a:pt x="2803" y="2260"/>
                    </a:lnTo>
                    <a:lnTo>
                      <a:pt x="2801" y="2260"/>
                    </a:lnTo>
                    <a:lnTo>
                      <a:pt x="2801" y="2259"/>
                    </a:lnTo>
                    <a:lnTo>
                      <a:pt x="2799" y="2259"/>
                    </a:lnTo>
                    <a:lnTo>
                      <a:pt x="2799" y="2257"/>
                    </a:lnTo>
                    <a:lnTo>
                      <a:pt x="2799" y="2253"/>
                    </a:lnTo>
                    <a:lnTo>
                      <a:pt x="2813" y="2250"/>
                    </a:lnTo>
                    <a:lnTo>
                      <a:pt x="2815" y="2255"/>
                    </a:lnTo>
                    <a:lnTo>
                      <a:pt x="2815" y="2259"/>
                    </a:lnTo>
                    <a:lnTo>
                      <a:pt x="2817" y="2262"/>
                    </a:lnTo>
                    <a:lnTo>
                      <a:pt x="2819" y="2265"/>
                    </a:lnTo>
                    <a:lnTo>
                      <a:pt x="2827" y="2259"/>
                    </a:lnTo>
                    <a:lnTo>
                      <a:pt x="2843" y="2253"/>
                    </a:lnTo>
                    <a:lnTo>
                      <a:pt x="2864" y="2246"/>
                    </a:lnTo>
                    <a:lnTo>
                      <a:pt x="2881" y="2241"/>
                    </a:lnTo>
                    <a:lnTo>
                      <a:pt x="2895" y="2238"/>
                    </a:lnTo>
                    <a:lnTo>
                      <a:pt x="2894" y="2238"/>
                    </a:lnTo>
                    <a:lnTo>
                      <a:pt x="2892" y="2236"/>
                    </a:lnTo>
                    <a:lnTo>
                      <a:pt x="2892" y="2236"/>
                    </a:lnTo>
                    <a:lnTo>
                      <a:pt x="2890" y="2236"/>
                    </a:lnTo>
                    <a:lnTo>
                      <a:pt x="2887" y="2234"/>
                    </a:lnTo>
                    <a:lnTo>
                      <a:pt x="2885" y="2232"/>
                    </a:lnTo>
                    <a:lnTo>
                      <a:pt x="2883" y="2232"/>
                    </a:lnTo>
                    <a:lnTo>
                      <a:pt x="2881" y="2232"/>
                    </a:lnTo>
                    <a:lnTo>
                      <a:pt x="2881" y="2232"/>
                    </a:lnTo>
                    <a:lnTo>
                      <a:pt x="2880" y="2232"/>
                    </a:lnTo>
                    <a:lnTo>
                      <a:pt x="2880" y="2232"/>
                    </a:lnTo>
                    <a:lnTo>
                      <a:pt x="2878" y="2231"/>
                    </a:lnTo>
                    <a:lnTo>
                      <a:pt x="2876" y="2227"/>
                    </a:lnTo>
                    <a:lnTo>
                      <a:pt x="2880" y="2227"/>
                    </a:lnTo>
                    <a:lnTo>
                      <a:pt x="2887" y="2217"/>
                    </a:lnTo>
                    <a:lnTo>
                      <a:pt x="2897" y="2211"/>
                    </a:lnTo>
                    <a:lnTo>
                      <a:pt x="2906" y="2206"/>
                    </a:lnTo>
                    <a:lnTo>
                      <a:pt x="2915" y="2196"/>
                    </a:lnTo>
                    <a:lnTo>
                      <a:pt x="2899" y="2199"/>
                    </a:lnTo>
                    <a:lnTo>
                      <a:pt x="2883" y="2197"/>
                    </a:lnTo>
                    <a:lnTo>
                      <a:pt x="2867" y="2194"/>
                    </a:lnTo>
                    <a:lnTo>
                      <a:pt x="2848" y="2192"/>
                    </a:lnTo>
                    <a:close/>
                    <a:moveTo>
                      <a:pt x="1501" y="2180"/>
                    </a:moveTo>
                    <a:lnTo>
                      <a:pt x="1503" y="2192"/>
                    </a:lnTo>
                    <a:lnTo>
                      <a:pt x="1503" y="2211"/>
                    </a:lnTo>
                    <a:lnTo>
                      <a:pt x="1504" y="2232"/>
                    </a:lnTo>
                    <a:lnTo>
                      <a:pt x="1504" y="2252"/>
                    </a:lnTo>
                    <a:lnTo>
                      <a:pt x="1504" y="2267"/>
                    </a:lnTo>
                    <a:lnTo>
                      <a:pt x="1504" y="2276"/>
                    </a:lnTo>
                    <a:lnTo>
                      <a:pt x="1499" y="2293"/>
                    </a:lnTo>
                    <a:lnTo>
                      <a:pt x="1494" y="2309"/>
                    </a:lnTo>
                    <a:lnTo>
                      <a:pt x="1489" y="2325"/>
                    </a:lnTo>
                    <a:lnTo>
                      <a:pt x="1485" y="2346"/>
                    </a:lnTo>
                    <a:lnTo>
                      <a:pt x="1462" y="2346"/>
                    </a:lnTo>
                    <a:lnTo>
                      <a:pt x="1452" y="2327"/>
                    </a:lnTo>
                    <a:lnTo>
                      <a:pt x="1445" y="2309"/>
                    </a:lnTo>
                    <a:lnTo>
                      <a:pt x="1440" y="2288"/>
                    </a:lnTo>
                    <a:lnTo>
                      <a:pt x="1436" y="2265"/>
                    </a:lnTo>
                    <a:lnTo>
                      <a:pt x="1436" y="2234"/>
                    </a:lnTo>
                    <a:lnTo>
                      <a:pt x="1440" y="2232"/>
                    </a:lnTo>
                    <a:lnTo>
                      <a:pt x="1443" y="2231"/>
                    </a:lnTo>
                    <a:lnTo>
                      <a:pt x="1445" y="2229"/>
                    </a:lnTo>
                    <a:lnTo>
                      <a:pt x="1447" y="2225"/>
                    </a:lnTo>
                    <a:lnTo>
                      <a:pt x="1448" y="2224"/>
                    </a:lnTo>
                    <a:lnTo>
                      <a:pt x="1450" y="2218"/>
                    </a:lnTo>
                    <a:lnTo>
                      <a:pt x="1475" y="2215"/>
                    </a:lnTo>
                    <a:lnTo>
                      <a:pt x="1475" y="2189"/>
                    </a:lnTo>
                    <a:lnTo>
                      <a:pt x="1480" y="2187"/>
                    </a:lnTo>
                    <a:lnTo>
                      <a:pt x="1483" y="2185"/>
                    </a:lnTo>
                    <a:lnTo>
                      <a:pt x="1487" y="2183"/>
                    </a:lnTo>
                    <a:lnTo>
                      <a:pt x="1490" y="2183"/>
                    </a:lnTo>
                    <a:lnTo>
                      <a:pt x="1494" y="2182"/>
                    </a:lnTo>
                    <a:lnTo>
                      <a:pt x="1501" y="2180"/>
                    </a:lnTo>
                    <a:close/>
                    <a:moveTo>
                      <a:pt x="3255" y="1543"/>
                    </a:moveTo>
                    <a:lnTo>
                      <a:pt x="3245" y="1548"/>
                    </a:lnTo>
                    <a:lnTo>
                      <a:pt x="3234" y="1550"/>
                    </a:lnTo>
                    <a:lnTo>
                      <a:pt x="3224" y="1550"/>
                    </a:lnTo>
                    <a:lnTo>
                      <a:pt x="3213" y="1550"/>
                    </a:lnTo>
                    <a:lnTo>
                      <a:pt x="3204" y="1555"/>
                    </a:lnTo>
                    <a:lnTo>
                      <a:pt x="3197" y="1566"/>
                    </a:lnTo>
                    <a:lnTo>
                      <a:pt x="3183" y="1566"/>
                    </a:lnTo>
                    <a:lnTo>
                      <a:pt x="3183" y="1578"/>
                    </a:lnTo>
                    <a:lnTo>
                      <a:pt x="3121" y="1574"/>
                    </a:lnTo>
                    <a:lnTo>
                      <a:pt x="3121" y="1593"/>
                    </a:lnTo>
                    <a:lnTo>
                      <a:pt x="3103" y="1600"/>
                    </a:lnTo>
                    <a:lnTo>
                      <a:pt x="3089" y="1611"/>
                    </a:lnTo>
                    <a:lnTo>
                      <a:pt x="3080" y="1627"/>
                    </a:lnTo>
                    <a:lnTo>
                      <a:pt x="3075" y="1646"/>
                    </a:lnTo>
                    <a:lnTo>
                      <a:pt x="3094" y="1648"/>
                    </a:lnTo>
                    <a:lnTo>
                      <a:pt x="3110" y="1651"/>
                    </a:lnTo>
                    <a:lnTo>
                      <a:pt x="3112" y="1656"/>
                    </a:lnTo>
                    <a:lnTo>
                      <a:pt x="3115" y="1660"/>
                    </a:lnTo>
                    <a:lnTo>
                      <a:pt x="3117" y="1663"/>
                    </a:lnTo>
                    <a:lnTo>
                      <a:pt x="3119" y="1667"/>
                    </a:lnTo>
                    <a:lnTo>
                      <a:pt x="3121" y="1674"/>
                    </a:lnTo>
                    <a:lnTo>
                      <a:pt x="3135" y="1674"/>
                    </a:lnTo>
                    <a:lnTo>
                      <a:pt x="3142" y="1670"/>
                    </a:lnTo>
                    <a:lnTo>
                      <a:pt x="3150" y="1667"/>
                    </a:lnTo>
                    <a:lnTo>
                      <a:pt x="3159" y="1663"/>
                    </a:lnTo>
                    <a:lnTo>
                      <a:pt x="3175" y="1662"/>
                    </a:lnTo>
                    <a:lnTo>
                      <a:pt x="3175" y="1665"/>
                    </a:lnTo>
                    <a:lnTo>
                      <a:pt x="3178" y="1665"/>
                    </a:lnTo>
                    <a:lnTo>
                      <a:pt x="3183" y="1686"/>
                    </a:lnTo>
                    <a:lnTo>
                      <a:pt x="3168" y="1689"/>
                    </a:lnTo>
                    <a:lnTo>
                      <a:pt x="3157" y="1696"/>
                    </a:lnTo>
                    <a:lnTo>
                      <a:pt x="3150" y="1707"/>
                    </a:lnTo>
                    <a:lnTo>
                      <a:pt x="3149" y="1723"/>
                    </a:lnTo>
                    <a:lnTo>
                      <a:pt x="3135" y="1726"/>
                    </a:lnTo>
                    <a:lnTo>
                      <a:pt x="3128" y="1731"/>
                    </a:lnTo>
                    <a:lnTo>
                      <a:pt x="3122" y="1738"/>
                    </a:lnTo>
                    <a:lnTo>
                      <a:pt x="3117" y="1744"/>
                    </a:lnTo>
                    <a:lnTo>
                      <a:pt x="3110" y="1751"/>
                    </a:lnTo>
                    <a:lnTo>
                      <a:pt x="3107" y="1752"/>
                    </a:lnTo>
                    <a:lnTo>
                      <a:pt x="3103" y="1752"/>
                    </a:lnTo>
                    <a:lnTo>
                      <a:pt x="3098" y="1751"/>
                    </a:lnTo>
                    <a:lnTo>
                      <a:pt x="3094" y="1751"/>
                    </a:lnTo>
                    <a:lnTo>
                      <a:pt x="3093" y="1751"/>
                    </a:lnTo>
                    <a:lnTo>
                      <a:pt x="3089" y="1752"/>
                    </a:lnTo>
                    <a:lnTo>
                      <a:pt x="3087" y="1754"/>
                    </a:lnTo>
                    <a:lnTo>
                      <a:pt x="3087" y="1773"/>
                    </a:lnTo>
                    <a:lnTo>
                      <a:pt x="3075" y="1777"/>
                    </a:lnTo>
                    <a:lnTo>
                      <a:pt x="3066" y="1782"/>
                    </a:lnTo>
                    <a:lnTo>
                      <a:pt x="3059" y="1785"/>
                    </a:lnTo>
                    <a:lnTo>
                      <a:pt x="3044" y="1789"/>
                    </a:lnTo>
                    <a:lnTo>
                      <a:pt x="3039" y="1777"/>
                    </a:lnTo>
                    <a:lnTo>
                      <a:pt x="3033" y="1763"/>
                    </a:lnTo>
                    <a:lnTo>
                      <a:pt x="3025" y="1751"/>
                    </a:lnTo>
                    <a:lnTo>
                      <a:pt x="3016" y="1740"/>
                    </a:lnTo>
                    <a:lnTo>
                      <a:pt x="3002" y="1735"/>
                    </a:lnTo>
                    <a:lnTo>
                      <a:pt x="2991" y="1738"/>
                    </a:lnTo>
                    <a:lnTo>
                      <a:pt x="2976" y="1740"/>
                    </a:lnTo>
                    <a:lnTo>
                      <a:pt x="2960" y="1738"/>
                    </a:lnTo>
                    <a:lnTo>
                      <a:pt x="2960" y="1712"/>
                    </a:lnTo>
                    <a:lnTo>
                      <a:pt x="2974" y="1703"/>
                    </a:lnTo>
                    <a:lnTo>
                      <a:pt x="2988" y="1691"/>
                    </a:lnTo>
                    <a:lnTo>
                      <a:pt x="3000" y="1676"/>
                    </a:lnTo>
                    <a:lnTo>
                      <a:pt x="3005" y="1658"/>
                    </a:lnTo>
                    <a:lnTo>
                      <a:pt x="2979" y="1662"/>
                    </a:lnTo>
                    <a:lnTo>
                      <a:pt x="2957" y="1669"/>
                    </a:lnTo>
                    <a:lnTo>
                      <a:pt x="2934" y="1676"/>
                    </a:lnTo>
                    <a:lnTo>
                      <a:pt x="2909" y="1681"/>
                    </a:lnTo>
                    <a:lnTo>
                      <a:pt x="2909" y="1677"/>
                    </a:lnTo>
                    <a:lnTo>
                      <a:pt x="2909" y="1676"/>
                    </a:lnTo>
                    <a:lnTo>
                      <a:pt x="2908" y="1674"/>
                    </a:lnTo>
                    <a:lnTo>
                      <a:pt x="2908" y="1672"/>
                    </a:lnTo>
                    <a:lnTo>
                      <a:pt x="2906" y="1670"/>
                    </a:lnTo>
                    <a:lnTo>
                      <a:pt x="2902" y="1669"/>
                    </a:lnTo>
                    <a:lnTo>
                      <a:pt x="2901" y="1667"/>
                    </a:lnTo>
                    <a:lnTo>
                      <a:pt x="2897" y="1667"/>
                    </a:lnTo>
                    <a:lnTo>
                      <a:pt x="2890" y="1665"/>
                    </a:lnTo>
                    <a:lnTo>
                      <a:pt x="2895" y="1642"/>
                    </a:lnTo>
                    <a:lnTo>
                      <a:pt x="2887" y="1642"/>
                    </a:lnTo>
                    <a:lnTo>
                      <a:pt x="2876" y="1649"/>
                    </a:lnTo>
                    <a:lnTo>
                      <a:pt x="2861" y="1655"/>
                    </a:lnTo>
                    <a:lnTo>
                      <a:pt x="2848" y="1658"/>
                    </a:lnTo>
                    <a:lnTo>
                      <a:pt x="2848" y="1674"/>
                    </a:lnTo>
                    <a:lnTo>
                      <a:pt x="2848" y="1691"/>
                    </a:lnTo>
                    <a:lnTo>
                      <a:pt x="2845" y="1707"/>
                    </a:lnTo>
                    <a:lnTo>
                      <a:pt x="2840" y="1721"/>
                    </a:lnTo>
                    <a:lnTo>
                      <a:pt x="2829" y="1730"/>
                    </a:lnTo>
                    <a:lnTo>
                      <a:pt x="2813" y="1735"/>
                    </a:lnTo>
                    <a:lnTo>
                      <a:pt x="2810" y="1745"/>
                    </a:lnTo>
                    <a:lnTo>
                      <a:pt x="2806" y="1752"/>
                    </a:lnTo>
                    <a:lnTo>
                      <a:pt x="2803" y="1759"/>
                    </a:lnTo>
                    <a:lnTo>
                      <a:pt x="2799" y="1770"/>
                    </a:lnTo>
                    <a:lnTo>
                      <a:pt x="2810" y="1784"/>
                    </a:lnTo>
                    <a:lnTo>
                      <a:pt x="2817" y="1801"/>
                    </a:lnTo>
                    <a:lnTo>
                      <a:pt x="2820" y="1824"/>
                    </a:lnTo>
                    <a:lnTo>
                      <a:pt x="2822" y="1847"/>
                    </a:lnTo>
                    <a:lnTo>
                      <a:pt x="2808" y="1852"/>
                    </a:lnTo>
                    <a:lnTo>
                      <a:pt x="2796" y="1857"/>
                    </a:lnTo>
                    <a:lnTo>
                      <a:pt x="2787" y="1864"/>
                    </a:lnTo>
                    <a:lnTo>
                      <a:pt x="2782" y="1876"/>
                    </a:lnTo>
                    <a:lnTo>
                      <a:pt x="2780" y="1892"/>
                    </a:lnTo>
                    <a:lnTo>
                      <a:pt x="2777" y="1902"/>
                    </a:lnTo>
                    <a:lnTo>
                      <a:pt x="2777" y="1918"/>
                    </a:lnTo>
                    <a:lnTo>
                      <a:pt x="2778" y="1936"/>
                    </a:lnTo>
                    <a:lnTo>
                      <a:pt x="2780" y="1955"/>
                    </a:lnTo>
                    <a:lnTo>
                      <a:pt x="2782" y="1972"/>
                    </a:lnTo>
                    <a:lnTo>
                      <a:pt x="2784" y="1984"/>
                    </a:lnTo>
                    <a:lnTo>
                      <a:pt x="2770" y="1991"/>
                    </a:lnTo>
                    <a:lnTo>
                      <a:pt x="2759" y="1998"/>
                    </a:lnTo>
                    <a:lnTo>
                      <a:pt x="2754" y="2011"/>
                    </a:lnTo>
                    <a:lnTo>
                      <a:pt x="2752" y="2032"/>
                    </a:lnTo>
                    <a:lnTo>
                      <a:pt x="2756" y="2044"/>
                    </a:lnTo>
                    <a:lnTo>
                      <a:pt x="2754" y="2058"/>
                    </a:lnTo>
                    <a:lnTo>
                      <a:pt x="2747" y="2070"/>
                    </a:lnTo>
                    <a:lnTo>
                      <a:pt x="2745" y="2077"/>
                    </a:lnTo>
                    <a:lnTo>
                      <a:pt x="2749" y="2079"/>
                    </a:lnTo>
                    <a:lnTo>
                      <a:pt x="2752" y="2079"/>
                    </a:lnTo>
                    <a:lnTo>
                      <a:pt x="2756" y="2079"/>
                    </a:lnTo>
                    <a:lnTo>
                      <a:pt x="2761" y="2080"/>
                    </a:lnTo>
                    <a:lnTo>
                      <a:pt x="2765" y="2084"/>
                    </a:lnTo>
                    <a:lnTo>
                      <a:pt x="2766" y="2087"/>
                    </a:lnTo>
                    <a:lnTo>
                      <a:pt x="2766" y="2091"/>
                    </a:lnTo>
                    <a:lnTo>
                      <a:pt x="2768" y="2093"/>
                    </a:lnTo>
                    <a:lnTo>
                      <a:pt x="2768" y="2096"/>
                    </a:lnTo>
                    <a:lnTo>
                      <a:pt x="2770" y="2100"/>
                    </a:lnTo>
                    <a:lnTo>
                      <a:pt x="2773" y="2101"/>
                    </a:lnTo>
                    <a:lnTo>
                      <a:pt x="2780" y="2103"/>
                    </a:lnTo>
                    <a:lnTo>
                      <a:pt x="2784" y="2135"/>
                    </a:lnTo>
                    <a:lnTo>
                      <a:pt x="2796" y="2143"/>
                    </a:lnTo>
                    <a:lnTo>
                      <a:pt x="2808" y="2154"/>
                    </a:lnTo>
                    <a:lnTo>
                      <a:pt x="2822" y="2161"/>
                    </a:lnTo>
                    <a:lnTo>
                      <a:pt x="2861" y="2157"/>
                    </a:lnTo>
                    <a:lnTo>
                      <a:pt x="2861" y="2159"/>
                    </a:lnTo>
                    <a:lnTo>
                      <a:pt x="2862" y="2161"/>
                    </a:lnTo>
                    <a:lnTo>
                      <a:pt x="2866" y="2163"/>
                    </a:lnTo>
                    <a:lnTo>
                      <a:pt x="2867" y="2164"/>
                    </a:lnTo>
                    <a:lnTo>
                      <a:pt x="2871" y="2168"/>
                    </a:lnTo>
                    <a:lnTo>
                      <a:pt x="2876" y="2169"/>
                    </a:lnTo>
                    <a:lnTo>
                      <a:pt x="2892" y="2169"/>
                    </a:lnTo>
                    <a:lnTo>
                      <a:pt x="2908" y="2166"/>
                    </a:lnTo>
                    <a:lnTo>
                      <a:pt x="2925" y="2159"/>
                    </a:lnTo>
                    <a:lnTo>
                      <a:pt x="2939" y="2152"/>
                    </a:lnTo>
                    <a:lnTo>
                      <a:pt x="2953" y="2149"/>
                    </a:lnTo>
                    <a:lnTo>
                      <a:pt x="2963" y="2150"/>
                    </a:lnTo>
                    <a:lnTo>
                      <a:pt x="2970" y="2154"/>
                    </a:lnTo>
                    <a:lnTo>
                      <a:pt x="2974" y="2159"/>
                    </a:lnTo>
                    <a:lnTo>
                      <a:pt x="2979" y="2166"/>
                    </a:lnTo>
                    <a:lnTo>
                      <a:pt x="3014" y="2157"/>
                    </a:lnTo>
                    <a:lnTo>
                      <a:pt x="3032" y="2121"/>
                    </a:lnTo>
                    <a:lnTo>
                      <a:pt x="3054" y="2089"/>
                    </a:lnTo>
                    <a:lnTo>
                      <a:pt x="3084" y="2061"/>
                    </a:lnTo>
                    <a:lnTo>
                      <a:pt x="3114" y="2039"/>
                    </a:lnTo>
                    <a:lnTo>
                      <a:pt x="3128" y="2033"/>
                    </a:lnTo>
                    <a:lnTo>
                      <a:pt x="3145" y="2032"/>
                    </a:lnTo>
                    <a:lnTo>
                      <a:pt x="3164" y="2032"/>
                    </a:lnTo>
                    <a:lnTo>
                      <a:pt x="3183" y="2032"/>
                    </a:lnTo>
                    <a:lnTo>
                      <a:pt x="3197" y="2026"/>
                    </a:lnTo>
                    <a:lnTo>
                      <a:pt x="3208" y="2021"/>
                    </a:lnTo>
                    <a:lnTo>
                      <a:pt x="3215" y="2014"/>
                    </a:lnTo>
                    <a:lnTo>
                      <a:pt x="3225" y="2007"/>
                    </a:lnTo>
                    <a:lnTo>
                      <a:pt x="3241" y="2004"/>
                    </a:lnTo>
                    <a:lnTo>
                      <a:pt x="3245" y="2011"/>
                    </a:lnTo>
                    <a:lnTo>
                      <a:pt x="3250" y="2018"/>
                    </a:lnTo>
                    <a:lnTo>
                      <a:pt x="3255" y="2023"/>
                    </a:lnTo>
                    <a:lnTo>
                      <a:pt x="3276" y="2021"/>
                    </a:lnTo>
                    <a:lnTo>
                      <a:pt x="3293" y="2016"/>
                    </a:lnTo>
                    <a:lnTo>
                      <a:pt x="3313" y="2012"/>
                    </a:lnTo>
                    <a:lnTo>
                      <a:pt x="3316" y="2016"/>
                    </a:lnTo>
                    <a:lnTo>
                      <a:pt x="3318" y="2021"/>
                    </a:lnTo>
                    <a:lnTo>
                      <a:pt x="3318" y="2025"/>
                    </a:lnTo>
                    <a:lnTo>
                      <a:pt x="3320" y="2028"/>
                    </a:lnTo>
                    <a:lnTo>
                      <a:pt x="3321" y="2032"/>
                    </a:lnTo>
                    <a:lnTo>
                      <a:pt x="3334" y="2039"/>
                    </a:lnTo>
                    <a:lnTo>
                      <a:pt x="3351" y="2042"/>
                    </a:lnTo>
                    <a:lnTo>
                      <a:pt x="3351" y="2032"/>
                    </a:lnTo>
                    <a:lnTo>
                      <a:pt x="3374" y="2032"/>
                    </a:lnTo>
                    <a:lnTo>
                      <a:pt x="3389" y="2033"/>
                    </a:lnTo>
                    <a:lnTo>
                      <a:pt x="3405" y="2033"/>
                    </a:lnTo>
                    <a:lnTo>
                      <a:pt x="3421" y="2035"/>
                    </a:lnTo>
                    <a:lnTo>
                      <a:pt x="3443" y="2035"/>
                    </a:lnTo>
                    <a:lnTo>
                      <a:pt x="3478" y="2035"/>
                    </a:lnTo>
                    <a:lnTo>
                      <a:pt x="3498" y="2025"/>
                    </a:lnTo>
                    <a:lnTo>
                      <a:pt x="3515" y="2011"/>
                    </a:lnTo>
                    <a:lnTo>
                      <a:pt x="3533" y="2000"/>
                    </a:lnTo>
                    <a:lnTo>
                      <a:pt x="3548" y="1997"/>
                    </a:lnTo>
                    <a:lnTo>
                      <a:pt x="3566" y="1998"/>
                    </a:lnTo>
                    <a:lnTo>
                      <a:pt x="3581" y="2000"/>
                    </a:lnTo>
                    <a:lnTo>
                      <a:pt x="3594" y="2000"/>
                    </a:lnTo>
                    <a:lnTo>
                      <a:pt x="3599" y="1995"/>
                    </a:lnTo>
                    <a:lnTo>
                      <a:pt x="3608" y="1986"/>
                    </a:lnTo>
                    <a:lnTo>
                      <a:pt x="3620" y="1972"/>
                    </a:lnTo>
                    <a:lnTo>
                      <a:pt x="3632" y="1958"/>
                    </a:lnTo>
                    <a:lnTo>
                      <a:pt x="3642" y="1943"/>
                    </a:lnTo>
                    <a:lnTo>
                      <a:pt x="3651" y="1929"/>
                    </a:lnTo>
                    <a:lnTo>
                      <a:pt x="3655" y="1920"/>
                    </a:lnTo>
                    <a:lnTo>
                      <a:pt x="3662" y="1906"/>
                    </a:lnTo>
                    <a:lnTo>
                      <a:pt x="3662" y="1888"/>
                    </a:lnTo>
                    <a:lnTo>
                      <a:pt x="3656" y="1869"/>
                    </a:lnTo>
                    <a:lnTo>
                      <a:pt x="3648" y="1850"/>
                    </a:lnTo>
                    <a:lnTo>
                      <a:pt x="3637" y="1834"/>
                    </a:lnTo>
                    <a:lnTo>
                      <a:pt x="3623" y="1824"/>
                    </a:lnTo>
                    <a:lnTo>
                      <a:pt x="3609" y="1820"/>
                    </a:lnTo>
                    <a:lnTo>
                      <a:pt x="3608" y="1819"/>
                    </a:lnTo>
                    <a:lnTo>
                      <a:pt x="3604" y="1817"/>
                    </a:lnTo>
                    <a:lnTo>
                      <a:pt x="3601" y="1813"/>
                    </a:lnTo>
                    <a:lnTo>
                      <a:pt x="3597" y="1812"/>
                    </a:lnTo>
                    <a:lnTo>
                      <a:pt x="3594" y="1808"/>
                    </a:lnTo>
                    <a:lnTo>
                      <a:pt x="3588" y="1805"/>
                    </a:lnTo>
                    <a:lnTo>
                      <a:pt x="3585" y="1803"/>
                    </a:lnTo>
                    <a:lnTo>
                      <a:pt x="3583" y="1801"/>
                    </a:lnTo>
                    <a:lnTo>
                      <a:pt x="3581" y="1801"/>
                    </a:lnTo>
                    <a:lnTo>
                      <a:pt x="3573" y="1799"/>
                    </a:lnTo>
                    <a:lnTo>
                      <a:pt x="3560" y="1801"/>
                    </a:lnTo>
                    <a:lnTo>
                      <a:pt x="3548" y="1803"/>
                    </a:lnTo>
                    <a:lnTo>
                      <a:pt x="3536" y="1801"/>
                    </a:lnTo>
                    <a:lnTo>
                      <a:pt x="3533" y="1798"/>
                    </a:lnTo>
                    <a:lnTo>
                      <a:pt x="3529" y="1792"/>
                    </a:lnTo>
                    <a:lnTo>
                      <a:pt x="3526" y="1787"/>
                    </a:lnTo>
                    <a:lnTo>
                      <a:pt x="3524" y="1780"/>
                    </a:lnTo>
                    <a:lnTo>
                      <a:pt x="3520" y="1777"/>
                    </a:lnTo>
                    <a:lnTo>
                      <a:pt x="3517" y="1773"/>
                    </a:lnTo>
                    <a:lnTo>
                      <a:pt x="3452" y="1770"/>
                    </a:lnTo>
                    <a:lnTo>
                      <a:pt x="3414" y="1758"/>
                    </a:lnTo>
                    <a:lnTo>
                      <a:pt x="3374" y="1745"/>
                    </a:lnTo>
                    <a:lnTo>
                      <a:pt x="3337" y="1735"/>
                    </a:lnTo>
                    <a:lnTo>
                      <a:pt x="3293" y="1731"/>
                    </a:lnTo>
                    <a:lnTo>
                      <a:pt x="3290" y="1728"/>
                    </a:lnTo>
                    <a:lnTo>
                      <a:pt x="3286" y="1723"/>
                    </a:lnTo>
                    <a:lnTo>
                      <a:pt x="3283" y="1717"/>
                    </a:lnTo>
                    <a:lnTo>
                      <a:pt x="3279" y="1712"/>
                    </a:lnTo>
                    <a:lnTo>
                      <a:pt x="3276" y="1709"/>
                    </a:lnTo>
                    <a:lnTo>
                      <a:pt x="3271" y="1703"/>
                    </a:lnTo>
                    <a:lnTo>
                      <a:pt x="3257" y="1698"/>
                    </a:lnTo>
                    <a:lnTo>
                      <a:pt x="3238" y="1695"/>
                    </a:lnTo>
                    <a:lnTo>
                      <a:pt x="3218" y="1689"/>
                    </a:lnTo>
                    <a:lnTo>
                      <a:pt x="3201" y="1683"/>
                    </a:lnTo>
                    <a:lnTo>
                      <a:pt x="3190" y="1674"/>
                    </a:lnTo>
                    <a:lnTo>
                      <a:pt x="3187" y="1669"/>
                    </a:lnTo>
                    <a:lnTo>
                      <a:pt x="3185" y="1662"/>
                    </a:lnTo>
                    <a:lnTo>
                      <a:pt x="3183" y="1655"/>
                    </a:lnTo>
                    <a:lnTo>
                      <a:pt x="3183" y="1646"/>
                    </a:lnTo>
                    <a:lnTo>
                      <a:pt x="3196" y="1634"/>
                    </a:lnTo>
                    <a:lnTo>
                      <a:pt x="3204" y="1614"/>
                    </a:lnTo>
                    <a:lnTo>
                      <a:pt x="3210" y="1593"/>
                    </a:lnTo>
                    <a:lnTo>
                      <a:pt x="3210" y="1566"/>
                    </a:lnTo>
                    <a:lnTo>
                      <a:pt x="3218" y="1566"/>
                    </a:lnTo>
                    <a:lnTo>
                      <a:pt x="3225" y="1566"/>
                    </a:lnTo>
                    <a:lnTo>
                      <a:pt x="3231" y="1564"/>
                    </a:lnTo>
                    <a:lnTo>
                      <a:pt x="3236" y="1562"/>
                    </a:lnTo>
                    <a:lnTo>
                      <a:pt x="3245" y="1559"/>
                    </a:lnTo>
                    <a:lnTo>
                      <a:pt x="3250" y="1555"/>
                    </a:lnTo>
                    <a:lnTo>
                      <a:pt x="3255" y="1550"/>
                    </a:lnTo>
                    <a:lnTo>
                      <a:pt x="3260" y="1543"/>
                    </a:lnTo>
                    <a:lnTo>
                      <a:pt x="3255" y="1543"/>
                    </a:lnTo>
                    <a:close/>
                    <a:moveTo>
                      <a:pt x="845" y="1520"/>
                    </a:moveTo>
                    <a:lnTo>
                      <a:pt x="860" y="1520"/>
                    </a:lnTo>
                    <a:lnTo>
                      <a:pt x="860" y="1532"/>
                    </a:lnTo>
                    <a:lnTo>
                      <a:pt x="855" y="1531"/>
                    </a:lnTo>
                    <a:lnTo>
                      <a:pt x="853" y="1531"/>
                    </a:lnTo>
                    <a:lnTo>
                      <a:pt x="851" y="1531"/>
                    </a:lnTo>
                    <a:lnTo>
                      <a:pt x="850" y="1529"/>
                    </a:lnTo>
                    <a:lnTo>
                      <a:pt x="848" y="1527"/>
                    </a:lnTo>
                    <a:lnTo>
                      <a:pt x="846" y="1525"/>
                    </a:lnTo>
                    <a:lnTo>
                      <a:pt x="846" y="1525"/>
                    </a:lnTo>
                    <a:lnTo>
                      <a:pt x="846" y="1524"/>
                    </a:lnTo>
                    <a:lnTo>
                      <a:pt x="845" y="1524"/>
                    </a:lnTo>
                    <a:lnTo>
                      <a:pt x="845" y="1520"/>
                    </a:lnTo>
                    <a:close/>
                    <a:moveTo>
                      <a:pt x="829" y="1501"/>
                    </a:moveTo>
                    <a:lnTo>
                      <a:pt x="832" y="1504"/>
                    </a:lnTo>
                    <a:lnTo>
                      <a:pt x="834" y="1506"/>
                    </a:lnTo>
                    <a:lnTo>
                      <a:pt x="834" y="1508"/>
                    </a:lnTo>
                    <a:lnTo>
                      <a:pt x="832" y="1510"/>
                    </a:lnTo>
                    <a:lnTo>
                      <a:pt x="829" y="1510"/>
                    </a:lnTo>
                    <a:lnTo>
                      <a:pt x="825" y="1511"/>
                    </a:lnTo>
                    <a:lnTo>
                      <a:pt x="829" y="1501"/>
                    </a:lnTo>
                    <a:close/>
                    <a:moveTo>
                      <a:pt x="509" y="1208"/>
                    </a:moveTo>
                    <a:lnTo>
                      <a:pt x="506" y="1209"/>
                    </a:lnTo>
                    <a:lnTo>
                      <a:pt x="504" y="1209"/>
                    </a:lnTo>
                    <a:lnTo>
                      <a:pt x="502" y="1209"/>
                    </a:lnTo>
                    <a:lnTo>
                      <a:pt x="504" y="1211"/>
                    </a:lnTo>
                    <a:lnTo>
                      <a:pt x="506" y="1213"/>
                    </a:lnTo>
                    <a:lnTo>
                      <a:pt x="508" y="1213"/>
                    </a:lnTo>
                    <a:lnTo>
                      <a:pt x="508" y="1213"/>
                    </a:lnTo>
                    <a:lnTo>
                      <a:pt x="509" y="1213"/>
                    </a:lnTo>
                    <a:lnTo>
                      <a:pt x="509" y="1213"/>
                    </a:lnTo>
                    <a:lnTo>
                      <a:pt x="511" y="1213"/>
                    </a:lnTo>
                    <a:lnTo>
                      <a:pt x="515" y="1213"/>
                    </a:lnTo>
                    <a:lnTo>
                      <a:pt x="515" y="1211"/>
                    </a:lnTo>
                    <a:lnTo>
                      <a:pt x="513" y="1209"/>
                    </a:lnTo>
                    <a:lnTo>
                      <a:pt x="511" y="1208"/>
                    </a:lnTo>
                    <a:lnTo>
                      <a:pt x="509" y="1208"/>
                    </a:lnTo>
                    <a:close/>
                    <a:moveTo>
                      <a:pt x="736" y="1105"/>
                    </a:moveTo>
                    <a:lnTo>
                      <a:pt x="740" y="1108"/>
                    </a:lnTo>
                    <a:lnTo>
                      <a:pt x="743" y="1112"/>
                    </a:lnTo>
                    <a:lnTo>
                      <a:pt x="743" y="1115"/>
                    </a:lnTo>
                    <a:lnTo>
                      <a:pt x="743" y="1120"/>
                    </a:lnTo>
                    <a:lnTo>
                      <a:pt x="745" y="1129"/>
                    </a:lnTo>
                    <a:lnTo>
                      <a:pt x="740" y="1131"/>
                    </a:lnTo>
                    <a:lnTo>
                      <a:pt x="738" y="1133"/>
                    </a:lnTo>
                    <a:lnTo>
                      <a:pt x="735" y="1134"/>
                    </a:lnTo>
                    <a:lnTo>
                      <a:pt x="731" y="1136"/>
                    </a:lnTo>
                    <a:lnTo>
                      <a:pt x="728" y="1138"/>
                    </a:lnTo>
                    <a:lnTo>
                      <a:pt x="721" y="1140"/>
                    </a:lnTo>
                    <a:lnTo>
                      <a:pt x="721" y="1136"/>
                    </a:lnTo>
                    <a:lnTo>
                      <a:pt x="717" y="1136"/>
                    </a:lnTo>
                    <a:lnTo>
                      <a:pt x="721" y="1124"/>
                    </a:lnTo>
                    <a:lnTo>
                      <a:pt x="728" y="1119"/>
                    </a:lnTo>
                    <a:lnTo>
                      <a:pt x="733" y="1112"/>
                    </a:lnTo>
                    <a:lnTo>
                      <a:pt x="736" y="1105"/>
                    </a:lnTo>
                    <a:close/>
                    <a:moveTo>
                      <a:pt x="1578" y="1094"/>
                    </a:moveTo>
                    <a:lnTo>
                      <a:pt x="1616" y="1098"/>
                    </a:lnTo>
                    <a:lnTo>
                      <a:pt x="1616" y="1101"/>
                    </a:lnTo>
                    <a:lnTo>
                      <a:pt x="1619" y="1101"/>
                    </a:lnTo>
                    <a:lnTo>
                      <a:pt x="1623" y="1124"/>
                    </a:lnTo>
                    <a:lnTo>
                      <a:pt x="1593" y="1129"/>
                    </a:lnTo>
                    <a:lnTo>
                      <a:pt x="1586" y="1122"/>
                    </a:lnTo>
                    <a:lnTo>
                      <a:pt x="1579" y="1117"/>
                    </a:lnTo>
                    <a:lnTo>
                      <a:pt x="1576" y="1112"/>
                    </a:lnTo>
                    <a:lnTo>
                      <a:pt x="1574" y="1098"/>
                    </a:lnTo>
                    <a:lnTo>
                      <a:pt x="1578" y="1098"/>
                    </a:lnTo>
                    <a:lnTo>
                      <a:pt x="1578" y="1094"/>
                    </a:lnTo>
                    <a:close/>
                    <a:moveTo>
                      <a:pt x="1504" y="1072"/>
                    </a:moveTo>
                    <a:lnTo>
                      <a:pt x="1504" y="1086"/>
                    </a:lnTo>
                    <a:lnTo>
                      <a:pt x="1508" y="1086"/>
                    </a:lnTo>
                    <a:lnTo>
                      <a:pt x="1511" y="1086"/>
                    </a:lnTo>
                    <a:lnTo>
                      <a:pt x="1513" y="1084"/>
                    </a:lnTo>
                    <a:lnTo>
                      <a:pt x="1515" y="1084"/>
                    </a:lnTo>
                    <a:lnTo>
                      <a:pt x="1517" y="1082"/>
                    </a:lnTo>
                    <a:lnTo>
                      <a:pt x="1515" y="1080"/>
                    </a:lnTo>
                    <a:lnTo>
                      <a:pt x="1513" y="1077"/>
                    </a:lnTo>
                    <a:lnTo>
                      <a:pt x="1511" y="1075"/>
                    </a:lnTo>
                    <a:lnTo>
                      <a:pt x="1510" y="1075"/>
                    </a:lnTo>
                    <a:lnTo>
                      <a:pt x="1508" y="1073"/>
                    </a:lnTo>
                    <a:lnTo>
                      <a:pt x="1504" y="1072"/>
                    </a:lnTo>
                    <a:close/>
                    <a:moveTo>
                      <a:pt x="1504" y="1056"/>
                    </a:moveTo>
                    <a:lnTo>
                      <a:pt x="1504" y="1063"/>
                    </a:lnTo>
                    <a:lnTo>
                      <a:pt x="1513" y="1063"/>
                    </a:lnTo>
                    <a:lnTo>
                      <a:pt x="1513" y="1056"/>
                    </a:lnTo>
                    <a:lnTo>
                      <a:pt x="1504" y="1056"/>
                    </a:lnTo>
                    <a:close/>
                    <a:moveTo>
                      <a:pt x="1513" y="1040"/>
                    </a:moveTo>
                    <a:lnTo>
                      <a:pt x="1513" y="1044"/>
                    </a:lnTo>
                    <a:lnTo>
                      <a:pt x="1513" y="1047"/>
                    </a:lnTo>
                    <a:lnTo>
                      <a:pt x="1515" y="1047"/>
                    </a:lnTo>
                    <a:lnTo>
                      <a:pt x="1515" y="1049"/>
                    </a:lnTo>
                    <a:lnTo>
                      <a:pt x="1517" y="1051"/>
                    </a:lnTo>
                    <a:lnTo>
                      <a:pt x="1517" y="1040"/>
                    </a:lnTo>
                    <a:lnTo>
                      <a:pt x="1513" y="1040"/>
                    </a:lnTo>
                    <a:close/>
                    <a:moveTo>
                      <a:pt x="598" y="1024"/>
                    </a:moveTo>
                    <a:lnTo>
                      <a:pt x="604" y="1026"/>
                    </a:lnTo>
                    <a:lnTo>
                      <a:pt x="605" y="1030"/>
                    </a:lnTo>
                    <a:lnTo>
                      <a:pt x="609" y="1033"/>
                    </a:lnTo>
                    <a:lnTo>
                      <a:pt x="612" y="1035"/>
                    </a:lnTo>
                    <a:lnTo>
                      <a:pt x="614" y="1038"/>
                    </a:lnTo>
                    <a:lnTo>
                      <a:pt x="618" y="1040"/>
                    </a:lnTo>
                    <a:lnTo>
                      <a:pt x="626" y="1040"/>
                    </a:lnTo>
                    <a:lnTo>
                      <a:pt x="633" y="1038"/>
                    </a:lnTo>
                    <a:lnTo>
                      <a:pt x="639" y="1035"/>
                    </a:lnTo>
                    <a:lnTo>
                      <a:pt x="647" y="1035"/>
                    </a:lnTo>
                    <a:lnTo>
                      <a:pt x="656" y="1040"/>
                    </a:lnTo>
                    <a:lnTo>
                      <a:pt x="672" y="1059"/>
                    </a:lnTo>
                    <a:lnTo>
                      <a:pt x="684" y="1086"/>
                    </a:lnTo>
                    <a:lnTo>
                      <a:pt x="691" y="1113"/>
                    </a:lnTo>
                    <a:lnTo>
                      <a:pt x="689" y="1115"/>
                    </a:lnTo>
                    <a:lnTo>
                      <a:pt x="689" y="1115"/>
                    </a:lnTo>
                    <a:lnTo>
                      <a:pt x="687" y="1117"/>
                    </a:lnTo>
                    <a:lnTo>
                      <a:pt x="687" y="1117"/>
                    </a:lnTo>
                    <a:lnTo>
                      <a:pt x="687" y="1120"/>
                    </a:lnTo>
                    <a:lnTo>
                      <a:pt x="682" y="1122"/>
                    </a:lnTo>
                    <a:lnTo>
                      <a:pt x="679" y="1122"/>
                    </a:lnTo>
                    <a:lnTo>
                      <a:pt x="673" y="1124"/>
                    </a:lnTo>
                    <a:lnTo>
                      <a:pt x="668" y="1124"/>
                    </a:lnTo>
                    <a:lnTo>
                      <a:pt x="668" y="1136"/>
                    </a:lnTo>
                    <a:lnTo>
                      <a:pt x="659" y="1141"/>
                    </a:lnTo>
                    <a:lnTo>
                      <a:pt x="653" y="1147"/>
                    </a:lnTo>
                    <a:lnTo>
                      <a:pt x="644" y="1152"/>
                    </a:lnTo>
                    <a:lnTo>
                      <a:pt x="654" y="1164"/>
                    </a:lnTo>
                    <a:lnTo>
                      <a:pt x="659" y="1182"/>
                    </a:lnTo>
                    <a:lnTo>
                      <a:pt x="661" y="1203"/>
                    </a:lnTo>
                    <a:lnTo>
                      <a:pt x="659" y="1225"/>
                    </a:lnTo>
                    <a:lnTo>
                      <a:pt x="658" y="1246"/>
                    </a:lnTo>
                    <a:lnTo>
                      <a:pt x="654" y="1267"/>
                    </a:lnTo>
                    <a:lnTo>
                      <a:pt x="649" y="1283"/>
                    </a:lnTo>
                    <a:lnTo>
                      <a:pt x="644" y="1293"/>
                    </a:lnTo>
                    <a:lnTo>
                      <a:pt x="632" y="1297"/>
                    </a:lnTo>
                    <a:lnTo>
                      <a:pt x="616" y="1297"/>
                    </a:lnTo>
                    <a:lnTo>
                      <a:pt x="600" y="1297"/>
                    </a:lnTo>
                    <a:lnTo>
                      <a:pt x="586" y="1300"/>
                    </a:lnTo>
                    <a:lnTo>
                      <a:pt x="583" y="1305"/>
                    </a:lnTo>
                    <a:lnTo>
                      <a:pt x="579" y="1309"/>
                    </a:lnTo>
                    <a:lnTo>
                      <a:pt x="576" y="1316"/>
                    </a:lnTo>
                    <a:lnTo>
                      <a:pt x="572" y="1321"/>
                    </a:lnTo>
                    <a:lnTo>
                      <a:pt x="567" y="1325"/>
                    </a:lnTo>
                    <a:lnTo>
                      <a:pt x="537" y="1339"/>
                    </a:lnTo>
                    <a:lnTo>
                      <a:pt x="504" y="1347"/>
                    </a:lnTo>
                    <a:lnTo>
                      <a:pt x="471" y="1354"/>
                    </a:lnTo>
                    <a:lnTo>
                      <a:pt x="471" y="1349"/>
                    </a:lnTo>
                    <a:lnTo>
                      <a:pt x="473" y="1346"/>
                    </a:lnTo>
                    <a:lnTo>
                      <a:pt x="471" y="1344"/>
                    </a:lnTo>
                    <a:lnTo>
                      <a:pt x="471" y="1342"/>
                    </a:lnTo>
                    <a:lnTo>
                      <a:pt x="469" y="1342"/>
                    </a:lnTo>
                    <a:lnTo>
                      <a:pt x="467" y="1342"/>
                    </a:lnTo>
                    <a:lnTo>
                      <a:pt x="464" y="1342"/>
                    </a:lnTo>
                    <a:lnTo>
                      <a:pt x="461" y="1340"/>
                    </a:lnTo>
                    <a:lnTo>
                      <a:pt x="459" y="1337"/>
                    </a:lnTo>
                    <a:lnTo>
                      <a:pt x="459" y="1335"/>
                    </a:lnTo>
                    <a:lnTo>
                      <a:pt x="459" y="1333"/>
                    </a:lnTo>
                    <a:lnTo>
                      <a:pt x="459" y="1332"/>
                    </a:lnTo>
                    <a:lnTo>
                      <a:pt x="457" y="1330"/>
                    </a:lnTo>
                    <a:lnTo>
                      <a:pt x="457" y="1328"/>
                    </a:lnTo>
                    <a:lnTo>
                      <a:pt x="454" y="1328"/>
                    </a:lnTo>
                    <a:lnTo>
                      <a:pt x="450" y="1328"/>
                    </a:lnTo>
                    <a:lnTo>
                      <a:pt x="448" y="1326"/>
                    </a:lnTo>
                    <a:lnTo>
                      <a:pt x="447" y="1325"/>
                    </a:lnTo>
                    <a:lnTo>
                      <a:pt x="443" y="1321"/>
                    </a:lnTo>
                    <a:lnTo>
                      <a:pt x="441" y="1316"/>
                    </a:lnTo>
                    <a:lnTo>
                      <a:pt x="452" y="1309"/>
                    </a:lnTo>
                    <a:lnTo>
                      <a:pt x="461" y="1300"/>
                    </a:lnTo>
                    <a:lnTo>
                      <a:pt x="454" y="1302"/>
                    </a:lnTo>
                    <a:lnTo>
                      <a:pt x="448" y="1302"/>
                    </a:lnTo>
                    <a:lnTo>
                      <a:pt x="445" y="1300"/>
                    </a:lnTo>
                    <a:lnTo>
                      <a:pt x="443" y="1300"/>
                    </a:lnTo>
                    <a:lnTo>
                      <a:pt x="440" y="1297"/>
                    </a:lnTo>
                    <a:lnTo>
                      <a:pt x="438" y="1293"/>
                    </a:lnTo>
                    <a:lnTo>
                      <a:pt x="441" y="1292"/>
                    </a:lnTo>
                    <a:lnTo>
                      <a:pt x="443" y="1290"/>
                    </a:lnTo>
                    <a:lnTo>
                      <a:pt x="445" y="1288"/>
                    </a:lnTo>
                    <a:lnTo>
                      <a:pt x="448" y="1288"/>
                    </a:lnTo>
                    <a:lnTo>
                      <a:pt x="452" y="1286"/>
                    </a:lnTo>
                    <a:lnTo>
                      <a:pt x="455" y="1285"/>
                    </a:lnTo>
                    <a:lnTo>
                      <a:pt x="457" y="1285"/>
                    </a:lnTo>
                    <a:lnTo>
                      <a:pt x="459" y="1285"/>
                    </a:lnTo>
                    <a:lnTo>
                      <a:pt x="462" y="1285"/>
                    </a:lnTo>
                    <a:lnTo>
                      <a:pt x="467" y="1286"/>
                    </a:lnTo>
                    <a:lnTo>
                      <a:pt x="469" y="1279"/>
                    </a:lnTo>
                    <a:lnTo>
                      <a:pt x="469" y="1274"/>
                    </a:lnTo>
                    <a:lnTo>
                      <a:pt x="469" y="1272"/>
                    </a:lnTo>
                    <a:lnTo>
                      <a:pt x="469" y="1271"/>
                    </a:lnTo>
                    <a:lnTo>
                      <a:pt x="471" y="1271"/>
                    </a:lnTo>
                    <a:lnTo>
                      <a:pt x="471" y="1269"/>
                    </a:lnTo>
                    <a:lnTo>
                      <a:pt x="471" y="1269"/>
                    </a:lnTo>
                    <a:lnTo>
                      <a:pt x="469" y="1267"/>
                    </a:lnTo>
                    <a:lnTo>
                      <a:pt x="469" y="1264"/>
                    </a:lnTo>
                    <a:lnTo>
                      <a:pt x="467" y="1258"/>
                    </a:lnTo>
                    <a:lnTo>
                      <a:pt x="480" y="1250"/>
                    </a:lnTo>
                    <a:lnTo>
                      <a:pt x="487" y="1239"/>
                    </a:lnTo>
                    <a:lnTo>
                      <a:pt x="492" y="1227"/>
                    </a:lnTo>
                    <a:lnTo>
                      <a:pt x="499" y="1213"/>
                    </a:lnTo>
                    <a:lnTo>
                      <a:pt x="480" y="1208"/>
                    </a:lnTo>
                    <a:lnTo>
                      <a:pt x="466" y="1199"/>
                    </a:lnTo>
                    <a:lnTo>
                      <a:pt x="452" y="1185"/>
                    </a:lnTo>
                    <a:lnTo>
                      <a:pt x="462" y="1175"/>
                    </a:lnTo>
                    <a:lnTo>
                      <a:pt x="471" y="1166"/>
                    </a:lnTo>
                    <a:lnTo>
                      <a:pt x="480" y="1155"/>
                    </a:lnTo>
                    <a:lnTo>
                      <a:pt x="466" y="1155"/>
                    </a:lnTo>
                    <a:lnTo>
                      <a:pt x="457" y="1154"/>
                    </a:lnTo>
                    <a:lnTo>
                      <a:pt x="448" y="1143"/>
                    </a:lnTo>
                    <a:lnTo>
                      <a:pt x="454" y="1141"/>
                    </a:lnTo>
                    <a:lnTo>
                      <a:pt x="457" y="1141"/>
                    </a:lnTo>
                    <a:lnTo>
                      <a:pt x="461" y="1140"/>
                    </a:lnTo>
                    <a:lnTo>
                      <a:pt x="462" y="1138"/>
                    </a:lnTo>
                    <a:lnTo>
                      <a:pt x="462" y="1134"/>
                    </a:lnTo>
                    <a:lnTo>
                      <a:pt x="464" y="1129"/>
                    </a:lnTo>
                    <a:lnTo>
                      <a:pt x="461" y="1127"/>
                    </a:lnTo>
                    <a:lnTo>
                      <a:pt x="459" y="1126"/>
                    </a:lnTo>
                    <a:lnTo>
                      <a:pt x="459" y="1126"/>
                    </a:lnTo>
                    <a:lnTo>
                      <a:pt x="459" y="1126"/>
                    </a:lnTo>
                    <a:lnTo>
                      <a:pt x="459" y="1126"/>
                    </a:lnTo>
                    <a:lnTo>
                      <a:pt x="457" y="1124"/>
                    </a:lnTo>
                    <a:lnTo>
                      <a:pt x="457" y="1120"/>
                    </a:lnTo>
                    <a:lnTo>
                      <a:pt x="461" y="1120"/>
                    </a:lnTo>
                    <a:lnTo>
                      <a:pt x="461" y="1117"/>
                    </a:lnTo>
                    <a:lnTo>
                      <a:pt x="494" y="1117"/>
                    </a:lnTo>
                    <a:lnTo>
                      <a:pt x="525" y="1120"/>
                    </a:lnTo>
                    <a:lnTo>
                      <a:pt x="529" y="1115"/>
                    </a:lnTo>
                    <a:lnTo>
                      <a:pt x="532" y="1112"/>
                    </a:lnTo>
                    <a:lnTo>
                      <a:pt x="536" y="1108"/>
                    </a:lnTo>
                    <a:lnTo>
                      <a:pt x="539" y="1107"/>
                    </a:lnTo>
                    <a:lnTo>
                      <a:pt x="543" y="1103"/>
                    </a:lnTo>
                    <a:lnTo>
                      <a:pt x="546" y="1100"/>
                    </a:lnTo>
                    <a:lnTo>
                      <a:pt x="548" y="1094"/>
                    </a:lnTo>
                    <a:lnTo>
                      <a:pt x="541" y="1094"/>
                    </a:lnTo>
                    <a:lnTo>
                      <a:pt x="536" y="1093"/>
                    </a:lnTo>
                    <a:lnTo>
                      <a:pt x="530" y="1093"/>
                    </a:lnTo>
                    <a:lnTo>
                      <a:pt x="525" y="1091"/>
                    </a:lnTo>
                    <a:lnTo>
                      <a:pt x="523" y="1089"/>
                    </a:lnTo>
                    <a:lnTo>
                      <a:pt x="523" y="1087"/>
                    </a:lnTo>
                    <a:lnTo>
                      <a:pt x="523" y="1087"/>
                    </a:lnTo>
                    <a:lnTo>
                      <a:pt x="523" y="1086"/>
                    </a:lnTo>
                    <a:lnTo>
                      <a:pt x="522" y="1082"/>
                    </a:lnTo>
                    <a:lnTo>
                      <a:pt x="532" y="1073"/>
                    </a:lnTo>
                    <a:lnTo>
                      <a:pt x="541" y="1059"/>
                    </a:lnTo>
                    <a:lnTo>
                      <a:pt x="544" y="1044"/>
                    </a:lnTo>
                    <a:lnTo>
                      <a:pt x="567" y="1042"/>
                    </a:lnTo>
                    <a:lnTo>
                      <a:pt x="586" y="1037"/>
                    </a:lnTo>
                    <a:lnTo>
                      <a:pt x="595" y="1024"/>
                    </a:lnTo>
                    <a:lnTo>
                      <a:pt x="598" y="1024"/>
                    </a:lnTo>
                    <a:close/>
                    <a:moveTo>
                      <a:pt x="611" y="921"/>
                    </a:moveTo>
                    <a:lnTo>
                      <a:pt x="614" y="921"/>
                    </a:lnTo>
                    <a:lnTo>
                      <a:pt x="616" y="921"/>
                    </a:lnTo>
                    <a:lnTo>
                      <a:pt x="618" y="921"/>
                    </a:lnTo>
                    <a:lnTo>
                      <a:pt x="618" y="923"/>
                    </a:lnTo>
                    <a:lnTo>
                      <a:pt x="619" y="923"/>
                    </a:lnTo>
                    <a:lnTo>
                      <a:pt x="619" y="925"/>
                    </a:lnTo>
                    <a:lnTo>
                      <a:pt x="621" y="928"/>
                    </a:lnTo>
                    <a:lnTo>
                      <a:pt x="611" y="932"/>
                    </a:lnTo>
                    <a:lnTo>
                      <a:pt x="611" y="921"/>
                    </a:lnTo>
                    <a:close/>
                    <a:moveTo>
                      <a:pt x="633" y="906"/>
                    </a:moveTo>
                    <a:lnTo>
                      <a:pt x="637" y="909"/>
                    </a:lnTo>
                    <a:lnTo>
                      <a:pt x="639" y="913"/>
                    </a:lnTo>
                    <a:lnTo>
                      <a:pt x="637" y="915"/>
                    </a:lnTo>
                    <a:lnTo>
                      <a:pt x="635" y="916"/>
                    </a:lnTo>
                    <a:lnTo>
                      <a:pt x="632" y="918"/>
                    </a:lnTo>
                    <a:lnTo>
                      <a:pt x="625" y="921"/>
                    </a:lnTo>
                    <a:lnTo>
                      <a:pt x="626" y="916"/>
                    </a:lnTo>
                    <a:lnTo>
                      <a:pt x="628" y="913"/>
                    </a:lnTo>
                    <a:lnTo>
                      <a:pt x="630" y="911"/>
                    </a:lnTo>
                    <a:lnTo>
                      <a:pt x="632" y="909"/>
                    </a:lnTo>
                    <a:lnTo>
                      <a:pt x="633" y="906"/>
                    </a:lnTo>
                    <a:close/>
                    <a:moveTo>
                      <a:pt x="637" y="874"/>
                    </a:moveTo>
                    <a:lnTo>
                      <a:pt x="649" y="874"/>
                    </a:lnTo>
                    <a:lnTo>
                      <a:pt x="649" y="890"/>
                    </a:lnTo>
                    <a:lnTo>
                      <a:pt x="640" y="890"/>
                    </a:lnTo>
                    <a:lnTo>
                      <a:pt x="640" y="887"/>
                    </a:lnTo>
                    <a:lnTo>
                      <a:pt x="639" y="885"/>
                    </a:lnTo>
                    <a:lnTo>
                      <a:pt x="639" y="883"/>
                    </a:lnTo>
                    <a:lnTo>
                      <a:pt x="639" y="881"/>
                    </a:lnTo>
                    <a:lnTo>
                      <a:pt x="637" y="878"/>
                    </a:lnTo>
                    <a:lnTo>
                      <a:pt x="637" y="874"/>
                    </a:lnTo>
                    <a:close/>
                    <a:moveTo>
                      <a:pt x="583" y="874"/>
                    </a:moveTo>
                    <a:lnTo>
                      <a:pt x="586" y="876"/>
                    </a:lnTo>
                    <a:lnTo>
                      <a:pt x="586" y="878"/>
                    </a:lnTo>
                    <a:lnTo>
                      <a:pt x="588" y="880"/>
                    </a:lnTo>
                    <a:lnTo>
                      <a:pt x="588" y="881"/>
                    </a:lnTo>
                    <a:lnTo>
                      <a:pt x="590" y="883"/>
                    </a:lnTo>
                    <a:lnTo>
                      <a:pt x="591" y="887"/>
                    </a:lnTo>
                    <a:lnTo>
                      <a:pt x="579" y="887"/>
                    </a:lnTo>
                    <a:lnTo>
                      <a:pt x="579" y="883"/>
                    </a:lnTo>
                    <a:lnTo>
                      <a:pt x="581" y="881"/>
                    </a:lnTo>
                    <a:lnTo>
                      <a:pt x="581" y="880"/>
                    </a:lnTo>
                    <a:lnTo>
                      <a:pt x="581" y="880"/>
                    </a:lnTo>
                    <a:lnTo>
                      <a:pt x="583" y="878"/>
                    </a:lnTo>
                    <a:lnTo>
                      <a:pt x="583" y="874"/>
                    </a:lnTo>
                    <a:close/>
                    <a:moveTo>
                      <a:pt x="586" y="817"/>
                    </a:moveTo>
                    <a:lnTo>
                      <a:pt x="602" y="817"/>
                    </a:lnTo>
                    <a:lnTo>
                      <a:pt x="604" y="820"/>
                    </a:lnTo>
                    <a:lnTo>
                      <a:pt x="604" y="824"/>
                    </a:lnTo>
                    <a:lnTo>
                      <a:pt x="605" y="827"/>
                    </a:lnTo>
                    <a:lnTo>
                      <a:pt x="605" y="832"/>
                    </a:lnTo>
                    <a:lnTo>
                      <a:pt x="600" y="846"/>
                    </a:lnTo>
                    <a:lnTo>
                      <a:pt x="598" y="860"/>
                    </a:lnTo>
                    <a:lnTo>
                      <a:pt x="595" y="874"/>
                    </a:lnTo>
                    <a:lnTo>
                      <a:pt x="591" y="874"/>
                    </a:lnTo>
                    <a:lnTo>
                      <a:pt x="591" y="871"/>
                    </a:lnTo>
                    <a:lnTo>
                      <a:pt x="588" y="862"/>
                    </a:lnTo>
                    <a:lnTo>
                      <a:pt x="586" y="848"/>
                    </a:lnTo>
                    <a:lnTo>
                      <a:pt x="586" y="834"/>
                    </a:lnTo>
                    <a:lnTo>
                      <a:pt x="586" y="822"/>
                    </a:lnTo>
                    <a:lnTo>
                      <a:pt x="586" y="817"/>
                    </a:lnTo>
                    <a:close/>
                    <a:moveTo>
                      <a:pt x="1958" y="791"/>
                    </a:moveTo>
                    <a:lnTo>
                      <a:pt x="1962" y="794"/>
                    </a:lnTo>
                    <a:lnTo>
                      <a:pt x="1965" y="796"/>
                    </a:lnTo>
                    <a:lnTo>
                      <a:pt x="1969" y="798"/>
                    </a:lnTo>
                    <a:lnTo>
                      <a:pt x="1960" y="819"/>
                    </a:lnTo>
                    <a:lnTo>
                      <a:pt x="1949" y="836"/>
                    </a:lnTo>
                    <a:lnTo>
                      <a:pt x="1958" y="845"/>
                    </a:lnTo>
                    <a:lnTo>
                      <a:pt x="1958" y="855"/>
                    </a:lnTo>
                    <a:lnTo>
                      <a:pt x="1955" y="867"/>
                    </a:lnTo>
                    <a:lnTo>
                      <a:pt x="1949" y="883"/>
                    </a:lnTo>
                    <a:lnTo>
                      <a:pt x="1944" y="883"/>
                    </a:lnTo>
                    <a:lnTo>
                      <a:pt x="1941" y="885"/>
                    </a:lnTo>
                    <a:lnTo>
                      <a:pt x="1937" y="887"/>
                    </a:lnTo>
                    <a:lnTo>
                      <a:pt x="1934" y="888"/>
                    </a:lnTo>
                    <a:lnTo>
                      <a:pt x="1928" y="888"/>
                    </a:lnTo>
                    <a:lnTo>
                      <a:pt x="1923" y="890"/>
                    </a:lnTo>
                    <a:lnTo>
                      <a:pt x="1923" y="887"/>
                    </a:lnTo>
                    <a:lnTo>
                      <a:pt x="1920" y="887"/>
                    </a:lnTo>
                    <a:lnTo>
                      <a:pt x="1918" y="876"/>
                    </a:lnTo>
                    <a:lnTo>
                      <a:pt x="1914" y="860"/>
                    </a:lnTo>
                    <a:lnTo>
                      <a:pt x="1913" y="845"/>
                    </a:lnTo>
                    <a:lnTo>
                      <a:pt x="1911" y="829"/>
                    </a:lnTo>
                    <a:lnTo>
                      <a:pt x="1921" y="820"/>
                    </a:lnTo>
                    <a:lnTo>
                      <a:pt x="1928" y="812"/>
                    </a:lnTo>
                    <a:lnTo>
                      <a:pt x="1935" y="803"/>
                    </a:lnTo>
                    <a:lnTo>
                      <a:pt x="1944" y="796"/>
                    </a:lnTo>
                    <a:lnTo>
                      <a:pt x="1958" y="791"/>
                    </a:lnTo>
                    <a:close/>
                    <a:moveTo>
                      <a:pt x="653" y="740"/>
                    </a:moveTo>
                    <a:lnTo>
                      <a:pt x="651" y="763"/>
                    </a:lnTo>
                    <a:lnTo>
                      <a:pt x="646" y="778"/>
                    </a:lnTo>
                    <a:lnTo>
                      <a:pt x="640" y="794"/>
                    </a:lnTo>
                    <a:lnTo>
                      <a:pt x="630" y="801"/>
                    </a:lnTo>
                    <a:lnTo>
                      <a:pt x="619" y="808"/>
                    </a:lnTo>
                    <a:lnTo>
                      <a:pt x="605" y="813"/>
                    </a:lnTo>
                    <a:lnTo>
                      <a:pt x="607" y="810"/>
                    </a:lnTo>
                    <a:lnTo>
                      <a:pt x="607" y="806"/>
                    </a:lnTo>
                    <a:lnTo>
                      <a:pt x="609" y="805"/>
                    </a:lnTo>
                    <a:lnTo>
                      <a:pt x="609" y="801"/>
                    </a:lnTo>
                    <a:lnTo>
                      <a:pt x="611" y="799"/>
                    </a:lnTo>
                    <a:lnTo>
                      <a:pt x="611" y="794"/>
                    </a:lnTo>
                    <a:lnTo>
                      <a:pt x="609" y="792"/>
                    </a:lnTo>
                    <a:lnTo>
                      <a:pt x="607" y="789"/>
                    </a:lnTo>
                    <a:lnTo>
                      <a:pt x="605" y="785"/>
                    </a:lnTo>
                    <a:lnTo>
                      <a:pt x="604" y="782"/>
                    </a:lnTo>
                    <a:lnTo>
                      <a:pt x="604" y="775"/>
                    </a:lnTo>
                    <a:lnTo>
                      <a:pt x="602" y="768"/>
                    </a:lnTo>
                    <a:lnTo>
                      <a:pt x="614" y="761"/>
                    </a:lnTo>
                    <a:lnTo>
                      <a:pt x="625" y="754"/>
                    </a:lnTo>
                    <a:lnTo>
                      <a:pt x="637" y="745"/>
                    </a:lnTo>
                    <a:lnTo>
                      <a:pt x="653" y="740"/>
                    </a:lnTo>
                    <a:close/>
                    <a:moveTo>
                      <a:pt x="810" y="724"/>
                    </a:moveTo>
                    <a:lnTo>
                      <a:pt x="810" y="733"/>
                    </a:lnTo>
                    <a:lnTo>
                      <a:pt x="810" y="740"/>
                    </a:lnTo>
                    <a:lnTo>
                      <a:pt x="808" y="747"/>
                    </a:lnTo>
                    <a:lnTo>
                      <a:pt x="806" y="752"/>
                    </a:lnTo>
                    <a:lnTo>
                      <a:pt x="796" y="764"/>
                    </a:lnTo>
                    <a:lnTo>
                      <a:pt x="783" y="775"/>
                    </a:lnTo>
                    <a:lnTo>
                      <a:pt x="773" y="787"/>
                    </a:lnTo>
                    <a:lnTo>
                      <a:pt x="764" y="803"/>
                    </a:lnTo>
                    <a:lnTo>
                      <a:pt x="768" y="803"/>
                    </a:lnTo>
                    <a:lnTo>
                      <a:pt x="769" y="803"/>
                    </a:lnTo>
                    <a:lnTo>
                      <a:pt x="769" y="803"/>
                    </a:lnTo>
                    <a:lnTo>
                      <a:pt x="769" y="803"/>
                    </a:lnTo>
                    <a:lnTo>
                      <a:pt x="769" y="805"/>
                    </a:lnTo>
                    <a:lnTo>
                      <a:pt x="771" y="806"/>
                    </a:lnTo>
                    <a:lnTo>
                      <a:pt x="771" y="810"/>
                    </a:lnTo>
                    <a:lnTo>
                      <a:pt x="768" y="812"/>
                    </a:lnTo>
                    <a:lnTo>
                      <a:pt x="766" y="813"/>
                    </a:lnTo>
                    <a:lnTo>
                      <a:pt x="766" y="815"/>
                    </a:lnTo>
                    <a:lnTo>
                      <a:pt x="764" y="817"/>
                    </a:lnTo>
                    <a:lnTo>
                      <a:pt x="764" y="820"/>
                    </a:lnTo>
                    <a:lnTo>
                      <a:pt x="764" y="825"/>
                    </a:lnTo>
                    <a:lnTo>
                      <a:pt x="768" y="825"/>
                    </a:lnTo>
                    <a:lnTo>
                      <a:pt x="778" y="817"/>
                    </a:lnTo>
                    <a:lnTo>
                      <a:pt x="792" y="813"/>
                    </a:lnTo>
                    <a:lnTo>
                      <a:pt x="810" y="812"/>
                    </a:lnTo>
                    <a:lnTo>
                      <a:pt x="827" y="813"/>
                    </a:lnTo>
                    <a:lnTo>
                      <a:pt x="845" y="813"/>
                    </a:lnTo>
                    <a:lnTo>
                      <a:pt x="864" y="813"/>
                    </a:lnTo>
                    <a:lnTo>
                      <a:pt x="867" y="825"/>
                    </a:lnTo>
                    <a:lnTo>
                      <a:pt x="869" y="834"/>
                    </a:lnTo>
                    <a:lnTo>
                      <a:pt x="867" y="848"/>
                    </a:lnTo>
                    <a:lnTo>
                      <a:pt x="862" y="866"/>
                    </a:lnTo>
                    <a:lnTo>
                      <a:pt x="853" y="883"/>
                    </a:lnTo>
                    <a:lnTo>
                      <a:pt x="845" y="899"/>
                    </a:lnTo>
                    <a:lnTo>
                      <a:pt x="836" y="915"/>
                    </a:lnTo>
                    <a:lnTo>
                      <a:pt x="827" y="927"/>
                    </a:lnTo>
                    <a:lnTo>
                      <a:pt x="822" y="932"/>
                    </a:lnTo>
                    <a:lnTo>
                      <a:pt x="824" y="935"/>
                    </a:lnTo>
                    <a:lnTo>
                      <a:pt x="825" y="939"/>
                    </a:lnTo>
                    <a:lnTo>
                      <a:pt x="829" y="941"/>
                    </a:lnTo>
                    <a:lnTo>
                      <a:pt x="831" y="944"/>
                    </a:lnTo>
                    <a:lnTo>
                      <a:pt x="831" y="946"/>
                    </a:lnTo>
                    <a:lnTo>
                      <a:pt x="829" y="948"/>
                    </a:lnTo>
                    <a:lnTo>
                      <a:pt x="825" y="951"/>
                    </a:lnTo>
                    <a:lnTo>
                      <a:pt x="818" y="955"/>
                    </a:lnTo>
                    <a:lnTo>
                      <a:pt x="813" y="958"/>
                    </a:lnTo>
                    <a:lnTo>
                      <a:pt x="808" y="960"/>
                    </a:lnTo>
                    <a:lnTo>
                      <a:pt x="803" y="963"/>
                    </a:lnTo>
                    <a:lnTo>
                      <a:pt x="803" y="970"/>
                    </a:lnTo>
                    <a:lnTo>
                      <a:pt x="813" y="970"/>
                    </a:lnTo>
                    <a:lnTo>
                      <a:pt x="817" y="969"/>
                    </a:lnTo>
                    <a:lnTo>
                      <a:pt x="818" y="965"/>
                    </a:lnTo>
                    <a:lnTo>
                      <a:pt x="820" y="965"/>
                    </a:lnTo>
                    <a:lnTo>
                      <a:pt x="824" y="963"/>
                    </a:lnTo>
                    <a:lnTo>
                      <a:pt x="827" y="963"/>
                    </a:lnTo>
                    <a:lnTo>
                      <a:pt x="832" y="963"/>
                    </a:lnTo>
                    <a:lnTo>
                      <a:pt x="845" y="974"/>
                    </a:lnTo>
                    <a:lnTo>
                      <a:pt x="858" y="984"/>
                    </a:lnTo>
                    <a:lnTo>
                      <a:pt x="872" y="997"/>
                    </a:lnTo>
                    <a:lnTo>
                      <a:pt x="883" y="1009"/>
                    </a:lnTo>
                    <a:lnTo>
                      <a:pt x="888" y="1030"/>
                    </a:lnTo>
                    <a:lnTo>
                      <a:pt x="890" y="1051"/>
                    </a:lnTo>
                    <a:lnTo>
                      <a:pt x="893" y="1070"/>
                    </a:lnTo>
                    <a:lnTo>
                      <a:pt x="902" y="1086"/>
                    </a:lnTo>
                    <a:lnTo>
                      <a:pt x="937" y="1101"/>
                    </a:lnTo>
                    <a:lnTo>
                      <a:pt x="944" y="1124"/>
                    </a:lnTo>
                    <a:lnTo>
                      <a:pt x="956" y="1129"/>
                    </a:lnTo>
                    <a:lnTo>
                      <a:pt x="951" y="1152"/>
                    </a:lnTo>
                    <a:lnTo>
                      <a:pt x="953" y="1154"/>
                    </a:lnTo>
                    <a:lnTo>
                      <a:pt x="956" y="1157"/>
                    </a:lnTo>
                    <a:lnTo>
                      <a:pt x="960" y="1159"/>
                    </a:lnTo>
                    <a:lnTo>
                      <a:pt x="963" y="1162"/>
                    </a:lnTo>
                    <a:lnTo>
                      <a:pt x="965" y="1164"/>
                    </a:lnTo>
                    <a:lnTo>
                      <a:pt x="967" y="1166"/>
                    </a:lnTo>
                    <a:lnTo>
                      <a:pt x="968" y="1169"/>
                    </a:lnTo>
                    <a:lnTo>
                      <a:pt x="967" y="1173"/>
                    </a:lnTo>
                    <a:lnTo>
                      <a:pt x="967" y="1173"/>
                    </a:lnTo>
                    <a:lnTo>
                      <a:pt x="963" y="1175"/>
                    </a:lnTo>
                    <a:lnTo>
                      <a:pt x="961" y="1175"/>
                    </a:lnTo>
                    <a:lnTo>
                      <a:pt x="960" y="1175"/>
                    </a:lnTo>
                    <a:lnTo>
                      <a:pt x="960" y="1176"/>
                    </a:lnTo>
                    <a:lnTo>
                      <a:pt x="958" y="1178"/>
                    </a:lnTo>
                    <a:lnTo>
                      <a:pt x="960" y="1182"/>
                    </a:lnTo>
                    <a:lnTo>
                      <a:pt x="963" y="1189"/>
                    </a:lnTo>
                    <a:lnTo>
                      <a:pt x="967" y="1192"/>
                    </a:lnTo>
                    <a:lnTo>
                      <a:pt x="972" y="1197"/>
                    </a:lnTo>
                    <a:lnTo>
                      <a:pt x="977" y="1206"/>
                    </a:lnTo>
                    <a:lnTo>
                      <a:pt x="979" y="1220"/>
                    </a:lnTo>
                    <a:lnTo>
                      <a:pt x="975" y="1223"/>
                    </a:lnTo>
                    <a:lnTo>
                      <a:pt x="972" y="1225"/>
                    </a:lnTo>
                    <a:lnTo>
                      <a:pt x="970" y="1227"/>
                    </a:lnTo>
                    <a:lnTo>
                      <a:pt x="968" y="1230"/>
                    </a:lnTo>
                    <a:lnTo>
                      <a:pt x="967" y="1236"/>
                    </a:lnTo>
                    <a:lnTo>
                      <a:pt x="970" y="1236"/>
                    </a:lnTo>
                    <a:lnTo>
                      <a:pt x="970" y="1239"/>
                    </a:lnTo>
                    <a:lnTo>
                      <a:pt x="984" y="1232"/>
                    </a:lnTo>
                    <a:lnTo>
                      <a:pt x="995" y="1229"/>
                    </a:lnTo>
                    <a:lnTo>
                      <a:pt x="1009" y="1227"/>
                    </a:lnTo>
                    <a:lnTo>
                      <a:pt x="1028" y="1229"/>
                    </a:lnTo>
                    <a:lnTo>
                      <a:pt x="1035" y="1237"/>
                    </a:lnTo>
                    <a:lnTo>
                      <a:pt x="1040" y="1244"/>
                    </a:lnTo>
                    <a:lnTo>
                      <a:pt x="1045" y="1253"/>
                    </a:lnTo>
                    <a:lnTo>
                      <a:pt x="1047" y="1265"/>
                    </a:lnTo>
                    <a:lnTo>
                      <a:pt x="1047" y="1283"/>
                    </a:lnTo>
                    <a:lnTo>
                      <a:pt x="1045" y="1286"/>
                    </a:lnTo>
                    <a:lnTo>
                      <a:pt x="1043" y="1290"/>
                    </a:lnTo>
                    <a:lnTo>
                      <a:pt x="1043" y="1295"/>
                    </a:lnTo>
                    <a:lnTo>
                      <a:pt x="1042" y="1300"/>
                    </a:lnTo>
                    <a:lnTo>
                      <a:pt x="1040" y="1305"/>
                    </a:lnTo>
                    <a:lnTo>
                      <a:pt x="1024" y="1312"/>
                    </a:lnTo>
                    <a:lnTo>
                      <a:pt x="1023" y="1316"/>
                    </a:lnTo>
                    <a:lnTo>
                      <a:pt x="1023" y="1318"/>
                    </a:lnTo>
                    <a:lnTo>
                      <a:pt x="1023" y="1319"/>
                    </a:lnTo>
                    <a:lnTo>
                      <a:pt x="1023" y="1321"/>
                    </a:lnTo>
                    <a:lnTo>
                      <a:pt x="1021" y="1325"/>
                    </a:lnTo>
                    <a:lnTo>
                      <a:pt x="1021" y="1328"/>
                    </a:lnTo>
                    <a:lnTo>
                      <a:pt x="1005" y="1328"/>
                    </a:lnTo>
                    <a:lnTo>
                      <a:pt x="1009" y="1340"/>
                    </a:lnTo>
                    <a:lnTo>
                      <a:pt x="1005" y="1344"/>
                    </a:lnTo>
                    <a:lnTo>
                      <a:pt x="1002" y="1347"/>
                    </a:lnTo>
                    <a:lnTo>
                      <a:pt x="998" y="1351"/>
                    </a:lnTo>
                    <a:lnTo>
                      <a:pt x="1002" y="1353"/>
                    </a:lnTo>
                    <a:lnTo>
                      <a:pt x="1003" y="1353"/>
                    </a:lnTo>
                    <a:lnTo>
                      <a:pt x="1005" y="1354"/>
                    </a:lnTo>
                    <a:lnTo>
                      <a:pt x="1007" y="1354"/>
                    </a:lnTo>
                    <a:lnTo>
                      <a:pt x="1007" y="1356"/>
                    </a:lnTo>
                    <a:lnTo>
                      <a:pt x="1009" y="1360"/>
                    </a:lnTo>
                    <a:lnTo>
                      <a:pt x="1033" y="1354"/>
                    </a:lnTo>
                    <a:lnTo>
                      <a:pt x="1033" y="1377"/>
                    </a:lnTo>
                    <a:lnTo>
                      <a:pt x="1026" y="1381"/>
                    </a:lnTo>
                    <a:lnTo>
                      <a:pt x="1023" y="1382"/>
                    </a:lnTo>
                    <a:lnTo>
                      <a:pt x="1019" y="1386"/>
                    </a:lnTo>
                    <a:lnTo>
                      <a:pt x="1017" y="1388"/>
                    </a:lnTo>
                    <a:lnTo>
                      <a:pt x="1016" y="1391"/>
                    </a:lnTo>
                    <a:lnTo>
                      <a:pt x="1012" y="1395"/>
                    </a:lnTo>
                    <a:lnTo>
                      <a:pt x="1009" y="1398"/>
                    </a:lnTo>
                    <a:lnTo>
                      <a:pt x="993" y="1405"/>
                    </a:lnTo>
                    <a:lnTo>
                      <a:pt x="968" y="1408"/>
                    </a:lnTo>
                    <a:lnTo>
                      <a:pt x="944" y="1408"/>
                    </a:lnTo>
                    <a:lnTo>
                      <a:pt x="921" y="1407"/>
                    </a:lnTo>
                    <a:lnTo>
                      <a:pt x="906" y="1405"/>
                    </a:lnTo>
                    <a:lnTo>
                      <a:pt x="906" y="1410"/>
                    </a:lnTo>
                    <a:lnTo>
                      <a:pt x="904" y="1414"/>
                    </a:lnTo>
                    <a:lnTo>
                      <a:pt x="904" y="1415"/>
                    </a:lnTo>
                    <a:lnTo>
                      <a:pt x="902" y="1417"/>
                    </a:lnTo>
                    <a:lnTo>
                      <a:pt x="900" y="1417"/>
                    </a:lnTo>
                    <a:lnTo>
                      <a:pt x="899" y="1419"/>
                    </a:lnTo>
                    <a:lnTo>
                      <a:pt x="893" y="1421"/>
                    </a:lnTo>
                    <a:lnTo>
                      <a:pt x="893" y="1424"/>
                    </a:lnTo>
                    <a:lnTo>
                      <a:pt x="892" y="1424"/>
                    </a:lnTo>
                    <a:lnTo>
                      <a:pt x="892" y="1424"/>
                    </a:lnTo>
                    <a:lnTo>
                      <a:pt x="890" y="1424"/>
                    </a:lnTo>
                    <a:lnTo>
                      <a:pt x="890" y="1422"/>
                    </a:lnTo>
                    <a:lnTo>
                      <a:pt x="890" y="1421"/>
                    </a:lnTo>
                    <a:lnTo>
                      <a:pt x="890" y="1421"/>
                    </a:lnTo>
                    <a:lnTo>
                      <a:pt x="879" y="1417"/>
                    </a:lnTo>
                    <a:lnTo>
                      <a:pt x="862" y="1415"/>
                    </a:lnTo>
                    <a:lnTo>
                      <a:pt x="841" y="1415"/>
                    </a:lnTo>
                    <a:lnTo>
                      <a:pt x="820" y="1415"/>
                    </a:lnTo>
                    <a:lnTo>
                      <a:pt x="801" y="1417"/>
                    </a:lnTo>
                    <a:lnTo>
                      <a:pt x="787" y="1421"/>
                    </a:lnTo>
                    <a:lnTo>
                      <a:pt x="785" y="1435"/>
                    </a:lnTo>
                    <a:lnTo>
                      <a:pt x="780" y="1445"/>
                    </a:lnTo>
                    <a:lnTo>
                      <a:pt x="768" y="1450"/>
                    </a:lnTo>
                    <a:lnTo>
                      <a:pt x="757" y="1445"/>
                    </a:lnTo>
                    <a:lnTo>
                      <a:pt x="747" y="1442"/>
                    </a:lnTo>
                    <a:lnTo>
                      <a:pt x="736" y="1442"/>
                    </a:lnTo>
                    <a:lnTo>
                      <a:pt x="729" y="1440"/>
                    </a:lnTo>
                    <a:lnTo>
                      <a:pt x="724" y="1445"/>
                    </a:lnTo>
                    <a:lnTo>
                      <a:pt x="719" y="1450"/>
                    </a:lnTo>
                    <a:lnTo>
                      <a:pt x="714" y="1457"/>
                    </a:lnTo>
                    <a:lnTo>
                      <a:pt x="708" y="1463"/>
                    </a:lnTo>
                    <a:lnTo>
                      <a:pt x="701" y="1466"/>
                    </a:lnTo>
                    <a:lnTo>
                      <a:pt x="698" y="1466"/>
                    </a:lnTo>
                    <a:lnTo>
                      <a:pt x="687" y="1464"/>
                    </a:lnTo>
                    <a:lnTo>
                      <a:pt x="679" y="1461"/>
                    </a:lnTo>
                    <a:lnTo>
                      <a:pt x="672" y="1454"/>
                    </a:lnTo>
                    <a:lnTo>
                      <a:pt x="689" y="1442"/>
                    </a:lnTo>
                    <a:lnTo>
                      <a:pt x="703" y="1429"/>
                    </a:lnTo>
                    <a:lnTo>
                      <a:pt x="714" y="1415"/>
                    </a:lnTo>
                    <a:lnTo>
                      <a:pt x="722" y="1401"/>
                    </a:lnTo>
                    <a:lnTo>
                      <a:pt x="731" y="1391"/>
                    </a:lnTo>
                    <a:lnTo>
                      <a:pt x="742" y="1381"/>
                    </a:lnTo>
                    <a:lnTo>
                      <a:pt x="757" y="1374"/>
                    </a:lnTo>
                    <a:lnTo>
                      <a:pt x="776" y="1370"/>
                    </a:lnTo>
                    <a:lnTo>
                      <a:pt x="803" y="1370"/>
                    </a:lnTo>
                    <a:lnTo>
                      <a:pt x="804" y="1365"/>
                    </a:lnTo>
                    <a:lnTo>
                      <a:pt x="808" y="1360"/>
                    </a:lnTo>
                    <a:lnTo>
                      <a:pt x="811" y="1354"/>
                    </a:lnTo>
                    <a:lnTo>
                      <a:pt x="817" y="1351"/>
                    </a:lnTo>
                    <a:lnTo>
                      <a:pt x="817" y="1347"/>
                    </a:lnTo>
                    <a:lnTo>
                      <a:pt x="810" y="1347"/>
                    </a:lnTo>
                    <a:lnTo>
                      <a:pt x="803" y="1354"/>
                    </a:lnTo>
                    <a:lnTo>
                      <a:pt x="794" y="1358"/>
                    </a:lnTo>
                    <a:lnTo>
                      <a:pt x="778" y="1360"/>
                    </a:lnTo>
                    <a:lnTo>
                      <a:pt x="771" y="1349"/>
                    </a:lnTo>
                    <a:lnTo>
                      <a:pt x="762" y="1346"/>
                    </a:lnTo>
                    <a:lnTo>
                      <a:pt x="752" y="1346"/>
                    </a:lnTo>
                    <a:lnTo>
                      <a:pt x="740" y="1344"/>
                    </a:lnTo>
                    <a:lnTo>
                      <a:pt x="740" y="1332"/>
                    </a:lnTo>
                    <a:lnTo>
                      <a:pt x="707" y="1344"/>
                    </a:lnTo>
                    <a:lnTo>
                      <a:pt x="701" y="1332"/>
                    </a:lnTo>
                    <a:lnTo>
                      <a:pt x="696" y="1323"/>
                    </a:lnTo>
                    <a:lnTo>
                      <a:pt x="691" y="1312"/>
                    </a:lnTo>
                    <a:lnTo>
                      <a:pt x="707" y="1307"/>
                    </a:lnTo>
                    <a:lnTo>
                      <a:pt x="724" y="1300"/>
                    </a:lnTo>
                    <a:lnTo>
                      <a:pt x="740" y="1290"/>
                    </a:lnTo>
                    <a:lnTo>
                      <a:pt x="749" y="1278"/>
                    </a:lnTo>
                    <a:lnTo>
                      <a:pt x="752" y="1267"/>
                    </a:lnTo>
                    <a:lnTo>
                      <a:pt x="752" y="1253"/>
                    </a:lnTo>
                    <a:lnTo>
                      <a:pt x="752" y="1239"/>
                    </a:lnTo>
                    <a:lnTo>
                      <a:pt x="749" y="1239"/>
                    </a:lnTo>
                    <a:lnTo>
                      <a:pt x="749" y="1236"/>
                    </a:lnTo>
                    <a:lnTo>
                      <a:pt x="743" y="1237"/>
                    </a:lnTo>
                    <a:lnTo>
                      <a:pt x="740" y="1239"/>
                    </a:lnTo>
                    <a:lnTo>
                      <a:pt x="736" y="1241"/>
                    </a:lnTo>
                    <a:lnTo>
                      <a:pt x="733" y="1241"/>
                    </a:lnTo>
                    <a:lnTo>
                      <a:pt x="728" y="1243"/>
                    </a:lnTo>
                    <a:lnTo>
                      <a:pt x="721" y="1243"/>
                    </a:lnTo>
                    <a:lnTo>
                      <a:pt x="721" y="1236"/>
                    </a:lnTo>
                    <a:lnTo>
                      <a:pt x="726" y="1232"/>
                    </a:lnTo>
                    <a:lnTo>
                      <a:pt x="731" y="1230"/>
                    </a:lnTo>
                    <a:lnTo>
                      <a:pt x="735" y="1227"/>
                    </a:lnTo>
                    <a:lnTo>
                      <a:pt x="738" y="1222"/>
                    </a:lnTo>
                    <a:lnTo>
                      <a:pt x="740" y="1216"/>
                    </a:lnTo>
                    <a:lnTo>
                      <a:pt x="736" y="1213"/>
                    </a:lnTo>
                    <a:lnTo>
                      <a:pt x="733" y="1209"/>
                    </a:lnTo>
                    <a:lnTo>
                      <a:pt x="731" y="1204"/>
                    </a:lnTo>
                    <a:lnTo>
                      <a:pt x="729" y="1197"/>
                    </a:lnTo>
                    <a:lnTo>
                      <a:pt x="729" y="1190"/>
                    </a:lnTo>
                    <a:lnTo>
                      <a:pt x="736" y="1190"/>
                    </a:lnTo>
                    <a:lnTo>
                      <a:pt x="742" y="1192"/>
                    </a:lnTo>
                    <a:lnTo>
                      <a:pt x="745" y="1194"/>
                    </a:lnTo>
                    <a:lnTo>
                      <a:pt x="747" y="1196"/>
                    </a:lnTo>
                    <a:lnTo>
                      <a:pt x="750" y="1197"/>
                    </a:lnTo>
                    <a:lnTo>
                      <a:pt x="752" y="1199"/>
                    </a:lnTo>
                    <a:lnTo>
                      <a:pt x="755" y="1201"/>
                    </a:lnTo>
                    <a:lnTo>
                      <a:pt x="768" y="1203"/>
                    </a:lnTo>
                    <a:lnTo>
                      <a:pt x="778" y="1199"/>
                    </a:lnTo>
                    <a:lnTo>
                      <a:pt x="787" y="1197"/>
                    </a:lnTo>
                    <a:lnTo>
                      <a:pt x="797" y="1197"/>
                    </a:lnTo>
                    <a:lnTo>
                      <a:pt x="799" y="1194"/>
                    </a:lnTo>
                    <a:lnTo>
                      <a:pt x="801" y="1192"/>
                    </a:lnTo>
                    <a:lnTo>
                      <a:pt x="801" y="1192"/>
                    </a:lnTo>
                    <a:lnTo>
                      <a:pt x="801" y="1192"/>
                    </a:lnTo>
                    <a:lnTo>
                      <a:pt x="801" y="1192"/>
                    </a:lnTo>
                    <a:lnTo>
                      <a:pt x="803" y="1192"/>
                    </a:lnTo>
                    <a:lnTo>
                      <a:pt x="806" y="1190"/>
                    </a:lnTo>
                    <a:lnTo>
                      <a:pt x="804" y="1171"/>
                    </a:lnTo>
                    <a:lnTo>
                      <a:pt x="808" y="1154"/>
                    </a:lnTo>
                    <a:lnTo>
                      <a:pt x="813" y="1133"/>
                    </a:lnTo>
                    <a:lnTo>
                      <a:pt x="806" y="1133"/>
                    </a:lnTo>
                    <a:lnTo>
                      <a:pt x="804" y="1134"/>
                    </a:lnTo>
                    <a:lnTo>
                      <a:pt x="803" y="1136"/>
                    </a:lnTo>
                    <a:lnTo>
                      <a:pt x="801" y="1136"/>
                    </a:lnTo>
                    <a:lnTo>
                      <a:pt x="801" y="1136"/>
                    </a:lnTo>
                    <a:lnTo>
                      <a:pt x="799" y="1136"/>
                    </a:lnTo>
                    <a:lnTo>
                      <a:pt x="797" y="1136"/>
                    </a:lnTo>
                    <a:lnTo>
                      <a:pt x="783" y="1115"/>
                    </a:lnTo>
                    <a:lnTo>
                      <a:pt x="775" y="1091"/>
                    </a:lnTo>
                    <a:lnTo>
                      <a:pt x="780" y="1084"/>
                    </a:lnTo>
                    <a:lnTo>
                      <a:pt x="783" y="1077"/>
                    </a:lnTo>
                    <a:lnTo>
                      <a:pt x="787" y="1070"/>
                    </a:lnTo>
                    <a:lnTo>
                      <a:pt x="790" y="1063"/>
                    </a:lnTo>
                    <a:lnTo>
                      <a:pt x="783" y="1063"/>
                    </a:lnTo>
                    <a:lnTo>
                      <a:pt x="773" y="1073"/>
                    </a:lnTo>
                    <a:lnTo>
                      <a:pt x="761" y="1077"/>
                    </a:lnTo>
                    <a:lnTo>
                      <a:pt x="745" y="1075"/>
                    </a:lnTo>
                    <a:lnTo>
                      <a:pt x="745" y="1086"/>
                    </a:lnTo>
                    <a:lnTo>
                      <a:pt x="736" y="1084"/>
                    </a:lnTo>
                    <a:lnTo>
                      <a:pt x="731" y="1082"/>
                    </a:lnTo>
                    <a:lnTo>
                      <a:pt x="728" y="1080"/>
                    </a:lnTo>
                    <a:lnTo>
                      <a:pt x="722" y="1079"/>
                    </a:lnTo>
                    <a:lnTo>
                      <a:pt x="717" y="1075"/>
                    </a:lnTo>
                    <a:lnTo>
                      <a:pt x="717" y="1079"/>
                    </a:lnTo>
                    <a:lnTo>
                      <a:pt x="717" y="1082"/>
                    </a:lnTo>
                    <a:lnTo>
                      <a:pt x="717" y="1084"/>
                    </a:lnTo>
                    <a:lnTo>
                      <a:pt x="717" y="1086"/>
                    </a:lnTo>
                    <a:lnTo>
                      <a:pt x="715" y="1087"/>
                    </a:lnTo>
                    <a:lnTo>
                      <a:pt x="714" y="1087"/>
                    </a:lnTo>
                    <a:lnTo>
                      <a:pt x="710" y="1091"/>
                    </a:lnTo>
                    <a:lnTo>
                      <a:pt x="710" y="1082"/>
                    </a:lnTo>
                    <a:lnTo>
                      <a:pt x="705" y="1079"/>
                    </a:lnTo>
                    <a:lnTo>
                      <a:pt x="703" y="1073"/>
                    </a:lnTo>
                    <a:lnTo>
                      <a:pt x="701" y="1070"/>
                    </a:lnTo>
                    <a:lnTo>
                      <a:pt x="700" y="1063"/>
                    </a:lnTo>
                    <a:lnTo>
                      <a:pt x="698" y="1056"/>
                    </a:lnTo>
                    <a:lnTo>
                      <a:pt x="710" y="1042"/>
                    </a:lnTo>
                    <a:lnTo>
                      <a:pt x="719" y="1024"/>
                    </a:lnTo>
                    <a:lnTo>
                      <a:pt x="726" y="1005"/>
                    </a:lnTo>
                    <a:lnTo>
                      <a:pt x="714" y="1000"/>
                    </a:lnTo>
                    <a:lnTo>
                      <a:pt x="705" y="993"/>
                    </a:lnTo>
                    <a:lnTo>
                      <a:pt x="694" y="986"/>
                    </a:lnTo>
                    <a:lnTo>
                      <a:pt x="694" y="990"/>
                    </a:lnTo>
                    <a:lnTo>
                      <a:pt x="703" y="998"/>
                    </a:lnTo>
                    <a:lnTo>
                      <a:pt x="707" y="1009"/>
                    </a:lnTo>
                    <a:lnTo>
                      <a:pt x="710" y="1021"/>
                    </a:lnTo>
                    <a:lnTo>
                      <a:pt x="691" y="1021"/>
                    </a:lnTo>
                    <a:lnTo>
                      <a:pt x="689" y="1017"/>
                    </a:lnTo>
                    <a:lnTo>
                      <a:pt x="689" y="1016"/>
                    </a:lnTo>
                    <a:lnTo>
                      <a:pt x="689" y="1016"/>
                    </a:lnTo>
                    <a:lnTo>
                      <a:pt x="687" y="1014"/>
                    </a:lnTo>
                    <a:lnTo>
                      <a:pt x="687" y="1014"/>
                    </a:lnTo>
                    <a:lnTo>
                      <a:pt x="686" y="1019"/>
                    </a:lnTo>
                    <a:lnTo>
                      <a:pt x="686" y="1023"/>
                    </a:lnTo>
                    <a:lnTo>
                      <a:pt x="686" y="1026"/>
                    </a:lnTo>
                    <a:lnTo>
                      <a:pt x="684" y="1028"/>
                    </a:lnTo>
                    <a:lnTo>
                      <a:pt x="682" y="1030"/>
                    </a:lnTo>
                    <a:lnTo>
                      <a:pt x="680" y="1030"/>
                    </a:lnTo>
                    <a:lnTo>
                      <a:pt x="675" y="1031"/>
                    </a:lnTo>
                    <a:lnTo>
                      <a:pt x="673" y="1033"/>
                    </a:lnTo>
                    <a:lnTo>
                      <a:pt x="673" y="1035"/>
                    </a:lnTo>
                    <a:lnTo>
                      <a:pt x="672" y="1035"/>
                    </a:lnTo>
                    <a:lnTo>
                      <a:pt x="670" y="1035"/>
                    </a:lnTo>
                    <a:lnTo>
                      <a:pt x="668" y="1037"/>
                    </a:lnTo>
                    <a:lnTo>
                      <a:pt x="668" y="1021"/>
                    </a:lnTo>
                    <a:lnTo>
                      <a:pt x="673" y="1009"/>
                    </a:lnTo>
                    <a:lnTo>
                      <a:pt x="675" y="993"/>
                    </a:lnTo>
                    <a:lnTo>
                      <a:pt x="675" y="974"/>
                    </a:lnTo>
                    <a:lnTo>
                      <a:pt x="672" y="974"/>
                    </a:lnTo>
                    <a:lnTo>
                      <a:pt x="672" y="979"/>
                    </a:lnTo>
                    <a:lnTo>
                      <a:pt x="665" y="988"/>
                    </a:lnTo>
                    <a:lnTo>
                      <a:pt x="659" y="997"/>
                    </a:lnTo>
                    <a:lnTo>
                      <a:pt x="653" y="1005"/>
                    </a:lnTo>
                    <a:lnTo>
                      <a:pt x="640" y="1009"/>
                    </a:lnTo>
                    <a:lnTo>
                      <a:pt x="640" y="1005"/>
                    </a:lnTo>
                    <a:lnTo>
                      <a:pt x="642" y="1004"/>
                    </a:lnTo>
                    <a:lnTo>
                      <a:pt x="642" y="1002"/>
                    </a:lnTo>
                    <a:lnTo>
                      <a:pt x="642" y="1002"/>
                    </a:lnTo>
                    <a:lnTo>
                      <a:pt x="642" y="1000"/>
                    </a:lnTo>
                    <a:lnTo>
                      <a:pt x="640" y="998"/>
                    </a:lnTo>
                    <a:lnTo>
                      <a:pt x="639" y="997"/>
                    </a:lnTo>
                    <a:lnTo>
                      <a:pt x="635" y="997"/>
                    </a:lnTo>
                    <a:lnTo>
                      <a:pt x="635" y="997"/>
                    </a:lnTo>
                    <a:lnTo>
                      <a:pt x="633" y="995"/>
                    </a:lnTo>
                    <a:lnTo>
                      <a:pt x="633" y="991"/>
                    </a:lnTo>
                    <a:lnTo>
                      <a:pt x="633" y="986"/>
                    </a:lnTo>
                    <a:lnTo>
                      <a:pt x="646" y="979"/>
                    </a:lnTo>
                    <a:lnTo>
                      <a:pt x="658" y="972"/>
                    </a:lnTo>
                    <a:lnTo>
                      <a:pt x="668" y="963"/>
                    </a:lnTo>
                    <a:lnTo>
                      <a:pt x="675" y="951"/>
                    </a:lnTo>
                    <a:lnTo>
                      <a:pt x="679" y="937"/>
                    </a:lnTo>
                    <a:lnTo>
                      <a:pt x="682" y="932"/>
                    </a:lnTo>
                    <a:lnTo>
                      <a:pt x="684" y="928"/>
                    </a:lnTo>
                    <a:lnTo>
                      <a:pt x="687" y="925"/>
                    </a:lnTo>
                    <a:lnTo>
                      <a:pt x="679" y="925"/>
                    </a:lnTo>
                    <a:lnTo>
                      <a:pt x="679" y="932"/>
                    </a:lnTo>
                    <a:lnTo>
                      <a:pt x="677" y="937"/>
                    </a:lnTo>
                    <a:lnTo>
                      <a:pt x="675" y="941"/>
                    </a:lnTo>
                    <a:lnTo>
                      <a:pt x="672" y="942"/>
                    </a:lnTo>
                    <a:lnTo>
                      <a:pt x="666" y="942"/>
                    </a:lnTo>
                    <a:lnTo>
                      <a:pt x="659" y="944"/>
                    </a:lnTo>
                    <a:lnTo>
                      <a:pt x="656" y="946"/>
                    </a:lnTo>
                    <a:lnTo>
                      <a:pt x="653" y="948"/>
                    </a:lnTo>
                    <a:lnTo>
                      <a:pt x="647" y="948"/>
                    </a:lnTo>
                    <a:lnTo>
                      <a:pt x="640" y="948"/>
                    </a:lnTo>
                    <a:lnTo>
                      <a:pt x="642" y="934"/>
                    </a:lnTo>
                    <a:lnTo>
                      <a:pt x="644" y="923"/>
                    </a:lnTo>
                    <a:lnTo>
                      <a:pt x="647" y="913"/>
                    </a:lnTo>
                    <a:lnTo>
                      <a:pt x="653" y="897"/>
                    </a:lnTo>
                    <a:lnTo>
                      <a:pt x="663" y="897"/>
                    </a:lnTo>
                    <a:lnTo>
                      <a:pt x="665" y="892"/>
                    </a:lnTo>
                    <a:lnTo>
                      <a:pt x="665" y="887"/>
                    </a:lnTo>
                    <a:lnTo>
                      <a:pt x="666" y="883"/>
                    </a:lnTo>
                    <a:lnTo>
                      <a:pt x="668" y="880"/>
                    </a:lnTo>
                    <a:lnTo>
                      <a:pt x="656" y="880"/>
                    </a:lnTo>
                    <a:lnTo>
                      <a:pt x="656" y="867"/>
                    </a:lnTo>
                    <a:lnTo>
                      <a:pt x="640" y="867"/>
                    </a:lnTo>
                    <a:lnTo>
                      <a:pt x="633" y="857"/>
                    </a:lnTo>
                    <a:lnTo>
                      <a:pt x="625" y="848"/>
                    </a:lnTo>
                    <a:lnTo>
                      <a:pt x="618" y="836"/>
                    </a:lnTo>
                    <a:lnTo>
                      <a:pt x="623" y="832"/>
                    </a:lnTo>
                    <a:lnTo>
                      <a:pt x="626" y="831"/>
                    </a:lnTo>
                    <a:lnTo>
                      <a:pt x="630" y="829"/>
                    </a:lnTo>
                    <a:lnTo>
                      <a:pt x="633" y="825"/>
                    </a:lnTo>
                    <a:lnTo>
                      <a:pt x="635" y="824"/>
                    </a:lnTo>
                    <a:lnTo>
                      <a:pt x="639" y="819"/>
                    </a:lnTo>
                    <a:lnTo>
                      <a:pt x="640" y="813"/>
                    </a:lnTo>
                    <a:lnTo>
                      <a:pt x="644" y="815"/>
                    </a:lnTo>
                    <a:lnTo>
                      <a:pt x="646" y="815"/>
                    </a:lnTo>
                    <a:lnTo>
                      <a:pt x="646" y="815"/>
                    </a:lnTo>
                    <a:lnTo>
                      <a:pt x="647" y="817"/>
                    </a:lnTo>
                    <a:lnTo>
                      <a:pt x="649" y="817"/>
                    </a:lnTo>
                    <a:lnTo>
                      <a:pt x="654" y="827"/>
                    </a:lnTo>
                    <a:lnTo>
                      <a:pt x="656" y="839"/>
                    </a:lnTo>
                    <a:lnTo>
                      <a:pt x="659" y="852"/>
                    </a:lnTo>
                    <a:lnTo>
                      <a:pt x="672" y="855"/>
                    </a:lnTo>
                    <a:lnTo>
                      <a:pt x="672" y="848"/>
                    </a:lnTo>
                    <a:lnTo>
                      <a:pt x="666" y="834"/>
                    </a:lnTo>
                    <a:lnTo>
                      <a:pt x="666" y="819"/>
                    </a:lnTo>
                    <a:lnTo>
                      <a:pt x="668" y="798"/>
                    </a:lnTo>
                    <a:lnTo>
                      <a:pt x="675" y="798"/>
                    </a:lnTo>
                    <a:lnTo>
                      <a:pt x="679" y="796"/>
                    </a:lnTo>
                    <a:lnTo>
                      <a:pt x="680" y="796"/>
                    </a:lnTo>
                    <a:lnTo>
                      <a:pt x="682" y="796"/>
                    </a:lnTo>
                    <a:lnTo>
                      <a:pt x="684" y="796"/>
                    </a:lnTo>
                    <a:lnTo>
                      <a:pt x="684" y="796"/>
                    </a:lnTo>
                    <a:lnTo>
                      <a:pt x="687" y="794"/>
                    </a:lnTo>
                    <a:lnTo>
                      <a:pt x="687" y="792"/>
                    </a:lnTo>
                    <a:lnTo>
                      <a:pt x="689" y="792"/>
                    </a:lnTo>
                    <a:lnTo>
                      <a:pt x="689" y="791"/>
                    </a:lnTo>
                    <a:lnTo>
                      <a:pt x="689" y="789"/>
                    </a:lnTo>
                    <a:lnTo>
                      <a:pt x="691" y="787"/>
                    </a:lnTo>
                    <a:lnTo>
                      <a:pt x="687" y="785"/>
                    </a:lnTo>
                    <a:lnTo>
                      <a:pt x="686" y="784"/>
                    </a:lnTo>
                    <a:lnTo>
                      <a:pt x="686" y="782"/>
                    </a:lnTo>
                    <a:lnTo>
                      <a:pt x="682" y="778"/>
                    </a:lnTo>
                    <a:lnTo>
                      <a:pt x="687" y="778"/>
                    </a:lnTo>
                    <a:lnTo>
                      <a:pt x="689" y="778"/>
                    </a:lnTo>
                    <a:lnTo>
                      <a:pt x="691" y="777"/>
                    </a:lnTo>
                    <a:lnTo>
                      <a:pt x="693" y="777"/>
                    </a:lnTo>
                    <a:lnTo>
                      <a:pt x="694" y="775"/>
                    </a:lnTo>
                    <a:lnTo>
                      <a:pt x="693" y="773"/>
                    </a:lnTo>
                    <a:lnTo>
                      <a:pt x="691" y="771"/>
                    </a:lnTo>
                    <a:lnTo>
                      <a:pt x="689" y="771"/>
                    </a:lnTo>
                    <a:lnTo>
                      <a:pt x="689" y="770"/>
                    </a:lnTo>
                    <a:lnTo>
                      <a:pt x="687" y="768"/>
                    </a:lnTo>
                    <a:lnTo>
                      <a:pt x="687" y="763"/>
                    </a:lnTo>
                    <a:lnTo>
                      <a:pt x="691" y="763"/>
                    </a:lnTo>
                    <a:lnTo>
                      <a:pt x="691" y="759"/>
                    </a:lnTo>
                    <a:lnTo>
                      <a:pt x="693" y="759"/>
                    </a:lnTo>
                    <a:lnTo>
                      <a:pt x="694" y="761"/>
                    </a:lnTo>
                    <a:lnTo>
                      <a:pt x="694" y="761"/>
                    </a:lnTo>
                    <a:lnTo>
                      <a:pt x="694" y="761"/>
                    </a:lnTo>
                    <a:lnTo>
                      <a:pt x="696" y="761"/>
                    </a:lnTo>
                    <a:lnTo>
                      <a:pt x="698" y="759"/>
                    </a:lnTo>
                    <a:lnTo>
                      <a:pt x="700" y="756"/>
                    </a:lnTo>
                    <a:lnTo>
                      <a:pt x="700" y="750"/>
                    </a:lnTo>
                    <a:lnTo>
                      <a:pt x="701" y="745"/>
                    </a:lnTo>
                    <a:lnTo>
                      <a:pt x="703" y="738"/>
                    </a:lnTo>
                    <a:lnTo>
                      <a:pt x="707" y="733"/>
                    </a:lnTo>
                    <a:lnTo>
                      <a:pt x="708" y="731"/>
                    </a:lnTo>
                    <a:lnTo>
                      <a:pt x="712" y="729"/>
                    </a:lnTo>
                    <a:lnTo>
                      <a:pt x="715" y="729"/>
                    </a:lnTo>
                    <a:lnTo>
                      <a:pt x="721" y="729"/>
                    </a:lnTo>
                    <a:lnTo>
                      <a:pt x="736" y="735"/>
                    </a:lnTo>
                    <a:lnTo>
                      <a:pt x="754" y="735"/>
                    </a:lnTo>
                    <a:lnTo>
                      <a:pt x="773" y="731"/>
                    </a:lnTo>
                    <a:lnTo>
                      <a:pt x="792" y="726"/>
                    </a:lnTo>
                    <a:lnTo>
                      <a:pt x="810" y="724"/>
                    </a:lnTo>
                    <a:close/>
                    <a:moveTo>
                      <a:pt x="813" y="675"/>
                    </a:moveTo>
                    <a:lnTo>
                      <a:pt x="817" y="689"/>
                    </a:lnTo>
                    <a:lnTo>
                      <a:pt x="820" y="702"/>
                    </a:lnTo>
                    <a:lnTo>
                      <a:pt x="818" y="712"/>
                    </a:lnTo>
                    <a:lnTo>
                      <a:pt x="810" y="721"/>
                    </a:lnTo>
                    <a:lnTo>
                      <a:pt x="810" y="717"/>
                    </a:lnTo>
                    <a:lnTo>
                      <a:pt x="808" y="716"/>
                    </a:lnTo>
                    <a:lnTo>
                      <a:pt x="808" y="714"/>
                    </a:lnTo>
                    <a:lnTo>
                      <a:pt x="808" y="712"/>
                    </a:lnTo>
                    <a:lnTo>
                      <a:pt x="808" y="712"/>
                    </a:lnTo>
                    <a:lnTo>
                      <a:pt x="808" y="710"/>
                    </a:lnTo>
                    <a:lnTo>
                      <a:pt x="808" y="710"/>
                    </a:lnTo>
                    <a:lnTo>
                      <a:pt x="806" y="709"/>
                    </a:lnTo>
                    <a:lnTo>
                      <a:pt x="803" y="705"/>
                    </a:lnTo>
                    <a:lnTo>
                      <a:pt x="803" y="717"/>
                    </a:lnTo>
                    <a:lnTo>
                      <a:pt x="790" y="717"/>
                    </a:lnTo>
                    <a:lnTo>
                      <a:pt x="789" y="714"/>
                    </a:lnTo>
                    <a:lnTo>
                      <a:pt x="789" y="714"/>
                    </a:lnTo>
                    <a:lnTo>
                      <a:pt x="789" y="712"/>
                    </a:lnTo>
                    <a:lnTo>
                      <a:pt x="789" y="712"/>
                    </a:lnTo>
                    <a:lnTo>
                      <a:pt x="787" y="710"/>
                    </a:lnTo>
                    <a:lnTo>
                      <a:pt x="789" y="696"/>
                    </a:lnTo>
                    <a:lnTo>
                      <a:pt x="790" y="679"/>
                    </a:lnTo>
                    <a:lnTo>
                      <a:pt x="797" y="679"/>
                    </a:lnTo>
                    <a:lnTo>
                      <a:pt x="801" y="677"/>
                    </a:lnTo>
                    <a:lnTo>
                      <a:pt x="804" y="677"/>
                    </a:lnTo>
                    <a:lnTo>
                      <a:pt x="808" y="675"/>
                    </a:lnTo>
                    <a:lnTo>
                      <a:pt x="813" y="675"/>
                    </a:lnTo>
                    <a:close/>
                    <a:moveTo>
                      <a:pt x="2099" y="668"/>
                    </a:moveTo>
                    <a:lnTo>
                      <a:pt x="2138" y="672"/>
                    </a:lnTo>
                    <a:lnTo>
                      <a:pt x="2136" y="682"/>
                    </a:lnTo>
                    <a:lnTo>
                      <a:pt x="2133" y="689"/>
                    </a:lnTo>
                    <a:lnTo>
                      <a:pt x="2129" y="695"/>
                    </a:lnTo>
                    <a:lnTo>
                      <a:pt x="2122" y="702"/>
                    </a:lnTo>
                    <a:lnTo>
                      <a:pt x="2131" y="702"/>
                    </a:lnTo>
                    <a:lnTo>
                      <a:pt x="2138" y="703"/>
                    </a:lnTo>
                    <a:lnTo>
                      <a:pt x="2145" y="705"/>
                    </a:lnTo>
                    <a:lnTo>
                      <a:pt x="2150" y="705"/>
                    </a:lnTo>
                    <a:lnTo>
                      <a:pt x="2150" y="712"/>
                    </a:lnTo>
                    <a:lnTo>
                      <a:pt x="2152" y="716"/>
                    </a:lnTo>
                    <a:lnTo>
                      <a:pt x="2152" y="719"/>
                    </a:lnTo>
                    <a:lnTo>
                      <a:pt x="2152" y="723"/>
                    </a:lnTo>
                    <a:lnTo>
                      <a:pt x="2150" y="724"/>
                    </a:lnTo>
                    <a:lnTo>
                      <a:pt x="2141" y="740"/>
                    </a:lnTo>
                    <a:lnTo>
                      <a:pt x="2129" y="752"/>
                    </a:lnTo>
                    <a:lnTo>
                      <a:pt x="2112" y="761"/>
                    </a:lnTo>
                    <a:lnTo>
                      <a:pt x="2093" y="763"/>
                    </a:lnTo>
                    <a:lnTo>
                      <a:pt x="2093" y="743"/>
                    </a:lnTo>
                    <a:lnTo>
                      <a:pt x="2094" y="726"/>
                    </a:lnTo>
                    <a:lnTo>
                      <a:pt x="2096" y="709"/>
                    </a:lnTo>
                    <a:lnTo>
                      <a:pt x="2099" y="691"/>
                    </a:lnTo>
                    <a:lnTo>
                      <a:pt x="2099" y="668"/>
                    </a:lnTo>
                    <a:close/>
                    <a:moveTo>
                      <a:pt x="1977" y="564"/>
                    </a:moveTo>
                    <a:lnTo>
                      <a:pt x="1979" y="565"/>
                    </a:lnTo>
                    <a:lnTo>
                      <a:pt x="1979" y="565"/>
                    </a:lnTo>
                    <a:lnTo>
                      <a:pt x="1981" y="565"/>
                    </a:lnTo>
                    <a:lnTo>
                      <a:pt x="1981" y="567"/>
                    </a:lnTo>
                    <a:lnTo>
                      <a:pt x="1984" y="567"/>
                    </a:lnTo>
                    <a:lnTo>
                      <a:pt x="1986" y="572"/>
                    </a:lnTo>
                    <a:lnTo>
                      <a:pt x="1988" y="578"/>
                    </a:lnTo>
                    <a:lnTo>
                      <a:pt x="1988" y="583"/>
                    </a:lnTo>
                    <a:lnTo>
                      <a:pt x="1988" y="590"/>
                    </a:lnTo>
                    <a:lnTo>
                      <a:pt x="1993" y="592"/>
                    </a:lnTo>
                    <a:lnTo>
                      <a:pt x="1995" y="592"/>
                    </a:lnTo>
                    <a:lnTo>
                      <a:pt x="1997" y="592"/>
                    </a:lnTo>
                    <a:lnTo>
                      <a:pt x="1998" y="593"/>
                    </a:lnTo>
                    <a:lnTo>
                      <a:pt x="2000" y="595"/>
                    </a:lnTo>
                    <a:lnTo>
                      <a:pt x="2002" y="597"/>
                    </a:lnTo>
                    <a:lnTo>
                      <a:pt x="2003" y="600"/>
                    </a:lnTo>
                    <a:lnTo>
                      <a:pt x="2003" y="604"/>
                    </a:lnTo>
                    <a:lnTo>
                      <a:pt x="2003" y="611"/>
                    </a:lnTo>
                    <a:lnTo>
                      <a:pt x="2000" y="611"/>
                    </a:lnTo>
                    <a:lnTo>
                      <a:pt x="2000" y="614"/>
                    </a:lnTo>
                    <a:lnTo>
                      <a:pt x="1986" y="611"/>
                    </a:lnTo>
                    <a:lnTo>
                      <a:pt x="1974" y="607"/>
                    </a:lnTo>
                    <a:lnTo>
                      <a:pt x="1962" y="602"/>
                    </a:lnTo>
                    <a:lnTo>
                      <a:pt x="1955" y="595"/>
                    </a:lnTo>
                    <a:lnTo>
                      <a:pt x="1953" y="592"/>
                    </a:lnTo>
                    <a:lnTo>
                      <a:pt x="1951" y="588"/>
                    </a:lnTo>
                    <a:lnTo>
                      <a:pt x="1951" y="585"/>
                    </a:lnTo>
                    <a:lnTo>
                      <a:pt x="1949" y="579"/>
                    </a:lnTo>
                    <a:lnTo>
                      <a:pt x="1962" y="579"/>
                    </a:lnTo>
                    <a:lnTo>
                      <a:pt x="1962" y="576"/>
                    </a:lnTo>
                    <a:lnTo>
                      <a:pt x="1963" y="572"/>
                    </a:lnTo>
                    <a:lnTo>
                      <a:pt x="1963" y="571"/>
                    </a:lnTo>
                    <a:lnTo>
                      <a:pt x="1963" y="569"/>
                    </a:lnTo>
                    <a:lnTo>
                      <a:pt x="1965" y="567"/>
                    </a:lnTo>
                    <a:lnTo>
                      <a:pt x="1967" y="567"/>
                    </a:lnTo>
                    <a:lnTo>
                      <a:pt x="1969" y="565"/>
                    </a:lnTo>
                    <a:lnTo>
                      <a:pt x="1970" y="565"/>
                    </a:lnTo>
                    <a:lnTo>
                      <a:pt x="1974" y="565"/>
                    </a:lnTo>
                    <a:lnTo>
                      <a:pt x="1977" y="564"/>
                    </a:lnTo>
                    <a:close/>
                    <a:moveTo>
                      <a:pt x="909" y="510"/>
                    </a:moveTo>
                    <a:lnTo>
                      <a:pt x="921" y="510"/>
                    </a:lnTo>
                    <a:lnTo>
                      <a:pt x="918" y="522"/>
                    </a:lnTo>
                    <a:lnTo>
                      <a:pt x="913" y="532"/>
                    </a:lnTo>
                    <a:lnTo>
                      <a:pt x="907" y="539"/>
                    </a:lnTo>
                    <a:lnTo>
                      <a:pt x="902" y="548"/>
                    </a:lnTo>
                    <a:lnTo>
                      <a:pt x="900" y="558"/>
                    </a:lnTo>
                    <a:lnTo>
                      <a:pt x="902" y="569"/>
                    </a:lnTo>
                    <a:lnTo>
                      <a:pt x="904" y="581"/>
                    </a:lnTo>
                    <a:lnTo>
                      <a:pt x="904" y="592"/>
                    </a:lnTo>
                    <a:lnTo>
                      <a:pt x="900" y="602"/>
                    </a:lnTo>
                    <a:lnTo>
                      <a:pt x="890" y="611"/>
                    </a:lnTo>
                    <a:lnTo>
                      <a:pt x="890" y="602"/>
                    </a:lnTo>
                    <a:lnTo>
                      <a:pt x="892" y="595"/>
                    </a:lnTo>
                    <a:lnTo>
                      <a:pt x="892" y="590"/>
                    </a:lnTo>
                    <a:lnTo>
                      <a:pt x="892" y="586"/>
                    </a:lnTo>
                    <a:lnTo>
                      <a:pt x="890" y="583"/>
                    </a:lnTo>
                    <a:lnTo>
                      <a:pt x="886" y="579"/>
                    </a:lnTo>
                    <a:lnTo>
                      <a:pt x="883" y="578"/>
                    </a:lnTo>
                    <a:lnTo>
                      <a:pt x="879" y="578"/>
                    </a:lnTo>
                    <a:lnTo>
                      <a:pt x="878" y="576"/>
                    </a:lnTo>
                    <a:lnTo>
                      <a:pt x="874" y="574"/>
                    </a:lnTo>
                    <a:lnTo>
                      <a:pt x="872" y="569"/>
                    </a:lnTo>
                    <a:lnTo>
                      <a:pt x="871" y="564"/>
                    </a:lnTo>
                    <a:lnTo>
                      <a:pt x="890" y="564"/>
                    </a:lnTo>
                    <a:lnTo>
                      <a:pt x="890" y="557"/>
                    </a:lnTo>
                    <a:lnTo>
                      <a:pt x="886" y="553"/>
                    </a:lnTo>
                    <a:lnTo>
                      <a:pt x="885" y="551"/>
                    </a:lnTo>
                    <a:lnTo>
                      <a:pt x="883" y="550"/>
                    </a:lnTo>
                    <a:lnTo>
                      <a:pt x="881" y="546"/>
                    </a:lnTo>
                    <a:lnTo>
                      <a:pt x="879" y="541"/>
                    </a:lnTo>
                    <a:lnTo>
                      <a:pt x="890" y="534"/>
                    </a:lnTo>
                    <a:lnTo>
                      <a:pt x="899" y="527"/>
                    </a:lnTo>
                    <a:lnTo>
                      <a:pt x="909" y="522"/>
                    </a:lnTo>
                    <a:lnTo>
                      <a:pt x="909" y="510"/>
                    </a:lnTo>
                    <a:close/>
                    <a:moveTo>
                      <a:pt x="96" y="0"/>
                    </a:moveTo>
                    <a:lnTo>
                      <a:pt x="103" y="0"/>
                    </a:lnTo>
                    <a:lnTo>
                      <a:pt x="108" y="0"/>
                    </a:lnTo>
                    <a:lnTo>
                      <a:pt x="113" y="2"/>
                    </a:lnTo>
                    <a:lnTo>
                      <a:pt x="117" y="2"/>
                    </a:lnTo>
                    <a:lnTo>
                      <a:pt x="122" y="3"/>
                    </a:lnTo>
                    <a:lnTo>
                      <a:pt x="127" y="23"/>
                    </a:lnTo>
                    <a:lnTo>
                      <a:pt x="132" y="40"/>
                    </a:lnTo>
                    <a:lnTo>
                      <a:pt x="138" y="57"/>
                    </a:lnTo>
                    <a:lnTo>
                      <a:pt x="141" y="80"/>
                    </a:lnTo>
                    <a:lnTo>
                      <a:pt x="136" y="84"/>
                    </a:lnTo>
                    <a:lnTo>
                      <a:pt x="131" y="87"/>
                    </a:lnTo>
                    <a:lnTo>
                      <a:pt x="127" y="92"/>
                    </a:lnTo>
                    <a:lnTo>
                      <a:pt x="124" y="99"/>
                    </a:lnTo>
                    <a:lnTo>
                      <a:pt x="122" y="106"/>
                    </a:lnTo>
                    <a:lnTo>
                      <a:pt x="125" y="106"/>
                    </a:lnTo>
                    <a:lnTo>
                      <a:pt x="134" y="99"/>
                    </a:lnTo>
                    <a:lnTo>
                      <a:pt x="141" y="98"/>
                    </a:lnTo>
                    <a:lnTo>
                      <a:pt x="148" y="98"/>
                    </a:lnTo>
                    <a:lnTo>
                      <a:pt x="157" y="96"/>
                    </a:lnTo>
                    <a:lnTo>
                      <a:pt x="164" y="91"/>
                    </a:lnTo>
                    <a:lnTo>
                      <a:pt x="164" y="64"/>
                    </a:lnTo>
                    <a:lnTo>
                      <a:pt x="183" y="64"/>
                    </a:lnTo>
                    <a:lnTo>
                      <a:pt x="186" y="70"/>
                    </a:lnTo>
                    <a:lnTo>
                      <a:pt x="188" y="75"/>
                    </a:lnTo>
                    <a:lnTo>
                      <a:pt x="190" y="82"/>
                    </a:lnTo>
                    <a:lnTo>
                      <a:pt x="193" y="87"/>
                    </a:lnTo>
                    <a:lnTo>
                      <a:pt x="195" y="91"/>
                    </a:lnTo>
                    <a:lnTo>
                      <a:pt x="206" y="84"/>
                    </a:lnTo>
                    <a:lnTo>
                      <a:pt x="218" y="80"/>
                    </a:lnTo>
                    <a:lnTo>
                      <a:pt x="234" y="80"/>
                    </a:lnTo>
                    <a:lnTo>
                      <a:pt x="241" y="89"/>
                    </a:lnTo>
                    <a:lnTo>
                      <a:pt x="249" y="92"/>
                    </a:lnTo>
                    <a:lnTo>
                      <a:pt x="256" y="94"/>
                    </a:lnTo>
                    <a:lnTo>
                      <a:pt x="265" y="99"/>
                    </a:lnTo>
                    <a:lnTo>
                      <a:pt x="272" y="110"/>
                    </a:lnTo>
                    <a:lnTo>
                      <a:pt x="284" y="106"/>
                    </a:lnTo>
                    <a:lnTo>
                      <a:pt x="291" y="105"/>
                    </a:lnTo>
                    <a:lnTo>
                      <a:pt x="296" y="106"/>
                    </a:lnTo>
                    <a:lnTo>
                      <a:pt x="300" y="110"/>
                    </a:lnTo>
                    <a:lnTo>
                      <a:pt x="307" y="110"/>
                    </a:lnTo>
                    <a:lnTo>
                      <a:pt x="314" y="106"/>
                    </a:lnTo>
                    <a:lnTo>
                      <a:pt x="314" y="84"/>
                    </a:lnTo>
                    <a:lnTo>
                      <a:pt x="337" y="84"/>
                    </a:lnTo>
                    <a:lnTo>
                      <a:pt x="342" y="92"/>
                    </a:lnTo>
                    <a:lnTo>
                      <a:pt x="347" y="101"/>
                    </a:lnTo>
                    <a:lnTo>
                      <a:pt x="349" y="112"/>
                    </a:lnTo>
                    <a:lnTo>
                      <a:pt x="349" y="126"/>
                    </a:lnTo>
                    <a:lnTo>
                      <a:pt x="365" y="126"/>
                    </a:lnTo>
                    <a:lnTo>
                      <a:pt x="365" y="131"/>
                    </a:lnTo>
                    <a:lnTo>
                      <a:pt x="368" y="131"/>
                    </a:lnTo>
                    <a:lnTo>
                      <a:pt x="370" y="145"/>
                    </a:lnTo>
                    <a:lnTo>
                      <a:pt x="371" y="164"/>
                    </a:lnTo>
                    <a:lnTo>
                      <a:pt x="375" y="181"/>
                    </a:lnTo>
                    <a:lnTo>
                      <a:pt x="380" y="192"/>
                    </a:lnTo>
                    <a:lnTo>
                      <a:pt x="385" y="197"/>
                    </a:lnTo>
                    <a:lnTo>
                      <a:pt x="389" y="201"/>
                    </a:lnTo>
                    <a:lnTo>
                      <a:pt x="392" y="204"/>
                    </a:lnTo>
                    <a:lnTo>
                      <a:pt x="396" y="209"/>
                    </a:lnTo>
                    <a:lnTo>
                      <a:pt x="399" y="222"/>
                    </a:lnTo>
                    <a:lnTo>
                      <a:pt x="392" y="234"/>
                    </a:lnTo>
                    <a:lnTo>
                      <a:pt x="391" y="244"/>
                    </a:lnTo>
                    <a:lnTo>
                      <a:pt x="391" y="255"/>
                    </a:lnTo>
                    <a:lnTo>
                      <a:pt x="387" y="269"/>
                    </a:lnTo>
                    <a:lnTo>
                      <a:pt x="377" y="269"/>
                    </a:lnTo>
                    <a:lnTo>
                      <a:pt x="370" y="270"/>
                    </a:lnTo>
                    <a:lnTo>
                      <a:pt x="361" y="276"/>
                    </a:lnTo>
                    <a:lnTo>
                      <a:pt x="349" y="279"/>
                    </a:lnTo>
                    <a:lnTo>
                      <a:pt x="349" y="291"/>
                    </a:lnTo>
                    <a:lnTo>
                      <a:pt x="342" y="295"/>
                    </a:lnTo>
                    <a:lnTo>
                      <a:pt x="337" y="298"/>
                    </a:lnTo>
                    <a:lnTo>
                      <a:pt x="331" y="304"/>
                    </a:lnTo>
                    <a:lnTo>
                      <a:pt x="326" y="307"/>
                    </a:lnTo>
                    <a:lnTo>
                      <a:pt x="323" y="311"/>
                    </a:lnTo>
                    <a:lnTo>
                      <a:pt x="272" y="307"/>
                    </a:lnTo>
                    <a:lnTo>
                      <a:pt x="262" y="312"/>
                    </a:lnTo>
                    <a:lnTo>
                      <a:pt x="249" y="321"/>
                    </a:lnTo>
                    <a:lnTo>
                      <a:pt x="237" y="326"/>
                    </a:lnTo>
                    <a:lnTo>
                      <a:pt x="221" y="325"/>
                    </a:lnTo>
                    <a:lnTo>
                      <a:pt x="202" y="321"/>
                    </a:lnTo>
                    <a:lnTo>
                      <a:pt x="179" y="323"/>
                    </a:lnTo>
                    <a:lnTo>
                      <a:pt x="178" y="330"/>
                    </a:lnTo>
                    <a:lnTo>
                      <a:pt x="176" y="333"/>
                    </a:lnTo>
                    <a:lnTo>
                      <a:pt x="173" y="337"/>
                    </a:lnTo>
                    <a:lnTo>
                      <a:pt x="167" y="337"/>
                    </a:lnTo>
                    <a:lnTo>
                      <a:pt x="162" y="337"/>
                    </a:lnTo>
                    <a:lnTo>
                      <a:pt x="153" y="337"/>
                    </a:lnTo>
                    <a:lnTo>
                      <a:pt x="143" y="335"/>
                    </a:lnTo>
                    <a:lnTo>
                      <a:pt x="129" y="335"/>
                    </a:lnTo>
                    <a:lnTo>
                      <a:pt x="115" y="330"/>
                    </a:lnTo>
                    <a:lnTo>
                      <a:pt x="104" y="321"/>
                    </a:lnTo>
                    <a:lnTo>
                      <a:pt x="94" y="311"/>
                    </a:lnTo>
                    <a:lnTo>
                      <a:pt x="85" y="300"/>
                    </a:lnTo>
                    <a:lnTo>
                      <a:pt x="73" y="291"/>
                    </a:lnTo>
                    <a:lnTo>
                      <a:pt x="68" y="265"/>
                    </a:lnTo>
                    <a:lnTo>
                      <a:pt x="57" y="265"/>
                    </a:lnTo>
                    <a:lnTo>
                      <a:pt x="57" y="249"/>
                    </a:lnTo>
                    <a:lnTo>
                      <a:pt x="42" y="248"/>
                    </a:lnTo>
                    <a:lnTo>
                      <a:pt x="29" y="243"/>
                    </a:lnTo>
                    <a:lnTo>
                      <a:pt x="17" y="237"/>
                    </a:lnTo>
                    <a:lnTo>
                      <a:pt x="3" y="234"/>
                    </a:lnTo>
                    <a:lnTo>
                      <a:pt x="1" y="227"/>
                    </a:lnTo>
                    <a:lnTo>
                      <a:pt x="0" y="218"/>
                    </a:lnTo>
                    <a:lnTo>
                      <a:pt x="0" y="208"/>
                    </a:lnTo>
                    <a:lnTo>
                      <a:pt x="1" y="206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1" y="202"/>
                    </a:lnTo>
                    <a:lnTo>
                      <a:pt x="3" y="199"/>
                    </a:lnTo>
                    <a:lnTo>
                      <a:pt x="19" y="199"/>
                    </a:lnTo>
                    <a:lnTo>
                      <a:pt x="21" y="204"/>
                    </a:lnTo>
                    <a:lnTo>
                      <a:pt x="22" y="208"/>
                    </a:lnTo>
                    <a:lnTo>
                      <a:pt x="26" y="211"/>
                    </a:lnTo>
                    <a:lnTo>
                      <a:pt x="31" y="208"/>
                    </a:lnTo>
                    <a:lnTo>
                      <a:pt x="38" y="204"/>
                    </a:lnTo>
                    <a:lnTo>
                      <a:pt x="45" y="202"/>
                    </a:lnTo>
                    <a:lnTo>
                      <a:pt x="45" y="180"/>
                    </a:lnTo>
                    <a:lnTo>
                      <a:pt x="40" y="167"/>
                    </a:lnTo>
                    <a:lnTo>
                      <a:pt x="42" y="155"/>
                    </a:lnTo>
                    <a:lnTo>
                      <a:pt x="45" y="145"/>
                    </a:lnTo>
                    <a:lnTo>
                      <a:pt x="35" y="145"/>
                    </a:lnTo>
                    <a:lnTo>
                      <a:pt x="33" y="147"/>
                    </a:lnTo>
                    <a:lnTo>
                      <a:pt x="31" y="147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6" y="150"/>
                    </a:lnTo>
                    <a:lnTo>
                      <a:pt x="22" y="140"/>
                    </a:lnTo>
                    <a:lnTo>
                      <a:pt x="15" y="134"/>
                    </a:lnTo>
                    <a:lnTo>
                      <a:pt x="10" y="131"/>
                    </a:lnTo>
                    <a:lnTo>
                      <a:pt x="7" y="124"/>
                    </a:lnTo>
                    <a:lnTo>
                      <a:pt x="3" y="110"/>
                    </a:lnTo>
                    <a:lnTo>
                      <a:pt x="42" y="106"/>
                    </a:lnTo>
                    <a:lnTo>
                      <a:pt x="43" y="108"/>
                    </a:lnTo>
                    <a:lnTo>
                      <a:pt x="43" y="110"/>
                    </a:lnTo>
                    <a:lnTo>
                      <a:pt x="45" y="112"/>
                    </a:lnTo>
                    <a:lnTo>
                      <a:pt x="45" y="112"/>
                    </a:lnTo>
                    <a:lnTo>
                      <a:pt x="45" y="113"/>
                    </a:lnTo>
                    <a:lnTo>
                      <a:pt x="47" y="115"/>
                    </a:lnTo>
                    <a:lnTo>
                      <a:pt x="50" y="117"/>
                    </a:lnTo>
                    <a:lnTo>
                      <a:pt x="57" y="119"/>
                    </a:lnTo>
                    <a:lnTo>
                      <a:pt x="57" y="103"/>
                    </a:lnTo>
                    <a:lnTo>
                      <a:pt x="80" y="103"/>
                    </a:lnTo>
                    <a:lnTo>
                      <a:pt x="80" y="87"/>
                    </a:lnTo>
                    <a:lnTo>
                      <a:pt x="75" y="85"/>
                    </a:lnTo>
                    <a:lnTo>
                      <a:pt x="71" y="85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4" y="77"/>
                    </a:lnTo>
                    <a:lnTo>
                      <a:pt x="54" y="73"/>
                    </a:lnTo>
                    <a:lnTo>
                      <a:pt x="42" y="73"/>
                    </a:lnTo>
                    <a:lnTo>
                      <a:pt x="28" y="73"/>
                    </a:lnTo>
                    <a:lnTo>
                      <a:pt x="19" y="73"/>
                    </a:lnTo>
                    <a:lnTo>
                      <a:pt x="19" y="54"/>
                    </a:lnTo>
                    <a:lnTo>
                      <a:pt x="22" y="49"/>
                    </a:lnTo>
                    <a:lnTo>
                      <a:pt x="24" y="44"/>
                    </a:lnTo>
                    <a:lnTo>
                      <a:pt x="28" y="38"/>
                    </a:lnTo>
                    <a:lnTo>
                      <a:pt x="29" y="33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43" y="30"/>
                    </a:lnTo>
                    <a:lnTo>
                      <a:pt x="49" y="30"/>
                    </a:lnTo>
                    <a:lnTo>
                      <a:pt x="49" y="7"/>
                    </a:lnTo>
                    <a:lnTo>
                      <a:pt x="64" y="7"/>
                    </a:lnTo>
                    <a:lnTo>
                      <a:pt x="75" y="7"/>
                    </a:lnTo>
                    <a:lnTo>
                      <a:pt x="85" y="9"/>
                    </a:lnTo>
                    <a:lnTo>
                      <a:pt x="96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2"/>
              <p:cNvSpPr/>
              <p:nvPr/>
            </p:nvSpPr>
            <p:spPr>
              <a:xfrm>
                <a:off x="1246188" y="661988"/>
                <a:ext cx="6805613" cy="5475288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3449" extrusionOk="0">
                    <a:moveTo>
                      <a:pt x="1896" y="300"/>
                    </a:moveTo>
                    <a:lnTo>
                      <a:pt x="1896" y="307"/>
                    </a:lnTo>
                    <a:lnTo>
                      <a:pt x="1896" y="311"/>
                    </a:lnTo>
                    <a:lnTo>
                      <a:pt x="1898" y="316"/>
                    </a:lnTo>
                    <a:lnTo>
                      <a:pt x="1900" y="320"/>
                    </a:lnTo>
                    <a:lnTo>
                      <a:pt x="1900" y="313"/>
                    </a:lnTo>
                    <a:lnTo>
                      <a:pt x="1898" y="307"/>
                    </a:lnTo>
                    <a:lnTo>
                      <a:pt x="1898" y="304"/>
                    </a:lnTo>
                    <a:lnTo>
                      <a:pt x="1896" y="300"/>
                    </a:lnTo>
                    <a:close/>
                    <a:moveTo>
                      <a:pt x="1900" y="285"/>
                    </a:moveTo>
                    <a:lnTo>
                      <a:pt x="1900" y="293"/>
                    </a:lnTo>
                    <a:lnTo>
                      <a:pt x="1906" y="293"/>
                    </a:lnTo>
                    <a:lnTo>
                      <a:pt x="1906" y="285"/>
                    </a:lnTo>
                    <a:lnTo>
                      <a:pt x="1900" y="285"/>
                    </a:lnTo>
                    <a:close/>
                    <a:moveTo>
                      <a:pt x="1934" y="265"/>
                    </a:moveTo>
                    <a:lnTo>
                      <a:pt x="1934" y="269"/>
                    </a:lnTo>
                    <a:lnTo>
                      <a:pt x="1934" y="272"/>
                    </a:lnTo>
                    <a:lnTo>
                      <a:pt x="1936" y="274"/>
                    </a:lnTo>
                    <a:lnTo>
                      <a:pt x="1936" y="276"/>
                    </a:lnTo>
                    <a:lnTo>
                      <a:pt x="1938" y="278"/>
                    </a:lnTo>
                    <a:lnTo>
                      <a:pt x="1938" y="274"/>
                    </a:lnTo>
                    <a:lnTo>
                      <a:pt x="1940" y="272"/>
                    </a:lnTo>
                    <a:lnTo>
                      <a:pt x="1940" y="271"/>
                    </a:lnTo>
                    <a:lnTo>
                      <a:pt x="1940" y="271"/>
                    </a:lnTo>
                    <a:lnTo>
                      <a:pt x="1940" y="269"/>
                    </a:lnTo>
                    <a:lnTo>
                      <a:pt x="1941" y="265"/>
                    </a:lnTo>
                    <a:lnTo>
                      <a:pt x="1934" y="265"/>
                    </a:lnTo>
                    <a:close/>
                    <a:moveTo>
                      <a:pt x="4287" y="0"/>
                    </a:moveTo>
                    <a:lnTo>
                      <a:pt x="4287" y="389"/>
                    </a:lnTo>
                    <a:lnTo>
                      <a:pt x="4284" y="777"/>
                    </a:lnTo>
                    <a:lnTo>
                      <a:pt x="4282" y="1163"/>
                    </a:lnTo>
                    <a:lnTo>
                      <a:pt x="4280" y="1552"/>
                    </a:lnTo>
                    <a:lnTo>
                      <a:pt x="4053" y="1555"/>
                    </a:lnTo>
                    <a:lnTo>
                      <a:pt x="4039" y="1557"/>
                    </a:lnTo>
                    <a:lnTo>
                      <a:pt x="4022" y="1559"/>
                    </a:lnTo>
                    <a:lnTo>
                      <a:pt x="4006" y="1561"/>
                    </a:lnTo>
                    <a:lnTo>
                      <a:pt x="3996" y="1561"/>
                    </a:lnTo>
                    <a:lnTo>
                      <a:pt x="3985" y="1555"/>
                    </a:lnTo>
                    <a:lnTo>
                      <a:pt x="3975" y="1548"/>
                    </a:lnTo>
                    <a:lnTo>
                      <a:pt x="3961" y="1545"/>
                    </a:lnTo>
                    <a:lnTo>
                      <a:pt x="3954" y="1555"/>
                    </a:lnTo>
                    <a:lnTo>
                      <a:pt x="3942" y="1564"/>
                    </a:lnTo>
                    <a:lnTo>
                      <a:pt x="3928" y="1569"/>
                    </a:lnTo>
                    <a:lnTo>
                      <a:pt x="3916" y="1568"/>
                    </a:lnTo>
                    <a:lnTo>
                      <a:pt x="3914" y="1564"/>
                    </a:lnTo>
                    <a:lnTo>
                      <a:pt x="3912" y="1561"/>
                    </a:lnTo>
                    <a:lnTo>
                      <a:pt x="3912" y="1557"/>
                    </a:lnTo>
                    <a:lnTo>
                      <a:pt x="3912" y="1552"/>
                    </a:lnTo>
                    <a:lnTo>
                      <a:pt x="3888" y="1555"/>
                    </a:lnTo>
                    <a:lnTo>
                      <a:pt x="3877" y="1576"/>
                    </a:lnTo>
                    <a:lnTo>
                      <a:pt x="3860" y="1599"/>
                    </a:lnTo>
                    <a:lnTo>
                      <a:pt x="3837" y="1620"/>
                    </a:lnTo>
                    <a:lnTo>
                      <a:pt x="3813" y="1639"/>
                    </a:lnTo>
                    <a:lnTo>
                      <a:pt x="3788" y="1657"/>
                    </a:lnTo>
                    <a:lnTo>
                      <a:pt x="3765" y="1667"/>
                    </a:lnTo>
                    <a:lnTo>
                      <a:pt x="3776" y="1676"/>
                    </a:lnTo>
                    <a:lnTo>
                      <a:pt x="3785" y="1685"/>
                    </a:lnTo>
                    <a:lnTo>
                      <a:pt x="3795" y="1693"/>
                    </a:lnTo>
                    <a:lnTo>
                      <a:pt x="3800" y="1705"/>
                    </a:lnTo>
                    <a:lnTo>
                      <a:pt x="3804" y="1721"/>
                    </a:lnTo>
                    <a:lnTo>
                      <a:pt x="3795" y="1725"/>
                    </a:lnTo>
                    <a:lnTo>
                      <a:pt x="3783" y="1728"/>
                    </a:lnTo>
                    <a:lnTo>
                      <a:pt x="3772" y="1730"/>
                    </a:lnTo>
                    <a:lnTo>
                      <a:pt x="3765" y="1728"/>
                    </a:lnTo>
                    <a:lnTo>
                      <a:pt x="3746" y="1714"/>
                    </a:lnTo>
                    <a:lnTo>
                      <a:pt x="3725" y="1704"/>
                    </a:lnTo>
                    <a:lnTo>
                      <a:pt x="3701" y="1695"/>
                    </a:lnTo>
                    <a:lnTo>
                      <a:pt x="3699" y="1702"/>
                    </a:lnTo>
                    <a:lnTo>
                      <a:pt x="3699" y="1714"/>
                    </a:lnTo>
                    <a:lnTo>
                      <a:pt x="3699" y="1726"/>
                    </a:lnTo>
                    <a:lnTo>
                      <a:pt x="3696" y="1737"/>
                    </a:lnTo>
                    <a:lnTo>
                      <a:pt x="3694" y="1739"/>
                    </a:lnTo>
                    <a:lnTo>
                      <a:pt x="3690" y="1740"/>
                    </a:lnTo>
                    <a:lnTo>
                      <a:pt x="3687" y="1744"/>
                    </a:lnTo>
                    <a:lnTo>
                      <a:pt x="3683" y="1746"/>
                    </a:lnTo>
                    <a:lnTo>
                      <a:pt x="3680" y="1747"/>
                    </a:lnTo>
                    <a:lnTo>
                      <a:pt x="3676" y="1753"/>
                    </a:lnTo>
                    <a:lnTo>
                      <a:pt x="3680" y="1756"/>
                    </a:lnTo>
                    <a:lnTo>
                      <a:pt x="3680" y="1761"/>
                    </a:lnTo>
                    <a:lnTo>
                      <a:pt x="3682" y="1767"/>
                    </a:lnTo>
                    <a:lnTo>
                      <a:pt x="3683" y="1774"/>
                    </a:lnTo>
                    <a:lnTo>
                      <a:pt x="3685" y="1779"/>
                    </a:lnTo>
                    <a:lnTo>
                      <a:pt x="3690" y="1786"/>
                    </a:lnTo>
                    <a:lnTo>
                      <a:pt x="3696" y="1789"/>
                    </a:lnTo>
                    <a:lnTo>
                      <a:pt x="3701" y="1793"/>
                    </a:lnTo>
                    <a:lnTo>
                      <a:pt x="3704" y="1796"/>
                    </a:lnTo>
                    <a:lnTo>
                      <a:pt x="3706" y="1805"/>
                    </a:lnTo>
                    <a:lnTo>
                      <a:pt x="3708" y="1821"/>
                    </a:lnTo>
                    <a:lnTo>
                      <a:pt x="3699" y="1831"/>
                    </a:lnTo>
                    <a:lnTo>
                      <a:pt x="3696" y="1847"/>
                    </a:lnTo>
                    <a:lnTo>
                      <a:pt x="3696" y="1866"/>
                    </a:lnTo>
                    <a:lnTo>
                      <a:pt x="3713" y="1868"/>
                    </a:lnTo>
                    <a:lnTo>
                      <a:pt x="3725" y="1871"/>
                    </a:lnTo>
                    <a:lnTo>
                      <a:pt x="3739" y="1875"/>
                    </a:lnTo>
                    <a:lnTo>
                      <a:pt x="3739" y="1890"/>
                    </a:lnTo>
                    <a:lnTo>
                      <a:pt x="3746" y="1896"/>
                    </a:lnTo>
                    <a:lnTo>
                      <a:pt x="3753" y="1901"/>
                    </a:lnTo>
                    <a:lnTo>
                      <a:pt x="3762" y="1906"/>
                    </a:lnTo>
                    <a:lnTo>
                      <a:pt x="3772" y="1910"/>
                    </a:lnTo>
                    <a:lnTo>
                      <a:pt x="3781" y="1901"/>
                    </a:lnTo>
                    <a:lnTo>
                      <a:pt x="3792" y="1897"/>
                    </a:lnTo>
                    <a:lnTo>
                      <a:pt x="3807" y="1897"/>
                    </a:lnTo>
                    <a:lnTo>
                      <a:pt x="3825" y="1910"/>
                    </a:lnTo>
                    <a:lnTo>
                      <a:pt x="3844" y="1920"/>
                    </a:lnTo>
                    <a:lnTo>
                      <a:pt x="3863" y="1932"/>
                    </a:lnTo>
                    <a:lnTo>
                      <a:pt x="3881" y="1945"/>
                    </a:lnTo>
                    <a:lnTo>
                      <a:pt x="3895" y="1959"/>
                    </a:lnTo>
                    <a:lnTo>
                      <a:pt x="3903" y="1978"/>
                    </a:lnTo>
                    <a:lnTo>
                      <a:pt x="3902" y="1980"/>
                    </a:lnTo>
                    <a:lnTo>
                      <a:pt x="3900" y="1981"/>
                    </a:lnTo>
                    <a:lnTo>
                      <a:pt x="3898" y="1983"/>
                    </a:lnTo>
                    <a:lnTo>
                      <a:pt x="3898" y="1985"/>
                    </a:lnTo>
                    <a:lnTo>
                      <a:pt x="3898" y="1986"/>
                    </a:lnTo>
                    <a:lnTo>
                      <a:pt x="3896" y="1990"/>
                    </a:lnTo>
                    <a:lnTo>
                      <a:pt x="3910" y="1993"/>
                    </a:lnTo>
                    <a:lnTo>
                      <a:pt x="3921" y="1999"/>
                    </a:lnTo>
                    <a:lnTo>
                      <a:pt x="3926" y="2006"/>
                    </a:lnTo>
                    <a:lnTo>
                      <a:pt x="3929" y="2018"/>
                    </a:lnTo>
                    <a:lnTo>
                      <a:pt x="3931" y="2035"/>
                    </a:lnTo>
                    <a:lnTo>
                      <a:pt x="3922" y="2055"/>
                    </a:lnTo>
                    <a:lnTo>
                      <a:pt x="3919" y="2076"/>
                    </a:lnTo>
                    <a:lnTo>
                      <a:pt x="3916" y="2096"/>
                    </a:lnTo>
                    <a:lnTo>
                      <a:pt x="3914" y="2119"/>
                    </a:lnTo>
                    <a:lnTo>
                      <a:pt x="3907" y="2140"/>
                    </a:lnTo>
                    <a:lnTo>
                      <a:pt x="3902" y="2152"/>
                    </a:lnTo>
                    <a:lnTo>
                      <a:pt x="3893" y="2168"/>
                    </a:lnTo>
                    <a:lnTo>
                      <a:pt x="3884" y="2187"/>
                    </a:lnTo>
                    <a:lnTo>
                      <a:pt x="3877" y="2205"/>
                    </a:lnTo>
                    <a:lnTo>
                      <a:pt x="3872" y="2226"/>
                    </a:lnTo>
                    <a:lnTo>
                      <a:pt x="3874" y="2245"/>
                    </a:lnTo>
                    <a:lnTo>
                      <a:pt x="3881" y="2262"/>
                    </a:lnTo>
                    <a:lnTo>
                      <a:pt x="3891" y="2278"/>
                    </a:lnTo>
                    <a:lnTo>
                      <a:pt x="3903" y="2287"/>
                    </a:lnTo>
                    <a:lnTo>
                      <a:pt x="3917" y="2295"/>
                    </a:lnTo>
                    <a:lnTo>
                      <a:pt x="3931" y="2301"/>
                    </a:lnTo>
                    <a:lnTo>
                      <a:pt x="3943" y="2308"/>
                    </a:lnTo>
                    <a:lnTo>
                      <a:pt x="3950" y="2316"/>
                    </a:lnTo>
                    <a:lnTo>
                      <a:pt x="3950" y="2318"/>
                    </a:lnTo>
                    <a:lnTo>
                      <a:pt x="3952" y="2320"/>
                    </a:lnTo>
                    <a:lnTo>
                      <a:pt x="3952" y="2322"/>
                    </a:lnTo>
                    <a:lnTo>
                      <a:pt x="3952" y="2323"/>
                    </a:lnTo>
                    <a:lnTo>
                      <a:pt x="3954" y="2327"/>
                    </a:lnTo>
                    <a:lnTo>
                      <a:pt x="3942" y="2332"/>
                    </a:lnTo>
                    <a:lnTo>
                      <a:pt x="3947" y="2348"/>
                    </a:lnTo>
                    <a:lnTo>
                      <a:pt x="3954" y="2364"/>
                    </a:lnTo>
                    <a:lnTo>
                      <a:pt x="3961" y="2379"/>
                    </a:lnTo>
                    <a:lnTo>
                      <a:pt x="3973" y="2390"/>
                    </a:lnTo>
                    <a:lnTo>
                      <a:pt x="3975" y="2390"/>
                    </a:lnTo>
                    <a:lnTo>
                      <a:pt x="3977" y="2391"/>
                    </a:lnTo>
                    <a:lnTo>
                      <a:pt x="3978" y="2391"/>
                    </a:lnTo>
                    <a:lnTo>
                      <a:pt x="3980" y="2391"/>
                    </a:lnTo>
                    <a:lnTo>
                      <a:pt x="3984" y="2393"/>
                    </a:lnTo>
                    <a:lnTo>
                      <a:pt x="3984" y="2404"/>
                    </a:lnTo>
                    <a:lnTo>
                      <a:pt x="4003" y="2409"/>
                    </a:lnTo>
                    <a:lnTo>
                      <a:pt x="4012" y="2425"/>
                    </a:lnTo>
                    <a:lnTo>
                      <a:pt x="4018" y="2437"/>
                    </a:lnTo>
                    <a:lnTo>
                      <a:pt x="4027" y="2446"/>
                    </a:lnTo>
                    <a:lnTo>
                      <a:pt x="4039" y="2451"/>
                    </a:lnTo>
                    <a:lnTo>
                      <a:pt x="4057" y="2454"/>
                    </a:lnTo>
                    <a:lnTo>
                      <a:pt x="4080" y="2454"/>
                    </a:lnTo>
                    <a:lnTo>
                      <a:pt x="4081" y="2447"/>
                    </a:lnTo>
                    <a:lnTo>
                      <a:pt x="4083" y="2442"/>
                    </a:lnTo>
                    <a:lnTo>
                      <a:pt x="4085" y="2437"/>
                    </a:lnTo>
                    <a:lnTo>
                      <a:pt x="4087" y="2433"/>
                    </a:lnTo>
                    <a:lnTo>
                      <a:pt x="4090" y="2430"/>
                    </a:lnTo>
                    <a:lnTo>
                      <a:pt x="4095" y="2428"/>
                    </a:lnTo>
                    <a:lnTo>
                      <a:pt x="4104" y="2428"/>
                    </a:lnTo>
                    <a:lnTo>
                      <a:pt x="4120" y="2444"/>
                    </a:lnTo>
                    <a:lnTo>
                      <a:pt x="4139" y="2460"/>
                    </a:lnTo>
                    <a:lnTo>
                      <a:pt x="4162" y="2470"/>
                    </a:lnTo>
                    <a:lnTo>
                      <a:pt x="4162" y="2489"/>
                    </a:lnTo>
                    <a:lnTo>
                      <a:pt x="4167" y="2493"/>
                    </a:lnTo>
                    <a:lnTo>
                      <a:pt x="4172" y="2498"/>
                    </a:lnTo>
                    <a:lnTo>
                      <a:pt x="4176" y="2501"/>
                    </a:lnTo>
                    <a:lnTo>
                      <a:pt x="4181" y="2505"/>
                    </a:lnTo>
                    <a:lnTo>
                      <a:pt x="4188" y="2508"/>
                    </a:lnTo>
                    <a:lnTo>
                      <a:pt x="4191" y="2510"/>
                    </a:lnTo>
                    <a:lnTo>
                      <a:pt x="4195" y="2512"/>
                    </a:lnTo>
                    <a:lnTo>
                      <a:pt x="4200" y="2512"/>
                    </a:lnTo>
                    <a:lnTo>
                      <a:pt x="4207" y="2512"/>
                    </a:lnTo>
                    <a:lnTo>
                      <a:pt x="4207" y="2528"/>
                    </a:lnTo>
                    <a:lnTo>
                      <a:pt x="4223" y="2531"/>
                    </a:lnTo>
                    <a:lnTo>
                      <a:pt x="4242" y="2531"/>
                    </a:lnTo>
                    <a:lnTo>
                      <a:pt x="4245" y="2529"/>
                    </a:lnTo>
                    <a:lnTo>
                      <a:pt x="4251" y="2528"/>
                    </a:lnTo>
                    <a:lnTo>
                      <a:pt x="4258" y="2528"/>
                    </a:lnTo>
                    <a:lnTo>
                      <a:pt x="4265" y="2528"/>
                    </a:lnTo>
                    <a:lnTo>
                      <a:pt x="4268" y="2531"/>
                    </a:lnTo>
                    <a:lnTo>
                      <a:pt x="4272" y="2535"/>
                    </a:lnTo>
                    <a:lnTo>
                      <a:pt x="4273" y="2536"/>
                    </a:lnTo>
                    <a:lnTo>
                      <a:pt x="4275" y="2540"/>
                    </a:lnTo>
                    <a:lnTo>
                      <a:pt x="4277" y="2542"/>
                    </a:lnTo>
                    <a:lnTo>
                      <a:pt x="4279" y="2547"/>
                    </a:lnTo>
                    <a:lnTo>
                      <a:pt x="4280" y="2554"/>
                    </a:lnTo>
                    <a:lnTo>
                      <a:pt x="4261" y="2554"/>
                    </a:lnTo>
                    <a:lnTo>
                      <a:pt x="4252" y="2564"/>
                    </a:lnTo>
                    <a:lnTo>
                      <a:pt x="4244" y="2571"/>
                    </a:lnTo>
                    <a:lnTo>
                      <a:pt x="4233" y="2578"/>
                    </a:lnTo>
                    <a:lnTo>
                      <a:pt x="4226" y="2589"/>
                    </a:lnTo>
                    <a:lnTo>
                      <a:pt x="4223" y="2603"/>
                    </a:lnTo>
                    <a:lnTo>
                      <a:pt x="4224" y="2617"/>
                    </a:lnTo>
                    <a:lnTo>
                      <a:pt x="4230" y="2632"/>
                    </a:lnTo>
                    <a:lnTo>
                      <a:pt x="4230" y="2646"/>
                    </a:lnTo>
                    <a:lnTo>
                      <a:pt x="4230" y="2662"/>
                    </a:lnTo>
                    <a:lnTo>
                      <a:pt x="4230" y="2685"/>
                    </a:lnTo>
                    <a:lnTo>
                      <a:pt x="4230" y="2713"/>
                    </a:lnTo>
                    <a:lnTo>
                      <a:pt x="4226" y="2713"/>
                    </a:lnTo>
                    <a:lnTo>
                      <a:pt x="4226" y="2716"/>
                    </a:lnTo>
                    <a:lnTo>
                      <a:pt x="4207" y="2713"/>
                    </a:lnTo>
                    <a:lnTo>
                      <a:pt x="4209" y="2735"/>
                    </a:lnTo>
                    <a:lnTo>
                      <a:pt x="4210" y="2756"/>
                    </a:lnTo>
                    <a:lnTo>
                      <a:pt x="4214" y="2775"/>
                    </a:lnTo>
                    <a:lnTo>
                      <a:pt x="4214" y="2796"/>
                    </a:lnTo>
                    <a:lnTo>
                      <a:pt x="4197" y="2795"/>
                    </a:lnTo>
                    <a:lnTo>
                      <a:pt x="4183" y="2791"/>
                    </a:lnTo>
                    <a:lnTo>
                      <a:pt x="4170" y="2784"/>
                    </a:lnTo>
                    <a:lnTo>
                      <a:pt x="4158" y="2779"/>
                    </a:lnTo>
                    <a:lnTo>
                      <a:pt x="4144" y="2774"/>
                    </a:lnTo>
                    <a:lnTo>
                      <a:pt x="4127" y="2770"/>
                    </a:lnTo>
                    <a:lnTo>
                      <a:pt x="4128" y="2756"/>
                    </a:lnTo>
                    <a:lnTo>
                      <a:pt x="4132" y="2746"/>
                    </a:lnTo>
                    <a:lnTo>
                      <a:pt x="4135" y="2739"/>
                    </a:lnTo>
                    <a:lnTo>
                      <a:pt x="4137" y="2730"/>
                    </a:lnTo>
                    <a:lnTo>
                      <a:pt x="4137" y="2730"/>
                    </a:lnTo>
                    <a:lnTo>
                      <a:pt x="4135" y="2728"/>
                    </a:lnTo>
                    <a:lnTo>
                      <a:pt x="4134" y="2727"/>
                    </a:lnTo>
                    <a:lnTo>
                      <a:pt x="4132" y="2725"/>
                    </a:lnTo>
                    <a:lnTo>
                      <a:pt x="4128" y="2721"/>
                    </a:lnTo>
                    <a:lnTo>
                      <a:pt x="4127" y="2720"/>
                    </a:lnTo>
                    <a:lnTo>
                      <a:pt x="4127" y="2720"/>
                    </a:lnTo>
                    <a:lnTo>
                      <a:pt x="4125" y="2714"/>
                    </a:lnTo>
                    <a:lnTo>
                      <a:pt x="4125" y="2709"/>
                    </a:lnTo>
                    <a:lnTo>
                      <a:pt x="4125" y="2706"/>
                    </a:lnTo>
                    <a:lnTo>
                      <a:pt x="4127" y="2702"/>
                    </a:lnTo>
                    <a:lnTo>
                      <a:pt x="4127" y="2699"/>
                    </a:lnTo>
                    <a:lnTo>
                      <a:pt x="4128" y="2695"/>
                    </a:lnTo>
                    <a:lnTo>
                      <a:pt x="4127" y="2693"/>
                    </a:lnTo>
                    <a:lnTo>
                      <a:pt x="4123" y="2690"/>
                    </a:lnTo>
                    <a:lnTo>
                      <a:pt x="4120" y="2688"/>
                    </a:lnTo>
                    <a:lnTo>
                      <a:pt x="4116" y="2685"/>
                    </a:lnTo>
                    <a:lnTo>
                      <a:pt x="4111" y="2683"/>
                    </a:lnTo>
                    <a:lnTo>
                      <a:pt x="4108" y="2681"/>
                    </a:lnTo>
                    <a:lnTo>
                      <a:pt x="4106" y="2681"/>
                    </a:lnTo>
                    <a:lnTo>
                      <a:pt x="4104" y="2681"/>
                    </a:lnTo>
                    <a:lnTo>
                      <a:pt x="4099" y="2685"/>
                    </a:lnTo>
                    <a:lnTo>
                      <a:pt x="4090" y="2692"/>
                    </a:lnTo>
                    <a:lnTo>
                      <a:pt x="4080" y="2699"/>
                    </a:lnTo>
                    <a:lnTo>
                      <a:pt x="4069" y="2706"/>
                    </a:lnTo>
                    <a:lnTo>
                      <a:pt x="4060" y="2713"/>
                    </a:lnTo>
                    <a:lnTo>
                      <a:pt x="4057" y="2716"/>
                    </a:lnTo>
                    <a:lnTo>
                      <a:pt x="4057" y="2735"/>
                    </a:lnTo>
                    <a:lnTo>
                      <a:pt x="4052" y="2742"/>
                    </a:lnTo>
                    <a:lnTo>
                      <a:pt x="4043" y="2753"/>
                    </a:lnTo>
                    <a:lnTo>
                      <a:pt x="4031" y="2765"/>
                    </a:lnTo>
                    <a:lnTo>
                      <a:pt x="4018" y="2777"/>
                    </a:lnTo>
                    <a:lnTo>
                      <a:pt x="4006" y="2784"/>
                    </a:lnTo>
                    <a:lnTo>
                      <a:pt x="3996" y="2788"/>
                    </a:lnTo>
                    <a:lnTo>
                      <a:pt x="3984" y="2798"/>
                    </a:lnTo>
                    <a:lnTo>
                      <a:pt x="3966" y="2803"/>
                    </a:lnTo>
                    <a:lnTo>
                      <a:pt x="3945" y="2805"/>
                    </a:lnTo>
                    <a:lnTo>
                      <a:pt x="3922" y="2805"/>
                    </a:lnTo>
                    <a:lnTo>
                      <a:pt x="3900" y="2803"/>
                    </a:lnTo>
                    <a:lnTo>
                      <a:pt x="3898" y="2802"/>
                    </a:lnTo>
                    <a:lnTo>
                      <a:pt x="3898" y="2796"/>
                    </a:lnTo>
                    <a:lnTo>
                      <a:pt x="3896" y="2791"/>
                    </a:lnTo>
                    <a:lnTo>
                      <a:pt x="3895" y="2788"/>
                    </a:lnTo>
                    <a:lnTo>
                      <a:pt x="3893" y="2784"/>
                    </a:lnTo>
                    <a:lnTo>
                      <a:pt x="3874" y="2784"/>
                    </a:lnTo>
                    <a:lnTo>
                      <a:pt x="3861" y="2765"/>
                    </a:lnTo>
                    <a:lnTo>
                      <a:pt x="3856" y="2763"/>
                    </a:lnTo>
                    <a:lnTo>
                      <a:pt x="3851" y="2761"/>
                    </a:lnTo>
                    <a:lnTo>
                      <a:pt x="3846" y="2760"/>
                    </a:lnTo>
                    <a:lnTo>
                      <a:pt x="3842" y="2758"/>
                    </a:lnTo>
                    <a:lnTo>
                      <a:pt x="3839" y="2754"/>
                    </a:lnTo>
                    <a:lnTo>
                      <a:pt x="3833" y="2742"/>
                    </a:lnTo>
                    <a:lnTo>
                      <a:pt x="3832" y="2730"/>
                    </a:lnTo>
                    <a:lnTo>
                      <a:pt x="3830" y="2723"/>
                    </a:lnTo>
                    <a:lnTo>
                      <a:pt x="3823" y="2716"/>
                    </a:lnTo>
                    <a:lnTo>
                      <a:pt x="3816" y="2707"/>
                    </a:lnTo>
                    <a:lnTo>
                      <a:pt x="3811" y="2711"/>
                    </a:lnTo>
                    <a:lnTo>
                      <a:pt x="3809" y="2713"/>
                    </a:lnTo>
                    <a:lnTo>
                      <a:pt x="3806" y="2713"/>
                    </a:lnTo>
                    <a:lnTo>
                      <a:pt x="3802" y="2716"/>
                    </a:lnTo>
                    <a:lnTo>
                      <a:pt x="3800" y="2720"/>
                    </a:lnTo>
                    <a:lnTo>
                      <a:pt x="3821" y="2741"/>
                    </a:lnTo>
                    <a:lnTo>
                      <a:pt x="3839" y="2765"/>
                    </a:lnTo>
                    <a:lnTo>
                      <a:pt x="3854" y="2793"/>
                    </a:lnTo>
                    <a:lnTo>
                      <a:pt x="3865" y="2793"/>
                    </a:lnTo>
                    <a:lnTo>
                      <a:pt x="3865" y="2835"/>
                    </a:lnTo>
                    <a:lnTo>
                      <a:pt x="3879" y="2835"/>
                    </a:lnTo>
                    <a:lnTo>
                      <a:pt x="3889" y="2840"/>
                    </a:lnTo>
                    <a:lnTo>
                      <a:pt x="3898" y="2849"/>
                    </a:lnTo>
                    <a:lnTo>
                      <a:pt x="3907" y="2857"/>
                    </a:lnTo>
                    <a:lnTo>
                      <a:pt x="3917" y="2864"/>
                    </a:lnTo>
                    <a:lnTo>
                      <a:pt x="3931" y="2870"/>
                    </a:lnTo>
                    <a:lnTo>
                      <a:pt x="3931" y="2884"/>
                    </a:lnTo>
                    <a:lnTo>
                      <a:pt x="3919" y="2884"/>
                    </a:lnTo>
                    <a:lnTo>
                      <a:pt x="3917" y="2891"/>
                    </a:lnTo>
                    <a:lnTo>
                      <a:pt x="3916" y="2896"/>
                    </a:lnTo>
                    <a:lnTo>
                      <a:pt x="3914" y="2899"/>
                    </a:lnTo>
                    <a:lnTo>
                      <a:pt x="3910" y="2903"/>
                    </a:lnTo>
                    <a:lnTo>
                      <a:pt x="3907" y="2906"/>
                    </a:lnTo>
                    <a:lnTo>
                      <a:pt x="3900" y="2908"/>
                    </a:lnTo>
                    <a:lnTo>
                      <a:pt x="3898" y="2903"/>
                    </a:lnTo>
                    <a:lnTo>
                      <a:pt x="3896" y="2901"/>
                    </a:lnTo>
                    <a:lnTo>
                      <a:pt x="3895" y="2898"/>
                    </a:lnTo>
                    <a:lnTo>
                      <a:pt x="3893" y="2894"/>
                    </a:lnTo>
                    <a:lnTo>
                      <a:pt x="3893" y="2889"/>
                    </a:lnTo>
                    <a:lnTo>
                      <a:pt x="3886" y="2889"/>
                    </a:lnTo>
                    <a:lnTo>
                      <a:pt x="3881" y="2891"/>
                    </a:lnTo>
                    <a:lnTo>
                      <a:pt x="3879" y="2892"/>
                    </a:lnTo>
                    <a:lnTo>
                      <a:pt x="3877" y="2894"/>
                    </a:lnTo>
                    <a:lnTo>
                      <a:pt x="3875" y="2896"/>
                    </a:lnTo>
                    <a:lnTo>
                      <a:pt x="3874" y="2898"/>
                    </a:lnTo>
                    <a:lnTo>
                      <a:pt x="3872" y="2901"/>
                    </a:lnTo>
                    <a:lnTo>
                      <a:pt x="3868" y="2905"/>
                    </a:lnTo>
                    <a:lnTo>
                      <a:pt x="3858" y="2908"/>
                    </a:lnTo>
                    <a:lnTo>
                      <a:pt x="3844" y="2910"/>
                    </a:lnTo>
                    <a:lnTo>
                      <a:pt x="3828" y="2910"/>
                    </a:lnTo>
                    <a:lnTo>
                      <a:pt x="3813" y="2912"/>
                    </a:lnTo>
                    <a:lnTo>
                      <a:pt x="3800" y="2915"/>
                    </a:lnTo>
                    <a:lnTo>
                      <a:pt x="3792" y="2922"/>
                    </a:lnTo>
                    <a:lnTo>
                      <a:pt x="3786" y="2933"/>
                    </a:lnTo>
                    <a:lnTo>
                      <a:pt x="3779" y="2941"/>
                    </a:lnTo>
                    <a:lnTo>
                      <a:pt x="3772" y="2950"/>
                    </a:lnTo>
                    <a:lnTo>
                      <a:pt x="3765" y="2950"/>
                    </a:lnTo>
                    <a:lnTo>
                      <a:pt x="3764" y="2946"/>
                    </a:lnTo>
                    <a:lnTo>
                      <a:pt x="3764" y="2943"/>
                    </a:lnTo>
                    <a:lnTo>
                      <a:pt x="3762" y="2941"/>
                    </a:lnTo>
                    <a:lnTo>
                      <a:pt x="3762" y="2941"/>
                    </a:lnTo>
                    <a:lnTo>
                      <a:pt x="3760" y="2941"/>
                    </a:lnTo>
                    <a:lnTo>
                      <a:pt x="3758" y="2940"/>
                    </a:lnTo>
                    <a:lnTo>
                      <a:pt x="3753" y="2938"/>
                    </a:lnTo>
                    <a:lnTo>
                      <a:pt x="3741" y="2957"/>
                    </a:lnTo>
                    <a:lnTo>
                      <a:pt x="3727" y="2966"/>
                    </a:lnTo>
                    <a:lnTo>
                      <a:pt x="3711" y="2973"/>
                    </a:lnTo>
                    <a:lnTo>
                      <a:pt x="3692" y="2978"/>
                    </a:lnTo>
                    <a:lnTo>
                      <a:pt x="3669" y="2985"/>
                    </a:lnTo>
                    <a:lnTo>
                      <a:pt x="3661" y="2990"/>
                    </a:lnTo>
                    <a:lnTo>
                      <a:pt x="3655" y="2995"/>
                    </a:lnTo>
                    <a:lnTo>
                      <a:pt x="3648" y="3002"/>
                    </a:lnTo>
                    <a:lnTo>
                      <a:pt x="3640" y="3008"/>
                    </a:lnTo>
                    <a:lnTo>
                      <a:pt x="3628" y="3011"/>
                    </a:lnTo>
                    <a:lnTo>
                      <a:pt x="3628" y="3027"/>
                    </a:lnTo>
                    <a:lnTo>
                      <a:pt x="3622" y="3030"/>
                    </a:lnTo>
                    <a:lnTo>
                      <a:pt x="3619" y="3036"/>
                    </a:lnTo>
                    <a:lnTo>
                      <a:pt x="3615" y="3041"/>
                    </a:lnTo>
                    <a:lnTo>
                      <a:pt x="3612" y="3046"/>
                    </a:lnTo>
                    <a:lnTo>
                      <a:pt x="3608" y="3049"/>
                    </a:lnTo>
                    <a:lnTo>
                      <a:pt x="3589" y="3060"/>
                    </a:lnTo>
                    <a:lnTo>
                      <a:pt x="3568" y="3065"/>
                    </a:lnTo>
                    <a:lnTo>
                      <a:pt x="3545" y="3067"/>
                    </a:lnTo>
                    <a:lnTo>
                      <a:pt x="3521" y="3065"/>
                    </a:lnTo>
                    <a:lnTo>
                      <a:pt x="3497" y="3065"/>
                    </a:lnTo>
                    <a:lnTo>
                      <a:pt x="3488" y="3079"/>
                    </a:lnTo>
                    <a:lnTo>
                      <a:pt x="3476" y="3091"/>
                    </a:lnTo>
                    <a:lnTo>
                      <a:pt x="3462" y="3104"/>
                    </a:lnTo>
                    <a:lnTo>
                      <a:pt x="3451" y="3116"/>
                    </a:lnTo>
                    <a:lnTo>
                      <a:pt x="3434" y="3114"/>
                    </a:lnTo>
                    <a:lnTo>
                      <a:pt x="3423" y="3112"/>
                    </a:lnTo>
                    <a:lnTo>
                      <a:pt x="3413" y="3112"/>
                    </a:lnTo>
                    <a:lnTo>
                      <a:pt x="3401" y="3111"/>
                    </a:lnTo>
                    <a:lnTo>
                      <a:pt x="3402" y="3121"/>
                    </a:lnTo>
                    <a:lnTo>
                      <a:pt x="3406" y="3133"/>
                    </a:lnTo>
                    <a:lnTo>
                      <a:pt x="3411" y="3147"/>
                    </a:lnTo>
                    <a:lnTo>
                      <a:pt x="3415" y="3158"/>
                    </a:lnTo>
                    <a:lnTo>
                      <a:pt x="3416" y="3161"/>
                    </a:lnTo>
                    <a:lnTo>
                      <a:pt x="3404" y="3165"/>
                    </a:lnTo>
                    <a:lnTo>
                      <a:pt x="3397" y="3207"/>
                    </a:lnTo>
                    <a:lnTo>
                      <a:pt x="3378" y="3207"/>
                    </a:lnTo>
                    <a:lnTo>
                      <a:pt x="3378" y="3196"/>
                    </a:lnTo>
                    <a:lnTo>
                      <a:pt x="3366" y="3191"/>
                    </a:lnTo>
                    <a:lnTo>
                      <a:pt x="3360" y="3180"/>
                    </a:lnTo>
                    <a:lnTo>
                      <a:pt x="3359" y="3165"/>
                    </a:lnTo>
                    <a:lnTo>
                      <a:pt x="3366" y="3154"/>
                    </a:lnTo>
                    <a:lnTo>
                      <a:pt x="3371" y="3144"/>
                    </a:lnTo>
                    <a:lnTo>
                      <a:pt x="3374" y="3126"/>
                    </a:lnTo>
                    <a:lnTo>
                      <a:pt x="3369" y="3125"/>
                    </a:lnTo>
                    <a:lnTo>
                      <a:pt x="3367" y="3123"/>
                    </a:lnTo>
                    <a:lnTo>
                      <a:pt x="3364" y="3121"/>
                    </a:lnTo>
                    <a:lnTo>
                      <a:pt x="3360" y="3119"/>
                    </a:lnTo>
                    <a:lnTo>
                      <a:pt x="3355" y="3119"/>
                    </a:lnTo>
                    <a:lnTo>
                      <a:pt x="3352" y="3119"/>
                    </a:lnTo>
                    <a:lnTo>
                      <a:pt x="3352" y="3121"/>
                    </a:lnTo>
                    <a:lnTo>
                      <a:pt x="3350" y="3121"/>
                    </a:lnTo>
                    <a:lnTo>
                      <a:pt x="3346" y="3121"/>
                    </a:lnTo>
                    <a:lnTo>
                      <a:pt x="3343" y="3123"/>
                    </a:lnTo>
                    <a:lnTo>
                      <a:pt x="3334" y="3142"/>
                    </a:lnTo>
                    <a:lnTo>
                      <a:pt x="3324" y="3161"/>
                    </a:lnTo>
                    <a:lnTo>
                      <a:pt x="3313" y="3158"/>
                    </a:lnTo>
                    <a:lnTo>
                      <a:pt x="3299" y="3154"/>
                    </a:lnTo>
                    <a:lnTo>
                      <a:pt x="3284" y="3152"/>
                    </a:lnTo>
                    <a:lnTo>
                      <a:pt x="3270" y="3152"/>
                    </a:lnTo>
                    <a:lnTo>
                      <a:pt x="3259" y="3158"/>
                    </a:lnTo>
                    <a:lnTo>
                      <a:pt x="3245" y="3175"/>
                    </a:lnTo>
                    <a:lnTo>
                      <a:pt x="3231" y="3194"/>
                    </a:lnTo>
                    <a:lnTo>
                      <a:pt x="3217" y="3212"/>
                    </a:lnTo>
                    <a:lnTo>
                      <a:pt x="3202" y="3228"/>
                    </a:lnTo>
                    <a:lnTo>
                      <a:pt x="3184" y="3240"/>
                    </a:lnTo>
                    <a:lnTo>
                      <a:pt x="3165" y="3248"/>
                    </a:lnTo>
                    <a:lnTo>
                      <a:pt x="3144" y="3252"/>
                    </a:lnTo>
                    <a:lnTo>
                      <a:pt x="3118" y="3248"/>
                    </a:lnTo>
                    <a:lnTo>
                      <a:pt x="3090" y="3238"/>
                    </a:lnTo>
                    <a:lnTo>
                      <a:pt x="3090" y="3226"/>
                    </a:lnTo>
                    <a:lnTo>
                      <a:pt x="3071" y="3224"/>
                    </a:lnTo>
                    <a:lnTo>
                      <a:pt x="3055" y="3219"/>
                    </a:lnTo>
                    <a:lnTo>
                      <a:pt x="3041" y="3215"/>
                    </a:lnTo>
                    <a:lnTo>
                      <a:pt x="3029" y="3210"/>
                    </a:lnTo>
                    <a:lnTo>
                      <a:pt x="3017" y="3212"/>
                    </a:lnTo>
                    <a:lnTo>
                      <a:pt x="3003" y="3217"/>
                    </a:lnTo>
                    <a:lnTo>
                      <a:pt x="2985" y="3219"/>
                    </a:lnTo>
                    <a:lnTo>
                      <a:pt x="2983" y="3233"/>
                    </a:lnTo>
                    <a:lnTo>
                      <a:pt x="2983" y="3250"/>
                    </a:lnTo>
                    <a:lnTo>
                      <a:pt x="2982" y="3268"/>
                    </a:lnTo>
                    <a:lnTo>
                      <a:pt x="2978" y="3280"/>
                    </a:lnTo>
                    <a:lnTo>
                      <a:pt x="2975" y="3282"/>
                    </a:lnTo>
                    <a:lnTo>
                      <a:pt x="2971" y="3283"/>
                    </a:lnTo>
                    <a:lnTo>
                      <a:pt x="2966" y="3283"/>
                    </a:lnTo>
                    <a:lnTo>
                      <a:pt x="2959" y="3283"/>
                    </a:lnTo>
                    <a:lnTo>
                      <a:pt x="2956" y="3285"/>
                    </a:lnTo>
                    <a:lnTo>
                      <a:pt x="2954" y="3287"/>
                    </a:lnTo>
                    <a:lnTo>
                      <a:pt x="2949" y="3287"/>
                    </a:lnTo>
                    <a:lnTo>
                      <a:pt x="2943" y="3289"/>
                    </a:lnTo>
                    <a:lnTo>
                      <a:pt x="2943" y="3292"/>
                    </a:lnTo>
                    <a:lnTo>
                      <a:pt x="2942" y="3294"/>
                    </a:lnTo>
                    <a:lnTo>
                      <a:pt x="2942" y="3296"/>
                    </a:lnTo>
                    <a:lnTo>
                      <a:pt x="2942" y="3296"/>
                    </a:lnTo>
                    <a:lnTo>
                      <a:pt x="2942" y="3297"/>
                    </a:lnTo>
                    <a:lnTo>
                      <a:pt x="2940" y="3297"/>
                    </a:lnTo>
                    <a:lnTo>
                      <a:pt x="2936" y="3299"/>
                    </a:lnTo>
                    <a:lnTo>
                      <a:pt x="2928" y="3297"/>
                    </a:lnTo>
                    <a:lnTo>
                      <a:pt x="2914" y="3299"/>
                    </a:lnTo>
                    <a:lnTo>
                      <a:pt x="2898" y="3299"/>
                    </a:lnTo>
                    <a:lnTo>
                      <a:pt x="2893" y="3289"/>
                    </a:lnTo>
                    <a:lnTo>
                      <a:pt x="2886" y="3278"/>
                    </a:lnTo>
                    <a:lnTo>
                      <a:pt x="2879" y="3269"/>
                    </a:lnTo>
                    <a:lnTo>
                      <a:pt x="2870" y="3264"/>
                    </a:lnTo>
                    <a:lnTo>
                      <a:pt x="2856" y="3261"/>
                    </a:lnTo>
                    <a:lnTo>
                      <a:pt x="2853" y="3264"/>
                    </a:lnTo>
                    <a:lnTo>
                      <a:pt x="2849" y="3268"/>
                    </a:lnTo>
                    <a:lnTo>
                      <a:pt x="2846" y="3271"/>
                    </a:lnTo>
                    <a:lnTo>
                      <a:pt x="2842" y="3273"/>
                    </a:lnTo>
                    <a:lnTo>
                      <a:pt x="2840" y="3276"/>
                    </a:lnTo>
                    <a:lnTo>
                      <a:pt x="2839" y="3282"/>
                    </a:lnTo>
                    <a:lnTo>
                      <a:pt x="2837" y="3289"/>
                    </a:lnTo>
                    <a:lnTo>
                      <a:pt x="2802" y="3283"/>
                    </a:lnTo>
                    <a:lnTo>
                      <a:pt x="2802" y="3273"/>
                    </a:lnTo>
                    <a:lnTo>
                      <a:pt x="2819" y="3264"/>
                    </a:lnTo>
                    <a:lnTo>
                      <a:pt x="2832" y="3254"/>
                    </a:lnTo>
                    <a:lnTo>
                      <a:pt x="2828" y="3252"/>
                    </a:lnTo>
                    <a:lnTo>
                      <a:pt x="2823" y="3250"/>
                    </a:lnTo>
                    <a:lnTo>
                      <a:pt x="2816" y="3250"/>
                    </a:lnTo>
                    <a:lnTo>
                      <a:pt x="2809" y="3250"/>
                    </a:lnTo>
                    <a:lnTo>
                      <a:pt x="2797" y="3257"/>
                    </a:lnTo>
                    <a:lnTo>
                      <a:pt x="2784" y="3261"/>
                    </a:lnTo>
                    <a:lnTo>
                      <a:pt x="2769" y="3262"/>
                    </a:lnTo>
                    <a:lnTo>
                      <a:pt x="2755" y="3268"/>
                    </a:lnTo>
                    <a:lnTo>
                      <a:pt x="2760" y="3269"/>
                    </a:lnTo>
                    <a:lnTo>
                      <a:pt x="2764" y="3271"/>
                    </a:lnTo>
                    <a:lnTo>
                      <a:pt x="2765" y="3273"/>
                    </a:lnTo>
                    <a:lnTo>
                      <a:pt x="2767" y="3276"/>
                    </a:lnTo>
                    <a:lnTo>
                      <a:pt x="2769" y="3278"/>
                    </a:lnTo>
                    <a:lnTo>
                      <a:pt x="2770" y="3283"/>
                    </a:lnTo>
                    <a:lnTo>
                      <a:pt x="2767" y="3283"/>
                    </a:lnTo>
                    <a:lnTo>
                      <a:pt x="2751" y="3292"/>
                    </a:lnTo>
                    <a:lnTo>
                      <a:pt x="2732" y="3296"/>
                    </a:lnTo>
                    <a:lnTo>
                      <a:pt x="2732" y="3285"/>
                    </a:lnTo>
                    <a:lnTo>
                      <a:pt x="2732" y="3278"/>
                    </a:lnTo>
                    <a:lnTo>
                      <a:pt x="2730" y="3271"/>
                    </a:lnTo>
                    <a:lnTo>
                      <a:pt x="2729" y="3261"/>
                    </a:lnTo>
                    <a:lnTo>
                      <a:pt x="2732" y="3261"/>
                    </a:lnTo>
                    <a:lnTo>
                      <a:pt x="2732" y="3257"/>
                    </a:lnTo>
                    <a:lnTo>
                      <a:pt x="2737" y="3259"/>
                    </a:lnTo>
                    <a:lnTo>
                      <a:pt x="2741" y="3261"/>
                    </a:lnTo>
                    <a:lnTo>
                      <a:pt x="2744" y="3261"/>
                    </a:lnTo>
                    <a:lnTo>
                      <a:pt x="2746" y="3262"/>
                    </a:lnTo>
                    <a:lnTo>
                      <a:pt x="2751" y="3264"/>
                    </a:lnTo>
                    <a:lnTo>
                      <a:pt x="2757" y="3254"/>
                    </a:lnTo>
                    <a:lnTo>
                      <a:pt x="2764" y="3248"/>
                    </a:lnTo>
                    <a:lnTo>
                      <a:pt x="2770" y="3243"/>
                    </a:lnTo>
                    <a:lnTo>
                      <a:pt x="2779" y="3234"/>
                    </a:lnTo>
                    <a:lnTo>
                      <a:pt x="2767" y="3234"/>
                    </a:lnTo>
                    <a:lnTo>
                      <a:pt x="2755" y="3233"/>
                    </a:lnTo>
                    <a:lnTo>
                      <a:pt x="2746" y="3228"/>
                    </a:lnTo>
                    <a:lnTo>
                      <a:pt x="2741" y="3222"/>
                    </a:lnTo>
                    <a:lnTo>
                      <a:pt x="2734" y="3210"/>
                    </a:lnTo>
                    <a:lnTo>
                      <a:pt x="2732" y="3194"/>
                    </a:lnTo>
                    <a:lnTo>
                      <a:pt x="2732" y="3177"/>
                    </a:lnTo>
                    <a:lnTo>
                      <a:pt x="2715" y="3173"/>
                    </a:lnTo>
                    <a:lnTo>
                      <a:pt x="2701" y="3168"/>
                    </a:lnTo>
                    <a:lnTo>
                      <a:pt x="2690" y="3165"/>
                    </a:lnTo>
                    <a:lnTo>
                      <a:pt x="2685" y="3165"/>
                    </a:lnTo>
                    <a:lnTo>
                      <a:pt x="2676" y="3166"/>
                    </a:lnTo>
                    <a:lnTo>
                      <a:pt x="2664" y="3168"/>
                    </a:lnTo>
                    <a:lnTo>
                      <a:pt x="2652" y="3168"/>
                    </a:lnTo>
                    <a:lnTo>
                      <a:pt x="2654" y="3156"/>
                    </a:lnTo>
                    <a:lnTo>
                      <a:pt x="2654" y="3149"/>
                    </a:lnTo>
                    <a:lnTo>
                      <a:pt x="2654" y="3144"/>
                    </a:lnTo>
                    <a:lnTo>
                      <a:pt x="2654" y="3137"/>
                    </a:lnTo>
                    <a:lnTo>
                      <a:pt x="2652" y="3123"/>
                    </a:lnTo>
                    <a:lnTo>
                      <a:pt x="2664" y="3128"/>
                    </a:lnTo>
                    <a:lnTo>
                      <a:pt x="2674" y="3135"/>
                    </a:lnTo>
                    <a:lnTo>
                      <a:pt x="2683" y="3140"/>
                    </a:lnTo>
                    <a:lnTo>
                      <a:pt x="2694" y="3138"/>
                    </a:lnTo>
                    <a:lnTo>
                      <a:pt x="2688" y="3137"/>
                    </a:lnTo>
                    <a:lnTo>
                      <a:pt x="2685" y="3135"/>
                    </a:lnTo>
                    <a:lnTo>
                      <a:pt x="2683" y="3133"/>
                    </a:lnTo>
                    <a:lnTo>
                      <a:pt x="2680" y="3132"/>
                    </a:lnTo>
                    <a:lnTo>
                      <a:pt x="2674" y="3130"/>
                    </a:lnTo>
                    <a:lnTo>
                      <a:pt x="2674" y="3107"/>
                    </a:lnTo>
                    <a:lnTo>
                      <a:pt x="2687" y="3107"/>
                    </a:lnTo>
                    <a:lnTo>
                      <a:pt x="2687" y="3097"/>
                    </a:lnTo>
                    <a:lnTo>
                      <a:pt x="2683" y="3095"/>
                    </a:lnTo>
                    <a:lnTo>
                      <a:pt x="2680" y="3095"/>
                    </a:lnTo>
                    <a:lnTo>
                      <a:pt x="2678" y="3095"/>
                    </a:lnTo>
                    <a:lnTo>
                      <a:pt x="2676" y="3093"/>
                    </a:lnTo>
                    <a:lnTo>
                      <a:pt x="2674" y="3091"/>
                    </a:lnTo>
                    <a:lnTo>
                      <a:pt x="2666" y="3081"/>
                    </a:lnTo>
                    <a:lnTo>
                      <a:pt x="2659" y="3069"/>
                    </a:lnTo>
                    <a:lnTo>
                      <a:pt x="2655" y="3053"/>
                    </a:lnTo>
                    <a:lnTo>
                      <a:pt x="2659" y="3049"/>
                    </a:lnTo>
                    <a:lnTo>
                      <a:pt x="2661" y="3048"/>
                    </a:lnTo>
                    <a:lnTo>
                      <a:pt x="2662" y="3044"/>
                    </a:lnTo>
                    <a:lnTo>
                      <a:pt x="2662" y="3041"/>
                    </a:lnTo>
                    <a:lnTo>
                      <a:pt x="2664" y="3034"/>
                    </a:lnTo>
                    <a:lnTo>
                      <a:pt x="2655" y="3034"/>
                    </a:lnTo>
                    <a:lnTo>
                      <a:pt x="2643" y="3044"/>
                    </a:lnTo>
                    <a:lnTo>
                      <a:pt x="2629" y="3051"/>
                    </a:lnTo>
                    <a:lnTo>
                      <a:pt x="2610" y="3056"/>
                    </a:lnTo>
                    <a:lnTo>
                      <a:pt x="2610" y="3039"/>
                    </a:lnTo>
                    <a:lnTo>
                      <a:pt x="2603" y="3022"/>
                    </a:lnTo>
                    <a:lnTo>
                      <a:pt x="2603" y="3008"/>
                    </a:lnTo>
                    <a:lnTo>
                      <a:pt x="2608" y="2995"/>
                    </a:lnTo>
                    <a:lnTo>
                      <a:pt x="2615" y="2983"/>
                    </a:lnTo>
                    <a:lnTo>
                      <a:pt x="2620" y="2973"/>
                    </a:lnTo>
                    <a:lnTo>
                      <a:pt x="2617" y="2973"/>
                    </a:lnTo>
                    <a:lnTo>
                      <a:pt x="2613" y="2976"/>
                    </a:lnTo>
                    <a:lnTo>
                      <a:pt x="2610" y="2980"/>
                    </a:lnTo>
                    <a:lnTo>
                      <a:pt x="2606" y="2981"/>
                    </a:lnTo>
                    <a:lnTo>
                      <a:pt x="2601" y="2983"/>
                    </a:lnTo>
                    <a:lnTo>
                      <a:pt x="2594" y="2985"/>
                    </a:lnTo>
                    <a:lnTo>
                      <a:pt x="2594" y="2981"/>
                    </a:lnTo>
                    <a:lnTo>
                      <a:pt x="2596" y="2980"/>
                    </a:lnTo>
                    <a:lnTo>
                      <a:pt x="2596" y="2978"/>
                    </a:lnTo>
                    <a:lnTo>
                      <a:pt x="2596" y="2978"/>
                    </a:lnTo>
                    <a:lnTo>
                      <a:pt x="2598" y="2976"/>
                    </a:lnTo>
                    <a:lnTo>
                      <a:pt x="2598" y="2973"/>
                    </a:lnTo>
                    <a:lnTo>
                      <a:pt x="2617" y="2960"/>
                    </a:lnTo>
                    <a:lnTo>
                      <a:pt x="2633" y="2941"/>
                    </a:lnTo>
                    <a:lnTo>
                      <a:pt x="2629" y="2941"/>
                    </a:lnTo>
                    <a:lnTo>
                      <a:pt x="2629" y="2938"/>
                    </a:lnTo>
                    <a:lnTo>
                      <a:pt x="2619" y="2945"/>
                    </a:lnTo>
                    <a:lnTo>
                      <a:pt x="2608" y="2950"/>
                    </a:lnTo>
                    <a:lnTo>
                      <a:pt x="2596" y="2952"/>
                    </a:lnTo>
                    <a:lnTo>
                      <a:pt x="2578" y="2953"/>
                    </a:lnTo>
                    <a:lnTo>
                      <a:pt x="2575" y="2941"/>
                    </a:lnTo>
                    <a:lnTo>
                      <a:pt x="2580" y="2941"/>
                    </a:lnTo>
                    <a:lnTo>
                      <a:pt x="2584" y="2941"/>
                    </a:lnTo>
                    <a:lnTo>
                      <a:pt x="2587" y="2940"/>
                    </a:lnTo>
                    <a:lnTo>
                      <a:pt x="2591" y="2938"/>
                    </a:lnTo>
                    <a:lnTo>
                      <a:pt x="2580" y="2938"/>
                    </a:lnTo>
                    <a:lnTo>
                      <a:pt x="2565" y="2938"/>
                    </a:lnTo>
                    <a:lnTo>
                      <a:pt x="2544" y="2936"/>
                    </a:lnTo>
                    <a:lnTo>
                      <a:pt x="2523" y="2934"/>
                    </a:lnTo>
                    <a:lnTo>
                      <a:pt x="2509" y="2934"/>
                    </a:lnTo>
                    <a:lnTo>
                      <a:pt x="2502" y="2934"/>
                    </a:lnTo>
                    <a:lnTo>
                      <a:pt x="2502" y="2936"/>
                    </a:lnTo>
                    <a:lnTo>
                      <a:pt x="2500" y="2940"/>
                    </a:lnTo>
                    <a:lnTo>
                      <a:pt x="2498" y="2945"/>
                    </a:lnTo>
                    <a:lnTo>
                      <a:pt x="2496" y="2948"/>
                    </a:lnTo>
                    <a:lnTo>
                      <a:pt x="2495" y="2950"/>
                    </a:lnTo>
                    <a:lnTo>
                      <a:pt x="2456" y="2950"/>
                    </a:lnTo>
                    <a:lnTo>
                      <a:pt x="2451" y="2955"/>
                    </a:lnTo>
                    <a:lnTo>
                      <a:pt x="2449" y="2959"/>
                    </a:lnTo>
                    <a:lnTo>
                      <a:pt x="2448" y="2964"/>
                    </a:lnTo>
                    <a:lnTo>
                      <a:pt x="2446" y="2967"/>
                    </a:lnTo>
                    <a:lnTo>
                      <a:pt x="2439" y="2971"/>
                    </a:lnTo>
                    <a:lnTo>
                      <a:pt x="2425" y="2973"/>
                    </a:lnTo>
                    <a:lnTo>
                      <a:pt x="2428" y="2992"/>
                    </a:lnTo>
                    <a:lnTo>
                      <a:pt x="2434" y="2994"/>
                    </a:lnTo>
                    <a:lnTo>
                      <a:pt x="2439" y="2995"/>
                    </a:lnTo>
                    <a:lnTo>
                      <a:pt x="2442" y="2995"/>
                    </a:lnTo>
                    <a:lnTo>
                      <a:pt x="2446" y="2997"/>
                    </a:lnTo>
                    <a:lnTo>
                      <a:pt x="2449" y="2997"/>
                    </a:lnTo>
                    <a:lnTo>
                      <a:pt x="2451" y="3001"/>
                    </a:lnTo>
                    <a:lnTo>
                      <a:pt x="2453" y="3004"/>
                    </a:lnTo>
                    <a:lnTo>
                      <a:pt x="2455" y="3008"/>
                    </a:lnTo>
                    <a:lnTo>
                      <a:pt x="2456" y="3015"/>
                    </a:lnTo>
                    <a:lnTo>
                      <a:pt x="2448" y="3015"/>
                    </a:lnTo>
                    <a:lnTo>
                      <a:pt x="2444" y="3013"/>
                    </a:lnTo>
                    <a:lnTo>
                      <a:pt x="2442" y="3011"/>
                    </a:lnTo>
                    <a:lnTo>
                      <a:pt x="2439" y="3009"/>
                    </a:lnTo>
                    <a:lnTo>
                      <a:pt x="2434" y="3008"/>
                    </a:lnTo>
                    <a:lnTo>
                      <a:pt x="2434" y="3023"/>
                    </a:lnTo>
                    <a:lnTo>
                      <a:pt x="2437" y="3023"/>
                    </a:lnTo>
                    <a:lnTo>
                      <a:pt x="2437" y="3027"/>
                    </a:lnTo>
                    <a:lnTo>
                      <a:pt x="2448" y="3027"/>
                    </a:lnTo>
                    <a:lnTo>
                      <a:pt x="2448" y="3032"/>
                    </a:lnTo>
                    <a:lnTo>
                      <a:pt x="2448" y="3036"/>
                    </a:lnTo>
                    <a:lnTo>
                      <a:pt x="2446" y="3039"/>
                    </a:lnTo>
                    <a:lnTo>
                      <a:pt x="2444" y="3042"/>
                    </a:lnTo>
                    <a:lnTo>
                      <a:pt x="2437" y="3042"/>
                    </a:lnTo>
                    <a:lnTo>
                      <a:pt x="2430" y="3030"/>
                    </a:lnTo>
                    <a:lnTo>
                      <a:pt x="2423" y="3027"/>
                    </a:lnTo>
                    <a:lnTo>
                      <a:pt x="2414" y="3027"/>
                    </a:lnTo>
                    <a:lnTo>
                      <a:pt x="2406" y="3029"/>
                    </a:lnTo>
                    <a:lnTo>
                      <a:pt x="2395" y="3030"/>
                    </a:lnTo>
                    <a:lnTo>
                      <a:pt x="2383" y="3030"/>
                    </a:lnTo>
                    <a:lnTo>
                      <a:pt x="2380" y="3029"/>
                    </a:lnTo>
                    <a:lnTo>
                      <a:pt x="2374" y="3027"/>
                    </a:lnTo>
                    <a:lnTo>
                      <a:pt x="2369" y="3025"/>
                    </a:lnTo>
                    <a:lnTo>
                      <a:pt x="2364" y="3023"/>
                    </a:lnTo>
                    <a:lnTo>
                      <a:pt x="2362" y="3018"/>
                    </a:lnTo>
                    <a:lnTo>
                      <a:pt x="2362" y="3015"/>
                    </a:lnTo>
                    <a:lnTo>
                      <a:pt x="2362" y="3013"/>
                    </a:lnTo>
                    <a:lnTo>
                      <a:pt x="2362" y="3009"/>
                    </a:lnTo>
                    <a:lnTo>
                      <a:pt x="2360" y="3004"/>
                    </a:lnTo>
                    <a:lnTo>
                      <a:pt x="2345" y="3011"/>
                    </a:lnTo>
                    <a:lnTo>
                      <a:pt x="2348" y="3030"/>
                    </a:lnTo>
                    <a:lnTo>
                      <a:pt x="2348" y="3053"/>
                    </a:lnTo>
                    <a:lnTo>
                      <a:pt x="2359" y="3058"/>
                    </a:lnTo>
                    <a:lnTo>
                      <a:pt x="2371" y="3067"/>
                    </a:lnTo>
                    <a:lnTo>
                      <a:pt x="2383" y="3079"/>
                    </a:lnTo>
                    <a:lnTo>
                      <a:pt x="2395" y="3093"/>
                    </a:lnTo>
                    <a:lnTo>
                      <a:pt x="2406" y="3107"/>
                    </a:lnTo>
                    <a:lnTo>
                      <a:pt x="2409" y="3119"/>
                    </a:lnTo>
                    <a:lnTo>
                      <a:pt x="2404" y="3119"/>
                    </a:lnTo>
                    <a:lnTo>
                      <a:pt x="2397" y="3119"/>
                    </a:lnTo>
                    <a:lnTo>
                      <a:pt x="2393" y="3121"/>
                    </a:lnTo>
                    <a:lnTo>
                      <a:pt x="2388" y="3121"/>
                    </a:lnTo>
                    <a:lnTo>
                      <a:pt x="2383" y="3123"/>
                    </a:lnTo>
                    <a:lnTo>
                      <a:pt x="2383" y="3126"/>
                    </a:lnTo>
                    <a:lnTo>
                      <a:pt x="2386" y="3126"/>
                    </a:lnTo>
                    <a:lnTo>
                      <a:pt x="2400" y="3137"/>
                    </a:lnTo>
                    <a:lnTo>
                      <a:pt x="2416" y="3144"/>
                    </a:lnTo>
                    <a:lnTo>
                      <a:pt x="2430" y="3147"/>
                    </a:lnTo>
                    <a:lnTo>
                      <a:pt x="2446" y="3149"/>
                    </a:lnTo>
                    <a:lnTo>
                      <a:pt x="2460" y="3152"/>
                    </a:lnTo>
                    <a:lnTo>
                      <a:pt x="2474" y="3156"/>
                    </a:lnTo>
                    <a:lnTo>
                      <a:pt x="2486" y="3165"/>
                    </a:lnTo>
                    <a:lnTo>
                      <a:pt x="2495" y="3179"/>
                    </a:lnTo>
                    <a:lnTo>
                      <a:pt x="2502" y="3200"/>
                    </a:lnTo>
                    <a:lnTo>
                      <a:pt x="2496" y="3200"/>
                    </a:lnTo>
                    <a:lnTo>
                      <a:pt x="2491" y="3200"/>
                    </a:lnTo>
                    <a:lnTo>
                      <a:pt x="2486" y="3201"/>
                    </a:lnTo>
                    <a:lnTo>
                      <a:pt x="2482" y="3203"/>
                    </a:lnTo>
                    <a:lnTo>
                      <a:pt x="2491" y="3214"/>
                    </a:lnTo>
                    <a:lnTo>
                      <a:pt x="2496" y="3228"/>
                    </a:lnTo>
                    <a:lnTo>
                      <a:pt x="2500" y="3241"/>
                    </a:lnTo>
                    <a:lnTo>
                      <a:pt x="2502" y="3257"/>
                    </a:lnTo>
                    <a:lnTo>
                      <a:pt x="2498" y="3257"/>
                    </a:lnTo>
                    <a:lnTo>
                      <a:pt x="2486" y="3247"/>
                    </a:lnTo>
                    <a:lnTo>
                      <a:pt x="2469" y="3236"/>
                    </a:lnTo>
                    <a:lnTo>
                      <a:pt x="2453" y="3231"/>
                    </a:lnTo>
                    <a:lnTo>
                      <a:pt x="2442" y="3236"/>
                    </a:lnTo>
                    <a:lnTo>
                      <a:pt x="2428" y="3240"/>
                    </a:lnTo>
                    <a:lnTo>
                      <a:pt x="2418" y="3245"/>
                    </a:lnTo>
                    <a:lnTo>
                      <a:pt x="2425" y="3245"/>
                    </a:lnTo>
                    <a:lnTo>
                      <a:pt x="2432" y="3247"/>
                    </a:lnTo>
                    <a:lnTo>
                      <a:pt x="2435" y="3248"/>
                    </a:lnTo>
                    <a:lnTo>
                      <a:pt x="2439" y="3250"/>
                    </a:lnTo>
                    <a:lnTo>
                      <a:pt x="2441" y="3254"/>
                    </a:lnTo>
                    <a:lnTo>
                      <a:pt x="2441" y="3261"/>
                    </a:lnTo>
                    <a:lnTo>
                      <a:pt x="2441" y="3268"/>
                    </a:lnTo>
                    <a:lnTo>
                      <a:pt x="2449" y="3269"/>
                    </a:lnTo>
                    <a:lnTo>
                      <a:pt x="2455" y="3271"/>
                    </a:lnTo>
                    <a:lnTo>
                      <a:pt x="2462" y="3273"/>
                    </a:lnTo>
                    <a:lnTo>
                      <a:pt x="2467" y="3276"/>
                    </a:lnTo>
                    <a:lnTo>
                      <a:pt x="2455" y="3290"/>
                    </a:lnTo>
                    <a:lnTo>
                      <a:pt x="2437" y="3299"/>
                    </a:lnTo>
                    <a:lnTo>
                      <a:pt x="2434" y="3292"/>
                    </a:lnTo>
                    <a:lnTo>
                      <a:pt x="2430" y="3289"/>
                    </a:lnTo>
                    <a:lnTo>
                      <a:pt x="2425" y="3285"/>
                    </a:lnTo>
                    <a:lnTo>
                      <a:pt x="2420" y="3283"/>
                    </a:lnTo>
                    <a:lnTo>
                      <a:pt x="2414" y="3280"/>
                    </a:lnTo>
                    <a:lnTo>
                      <a:pt x="2414" y="3292"/>
                    </a:lnTo>
                    <a:lnTo>
                      <a:pt x="2420" y="3301"/>
                    </a:lnTo>
                    <a:lnTo>
                      <a:pt x="2428" y="3313"/>
                    </a:lnTo>
                    <a:lnTo>
                      <a:pt x="2437" y="3329"/>
                    </a:lnTo>
                    <a:lnTo>
                      <a:pt x="2442" y="3344"/>
                    </a:lnTo>
                    <a:lnTo>
                      <a:pt x="2446" y="3358"/>
                    </a:lnTo>
                    <a:lnTo>
                      <a:pt x="2444" y="3369"/>
                    </a:lnTo>
                    <a:lnTo>
                      <a:pt x="2442" y="3369"/>
                    </a:lnTo>
                    <a:lnTo>
                      <a:pt x="2442" y="3371"/>
                    </a:lnTo>
                    <a:lnTo>
                      <a:pt x="2441" y="3371"/>
                    </a:lnTo>
                    <a:lnTo>
                      <a:pt x="2441" y="3371"/>
                    </a:lnTo>
                    <a:lnTo>
                      <a:pt x="2437" y="3372"/>
                    </a:lnTo>
                    <a:lnTo>
                      <a:pt x="2434" y="3367"/>
                    </a:lnTo>
                    <a:lnTo>
                      <a:pt x="2430" y="3362"/>
                    </a:lnTo>
                    <a:lnTo>
                      <a:pt x="2427" y="3358"/>
                    </a:lnTo>
                    <a:lnTo>
                      <a:pt x="2421" y="3355"/>
                    </a:lnTo>
                    <a:lnTo>
                      <a:pt x="2414" y="3353"/>
                    </a:lnTo>
                    <a:lnTo>
                      <a:pt x="2414" y="3357"/>
                    </a:lnTo>
                    <a:lnTo>
                      <a:pt x="2409" y="3357"/>
                    </a:lnTo>
                    <a:lnTo>
                      <a:pt x="2409" y="3371"/>
                    </a:lnTo>
                    <a:lnTo>
                      <a:pt x="2406" y="3381"/>
                    </a:lnTo>
                    <a:lnTo>
                      <a:pt x="2399" y="3388"/>
                    </a:lnTo>
                    <a:lnTo>
                      <a:pt x="2393" y="3374"/>
                    </a:lnTo>
                    <a:lnTo>
                      <a:pt x="2386" y="3362"/>
                    </a:lnTo>
                    <a:lnTo>
                      <a:pt x="2376" y="3351"/>
                    </a:lnTo>
                    <a:lnTo>
                      <a:pt x="2364" y="3344"/>
                    </a:lnTo>
                    <a:lnTo>
                      <a:pt x="2364" y="3365"/>
                    </a:lnTo>
                    <a:lnTo>
                      <a:pt x="2360" y="3365"/>
                    </a:lnTo>
                    <a:lnTo>
                      <a:pt x="2355" y="3367"/>
                    </a:lnTo>
                    <a:lnTo>
                      <a:pt x="2352" y="3367"/>
                    </a:lnTo>
                    <a:lnTo>
                      <a:pt x="2345" y="3369"/>
                    </a:lnTo>
                    <a:lnTo>
                      <a:pt x="2339" y="3357"/>
                    </a:lnTo>
                    <a:lnTo>
                      <a:pt x="2336" y="3350"/>
                    </a:lnTo>
                    <a:lnTo>
                      <a:pt x="2332" y="3341"/>
                    </a:lnTo>
                    <a:lnTo>
                      <a:pt x="2329" y="3325"/>
                    </a:lnTo>
                    <a:lnTo>
                      <a:pt x="2331" y="3324"/>
                    </a:lnTo>
                    <a:lnTo>
                      <a:pt x="2331" y="3322"/>
                    </a:lnTo>
                    <a:lnTo>
                      <a:pt x="2332" y="3320"/>
                    </a:lnTo>
                    <a:lnTo>
                      <a:pt x="2332" y="3318"/>
                    </a:lnTo>
                    <a:lnTo>
                      <a:pt x="2332" y="3315"/>
                    </a:lnTo>
                    <a:lnTo>
                      <a:pt x="2318" y="3306"/>
                    </a:lnTo>
                    <a:lnTo>
                      <a:pt x="2304" y="3294"/>
                    </a:lnTo>
                    <a:lnTo>
                      <a:pt x="2294" y="3278"/>
                    </a:lnTo>
                    <a:lnTo>
                      <a:pt x="2287" y="3261"/>
                    </a:lnTo>
                    <a:lnTo>
                      <a:pt x="2306" y="3243"/>
                    </a:lnTo>
                    <a:lnTo>
                      <a:pt x="2325" y="3226"/>
                    </a:lnTo>
                    <a:lnTo>
                      <a:pt x="2325" y="3222"/>
                    </a:lnTo>
                    <a:lnTo>
                      <a:pt x="2318" y="3222"/>
                    </a:lnTo>
                    <a:lnTo>
                      <a:pt x="2297" y="3231"/>
                    </a:lnTo>
                    <a:lnTo>
                      <a:pt x="2271" y="3234"/>
                    </a:lnTo>
                    <a:lnTo>
                      <a:pt x="2271" y="3219"/>
                    </a:lnTo>
                    <a:lnTo>
                      <a:pt x="2263" y="3210"/>
                    </a:lnTo>
                    <a:lnTo>
                      <a:pt x="2254" y="3205"/>
                    </a:lnTo>
                    <a:lnTo>
                      <a:pt x="2242" y="3200"/>
                    </a:lnTo>
                    <a:lnTo>
                      <a:pt x="2240" y="3205"/>
                    </a:lnTo>
                    <a:lnTo>
                      <a:pt x="2238" y="3210"/>
                    </a:lnTo>
                    <a:lnTo>
                      <a:pt x="2236" y="3214"/>
                    </a:lnTo>
                    <a:lnTo>
                      <a:pt x="2233" y="3219"/>
                    </a:lnTo>
                    <a:lnTo>
                      <a:pt x="2226" y="3219"/>
                    </a:lnTo>
                    <a:lnTo>
                      <a:pt x="2222" y="3196"/>
                    </a:lnTo>
                    <a:lnTo>
                      <a:pt x="2235" y="3186"/>
                    </a:lnTo>
                    <a:lnTo>
                      <a:pt x="2247" y="3179"/>
                    </a:lnTo>
                    <a:lnTo>
                      <a:pt x="2264" y="3173"/>
                    </a:lnTo>
                    <a:lnTo>
                      <a:pt x="2264" y="3168"/>
                    </a:lnTo>
                    <a:lnTo>
                      <a:pt x="2242" y="3168"/>
                    </a:lnTo>
                    <a:lnTo>
                      <a:pt x="2236" y="3170"/>
                    </a:lnTo>
                    <a:lnTo>
                      <a:pt x="2233" y="3172"/>
                    </a:lnTo>
                    <a:lnTo>
                      <a:pt x="2228" y="3172"/>
                    </a:lnTo>
                    <a:lnTo>
                      <a:pt x="2222" y="3173"/>
                    </a:lnTo>
                    <a:lnTo>
                      <a:pt x="2210" y="3154"/>
                    </a:lnTo>
                    <a:lnTo>
                      <a:pt x="2198" y="3144"/>
                    </a:lnTo>
                    <a:lnTo>
                      <a:pt x="2182" y="3137"/>
                    </a:lnTo>
                    <a:lnTo>
                      <a:pt x="2165" y="3126"/>
                    </a:lnTo>
                    <a:lnTo>
                      <a:pt x="2158" y="3119"/>
                    </a:lnTo>
                    <a:lnTo>
                      <a:pt x="2154" y="3111"/>
                    </a:lnTo>
                    <a:lnTo>
                      <a:pt x="2149" y="3100"/>
                    </a:lnTo>
                    <a:lnTo>
                      <a:pt x="2146" y="3091"/>
                    </a:lnTo>
                    <a:lnTo>
                      <a:pt x="2140" y="3090"/>
                    </a:lnTo>
                    <a:lnTo>
                      <a:pt x="2130" y="3084"/>
                    </a:lnTo>
                    <a:lnTo>
                      <a:pt x="2119" y="3081"/>
                    </a:lnTo>
                    <a:lnTo>
                      <a:pt x="2111" y="3076"/>
                    </a:lnTo>
                    <a:lnTo>
                      <a:pt x="2109" y="3063"/>
                    </a:lnTo>
                    <a:lnTo>
                      <a:pt x="2105" y="3055"/>
                    </a:lnTo>
                    <a:lnTo>
                      <a:pt x="2102" y="3046"/>
                    </a:lnTo>
                    <a:lnTo>
                      <a:pt x="2098" y="3039"/>
                    </a:lnTo>
                    <a:lnTo>
                      <a:pt x="2098" y="3034"/>
                    </a:lnTo>
                    <a:lnTo>
                      <a:pt x="2100" y="3029"/>
                    </a:lnTo>
                    <a:lnTo>
                      <a:pt x="2104" y="3025"/>
                    </a:lnTo>
                    <a:lnTo>
                      <a:pt x="2105" y="3022"/>
                    </a:lnTo>
                    <a:lnTo>
                      <a:pt x="2107" y="3020"/>
                    </a:lnTo>
                    <a:lnTo>
                      <a:pt x="2102" y="2962"/>
                    </a:lnTo>
                    <a:lnTo>
                      <a:pt x="2104" y="2959"/>
                    </a:lnTo>
                    <a:lnTo>
                      <a:pt x="2105" y="2955"/>
                    </a:lnTo>
                    <a:lnTo>
                      <a:pt x="2107" y="2953"/>
                    </a:lnTo>
                    <a:lnTo>
                      <a:pt x="2107" y="2950"/>
                    </a:lnTo>
                    <a:lnTo>
                      <a:pt x="2109" y="2946"/>
                    </a:lnTo>
                    <a:lnTo>
                      <a:pt x="2111" y="2941"/>
                    </a:lnTo>
                    <a:lnTo>
                      <a:pt x="2111" y="2934"/>
                    </a:lnTo>
                    <a:lnTo>
                      <a:pt x="2098" y="2933"/>
                    </a:lnTo>
                    <a:lnTo>
                      <a:pt x="2086" y="2933"/>
                    </a:lnTo>
                    <a:lnTo>
                      <a:pt x="2079" y="2931"/>
                    </a:lnTo>
                    <a:lnTo>
                      <a:pt x="2064" y="2913"/>
                    </a:lnTo>
                    <a:lnTo>
                      <a:pt x="2046" y="2896"/>
                    </a:lnTo>
                    <a:lnTo>
                      <a:pt x="2027" y="2884"/>
                    </a:lnTo>
                    <a:lnTo>
                      <a:pt x="2002" y="2873"/>
                    </a:lnTo>
                    <a:lnTo>
                      <a:pt x="1976" y="2873"/>
                    </a:lnTo>
                    <a:lnTo>
                      <a:pt x="1961" y="2854"/>
                    </a:lnTo>
                    <a:lnTo>
                      <a:pt x="1943" y="2845"/>
                    </a:lnTo>
                    <a:lnTo>
                      <a:pt x="1926" y="2838"/>
                    </a:lnTo>
                    <a:lnTo>
                      <a:pt x="1926" y="2828"/>
                    </a:lnTo>
                    <a:lnTo>
                      <a:pt x="1919" y="2826"/>
                    </a:lnTo>
                    <a:lnTo>
                      <a:pt x="1913" y="2824"/>
                    </a:lnTo>
                    <a:lnTo>
                      <a:pt x="1908" y="2823"/>
                    </a:lnTo>
                    <a:lnTo>
                      <a:pt x="1903" y="2819"/>
                    </a:lnTo>
                    <a:lnTo>
                      <a:pt x="1900" y="2819"/>
                    </a:lnTo>
                    <a:lnTo>
                      <a:pt x="1900" y="2807"/>
                    </a:lnTo>
                    <a:lnTo>
                      <a:pt x="1879" y="2807"/>
                    </a:lnTo>
                    <a:lnTo>
                      <a:pt x="1859" y="2807"/>
                    </a:lnTo>
                    <a:lnTo>
                      <a:pt x="1838" y="2807"/>
                    </a:lnTo>
                    <a:lnTo>
                      <a:pt x="1824" y="2793"/>
                    </a:lnTo>
                    <a:lnTo>
                      <a:pt x="1807" y="2782"/>
                    </a:lnTo>
                    <a:lnTo>
                      <a:pt x="1791" y="2774"/>
                    </a:lnTo>
                    <a:lnTo>
                      <a:pt x="1781" y="2761"/>
                    </a:lnTo>
                    <a:lnTo>
                      <a:pt x="1776" y="2730"/>
                    </a:lnTo>
                    <a:lnTo>
                      <a:pt x="1774" y="2728"/>
                    </a:lnTo>
                    <a:lnTo>
                      <a:pt x="1769" y="2727"/>
                    </a:lnTo>
                    <a:lnTo>
                      <a:pt x="1765" y="2723"/>
                    </a:lnTo>
                    <a:lnTo>
                      <a:pt x="1760" y="2721"/>
                    </a:lnTo>
                    <a:lnTo>
                      <a:pt x="1756" y="2718"/>
                    </a:lnTo>
                    <a:lnTo>
                      <a:pt x="1753" y="2716"/>
                    </a:lnTo>
                    <a:lnTo>
                      <a:pt x="1753" y="2685"/>
                    </a:lnTo>
                    <a:lnTo>
                      <a:pt x="1751" y="2681"/>
                    </a:lnTo>
                    <a:lnTo>
                      <a:pt x="1748" y="2679"/>
                    </a:lnTo>
                    <a:lnTo>
                      <a:pt x="1742" y="2679"/>
                    </a:lnTo>
                    <a:lnTo>
                      <a:pt x="1739" y="2679"/>
                    </a:lnTo>
                    <a:lnTo>
                      <a:pt x="1735" y="2679"/>
                    </a:lnTo>
                    <a:lnTo>
                      <a:pt x="1730" y="2679"/>
                    </a:lnTo>
                    <a:lnTo>
                      <a:pt x="1727" y="2678"/>
                    </a:lnTo>
                    <a:lnTo>
                      <a:pt x="1725" y="2674"/>
                    </a:lnTo>
                    <a:lnTo>
                      <a:pt x="1723" y="2671"/>
                    </a:lnTo>
                    <a:lnTo>
                      <a:pt x="1721" y="2665"/>
                    </a:lnTo>
                    <a:lnTo>
                      <a:pt x="1720" y="2660"/>
                    </a:lnTo>
                    <a:lnTo>
                      <a:pt x="1718" y="2658"/>
                    </a:lnTo>
                    <a:lnTo>
                      <a:pt x="1718" y="2662"/>
                    </a:lnTo>
                    <a:lnTo>
                      <a:pt x="1713" y="2672"/>
                    </a:lnTo>
                    <a:lnTo>
                      <a:pt x="1708" y="2683"/>
                    </a:lnTo>
                    <a:lnTo>
                      <a:pt x="1702" y="2693"/>
                    </a:lnTo>
                    <a:lnTo>
                      <a:pt x="1694" y="2700"/>
                    </a:lnTo>
                    <a:lnTo>
                      <a:pt x="1680" y="2704"/>
                    </a:lnTo>
                    <a:lnTo>
                      <a:pt x="1671" y="2688"/>
                    </a:lnTo>
                    <a:lnTo>
                      <a:pt x="1664" y="2674"/>
                    </a:lnTo>
                    <a:lnTo>
                      <a:pt x="1657" y="2657"/>
                    </a:lnTo>
                    <a:lnTo>
                      <a:pt x="1653" y="2636"/>
                    </a:lnTo>
                    <a:lnTo>
                      <a:pt x="1659" y="2632"/>
                    </a:lnTo>
                    <a:lnTo>
                      <a:pt x="1664" y="2631"/>
                    </a:lnTo>
                    <a:lnTo>
                      <a:pt x="1669" y="2627"/>
                    </a:lnTo>
                    <a:lnTo>
                      <a:pt x="1648" y="2629"/>
                    </a:lnTo>
                    <a:lnTo>
                      <a:pt x="1632" y="2634"/>
                    </a:lnTo>
                    <a:lnTo>
                      <a:pt x="1622" y="2639"/>
                    </a:lnTo>
                    <a:lnTo>
                      <a:pt x="1608" y="2646"/>
                    </a:lnTo>
                    <a:lnTo>
                      <a:pt x="1592" y="2650"/>
                    </a:lnTo>
                    <a:lnTo>
                      <a:pt x="1592" y="2669"/>
                    </a:lnTo>
                    <a:lnTo>
                      <a:pt x="1592" y="2681"/>
                    </a:lnTo>
                    <a:lnTo>
                      <a:pt x="1591" y="2692"/>
                    </a:lnTo>
                    <a:lnTo>
                      <a:pt x="1589" y="2702"/>
                    </a:lnTo>
                    <a:lnTo>
                      <a:pt x="1584" y="2716"/>
                    </a:lnTo>
                    <a:lnTo>
                      <a:pt x="1618" y="2765"/>
                    </a:lnTo>
                    <a:lnTo>
                      <a:pt x="1636" y="2774"/>
                    </a:lnTo>
                    <a:lnTo>
                      <a:pt x="1657" y="2784"/>
                    </a:lnTo>
                    <a:lnTo>
                      <a:pt x="1678" y="2793"/>
                    </a:lnTo>
                    <a:lnTo>
                      <a:pt x="1692" y="2803"/>
                    </a:lnTo>
                    <a:lnTo>
                      <a:pt x="1699" y="2817"/>
                    </a:lnTo>
                    <a:lnTo>
                      <a:pt x="1702" y="2831"/>
                    </a:lnTo>
                    <a:lnTo>
                      <a:pt x="1708" y="2847"/>
                    </a:lnTo>
                    <a:lnTo>
                      <a:pt x="1709" y="2849"/>
                    </a:lnTo>
                    <a:lnTo>
                      <a:pt x="1713" y="2850"/>
                    </a:lnTo>
                    <a:lnTo>
                      <a:pt x="1716" y="2854"/>
                    </a:lnTo>
                    <a:lnTo>
                      <a:pt x="1720" y="2856"/>
                    </a:lnTo>
                    <a:lnTo>
                      <a:pt x="1723" y="2857"/>
                    </a:lnTo>
                    <a:lnTo>
                      <a:pt x="1723" y="2877"/>
                    </a:lnTo>
                    <a:lnTo>
                      <a:pt x="1742" y="2889"/>
                    </a:lnTo>
                    <a:lnTo>
                      <a:pt x="1742" y="2894"/>
                    </a:lnTo>
                    <a:lnTo>
                      <a:pt x="1744" y="2899"/>
                    </a:lnTo>
                    <a:lnTo>
                      <a:pt x="1746" y="2903"/>
                    </a:lnTo>
                    <a:lnTo>
                      <a:pt x="1748" y="2905"/>
                    </a:lnTo>
                    <a:lnTo>
                      <a:pt x="1751" y="2906"/>
                    </a:lnTo>
                    <a:lnTo>
                      <a:pt x="1755" y="2906"/>
                    </a:lnTo>
                    <a:lnTo>
                      <a:pt x="1758" y="2908"/>
                    </a:lnTo>
                    <a:lnTo>
                      <a:pt x="1763" y="2912"/>
                    </a:lnTo>
                    <a:lnTo>
                      <a:pt x="1769" y="2915"/>
                    </a:lnTo>
                    <a:lnTo>
                      <a:pt x="1769" y="2922"/>
                    </a:lnTo>
                    <a:lnTo>
                      <a:pt x="1784" y="2922"/>
                    </a:lnTo>
                    <a:lnTo>
                      <a:pt x="1791" y="2929"/>
                    </a:lnTo>
                    <a:lnTo>
                      <a:pt x="1795" y="2934"/>
                    </a:lnTo>
                    <a:lnTo>
                      <a:pt x="1797" y="2940"/>
                    </a:lnTo>
                    <a:lnTo>
                      <a:pt x="1802" y="2943"/>
                    </a:lnTo>
                    <a:lnTo>
                      <a:pt x="1810" y="2945"/>
                    </a:lnTo>
                    <a:lnTo>
                      <a:pt x="1826" y="2946"/>
                    </a:lnTo>
                    <a:lnTo>
                      <a:pt x="1838" y="2941"/>
                    </a:lnTo>
                    <a:lnTo>
                      <a:pt x="1854" y="2940"/>
                    </a:lnTo>
                    <a:lnTo>
                      <a:pt x="1870" y="2938"/>
                    </a:lnTo>
                    <a:lnTo>
                      <a:pt x="1884" y="2938"/>
                    </a:lnTo>
                    <a:lnTo>
                      <a:pt x="1886" y="2957"/>
                    </a:lnTo>
                    <a:lnTo>
                      <a:pt x="1884" y="2973"/>
                    </a:lnTo>
                    <a:lnTo>
                      <a:pt x="1880" y="2988"/>
                    </a:lnTo>
                    <a:lnTo>
                      <a:pt x="1894" y="2992"/>
                    </a:lnTo>
                    <a:lnTo>
                      <a:pt x="1913" y="2997"/>
                    </a:lnTo>
                    <a:lnTo>
                      <a:pt x="1938" y="3008"/>
                    </a:lnTo>
                    <a:lnTo>
                      <a:pt x="1962" y="3018"/>
                    </a:lnTo>
                    <a:lnTo>
                      <a:pt x="1987" y="3030"/>
                    </a:lnTo>
                    <a:lnTo>
                      <a:pt x="2009" y="3042"/>
                    </a:lnTo>
                    <a:lnTo>
                      <a:pt x="2030" y="3053"/>
                    </a:lnTo>
                    <a:lnTo>
                      <a:pt x="2044" y="3063"/>
                    </a:lnTo>
                    <a:lnTo>
                      <a:pt x="2053" y="3072"/>
                    </a:lnTo>
                    <a:lnTo>
                      <a:pt x="2058" y="3086"/>
                    </a:lnTo>
                    <a:lnTo>
                      <a:pt x="2060" y="3102"/>
                    </a:lnTo>
                    <a:lnTo>
                      <a:pt x="2058" y="3118"/>
                    </a:lnTo>
                    <a:lnTo>
                      <a:pt x="2057" y="3133"/>
                    </a:lnTo>
                    <a:lnTo>
                      <a:pt x="2030" y="3133"/>
                    </a:lnTo>
                    <a:lnTo>
                      <a:pt x="2022" y="3123"/>
                    </a:lnTo>
                    <a:lnTo>
                      <a:pt x="2013" y="3111"/>
                    </a:lnTo>
                    <a:lnTo>
                      <a:pt x="2002" y="3104"/>
                    </a:lnTo>
                    <a:lnTo>
                      <a:pt x="1989" y="3097"/>
                    </a:lnTo>
                    <a:lnTo>
                      <a:pt x="1968" y="3097"/>
                    </a:lnTo>
                    <a:lnTo>
                      <a:pt x="1964" y="3093"/>
                    </a:lnTo>
                    <a:lnTo>
                      <a:pt x="1961" y="3093"/>
                    </a:lnTo>
                    <a:lnTo>
                      <a:pt x="1955" y="3091"/>
                    </a:lnTo>
                    <a:lnTo>
                      <a:pt x="1948" y="3091"/>
                    </a:lnTo>
                    <a:lnTo>
                      <a:pt x="1941" y="3102"/>
                    </a:lnTo>
                    <a:lnTo>
                      <a:pt x="1936" y="3111"/>
                    </a:lnTo>
                    <a:lnTo>
                      <a:pt x="1931" y="3121"/>
                    </a:lnTo>
                    <a:lnTo>
                      <a:pt x="1927" y="3133"/>
                    </a:lnTo>
                    <a:lnTo>
                      <a:pt x="1926" y="3149"/>
                    </a:lnTo>
                    <a:lnTo>
                      <a:pt x="1941" y="3154"/>
                    </a:lnTo>
                    <a:lnTo>
                      <a:pt x="1954" y="3159"/>
                    </a:lnTo>
                    <a:lnTo>
                      <a:pt x="1968" y="3165"/>
                    </a:lnTo>
                    <a:lnTo>
                      <a:pt x="1976" y="3231"/>
                    </a:lnTo>
                    <a:lnTo>
                      <a:pt x="1962" y="3233"/>
                    </a:lnTo>
                    <a:lnTo>
                      <a:pt x="1950" y="3236"/>
                    </a:lnTo>
                    <a:lnTo>
                      <a:pt x="1941" y="3245"/>
                    </a:lnTo>
                    <a:lnTo>
                      <a:pt x="1938" y="3254"/>
                    </a:lnTo>
                    <a:lnTo>
                      <a:pt x="1938" y="3264"/>
                    </a:lnTo>
                    <a:lnTo>
                      <a:pt x="1938" y="3275"/>
                    </a:lnTo>
                    <a:lnTo>
                      <a:pt x="1938" y="3280"/>
                    </a:lnTo>
                    <a:lnTo>
                      <a:pt x="1926" y="3292"/>
                    </a:lnTo>
                    <a:lnTo>
                      <a:pt x="1915" y="3304"/>
                    </a:lnTo>
                    <a:lnTo>
                      <a:pt x="1905" y="3317"/>
                    </a:lnTo>
                    <a:lnTo>
                      <a:pt x="1900" y="3334"/>
                    </a:lnTo>
                    <a:lnTo>
                      <a:pt x="1886" y="3334"/>
                    </a:lnTo>
                    <a:lnTo>
                      <a:pt x="1870" y="3332"/>
                    </a:lnTo>
                    <a:lnTo>
                      <a:pt x="1858" y="3332"/>
                    </a:lnTo>
                    <a:lnTo>
                      <a:pt x="1849" y="3334"/>
                    </a:lnTo>
                    <a:lnTo>
                      <a:pt x="1838" y="3350"/>
                    </a:lnTo>
                    <a:lnTo>
                      <a:pt x="1830" y="3369"/>
                    </a:lnTo>
                    <a:lnTo>
                      <a:pt x="1840" y="3379"/>
                    </a:lnTo>
                    <a:lnTo>
                      <a:pt x="1845" y="3395"/>
                    </a:lnTo>
                    <a:lnTo>
                      <a:pt x="1847" y="3413"/>
                    </a:lnTo>
                    <a:lnTo>
                      <a:pt x="1845" y="3430"/>
                    </a:lnTo>
                    <a:lnTo>
                      <a:pt x="1838" y="3446"/>
                    </a:lnTo>
                    <a:lnTo>
                      <a:pt x="1828" y="3449"/>
                    </a:lnTo>
                    <a:lnTo>
                      <a:pt x="1816" y="3449"/>
                    </a:lnTo>
                    <a:lnTo>
                      <a:pt x="1804" y="3449"/>
                    </a:lnTo>
                    <a:lnTo>
                      <a:pt x="1798" y="3447"/>
                    </a:lnTo>
                    <a:lnTo>
                      <a:pt x="1793" y="3446"/>
                    </a:lnTo>
                    <a:lnTo>
                      <a:pt x="1788" y="3446"/>
                    </a:lnTo>
                    <a:lnTo>
                      <a:pt x="1781" y="3444"/>
                    </a:lnTo>
                    <a:lnTo>
                      <a:pt x="1776" y="3442"/>
                    </a:lnTo>
                    <a:lnTo>
                      <a:pt x="1774" y="3439"/>
                    </a:lnTo>
                    <a:lnTo>
                      <a:pt x="1774" y="3435"/>
                    </a:lnTo>
                    <a:lnTo>
                      <a:pt x="1772" y="3432"/>
                    </a:lnTo>
                    <a:lnTo>
                      <a:pt x="1770" y="3428"/>
                    </a:lnTo>
                    <a:lnTo>
                      <a:pt x="1769" y="3426"/>
                    </a:lnTo>
                    <a:lnTo>
                      <a:pt x="1769" y="3423"/>
                    </a:lnTo>
                    <a:lnTo>
                      <a:pt x="1755" y="3418"/>
                    </a:lnTo>
                    <a:lnTo>
                      <a:pt x="1741" y="3420"/>
                    </a:lnTo>
                    <a:lnTo>
                      <a:pt x="1727" y="3420"/>
                    </a:lnTo>
                    <a:lnTo>
                      <a:pt x="1714" y="3414"/>
                    </a:lnTo>
                    <a:lnTo>
                      <a:pt x="1713" y="3411"/>
                    </a:lnTo>
                    <a:lnTo>
                      <a:pt x="1711" y="3407"/>
                    </a:lnTo>
                    <a:lnTo>
                      <a:pt x="1709" y="3402"/>
                    </a:lnTo>
                    <a:lnTo>
                      <a:pt x="1706" y="3399"/>
                    </a:lnTo>
                    <a:lnTo>
                      <a:pt x="1704" y="3395"/>
                    </a:lnTo>
                    <a:lnTo>
                      <a:pt x="1688" y="3395"/>
                    </a:lnTo>
                    <a:lnTo>
                      <a:pt x="1687" y="3393"/>
                    </a:lnTo>
                    <a:lnTo>
                      <a:pt x="1685" y="3390"/>
                    </a:lnTo>
                    <a:lnTo>
                      <a:pt x="1683" y="3386"/>
                    </a:lnTo>
                    <a:lnTo>
                      <a:pt x="1683" y="3383"/>
                    </a:lnTo>
                    <a:lnTo>
                      <a:pt x="1680" y="3379"/>
                    </a:lnTo>
                    <a:lnTo>
                      <a:pt x="1638" y="3372"/>
                    </a:lnTo>
                    <a:lnTo>
                      <a:pt x="1632" y="3358"/>
                    </a:lnTo>
                    <a:lnTo>
                      <a:pt x="1631" y="3343"/>
                    </a:lnTo>
                    <a:lnTo>
                      <a:pt x="1631" y="3322"/>
                    </a:lnTo>
                    <a:lnTo>
                      <a:pt x="1645" y="3320"/>
                    </a:lnTo>
                    <a:lnTo>
                      <a:pt x="1660" y="3318"/>
                    </a:lnTo>
                    <a:lnTo>
                      <a:pt x="1662" y="3320"/>
                    </a:lnTo>
                    <a:lnTo>
                      <a:pt x="1664" y="3320"/>
                    </a:lnTo>
                    <a:lnTo>
                      <a:pt x="1664" y="3320"/>
                    </a:lnTo>
                    <a:lnTo>
                      <a:pt x="1666" y="3322"/>
                    </a:lnTo>
                    <a:lnTo>
                      <a:pt x="1669" y="3322"/>
                    </a:lnTo>
                    <a:lnTo>
                      <a:pt x="1669" y="3311"/>
                    </a:lnTo>
                    <a:lnTo>
                      <a:pt x="1688" y="3313"/>
                    </a:lnTo>
                    <a:lnTo>
                      <a:pt x="1701" y="3318"/>
                    </a:lnTo>
                    <a:lnTo>
                      <a:pt x="1711" y="3322"/>
                    </a:lnTo>
                    <a:lnTo>
                      <a:pt x="1723" y="3325"/>
                    </a:lnTo>
                    <a:lnTo>
                      <a:pt x="1734" y="3325"/>
                    </a:lnTo>
                    <a:lnTo>
                      <a:pt x="1748" y="3324"/>
                    </a:lnTo>
                    <a:lnTo>
                      <a:pt x="1763" y="3318"/>
                    </a:lnTo>
                    <a:lnTo>
                      <a:pt x="1777" y="3315"/>
                    </a:lnTo>
                    <a:lnTo>
                      <a:pt x="1788" y="3311"/>
                    </a:lnTo>
                    <a:lnTo>
                      <a:pt x="1788" y="3299"/>
                    </a:lnTo>
                    <a:lnTo>
                      <a:pt x="1807" y="3299"/>
                    </a:lnTo>
                    <a:lnTo>
                      <a:pt x="1821" y="3297"/>
                    </a:lnTo>
                    <a:lnTo>
                      <a:pt x="1833" y="3296"/>
                    </a:lnTo>
                    <a:lnTo>
                      <a:pt x="1845" y="3292"/>
                    </a:lnTo>
                    <a:lnTo>
                      <a:pt x="1861" y="3289"/>
                    </a:lnTo>
                    <a:lnTo>
                      <a:pt x="1863" y="3278"/>
                    </a:lnTo>
                    <a:lnTo>
                      <a:pt x="1863" y="3269"/>
                    </a:lnTo>
                    <a:lnTo>
                      <a:pt x="1863" y="3262"/>
                    </a:lnTo>
                    <a:lnTo>
                      <a:pt x="1865" y="3254"/>
                    </a:lnTo>
                    <a:lnTo>
                      <a:pt x="1866" y="3248"/>
                    </a:lnTo>
                    <a:lnTo>
                      <a:pt x="1870" y="3245"/>
                    </a:lnTo>
                    <a:lnTo>
                      <a:pt x="1875" y="3241"/>
                    </a:lnTo>
                    <a:lnTo>
                      <a:pt x="1880" y="3238"/>
                    </a:lnTo>
                    <a:lnTo>
                      <a:pt x="1884" y="3234"/>
                    </a:lnTo>
                    <a:lnTo>
                      <a:pt x="1887" y="3231"/>
                    </a:lnTo>
                    <a:lnTo>
                      <a:pt x="1877" y="3219"/>
                    </a:lnTo>
                    <a:lnTo>
                      <a:pt x="1868" y="3200"/>
                    </a:lnTo>
                    <a:lnTo>
                      <a:pt x="1859" y="3177"/>
                    </a:lnTo>
                    <a:lnTo>
                      <a:pt x="1852" y="3154"/>
                    </a:lnTo>
                    <a:lnTo>
                      <a:pt x="1845" y="3138"/>
                    </a:lnTo>
                    <a:lnTo>
                      <a:pt x="1828" y="3138"/>
                    </a:lnTo>
                    <a:lnTo>
                      <a:pt x="1814" y="3137"/>
                    </a:lnTo>
                    <a:lnTo>
                      <a:pt x="1804" y="3132"/>
                    </a:lnTo>
                    <a:lnTo>
                      <a:pt x="1795" y="3123"/>
                    </a:lnTo>
                    <a:lnTo>
                      <a:pt x="1784" y="3091"/>
                    </a:lnTo>
                    <a:lnTo>
                      <a:pt x="1769" y="3091"/>
                    </a:lnTo>
                    <a:lnTo>
                      <a:pt x="1762" y="3090"/>
                    </a:lnTo>
                    <a:lnTo>
                      <a:pt x="1758" y="3086"/>
                    </a:lnTo>
                    <a:lnTo>
                      <a:pt x="1758" y="3083"/>
                    </a:lnTo>
                    <a:lnTo>
                      <a:pt x="1755" y="3077"/>
                    </a:lnTo>
                    <a:lnTo>
                      <a:pt x="1749" y="3072"/>
                    </a:lnTo>
                    <a:lnTo>
                      <a:pt x="1727" y="3072"/>
                    </a:lnTo>
                    <a:lnTo>
                      <a:pt x="1718" y="3065"/>
                    </a:lnTo>
                    <a:lnTo>
                      <a:pt x="1711" y="3053"/>
                    </a:lnTo>
                    <a:lnTo>
                      <a:pt x="1704" y="3042"/>
                    </a:lnTo>
                    <a:lnTo>
                      <a:pt x="1695" y="3034"/>
                    </a:lnTo>
                    <a:lnTo>
                      <a:pt x="1646" y="3039"/>
                    </a:lnTo>
                    <a:lnTo>
                      <a:pt x="1631" y="3020"/>
                    </a:lnTo>
                    <a:lnTo>
                      <a:pt x="1620" y="3016"/>
                    </a:lnTo>
                    <a:lnTo>
                      <a:pt x="1610" y="3015"/>
                    </a:lnTo>
                    <a:lnTo>
                      <a:pt x="1599" y="3011"/>
                    </a:lnTo>
                    <a:lnTo>
                      <a:pt x="1594" y="3002"/>
                    </a:lnTo>
                    <a:lnTo>
                      <a:pt x="1591" y="2990"/>
                    </a:lnTo>
                    <a:lnTo>
                      <a:pt x="1584" y="2981"/>
                    </a:lnTo>
                    <a:lnTo>
                      <a:pt x="1580" y="2978"/>
                    </a:lnTo>
                    <a:lnTo>
                      <a:pt x="1577" y="2976"/>
                    </a:lnTo>
                    <a:lnTo>
                      <a:pt x="1571" y="2974"/>
                    </a:lnTo>
                    <a:lnTo>
                      <a:pt x="1566" y="2973"/>
                    </a:lnTo>
                    <a:lnTo>
                      <a:pt x="1561" y="2971"/>
                    </a:lnTo>
                    <a:lnTo>
                      <a:pt x="1557" y="2969"/>
                    </a:lnTo>
                    <a:lnTo>
                      <a:pt x="1550" y="2959"/>
                    </a:lnTo>
                    <a:lnTo>
                      <a:pt x="1542" y="2946"/>
                    </a:lnTo>
                    <a:lnTo>
                      <a:pt x="1535" y="2938"/>
                    </a:lnTo>
                    <a:lnTo>
                      <a:pt x="1512" y="2938"/>
                    </a:lnTo>
                    <a:lnTo>
                      <a:pt x="1465" y="2884"/>
                    </a:lnTo>
                    <a:lnTo>
                      <a:pt x="1465" y="2861"/>
                    </a:lnTo>
                    <a:lnTo>
                      <a:pt x="1463" y="2857"/>
                    </a:lnTo>
                    <a:lnTo>
                      <a:pt x="1461" y="2854"/>
                    </a:lnTo>
                    <a:lnTo>
                      <a:pt x="1461" y="2849"/>
                    </a:lnTo>
                    <a:lnTo>
                      <a:pt x="1461" y="2842"/>
                    </a:lnTo>
                    <a:lnTo>
                      <a:pt x="1458" y="2842"/>
                    </a:lnTo>
                    <a:lnTo>
                      <a:pt x="1454" y="2842"/>
                    </a:lnTo>
                    <a:lnTo>
                      <a:pt x="1453" y="2840"/>
                    </a:lnTo>
                    <a:lnTo>
                      <a:pt x="1453" y="2840"/>
                    </a:lnTo>
                    <a:lnTo>
                      <a:pt x="1449" y="2838"/>
                    </a:lnTo>
                    <a:lnTo>
                      <a:pt x="1444" y="2826"/>
                    </a:lnTo>
                    <a:lnTo>
                      <a:pt x="1440" y="2814"/>
                    </a:lnTo>
                    <a:lnTo>
                      <a:pt x="1435" y="2802"/>
                    </a:lnTo>
                    <a:lnTo>
                      <a:pt x="1426" y="2793"/>
                    </a:lnTo>
                    <a:lnTo>
                      <a:pt x="1418" y="2791"/>
                    </a:lnTo>
                    <a:lnTo>
                      <a:pt x="1406" y="2791"/>
                    </a:lnTo>
                    <a:lnTo>
                      <a:pt x="1397" y="2788"/>
                    </a:lnTo>
                    <a:lnTo>
                      <a:pt x="1392" y="2774"/>
                    </a:lnTo>
                    <a:lnTo>
                      <a:pt x="1383" y="2768"/>
                    </a:lnTo>
                    <a:lnTo>
                      <a:pt x="1371" y="2765"/>
                    </a:lnTo>
                    <a:lnTo>
                      <a:pt x="1357" y="2760"/>
                    </a:lnTo>
                    <a:lnTo>
                      <a:pt x="1346" y="2758"/>
                    </a:lnTo>
                    <a:lnTo>
                      <a:pt x="1346" y="2770"/>
                    </a:lnTo>
                    <a:lnTo>
                      <a:pt x="1343" y="2770"/>
                    </a:lnTo>
                    <a:lnTo>
                      <a:pt x="1339" y="2770"/>
                    </a:lnTo>
                    <a:lnTo>
                      <a:pt x="1337" y="2770"/>
                    </a:lnTo>
                    <a:lnTo>
                      <a:pt x="1337" y="2772"/>
                    </a:lnTo>
                    <a:lnTo>
                      <a:pt x="1334" y="2774"/>
                    </a:lnTo>
                    <a:lnTo>
                      <a:pt x="1325" y="2784"/>
                    </a:lnTo>
                    <a:lnTo>
                      <a:pt x="1318" y="2793"/>
                    </a:lnTo>
                    <a:lnTo>
                      <a:pt x="1310" y="2802"/>
                    </a:lnTo>
                    <a:lnTo>
                      <a:pt x="1299" y="2807"/>
                    </a:lnTo>
                    <a:lnTo>
                      <a:pt x="1285" y="2810"/>
                    </a:lnTo>
                    <a:lnTo>
                      <a:pt x="1266" y="2812"/>
                    </a:lnTo>
                    <a:lnTo>
                      <a:pt x="1262" y="2810"/>
                    </a:lnTo>
                    <a:lnTo>
                      <a:pt x="1261" y="2809"/>
                    </a:lnTo>
                    <a:lnTo>
                      <a:pt x="1259" y="2809"/>
                    </a:lnTo>
                    <a:lnTo>
                      <a:pt x="1257" y="2810"/>
                    </a:lnTo>
                    <a:lnTo>
                      <a:pt x="1254" y="2812"/>
                    </a:lnTo>
                    <a:lnTo>
                      <a:pt x="1241" y="2819"/>
                    </a:lnTo>
                    <a:lnTo>
                      <a:pt x="1229" y="2830"/>
                    </a:lnTo>
                    <a:lnTo>
                      <a:pt x="1217" y="2844"/>
                    </a:lnTo>
                    <a:lnTo>
                      <a:pt x="1212" y="2857"/>
                    </a:lnTo>
                    <a:lnTo>
                      <a:pt x="1201" y="2861"/>
                    </a:lnTo>
                    <a:lnTo>
                      <a:pt x="1191" y="2866"/>
                    </a:lnTo>
                    <a:lnTo>
                      <a:pt x="1180" y="2870"/>
                    </a:lnTo>
                    <a:lnTo>
                      <a:pt x="1166" y="2870"/>
                    </a:lnTo>
                    <a:lnTo>
                      <a:pt x="1142" y="2859"/>
                    </a:lnTo>
                    <a:lnTo>
                      <a:pt x="1121" y="2847"/>
                    </a:lnTo>
                    <a:lnTo>
                      <a:pt x="1100" y="2835"/>
                    </a:lnTo>
                    <a:lnTo>
                      <a:pt x="1074" y="2835"/>
                    </a:lnTo>
                    <a:lnTo>
                      <a:pt x="1058" y="2830"/>
                    </a:lnTo>
                    <a:lnTo>
                      <a:pt x="1046" y="2826"/>
                    </a:lnTo>
                    <a:lnTo>
                      <a:pt x="1036" y="2824"/>
                    </a:lnTo>
                    <a:lnTo>
                      <a:pt x="1025" y="2824"/>
                    </a:lnTo>
                    <a:lnTo>
                      <a:pt x="1008" y="2828"/>
                    </a:lnTo>
                    <a:lnTo>
                      <a:pt x="1008" y="2831"/>
                    </a:lnTo>
                    <a:lnTo>
                      <a:pt x="1008" y="2833"/>
                    </a:lnTo>
                    <a:lnTo>
                      <a:pt x="1006" y="2835"/>
                    </a:lnTo>
                    <a:lnTo>
                      <a:pt x="1006" y="2837"/>
                    </a:lnTo>
                    <a:lnTo>
                      <a:pt x="1004" y="2838"/>
                    </a:lnTo>
                    <a:lnTo>
                      <a:pt x="999" y="2840"/>
                    </a:lnTo>
                    <a:lnTo>
                      <a:pt x="994" y="2842"/>
                    </a:lnTo>
                    <a:lnTo>
                      <a:pt x="990" y="2842"/>
                    </a:lnTo>
                    <a:lnTo>
                      <a:pt x="985" y="2842"/>
                    </a:lnTo>
                    <a:lnTo>
                      <a:pt x="981" y="2842"/>
                    </a:lnTo>
                    <a:lnTo>
                      <a:pt x="971" y="2854"/>
                    </a:lnTo>
                    <a:lnTo>
                      <a:pt x="964" y="2871"/>
                    </a:lnTo>
                    <a:lnTo>
                      <a:pt x="962" y="2892"/>
                    </a:lnTo>
                    <a:lnTo>
                      <a:pt x="971" y="2901"/>
                    </a:lnTo>
                    <a:lnTo>
                      <a:pt x="976" y="2915"/>
                    </a:lnTo>
                    <a:lnTo>
                      <a:pt x="978" y="2931"/>
                    </a:lnTo>
                    <a:lnTo>
                      <a:pt x="967" y="2936"/>
                    </a:lnTo>
                    <a:lnTo>
                      <a:pt x="966" y="2941"/>
                    </a:lnTo>
                    <a:lnTo>
                      <a:pt x="966" y="2948"/>
                    </a:lnTo>
                    <a:lnTo>
                      <a:pt x="966" y="2957"/>
                    </a:lnTo>
                    <a:lnTo>
                      <a:pt x="962" y="2969"/>
                    </a:lnTo>
                    <a:lnTo>
                      <a:pt x="955" y="2973"/>
                    </a:lnTo>
                    <a:lnTo>
                      <a:pt x="943" y="2980"/>
                    </a:lnTo>
                    <a:lnTo>
                      <a:pt x="927" y="2988"/>
                    </a:lnTo>
                    <a:lnTo>
                      <a:pt x="912" y="2995"/>
                    </a:lnTo>
                    <a:lnTo>
                      <a:pt x="896" y="3002"/>
                    </a:lnTo>
                    <a:lnTo>
                      <a:pt x="885" y="3008"/>
                    </a:lnTo>
                    <a:lnTo>
                      <a:pt x="878" y="3011"/>
                    </a:lnTo>
                    <a:lnTo>
                      <a:pt x="861" y="3015"/>
                    </a:lnTo>
                    <a:lnTo>
                      <a:pt x="845" y="3016"/>
                    </a:lnTo>
                    <a:lnTo>
                      <a:pt x="830" y="3018"/>
                    </a:lnTo>
                    <a:lnTo>
                      <a:pt x="814" y="3020"/>
                    </a:lnTo>
                    <a:lnTo>
                      <a:pt x="802" y="3025"/>
                    </a:lnTo>
                    <a:lnTo>
                      <a:pt x="791" y="3032"/>
                    </a:lnTo>
                    <a:lnTo>
                      <a:pt x="784" y="3044"/>
                    </a:lnTo>
                    <a:lnTo>
                      <a:pt x="782" y="3062"/>
                    </a:lnTo>
                    <a:lnTo>
                      <a:pt x="763" y="3062"/>
                    </a:lnTo>
                    <a:lnTo>
                      <a:pt x="751" y="3079"/>
                    </a:lnTo>
                    <a:lnTo>
                      <a:pt x="735" y="3095"/>
                    </a:lnTo>
                    <a:lnTo>
                      <a:pt x="720" y="3109"/>
                    </a:lnTo>
                    <a:lnTo>
                      <a:pt x="704" y="3126"/>
                    </a:lnTo>
                    <a:lnTo>
                      <a:pt x="693" y="3144"/>
                    </a:lnTo>
                    <a:lnTo>
                      <a:pt x="686" y="3165"/>
                    </a:lnTo>
                    <a:lnTo>
                      <a:pt x="692" y="3173"/>
                    </a:lnTo>
                    <a:lnTo>
                      <a:pt x="699" y="3187"/>
                    </a:lnTo>
                    <a:lnTo>
                      <a:pt x="707" y="3203"/>
                    </a:lnTo>
                    <a:lnTo>
                      <a:pt x="713" y="3217"/>
                    </a:lnTo>
                    <a:lnTo>
                      <a:pt x="716" y="3226"/>
                    </a:lnTo>
                    <a:lnTo>
                      <a:pt x="690" y="3241"/>
                    </a:lnTo>
                    <a:lnTo>
                      <a:pt x="665" y="3259"/>
                    </a:lnTo>
                    <a:lnTo>
                      <a:pt x="643" y="3280"/>
                    </a:lnTo>
                    <a:lnTo>
                      <a:pt x="638" y="3292"/>
                    </a:lnTo>
                    <a:lnTo>
                      <a:pt x="634" y="3303"/>
                    </a:lnTo>
                    <a:lnTo>
                      <a:pt x="632" y="3311"/>
                    </a:lnTo>
                    <a:lnTo>
                      <a:pt x="627" y="3318"/>
                    </a:lnTo>
                    <a:lnTo>
                      <a:pt x="618" y="3324"/>
                    </a:lnTo>
                    <a:lnTo>
                      <a:pt x="601" y="3325"/>
                    </a:lnTo>
                    <a:lnTo>
                      <a:pt x="596" y="3324"/>
                    </a:lnTo>
                    <a:lnTo>
                      <a:pt x="589" y="3320"/>
                    </a:lnTo>
                    <a:lnTo>
                      <a:pt x="582" y="3318"/>
                    </a:lnTo>
                    <a:lnTo>
                      <a:pt x="576" y="3330"/>
                    </a:lnTo>
                    <a:lnTo>
                      <a:pt x="571" y="3334"/>
                    </a:lnTo>
                    <a:lnTo>
                      <a:pt x="564" y="3334"/>
                    </a:lnTo>
                    <a:lnTo>
                      <a:pt x="556" y="3334"/>
                    </a:lnTo>
                    <a:lnTo>
                      <a:pt x="547" y="3337"/>
                    </a:lnTo>
                    <a:lnTo>
                      <a:pt x="542" y="3344"/>
                    </a:lnTo>
                    <a:lnTo>
                      <a:pt x="536" y="3353"/>
                    </a:lnTo>
                    <a:lnTo>
                      <a:pt x="535" y="3362"/>
                    </a:lnTo>
                    <a:lnTo>
                      <a:pt x="531" y="3371"/>
                    </a:lnTo>
                    <a:lnTo>
                      <a:pt x="526" y="3378"/>
                    </a:lnTo>
                    <a:lnTo>
                      <a:pt x="515" y="3385"/>
                    </a:lnTo>
                    <a:lnTo>
                      <a:pt x="501" y="3388"/>
                    </a:lnTo>
                    <a:lnTo>
                      <a:pt x="500" y="3386"/>
                    </a:lnTo>
                    <a:lnTo>
                      <a:pt x="496" y="3385"/>
                    </a:lnTo>
                    <a:lnTo>
                      <a:pt x="493" y="3383"/>
                    </a:lnTo>
                    <a:lnTo>
                      <a:pt x="489" y="3379"/>
                    </a:lnTo>
                    <a:lnTo>
                      <a:pt x="484" y="3379"/>
                    </a:lnTo>
                    <a:lnTo>
                      <a:pt x="479" y="3379"/>
                    </a:lnTo>
                    <a:lnTo>
                      <a:pt x="473" y="3383"/>
                    </a:lnTo>
                    <a:lnTo>
                      <a:pt x="468" y="3388"/>
                    </a:lnTo>
                    <a:lnTo>
                      <a:pt x="460" y="3392"/>
                    </a:lnTo>
                    <a:lnTo>
                      <a:pt x="447" y="3392"/>
                    </a:lnTo>
                    <a:lnTo>
                      <a:pt x="435" y="3388"/>
                    </a:lnTo>
                    <a:lnTo>
                      <a:pt x="418" y="3383"/>
                    </a:lnTo>
                    <a:lnTo>
                      <a:pt x="395" y="3378"/>
                    </a:lnTo>
                    <a:lnTo>
                      <a:pt x="372" y="3372"/>
                    </a:lnTo>
                    <a:lnTo>
                      <a:pt x="353" y="3371"/>
                    </a:lnTo>
                    <a:lnTo>
                      <a:pt x="336" y="3372"/>
                    </a:lnTo>
                    <a:lnTo>
                      <a:pt x="332" y="3374"/>
                    </a:lnTo>
                    <a:lnTo>
                      <a:pt x="329" y="3378"/>
                    </a:lnTo>
                    <a:lnTo>
                      <a:pt x="323" y="3381"/>
                    </a:lnTo>
                    <a:lnTo>
                      <a:pt x="320" y="3385"/>
                    </a:lnTo>
                    <a:lnTo>
                      <a:pt x="316" y="3388"/>
                    </a:lnTo>
                    <a:lnTo>
                      <a:pt x="268" y="3392"/>
                    </a:lnTo>
                    <a:lnTo>
                      <a:pt x="264" y="3402"/>
                    </a:lnTo>
                    <a:lnTo>
                      <a:pt x="252" y="3409"/>
                    </a:lnTo>
                    <a:lnTo>
                      <a:pt x="238" y="3414"/>
                    </a:lnTo>
                    <a:lnTo>
                      <a:pt x="226" y="3418"/>
                    </a:lnTo>
                    <a:lnTo>
                      <a:pt x="208" y="3402"/>
                    </a:lnTo>
                    <a:lnTo>
                      <a:pt x="187" y="3392"/>
                    </a:lnTo>
                    <a:lnTo>
                      <a:pt x="182" y="3350"/>
                    </a:lnTo>
                    <a:lnTo>
                      <a:pt x="172" y="3344"/>
                    </a:lnTo>
                    <a:lnTo>
                      <a:pt x="168" y="3334"/>
                    </a:lnTo>
                    <a:lnTo>
                      <a:pt x="172" y="3327"/>
                    </a:lnTo>
                    <a:lnTo>
                      <a:pt x="175" y="3320"/>
                    </a:lnTo>
                    <a:lnTo>
                      <a:pt x="175" y="3315"/>
                    </a:lnTo>
                    <a:lnTo>
                      <a:pt x="168" y="3301"/>
                    </a:lnTo>
                    <a:lnTo>
                      <a:pt x="156" y="3285"/>
                    </a:lnTo>
                    <a:lnTo>
                      <a:pt x="144" y="3276"/>
                    </a:lnTo>
                    <a:lnTo>
                      <a:pt x="121" y="3276"/>
                    </a:lnTo>
                    <a:lnTo>
                      <a:pt x="121" y="3275"/>
                    </a:lnTo>
                    <a:lnTo>
                      <a:pt x="119" y="3273"/>
                    </a:lnTo>
                    <a:lnTo>
                      <a:pt x="117" y="3271"/>
                    </a:lnTo>
                    <a:lnTo>
                      <a:pt x="116" y="3268"/>
                    </a:lnTo>
                    <a:lnTo>
                      <a:pt x="114" y="3266"/>
                    </a:lnTo>
                    <a:lnTo>
                      <a:pt x="114" y="3264"/>
                    </a:lnTo>
                    <a:lnTo>
                      <a:pt x="105" y="3264"/>
                    </a:lnTo>
                    <a:lnTo>
                      <a:pt x="96" y="3269"/>
                    </a:lnTo>
                    <a:lnTo>
                      <a:pt x="84" y="3273"/>
                    </a:lnTo>
                    <a:lnTo>
                      <a:pt x="72" y="3275"/>
                    </a:lnTo>
                    <a:lnTo>
                      <a:pt x="60" y="3273"/>
                    </a:lnTo>
                    <a:lnTo>
                      <a:pt x="49" y="3266"/>
                    </a:lnTo>
                    <a:lnTo>
                      <a:pt x="41" y="3259"/>
                    </a:lnTo>
                    <a:lnTo>
                      <a:pt x="34" y="3254"/>
                    </a:lnTo>
                    <a:lnTo>
                      <a:pt x="21" y="3250"/>
                    </a:lnTo>
                    <a:lnTo>
                      <a:pt x="2" y="3250"/>
                    </a:lnTo>
                    <a:lnTo>
                      <a:pt x="4" y="3234"/>
                    </a:lnTo>
                    <a:lnTo>
                      <a:pt x="9" y="3224"/>
                    </a:lnTo>
                    <a:lnTo>
                      <a:pt x="16" y="3217"/>
                    </a:lnTo>
                    <a:lnTo>
                      <a:pt x="21" y="3207"/>
                    </a:lnTo>
                    <a:lnTo>
                      <a:pt x="25" y="3158"/>
                    </a:lnTo>
                    <a:lnTo>
                      <a:pt x="30" y="3149"/>
                    </a:lnTo>
                    <a:lnTo>
                      <a:pt x="34" y="3142"/>
                    </a:lnTo>
                    <a:lnTo>
                      <a:pt x="39" y="3133"/>
                    </a:lnTo>
                    <a:lnTo>
                      <a:pt x="41" y="3119"/>
                    </a:lnTo>
                    <a:lnTo>
                      <a:pt x="14" y="3119"/>
                    </a:lnTo>
                    <a:lnTo>
                      <a:pt x="11" y="3107"/>
                    </a:lnTo>
                    <a:lnTo>
                      <a:pt x="7" y="3098"/>
                    </a:lnTo>
                    <a:lnTo>
                      <a:pt x="4" y="3091"/>
                    </a:lnTo>
                    <a:lnTo>
                      <a:pt x="0" y="3083"/>
                    </a:lnTo>
                    <a:lnTo>
                      <a:pt x="2" y="3072"/>
                    </a:lnTo>
                    <a:lnTo>
                      <a:pt x="25" y="3023"/>
                    </a:lnTo>
                    <a:lnTo>
                      <a:pt x="30" y="3020"/>
                    </a:lnTo>
                    <a:lnTo>
                      <a:pt x="35" y="3018"/>
                    </a:lnTo>
                    <a:lnTo>
                      <a:pt x="39" y="3016"/>
                    </a:lnTo>
                    <a:lnTo>
                      <a:pt x="44" y="3015"/>
                    </a:lnTo>
                    <a:lnTo>
                      <a:pt x="48" y="3011"/>
                    </a:lnTo>
                    <a:lnTo>
                      <a:pt x="53" y="3008"/>
                    </a:lnTo>
                    <a:lnTo>
                      <a:pt x="56" y="2997"/>
                    </a:lnTo>
                    <a:lnTo>
                      <a:pt x="56" y="2988"/>
                    </a:lnTo>
                    <a:lnTo>
                      <a:pt x="60" y="2976"/>
                    </a:lnTo>
                    <a:lnTo>
                      <a:pt x="72" y="2969"/>
                    </a:lnTo>
                    <a:lnTo>
                      <a:pt x="86" y="2945"/>
                    </a:lnTo>
                    <a:lnTo>
                      <a:pt x="102" y="2919"/>
                    </a:lnTo>
                    <a:lnTo>
                      <a:pt x="114" y="2892"/>
                    </a:lnTo>
                    <a:lnTo>
                      <a:pt x="114" y="2807"/>
                    </a:lnTo>
                    <a:lnTo>
                      <a:pt x="116" y="2800"/>
                    </a:lnTo>
                    <a:lnTo>
                      <a:pt x="119" y="2784"/>
                    </a:lnTo>
                    <a:lnTo>
                      <a:pt x="124" y="2768"/>
                    </a:lnTo>
                    <a:lnTo>
                      <a:pt x="130" y="2754"/>
                    </a:lnTo>
                    <a:lnTo>
                      <a:pt x="133" y="2746"/>
                    </a:lnTo>
                    <a:lnTo>
                      <a:pt x="123" y="2728"/>
                    </a:lnTo>
                    <a:lnTo>
                      <a:pt x="117" y="2711"/>
                    </a:lnTo>
                    <a:lnTo>
                      <a:pt x="117" y="2688"/>
                    </a:lnTo>
                    <a:lnTo>
                      <a:pt x="124" y="2686"/>
                    </a:lnTo>
                    <a:lnTo>
                      <a:pt x="130" y="2683"/>
                    </a:lnTo>
                    <a:lnTo>
                      <a:pt x="135" y="2679"/>
                    </a:lnTo>
                    <a:lnTo>
                      <a:pt x="138" y="2676"/>
                    </a:lnTo>
                    <a:lnTo>
                      <a:pt x="144" y="2672"/>
                    </a:lnTo>
                    <a:lnTo>
                      <a:pt x="182" y="2678"/>
                    </a:lnTo>
                    <a:lnTo>
                      <a:pt x="185" y="2676"/>
                    </a:lnTo>
                    <a:lnTo>
                      <a:pt x="185" y="2671"/>
                    </a:lnTo>
                    <a:lnTo>
                      <a:pt x="187" y="2667"/>
                    </a:lnTo>
                    <a:lnTo>
                      <a:pt x="189" y="2664"/>
                    </a:lnTo>
                    <a:lnTo>
                      <a:pt x="191" y="2662"/>
                    </a:lnTo>
                    <a:lnTo>
                      <a:pt x="213" y="2662"/>
                    </a:lnTo>
                    <a:lnTo>
                      <a:pt x="227" y="2657"/>
                    </a:lnTo>
                    <a:lnTo>
                      <a:pt x="236" y="2653"/>
                    </a:lnTo>
                    <a:lnTo>
                      <a:pt x="243" y="2655"/>
                    </a:lnTo>
                    <a:lnTo>
                      <a:pt x="252" y="2657"/>
                    </a:lnTo>
                    <a:lnTo>
                      <a:pt x="268" y="2662"/>
                    </a:lnTo>
                    <a:lnTo>
                      <a:pt x="268" y="2665"/>
                    </a:lnTo>
                    <a:lnTo>
                      <a:pt x="268" y="2667"/>
                    </a:lnTo>
                    <a:lnTo>
                      <a:pt x="268" y="2669"/>
                    </a:lnTo>
                    <a:lnTo>
                      <a:pt x="268" y="2671"/>
                    </a:lnTo>
                    <a:lnTo>
                      <a:pt x="269" y="2672"/>
                    </a:lnTo>
                    <a:lnTo>
                      <a:pt x="271" y="2674"/>
                    </a:lnTo>
                    <a:lnTo>
                      <a:pt x="274" y="2678"/>
                    </a:lnTo>
                    <a:lnTo>
                      <a:pt x="292" y="2686"/>
                    </a:lnTo>
                    <a:lnTo>
                      <a:pt x="311" y="2692"/>
                    </a:lnTo>
                    <a:lnTo>
                      <a:pt x="334" y="2695"/>
                    </a:lnTo>
                    <a:lnTo>
                      <a:pt x="355" y="2699"/>
                    </a:lnTo>
                    <a:lnTo>
                      <a:pt x="374" y="2704"/>
                    </a:lnTo>
                    <a:lnTo>
                      <a:pt x="402" y="2718"/>
                    </a:lnTo>
                    <a:lnTo>
                      <a:pt x="428" y="2734"/>
                    </a:lnTo>
                    <a:lnTo>
                      <a:pt x="456" y="2746"/>
                    </a:lnTo>
                    <a:lnTo>
                      <a:pt x="517" y="2742"/>
                    </a:lnTo>
                    <a:lnTo>
                      <a:pt x="526" y="2749"/>
                    </a:lnTo>
                    <a:lnTo>
                      <a:pt x="538" y="2758"/>
                    </a:lnTo>
                    <a:lnTo>
                      <a:pt x="547" y="2765"/>
                    </a:lnTo>
                    <a:lnTo>
                      <a:pt x="554" y="2767"/>
                    </a:lnTo>
                    <a:lnTo>
                      <a:pt x="561" y="2767"/>
                    </a:lnTo>
                    <a:lnTo>
                      <a:pt x="566" y="2765"/>
                    </a:lnTo>
                    <a:lnTo>
                      <a:pt x="571" y="2763"/>
                    </a:lnTo>
                    <a:lnTo>
                      <a:pt x="575" y="2761"/>
                    </a:lnTo>
                    <a:lnTo>
                      <a:pt x="582" y="2765"/>
                    </a:lnTo>
                    <a:lnTo>
                      <a:pt x="590" y="2770"/>
                    </a:lnTo>
                    <a:lnTo>
                      <a:pt x="599" y="2777"/>
                    </a:lnTo>
                    <a:lnTo>
                      <a:pt x="604" y="2781"/>
                    </a:lnTo>
                    <a:lnTo>
                      <a:pt x="608" y="2781"/>
                    </a:lnTo>
                    <a:lnTo>
                      <a:pt x="611" y="2781"/>
                    </a:lnTo>
                    <a:lnTo>
                      <a:pt x="613" y="2779"/>
                    </a:lnTo>
                    <a:lnTo>
                      <a:pt x="613" y="2777"/>
                    </a:lnTo>
                    <a:lnTo>
                      <a:pt x="615" y="2775"/>
                    </a:lnTo>
                    <a:lnTo>
                      <a:pt x="615" y="2774"/>
                    </a:lnTo>
                    <a:lnTo>
                      <a:pt x="617" y="2774"/>
                    </a:lnTo>
                    <a:lnTo>
                      <a:pt x="652" y="2781"/>
                    </a:lnTo>
                    <a:lnTo>
                      <a:pt x="653" y="2775"/>
                    </a:lnTo>
                    <a:lnTo>
                      <a:pt x="657" y="2770"/>
                    </a:lnTo>
                    <a:lnTo>
                      <a:pt x="660" y="2767"/>
                    </a:lnTo>
                    <a:lnTo>
                      <a:pt x="664" y="2763"/>
                    </a:lnTo>
                    <a:lnTo>
                      <a:pt x="667" y="2758"/>
                    </a:lnTo>
                    <a:lnTo>
                      <a:pt x="671" y="2754"/>
                    </a:lnTo>
                    <a:lnTo>
                      <a:pt x="671" y="2735"/>
                    </a:lnTo>
                    <a:lnTo>
                      <a:pt x="683" y="2695"/>
                    </a:lnTo>
                    <a:lnTo>
                      <a:pt x="697" y="2653"/>
                    </a:lnTo>
                    <a:lnTo>
                      <a:pt x="693" y="2624"/>
                    </a:lnTo>
                    <a:lnTo>
                      <a:pt x="695" y="2618"/>
                    </a:lnTo>
                    <a:lnTo>
                      <a:pt x="699" y="2611"/>
                    </a:lnTo>
                    <a:lnTo>
                      <a:pt x="702" y="2606"/>
                    </a:lnTo>
                    <a:lnTo>
                      <a:pt x="706" y="2601"/>
                    </a:lnTo>
                    <a:lnTo>
                      <a:pt x="709" y="2596"/>
                    </a:lnTo>
                    <a:lnTo>
                      <a:pt x="709" y="2531"/>
                    </a:lnTo>
                    <a:lnTo>
                      <a:pt x="693" y="2522"/>
                    </a:lnTo>
                    <a:lnTo>
                      <a:pt x="679" y="2512"/>
                    </a:lnTo>
                    <a:lnTo>
                      <a:pt x="667" y="2500"/>
                    </a:lnTo>
                    <a:lnTo>
                      <a:pt x="658" y="2486"/>
                    </a:lnTo>
                    <a:lnTo>
                      <a:pt x="655" y="2472"/>
                    </a:lnTo>
                    <a:lnTo>
                      <a:pt x="655" y="2460"/>
                    </a:lnTo>
                    <a:lnTo>
                      <a:pt x="655" y="2449"/>
                    </a:lnTo>
                    <a:lnTo>
                      <a:pt x="653" y="2440"/>
                    </a:lnTo>
                    <a:lnTo>
                      <a:pt x="648" y="2433"/>
                    </a:lnTo>
                    <a:lnTo>
                      <a:pt x="636" y="2428"/>
                    </a:lnTo>
                    <a:lnTo>
                      <a:pt x="636" y="2409"/>
                    </a:lnTo>
                    <a:lnTo>
                      <a:pt x="627" y="2407"/>
                    </a:lnTo>
                    <a:lnTo>
                      <a:pt x="613" y="2405"/>
                    </a:lnTo>
                    <a:lnTo>
                      <a:pt x="601" y="2402"/>
                    </a:lnTo>
                    <a:lnTo>
                      <a:pt x="594" y="2400"/>
                    </a:lnTo>
                    <a:lnTo>
                      <a:pt x="582" y="2391"/>
                    </a:lnTo>
                    <a:lnTo>
                      <a:pt x="571" y="2379"/>
                    </a:lnTo>
                    <a:lnTo>
                      <a:pt x="559" y="2369"/>
                    </a:lnTo>
                    <a:lnTo>
                      <a:pt x="543" y="2362"/>
                    </a:lnTo>
                    <a:lnTo>
                      <a:pt x="540" y="2364"/>
                    </a:lnTo>
                    <a:lnTo>
                      <a:pt x="536" y="2365"/>
                    </a:lnTo>
                    <a:lnTo>
                      <a:pt x="531" y="2365"/>
                    </a:lnTo>
                    <a:lnTo>
                      <a:pt x="524" y="2367"/>
                    </a:lnTo>
                    <a:lnTo>
                      <a:pt x="519" y="2355"/>
                    </a:lnTo>
                    <a:lnTo>
                      <a:pt x="515" y="2343"/>
                    </a:lnTo>
                    <a:lnTo>
                      <a:pt x="514" y="2327"/>
                    </a:lnTo>
                    <a:lnTo>
                      <a:pt x="528" y="2327"/>
                    </a:lnTo>
                    <a:lnTo>
                      <a:pt x="528" y="2313"/>
                    </a:lnTo>
                    <a:lnTo>
                      <a:pt x="514" y="2313"/>
                    </a:lnTo>
                    <a:lnTo>
                      <a:pt x="514" y="2304"/>
                    </a:lnTo>
                    <a:lnTo>
                      <a:pt x="512" y="2302"/>
                    </a:lnTo>
                    <a:lnTo>
                      <a:pt x="510" y="2299"/>
                    </a:lnTo>
                    <a:lnTo>
                      <a:pt x="510" y="2295"/>
                    </a:lnTo>
                    <a:lnTo>
                      <a:pt x="508" y="2290"/>
                    </a:lnTo>
                    <a:lnTo>
                      <a:pt x="524" y="2285"/>
                    </a:lnTo>
                    <a:lnTo>
                      <a:pt x="543" y="2281"/>
                    </a:lnTo>
                    <a:lnTo>
                      <a:pt x="564" y="2281"/>
                    </a:lnTo>
                    <a:lnTo>
                      <a:pt x="585" y="2281"/>
                    </a:lnTo>
                    <a:lnTo>
                      <a:pt x="594" y="2276"/>
                    </a:lnTo>
                    <a:lnTo>
                      <a:pt x="606" y="2273"/>
                    </a:lnTo>
                    <a:lnTo>
                      <a:pt x="622" y="2273"/>
                    </a:lnTo>
                    <a:lnTo>
                      <a:pt x="636" y="2274"/>
                    </a:lnTo>
                    <a:lnTo>
                      <a:pt x="638" y="2280"/>
                    </a:lnTo>
                    <a:lnTo>
                      <a:pt x="639" y="2287"/>
                    </a:lnTo>
                    <a:lnTo>
                      <a:pt x="643" y="2292"/>
                    </a:lnTo>
                    <a:lnTo>
                      <a:pt x="646" y="2297"/>
                    </a:lnTo>
                    <a:lnTo>
                      <a:pt x="652" y="2301"/>
                    </a:lnTo>
                    <a:lnTo>
                      <a:pt x="664" y="2302"/>
                    </a:lnTo>
                    <a:lnTo>
                      <a:pt x="681" y="2304"/>
                    </a:lnTo>
                    <a:lnTo>
                      <a:pt x="702" y="2308"/>
                    </a:lnTo>
                    <a:lnTo>
                      <a:pt x="716" y="2309"/>
                    </a:lnTo>
                    <a:lnTo>
                      <a:pt x="716" y="2283"/>
                    </a:lnTo>
                    <a:lnTo>
                      <a:pt x="713" y="2261"/>
                    </a:lnTo>
                    <a:lnTo>
                      <a:pt x="707" y="2241"/>
                    </a:lnTo>
                    <a:lnTo>
                      <a:pt x="704" y="2222"/>
                    </a:lnTo>
                    <a:lnTo>
                      <a:pt x="700" y="2201"/>
                    </a:lnTo>
                    <a:lnTo>
                      <a:pt x="704" y="2199"/>
                    </a:lnTo>
                    <a:lnTo>
                      <a:pt x="707" y="2199"/>
                    </a:lnTo>
                    <a:lnTo>
                      <a:pt x="711" y="2198"/>
                    </a:lnTo>
                    <a:lnTo>
                      <a:pt x="716" y="2198"/>
                    </a:lnTo>
                    <a:lnTo>
                      <a:pt x="723" y="2205"/>
                    </a:lnTo>
                    <a:lnTo>
                      <a:pt x="732" y="2210"/>
                    </a:lnTo>
                    <a:lnTo>
                      <a:pt x="741" y="2213"/>
                    </a:lnTo>
                    <a:lnTo>
                      <a:pt x="748" y="2219"/>
                    </a:lnTo>
                    <a:lnTo>
                      <a:pt x="753" y="2226"/>
                    </a:lnTo>
                    <a:lnTo>
                      <a:pt x="754" y="2240"/>
                    </a:lnTo>
                    <a:lnTo>
                      <a:pt x="768" y="2243"/>
                    </a:lnTo>
                    <a:lnTo>
                      <a:pt x="781" y="2247"/>
                    </a:lnTo>
                    <a:lnTo>
                      <a:pt x="791" y="2252"/>
                    </a:lnTo>
                    <a:lnTo>
                      <a:pt x="803" y="2257"/>
                    </a:lnTo>
                    <a:lnTo>
                      <a:pt x="821" y="2259"/>
                    </a:lnTo>
                    <a:lnTo>
                      <a:pt x="831" y="2234"/>
                    </a:lnTo>
                    <a:lnTo>
                      <a:pt x="844" y="2213"/>
                    </a:lnTo>
                    <a:lnTo>
                      <a:pt x="859" y="2213"/>
                    </a:lnTo>
                    <a:lnTo>
                      <a:pt x="875" y="2210"/>
                    </a:lnTo>
                    <a:lnTo>
                      <a:pt x="898" y="2208"/>
                    </a:lnTo>
                    <a:lnTo>
                      <a:pt x="898" y="2205"/>
                    </a:lnTo>
                    <a:lnTo>
                      <a:pt x="899" y="2203"/>
                    </a:lnTo>
                    <a:lnTo>
                      <a:pt x="899" y="2201"/>
                    </a:lnTo>
                    <a:lnTo>
                      <a:pt x="901" y="2199"/>
                    </a:lnTo>
                    <a:lnTo>
                      <a:pt x="903" y="2199"/>
                    </a:lnTo>
                    <a:lnTo>
                      <a:pt x="905" y="2199"/>
                    </a:lnTo>
                    <a:lnTo>
                      <a:pt x="908" y="2198"/>
                    </a:lnTo>
                    <a:lnTo>
                      <a:pt x="908" y="2185"/>
                    </a:lnTo>
                    <a:lnTo>
                      <a:pt x="924" y="2185"/>
                    </a:lnTo>
                    <a:lnTo>
                      <a:pt x="927" y="2128"/>
                    </a:lnTo>
                    <a:lnTo>
                      <a:pt x="940" y="2124"/>
                    </a:lnTo>
                    <a:lnTo>
                      <a:pt x="952" y="2119"/>
                    </a:lnTo>
                    <a:lnTo>
                      <a:pt x="966" y="2117"/>
                    </a:lnTo>
                    <a:lnTo>
                      <a:pt x="980" y="2116"/>
                    </a:lnTo>
                    <a:lnTo>
                      <a:pt x="994" y="2112"/>
                    </a:lnTo>
                    <a:lnTo>
                      <a:pt x="997" y="2110"/>
                    </a:lnTo>
                    <a:lnTo>
                      <a:pt x="1001" y="2105"/>
                    </a:lnTo>
                    <a:lnTo>
                      <a:pt x="1004" y="2102"/>
                    </a:lnTo>
                    <a:lnTo>
                      <a:pt x="1006" y="2096"/>
                    </a:lnTo>
                    <a:lnTo>
                      <a:pt x="1009" y="2093"/>
                    </a:lnTo>
                    <a:lnTo>
                      <a:pt x="1013" y="2089"/>
                    </a:lnTo>
                    <a:lnTo>
                      <a:pt x="1023" y="2086"/>
                    </a:lnTo>
                    <a:lnTo>
                      <a:pt x="1032" y="2086"/>
                    </a:lnTo>
                    <a:lnTo>
                      <a:pt x="1041" y="2086"/>
                    </a:lnTo>
                    <a:lnTo>
                      <a:pt x="1046" y="2084"/>
                    </a:lnTo>
                    <a:lnTo>
                      <a:pt x="1051" y="2077"/>
                    </a:lnTo>
                    <a:lnTo>
                      <a:pt x="1055" y="2063"/>
                    </a:lnTo>
                    <a:lnTo>
                      <a:pt x="1062" y="2063"/>
                    </a:lnTo>
                    <a:lnTo>
                      <a:pt x="1065" y="2062"/>
                    </a:lnTo>
                    <a:lnTo>
                      <a:pt x="1065" y="2060"/>
                    </a:lnTo>
                    <a:lnTo>
                      <a:pt x="1065" y="2058"/>
                    </a:lnTo>
                    <a:lnTo>
                      <a:pt x="1065" y="2058"/>
                    </a:lnTo>
                    <a:lnTo>
                      <a:pt x="1065" y="2056"/>
                    </a:lnTo>
                    <a:lnTo>
                      <a:pt x="1065" y="2055"/>
                    </a:lnTo>
                    <a:lnTo>
                      <a:pt x="1074" y="2055"/>
                    </a:lnTo>
                    <a:lnTo>
                      <a:pt x="1086" y="2056"/>
                    </a:lnTo>
                    <a:lnTo>
                      <a:pt x="1097" y="2058"/>
                    </a:lnTo>
                    <a:lnTo>
                      <a:pt x="1100" y="2058"/>
                    </a:lnTo>
                    <a:lnTo>
                      <a:pt x="1100" y="2051"/>
                    </a:lnTo>
                    <a:lnTo>
                      <a:pt x="1097" y="2049"/>
                    </a:lnTo>
                    <a:lnTo>
                      <a:pt x="1095" y="2046"/>
                    </a:lnTo>
                    <a:lnTo>
                      <a:pt x="1093" y="2042"/>
                    </a:lnTo>
                    <a:lnTo>
                      <a:pt x="1093" y="2039"/>
                    </a:lnTo>
                    <a:lnTo>
                      <a:pt x="1093" y="2035"/>
                    </a:lnTo>
                    <a:lnTo>
                      <a:pt x="1093" y="2028"/>
                    </a:lnTo>
                    <a:lnTo>
                      <a:pt x="1111" y="2013"/>
                    </a:lnTo>
                    <a:lnTo>
                      <a:pt x="1121" y="1993"/>
                    </a:lnTo>
                    <a:lnTo>
                      <a:pt x="1130" y="1973"/>
                    </a:lnTo>
                    <a:lnTo>
                      <a:pt x="1138" y="1948"/>
                    </a:lnTo>
                    <a:lnTo>
                      <a:pt x="1154" y="1946"/>
                    </a:lnTo>
                    <a:lnTo>
                      <a:pt x="1165" y="1941"/>
                    </a:lnTo>
                    <a:lnTo>
                      <a:pt x="1172" y="1936"/>
                    </a:lnTo>
                    <a:lnTo>
                      <a:pt x="1177" y="1929"/>
                    </a:lnTo>
                    <a:lnTo>
                      <a:pt x="1184" y="1922"/>
                    </a:lnTo>
                    <a:lnTo>
                      <a:pt x="1193" y="1917"/>
                    </a:lnTo>
                    <a:lnTo>
                      <a:pt x="1273" y="1910"/>
                    </a:lnTo>
                    <a:lnTo>
                      <a:pt x="1273" y="1890"/>
                    </a:lnTo>
                    <a:lnTo>
                      <a:pt x="1285" y="1887"/>
                    </a:lnTo>
                    <a:lnTo>
                      <a:pt x="1299" y="1880"/>
                    </a:lnTo>
                    <a:lnTo>
                      <a:pt x="1313" y="1880"/>
                    </a:lnTo>
                    <a:lnTo>
                      <a:pt x="1327" y="1885"/>
                    </a:lnTo>
                    <a:lnTo>
                      <a:pt x="1337" y="1892"/>
                    </a:lnTo>
                    <a:lnTo>
                      <a:pt x="1350" y="1897"/>
                    </a:lnTo>
                    <a:lnTo>
                      <a:pt x="1350" y="1894"/>
                    </a:lnTo>
                    <a:lnTo>
                      <a:pt x="1353" y="1889"/>
                    </a:lnTo>
                    <a:lnTo>
                      <a:pt x="1355" y="1885"/>
                    </a:lnTo>
                    <a:lnTo>
                      <a:pt x="1355" y="1884"/>
                    </a:lnTo>
                    <a:lnTo>
                      <a:pt x="1357" y="1880"/>
                    </a:lnTo>
                    <a:lnTo>
                      <a:pt x="1358" y="1878"/>
                    </a:lnTo>
                    <a:lnTo>
                      <a:pt x="1362" y="1877"/>
                    </a:lnTo>
                    <a:lnTo>
                      <a:pt x="1365" y="1875"/>
                    </a:lnTo>
                    <a:lnTo>
                      <a:pt x="1372" y="1875"/>
                    </a:lnTo>
                    <a:lnTo>
                      <a:pt x="1372" y="1868"/>
                    </a:lnTo>
                    <a:lnTo>
                      <a:pt x="1372" y="1863"/>
                    </a:lnTo>
                    <a:lnTo>
                      <a:pt x="1371" y="1857"/>
                    </a:lnTo>
                    <a:lnTo>
                      <a:pt x="1371" y="1852"/>
                    </a:lnTo>
                    <a:lnTo>
                      <a:pt x="1369" y="1847"/>
                    </a:lnTo>
                    <a:lnTo>
                      <a:pt x="1353" y="1847"/>
                    </a:lnTo>
                    <a:lnTo>
                      <a:pt x="1355" y="1840"/>
                    </a:lnTo>
                    <a:lnTo>
                      <a:pt x="1355" y="1835"/>
                    </a:lnTo>
                    <a:lnTo>
                      <a:pt x="1357" y="1829"/>
                    </a:lnTo>
                    <a:lnTo>
                      <a:pt x="1358" y="1824"/>
                    </a:lnTo>
                    <a:lnTo>
                      <a:pt x="1360" y="1826"/>
                    </a:lnTo>
                    <a:lnTo>
                      <a:pt x="1362" y="1826"/>
                    </a:lnTo>
                    <a:lnTo>
                      <a:pt x="1364" y="1826"/>
                    </a:lnTo>
                    <a:lnTo>
                      <a:pt x="1364" y="1826"/>
                    </a:lnTo>
                    <a:lnTo>
                      <a:pt x="1364" y="1826"/>
                    </a:lnTo>
                    <a:lnTo>
                      <a:pt x="1365" y="1826"/>
                    </a:lnTo>
                    <a:lnTo>
                      <a:pt x="1369" y="1824"/>
                    </a:lnTo>
                    <a:lnTo>
                      <a:pt x="1362" y="1814"/>
                    </a:lnTo>
                    <a:lnTo>
                      <a:pt x="1355" y="1801"/>
                    </a:lnTo>
                    <a:lnTo>
                      <a:pt x="1350" y="1791"/>
                    </a:lnTo>
                    <a:lnTo>
                      <a:pt x="1343" y="1786"/>
                    </a:lnTo>
                    <a:lnTo>
                      <a:pt x="1346" y="1747"/>
                    </a:lnTo>
                    <a:lnTo>
                      <a:pt x="1336" y="1742"/>
                    </a:lnTo>
                    <a:lnTo>
                      <a:pt x="1325" y="1735"/>
                    </a:lnTo>
                    <a:lnTo>
                      <a:pt x="1318" y="1726"/>
                    </a:lnTo>
                    <a:lnTo>
                      <a:pt x="1315" y="1712"/>
                    </a:lnTo>
                    <a:lnTo>
                      <a:pt x="1320" y="1698"/>
                    </a:lnTo>
                    <a:lnTo>
                      <a:pt x="1320" y="1679"/>
                    </a:lnTo>
                    <a:lnTo>
                      <a:pt x="1317" y="1657"/>
                    </a:lnTo>
                    <a:lnTo>
                      <a:pt x="1315" y="1632"/>
                    </a:lnTo>
                    <a:lnTo>
                      <a:pt x="1332" y="1634"/>
                    </a:lnTo>
                    <a:lnTo>
                      <a:pt x="1346" y="1637"/>
                    </a:lnTo>
                    <a:lnTo>
                      <a:pt x="1346" y="1630"/>
                    </a:lnTo>
                    <a:lnTo>
                      <a:pt x="1348" y="1627"/>
                    </a:lnTo>
                    <a:lnTo>
                      <a:pt x="1348" y="1623"/>
                    </a:lnTo>
                    <a:lnTo>
                      <a:pt x="1350" y="1622"/>
                    </a:lnTo>
                    <a:lnTo>
                      <a:pt x="1353" y="1620"/>
                    </a:lnTo>
                    <a:lnTo>
                      <a:pt x="1358" y="1618"/>
                    </a:lnTo>
                    <a:lnTo>
                      <a:pt x="1367" y="1613"/>
                    </a:lnTo>
                    <a:lnTo>
                      <a:pt x="1381" y="1609"/>
                    </a:lnTo>
                    <a:lnTo>
                      <a:pt x="1392" y="1609"/>
                    </a:lnTo>
                    <a:lnTo>
                      <a:pt x="1397" y="1609"/>
                    </a:lnTo>
                    <a:lnTo>
                      <a:pt x="1397" y="1608"/>
                    </a:lnTo>
                    <a:lnTo>
                      <a:pt x="1399" y="1608"/>
                    </a:lnTo>
                    <a:lnTo>
                      <a:pt x="1399" y="1606"/>
                    </a:lnTo>
                    <a:lnTo>
                      <a:pt x="1399" y="1604"/>
                    </a:lnTo>
                    <a:lnTo>
                      <a:pt x="1400" y="1602"/>
                    </a:lnTo>
                    <a:lnTo>
                      <a:pt x="1369" y="1602"/>
                    </a:lnTo>
                    <a:lnTo>
                      <a:pt x="1358" y="1609"/>
                    </a:lnTo>
                    <a:lnTo>
                      <a:pt x="1344" y="1615"/>
                    </a:lnTo>
                    <a:lnTo>
                      <a:pt x="1327" y="1618"/>
                    </a:lnTo>
                    <a:lnTo>
                      <a:pt x="1330" y="1587"/>
                    </a:lnTo>
                    <a:lnTo>
                      <a:pt x="1357" y="1583"/>
                    </a:lnTo>
                    <a:lnTo>
                      <a:pt x="1385" y="1583"/>
                    </a:lnTo>
                    <a:lnTo>
                      <a:pt x="1388" y="1566"/>
                    </a:lnTo>
                    <a:lnTo>
                      <a:pt x="1397" y="1550"/>
                    </a:lnTo>
                    <a:lnTo>
                      <a:pt x="1407" y="1541"/>
                    </a:lnTo>
                    <a:lnTo>
                      <a:pt x="1423" y="1533"/>
                    </a:lnTo>
                    <a:lnTo>
                      <a:pt x="1442" y="1529"/>
                    </a:lnTo>
                    <a:lnTo>
                      <a:pt x="1446" y="1548"/>
                    </a:lnTo>
                    <a:lnTo>
                      <a:pt x="1446" y="1571"/>
                    </a:lnTo>
                    <a:lnTo>
                      <a:pt x="1447" y="1583"/>
                    </a:lnTo>
                    <a:lnTo>
                      <a:pt x="1446" y="1597"/>
                    </a:lnTo>
                    <a:lnTo>
                      <a:pt x="1442" y="1613"/>
                    </a:lnTo>
                    <a:lnTo>
                      <a:pt x="1442" y="1629"/>
                    </a:lnTo>
                    <a:lnTo>
                      <a:pt x="1458" y="1630"/>
                    </a:lnTo>
                    <a:lnTo>
                      <a:pt x="1468" y="1636"/>
                    </a:lnTo>
                    <a:lnTo>
                      <a:pt x="1472" y="1646"/>
                    </a:lnTo>
                    <a:lnTo>
                      <a:pt x="1474" y="1664"/>
                    </a:lnTo>
                    <a:lnTo>
                      <a:pt x="1461" y="1667"/>
                    </a:lnTo>
                    <a:lnTo>
                      <a:pt x="1456" y="1669"/>
                    </a:lnTo>
                    <a:lnTo>
                      <a:pt x="1451" y="1671"/>
                    </a:lnTo>
                    <a:lnTo>
                      <a:pt x="1446" y="1671"/>
                    </a:lnTo>
                    <a:lnTo>
                      <a:pt x="1439" y="1671"/>
                    </a:lnTo>
                    <a:lnTo>
                      <a:pt x="1435" y="1690"/>
                    </a:lnTo>
                    <a:lnTo>
                      <a:pt x="1432" y="1705"/>
                    </a:lnTo>
                    <a:lnTo>
                      <a:pt x="1430" y="1712"/>
                    </a:lnTo>
                    <a:lnTo>
                      <a:pt x="1440" y="1718"/>
                    </a:lnTo>
                    <a:lnTo>
                      <a:pt x="1451" y="1719"/>
                    </a:lnTo>
                    <a:lnTo>
                      <a:pt x="1461" y="1721"/>
                    </a:lnTo>
                    <a:lnTo>
                      <a:pt x="1465" y="1735"/>
                    </a:lnTo>
                    <a:lnTo>
                      <a:pt x="1468" y="1751"/>
                    </a:lnTo>
                    <a:lnTo>
                      <a:pt x="1468" y="1772"/>
                    </a:lnTo>
                    <a:lnTo>
                      <a:pt x="1454" y="1774"/>
                    </a:lnTo>
                    <a:lnTo>
                      <a:pt x="1435" y="1775"/>
                    </a:lnTo>
                    <a:lnTo>
                      <a:pt x="1435" y="1789"/>
                    </a:lnTo>
                    <a:lnTo>
                      <a:pt x="1433" y="1800"/>
                    </a:lnTo>
                    <a:lnTo>
                      <a:pt x="1435" y="1810"/>
                    </a:lnTo>
                    <a:lnTo>
                      <a:pt x="1435" y="1824"/>
                    </a:lnTo>
                    <a:lnTo>
                      <a:pt x="1454" y="1828"/>
                    </a:lnTo>
                    <a:lnTo>
                      <a:pt x="1470" y="1829"/>
                    </a:lnTo>
                    <a:lnTo>
                      <a:pt x="1488" y="1829"/>
                    </a:lnTo>
                    <a:lnTo>
                      <a:pt x="1488" y="1856"/>
                    </a:lnTo>
                    <a:lnTo>
                      <a:pt x="1484" y="1856"/>
                    </a:lnTo>
                    <a:lnTo>
                      <a:pt x="1484" y="1859"/>
                    </a:lnTo>
                    <a:lnTo>
                      <a:pt x="1507" y="1863"/>
                    </a:lnTo>
                    <a:lnTo>
                      <a:pt x="1507" y="1852"/>
                    </a:lnTo>
                    <a:lnTo>
                      <a:pt x="1521" y="1849"/>
                    </a:lnTo>
                    <a:lnTo>
                      <a:pt x="1531" y="1845"/>
                    </a:lnTo>
                    <a:lnTo>
                      <a:pt x="1542" y="1840"/>
                    </a:lnTo>
                    <a:lnTo>
                      <a:pt x="1542" y="1829"/>
                    </a:lnTo>
                    <a:lnTo>
                      <a:pt x="1573" y="1829"/>
                    </a:lnTo>
                    <a:lnTo>
                      <a:pt x="1577" y="1821"/>
                    </a:lnTo>
                    <a:lnTo>
                      <a:pt x="1580" y="1815"/>
                    </a:lnTo>
                    <a:lnTo>
                      <a:pt x="1584" y="1808"/>
                    </a:lnTo>
                    <a:lnTo>
                      <a:pt x="1589" y="1801"/>
                    </a:lnTo>
                    <a:lnTo>
                      <a:pt x="1601" y="1807"/>
                    </a:lnTo>
                    <a:lnTo>
                      <a:pt x="1610" y="1812"/>
                    </a:lnTo>
                    <a:lnTo>
                      <a:pt x="1615" y="1822"/>
                    </a:lnTo>
                    <a:lnTo>
                      <a:pt x="1618" y="1836"/>
                    </a:lnTo>
                    <a:lnTo>
                      <a:pt x="1615" y="1838"/>
                    </a:lnTo>
                    <a:lnTo>
                      <a:pt x="1613" y="1838"/>
                    </a:lnTo>
                    <a:lnTo>
                      <a:pt x="1612" y="1838"/>
                    </a:lnTo>
                    <a:lnTo>
                      <a:pt x="1610" y="1840"/>
                    </a:lnTo>
                    <a:lnTo>
                      <a:pt x="1610" y="1842"/>
                    </a:lnTo>
                    <a:lnTo>
                      <a:pt x="1608" y="1843"/>
                    </a:lnTo>
                    <a:lnTo>
                      <a:pt x="1624" y="1845"/>
                    </a:lnTo>
                    <a:lnTo>
                      <a:pt x="1634" y="1849"/>
                    </a:lnTo>
                    <a:lnTo>
                      <a:pt x="1641" y="1854"/>
                    </a:lnTo>
                    <a:lnTo>
                      <a:pt x="1650" y="1859"/>
                    </a:lnTo>
                    <a:lnTo>
                      <a:pt x="1660" y="1863"/>
                    </a:lnTo>
                    <a:lnTo>
                      <a:pt x="1673" y="1852"/>
                    </a:lnTo>
                    <a:lnTo>
                      <a:pt x="1690" y="1842"/>
                    </a:lnTo>
                    <a:lnTo>
                      <a:pt x="1711" y="1835"/>
                    </a:lnTo>
                    <a:lnTo>
                      <a:pt x="1732" y="1831"/>
                    </a:lnTo>
                    <a:lnTo>
                      <a:pt x="1753" y="1829"/>
                    </a:lnTo>
                    <a:lnTo>
                      <a:pt x="1756" y="1810"/>
                    </a:lnTo>
                    <a:lnTo>
                      <a:pt x="1777" y="1796"/>
                    </a:lnTo>
                    <a:lnTo>
                      <a:pt x="1797" y="1784"/>
                    </a:lnTo>
                    <a:lnTo>
                      <a:pt x="1817" y="1775"/>
                    </a:lnTo>
                    <a:lnTo>
                      <a:pt x="1842" y="1768"/>
                    </a:lnTo>
                    <a:lnTo>
                      <a:pt x="1872" y="1763"/>
                    </a:lnTo>
                    <a:lnTo>
                      <a:pt x="1877" y="1777"/>
                    </a:lnTo>
                    <a:lnTo>
                      <a:pt x="1886" y="1789"/>
                    </a:lnTo>
                    <a:lnTo>
                      <a:pt x="1896" y="1798"/>
                    </a:lnTo>
                    <a:lnTo>
                      <a:pt x="1910" y="1801"/>
                    </a:lnTo>
                    <a:lnTo>
                      <a:pt x="1920" y="1794"/>
                    </a:lnTo>
                    <a:lnTo>
                      <a:pt x="1933" y="1791"/>
                    </a:lnTo>
                    <a:lnTo>
                      <a:pt x="1948" y="1789"/>
                    </a:lnTo>
                    <a:lnTo>
                      <a:pt x="1948" y="1777"/>
                    </a:lnTo>
                    <a:lnTo>
                      <a:pt x="1947" y="1767"/>
                    </a:lnTo>
                    <a:lnTo>
                      <a:pt x="1943" y="1756"/>
                    </a:lnTo>
                    <a:lnTo>
                      <a:pt x="1941" y="1740"/>
                    </a:lnTo>
                    <a:lnTo>
                      <a:pt x="1961" y="1739"/>
                    </a:lnTo>
                    <a:lnTo>
                      <a:pt x="1980" y="1739"/>
                    </a:lnTo>
                    <a:lnTo>
                      <a:pt x="2002" y="1740"/>
                    </a:lnTo>
                    <a:lnTo>
                      <a:pt x="2006" y="1728"/>
                    </a:lnTo>
                    <a:lnTo>
                      <a:pt x="2004" y="1719"/>
                    </a:lnTo>
                    <a:lnTo>
                      <a:pt x="2004" y="1711"/>
                    </a:lnTo>
                    <a:lnTo>
                      <a:pt x="2006" y="1700"/>
                    </a:lnTo>
                    <a:lnTo>
                      <a:pt x="2002" y="1690"/>
                    </a:lnTo>
                    <a:lnTo>
                      <a:pt x="1987" y="1657"/>
                    </a:lnTo>
                    <a:lnTo>
                      <a:pt x="1978" y="1623"/>
                    </a:lnTo>
                    <a:lnTo>
                      <a:pt x="1976" y="1594"/>
                    </a:lnTo>
                    <a:lnTo>
                      <a:pt x="1978" y="1561"/>
                    </a:lnTo>
                    <a:lnTo>
                      <a:pt x="1983" y="1526"/>
                    </a:lnTo>
                    <a:lnTo>
                      <a:pt x="1992" y="1487"/>
                    </a:lnTo>
                    <a:lnTo>
                      <a:pt x="2008" y="1484"/>
                    </a:lnTo>
                    <a:lnTo>
                      <a:pt x="2020" y="1477"/>
                    </a:lnTo>
                    <a:lnTo>
                      <a:pt x="2030" y="1468"/>
                    </a:lnTo>
                    <a:lnTo>
                      <a:pt x="2032" y="1468"/>
                    </a:lnTo>
                    <a:lnTo>
                      <a:pt x="2034" y="1470"/>
                    </a:lnTo>
                    <a:lnTo>
                      <a:pt x="2036" y="1470"/>
                    </a:lnTo>
                    <a:lnTo>
                      <a:pt x="2036" y="1470"/>
                    </a:lnTo>
                    <a:lnTo>
                      <a:pt x="2037" y="1472"/>
                    </a:lnTo>
                    <a:lnTo>
                      <a:pt x="2041" y="1477"/>
                    </a:lnTo>
                    <a:lnTo>
                      <a:pt x="2043" y="1482"/>
                    </a:lnTo>
                    <a:lnTo>
                      <a:pt x="2044" y="1487"/>
                    </a:lnTo>
                    <a:lnTo>
                      <a:pt x="2053" y="1487"/>
                    </a:lnTo>
                    <a:lnTo>
                      <a:pt x="2058" y="1487"/>
                    </a:lnTo>
                    <a:lnTo>
                      <a:pt x="2064" y="1489"/>
                    </a:lnTo>
                    <a:lnTo>
                      <a:pt x="2069" y="1491"/>
                    </a:lnTo>
                    <a:lnTo>
                      <a:pt x="2076" y="1503"/>
                    </a:lnTo>
                    <a:lnTo>
                      <a:pt x="2081" y="1513"/>
                    </a:lnTo>
                    <a:lnTo>
                      <a:pt x="2090" y="1522"/>
                    </a:lnTo>
                    <a:lnTo>
                      <a:pt x="2102" y="1529"/>
                    </a:lnTo>
                    <a:lnTo>
                      <a:pt x="2102" y="1526"/>
                    </a:lnTo>
                    <a:lnTo>
                      <a:pt x="2109" y="1520"/>
                    </a:lnTo>
                    <a:lnTo>
                      <a:pt x="2116" y="1513"/>
                    </a:lnTo>
                    <a:lnTo>
                      <a:pt x="2121" y="1506"/>
                    </a:lnTo>
                    <a:lnTo>
                      <a:pt x="2126" y="1498"/>
                    </a:lnTo>
                    <a:lnTo>
                      <a:pt x="2118" y="1486"/>
                    </a:lnTo>
                    <a:lnTo>
                      <a:pt x="2112" y="1468"/>
                    </a:lnTo>
                    <a:lnTo>
                      <a:pt x="2111" y="1447"/>
                    </a:lnTo>
                    <a:lnTo>
                      <a:pt x="2111" y="1426"/>
                    </a:lnTo>
                    <a:lnTo>
                      <a:pt x="2114" y="1405"/>
                    </a:lnTo>
                    <a:lnTo>
                      <a:pt x="2111" y="1405"/>
                    </a:lnTo>
                    <a:lnTo>
                      <a:pt x="2107" y="1410"/>
                    </a:lnTo>
                    <a:lnTo>
                      <a:pt x="2102" y="1412"/>
                    </a:lnTo>
                    <a:lnTo>
                      <a:pt x="2098" y="1414"/>
                    </a:lnTo>
                    <a:lnTo>
                      <a:pt x="2093" y="1416"/>
                    </a:lnTo>
                    <a:lnTo>
                      <a:pt x="2088" y="1417"/>
                    </a:lnTo>
                    <a:lnTo>
                      <a:pt x="2085" y="1412"/>
                    </a:lnTo>
                    <a:lnTo>
                      <a:pt x="2081" y="1409"/>
                    </a:lnTo>
                    <a:lnTo>
                      <a:pt x="2078" y="1407"/>
                    </a:lnTo>
                    <a:lnTo>
                      <a:pt x="2074" y="1405"/>
                    </a:lnTo>
                    <a:lnTo>
                      <a:pt x="2072" y="1404"/>
                    </a:lnTo>
                    <a:lnTo>
                      <a:pt x="2069" y="1398"/>
                    </a:lnTo>
                    <a:lnTo>
                      <a:pt x="2057" y="1379"/>
                    </a:lnTo>
                    <a:lnTo>
                      <a:pt x="2051" y="1353"/>
                    </a:lnTo>
                    <a:lnTo>
                      <a:pt x="2050" y="1325"/>
                    </a:lnTo>
                    <a:lnTo>
                      <a:pt x="2064" y="1314"/>
                    </a:lnTo>
                    <a:lnTo>
                      <a:pt x="2076" y="1304"/>
                    </a:lnTo>
                    <a:lnTo>
                      <a:pt x="2088" y="1295"/>
                    </a:lnTo>
                    <a:lnTo>
                      <a:pt x="2102" y="1295"/>
                    </a:lnTo>
                    <a:lnTo>
                      <a:pt x="2104" y="1294"/>
                    </a:lnTo>
                    <a:lnTo>
                      <a:pt x="2105" y="1290"/>
                    </a:lnTo>
                    <a:lnTo>
                      <a:pt x="2105" y="1287"/>
                    </a:lnTo>
                    <a:lnTo>
                      <a:pt x="2105" y="1283"/>
                    </a:lnTo>
                    <a:lnTo>
                      <a:pt x="2105" y="1281"/>
                    </a:lnTo>
                    <a:lnTo>
                      <a:pt x="2107" y="1280"/>
                    </a:lnTo>
                    <a:lnTo>
                      <a:pt x="2130" y="1283"/>
                    </a:lnTo>
                    <a:lnTo>
                      <a:pt x="2132" y="1281"/>
                    </a:lnTo>
                    <a:lnTo>
                      <a:pt x="2133" y="1278"/>
                    </a:lnTo>
                    <a:lnTo>
                      <a:pt x="2135" y="1274"/>
                    </a:lnTo>
                    <a:lnTo>
                      <a:pt x="2137" y="1269"/>
                    </a:lnTo>
                    <a:lnTo>
                      <a:pt x="2139" y="1266"/>
                    </a:lnTo>
                    <a:lnTo>
                      <a:pt x="2140" y="1264"/>
                    </a:lnTo>
                    <a:lnTo>
                      <a:pt x="2147" y="1262"/>
                    </a:lnTo>
                    <a:lnTo>
                      <a:pt x="2163" y="1262"/>
                    </a:lnTo>
                    <a:lnTo>
                      <a:pt x="2181" y="1262"/>
                    </a:lnTo>
                    <a:lnTo>
                      <a:pt x="2201" y="1262"/>
                    </a:lnTo>
                    <a:lnTo>
                      <a:pt x="2221" y="1264"/>
                    </a:lnTo>
                    <a:lnTo>
                      <a:pt x="2236" y="1264"/>
                    </a:lnTo>
                    <a:lnTo>
                      <a:pt x="2245" y="1264"/>
                    </a:lnTo>
                    <a:lnTo>
                      <a:pt x="2245" y="1257"/>
                    </a:lnTo>
                    <a:lnTo>
                      <a:pt x="2242" y="1252"/>
                    </a:lnTo>
                    <a:lnTo>
                      <a:pt x="2242" y="1246"/>
                    </a:lnTo>
                    <a:lnTo>
                      <a:pt x="2240" y="1241"/>
                    </a:lnTo>
                    <a:lnTo>
                      <a:pt x="2240" y="1236"/>
                    </a:lnTo>
                    <a:lnTo>
                      <a:pt x="2242" y="1234"/>
                    </a:lnTo>
                    <a:lnTo>
                      <a:pt x="2243" y="1232"/>
                    </a:lnTo>
                    <a:lnTo>
                      <a:pt x="2245" y="1231"/>
                    </a:lnTo>
                    <a:lnTo>
                      <a:pt x="2247" y="1231"/>
                    </a:lnTo>
                    <a:lnTo>
                      <a:pt x="2249" y="1231"/>
                    </a:lnTo>
                    <a:lnTo>
                      <a:pt x="2252" y="1229"/>
                    </a:lnTo>
                    <a:lnTo>
                      <a:pt x="2254" y="1225"/>
                    </a:lnTo>
                    <a:lnTo>
                      <a:pt x="2254" y="1224"/>
                    </a:lnTo>
                    <a:lnTo>
                      <a:pt x="2254" y="1222"/>
                    </a:lnTo>
                    <a:lnTo>
                      <a:pt x="2256" y="1220"/>
                    </a:lnTo>
                    <a:lnTo>
                      <a:pt x="2256" y="1218"/>
                    </a:lnTo>
                    <a:lnTo>
                      <a:pt x="2261" y="1215"/>
                    </a:lnTo>
                    <a:lnTo>
                      <a:pt x="2264" y="1212"/>
                    </a:lnTo>
                    <a:lnTo>
                      <a:pt x="2270" y="1208"/>
                    </a:lnTo>
                    <a:lnTo>
                      <a:pt x="2275" y="1205"/>
                    </a:lnTo>
                    <a:lnTo>
                      <a:pt x="2280" y="1201"/>
                    </a:lnTo>
                    <a:lnTo>
                      <a:pt x="2284" y="1199"/>
                    </a:lnTo>
                    <a:lnTo>
                      <a:pt x="2289" y="1196"/>
                    </a:lnTo>
                    <a:lnTo>
                      <a:pt x="2294" y="1196"/>
                    </a:lnTo>
                    <a:lnTo>
                      <a:pt x="2303" y="1194"/>
                    </a:lnTo>
                    <a:lnTo>
                      <a:pt x="2310" y="1194"/>
                    </a:lnTo>
                    <a:lnTo>
                      <a:pt x="2310" y="1191"/>
                    </a:lnTo>
                    <a:lnTo>
                      <a:pt x="2308" y="1189"/>
                    </a:lnTo>
                    <a:lnTo>
                      <a:pt x="2308" y="1187"/>
                    </a:lnTo>
                    <a:lnTo>
                      <a:pt x="2308" y="1187"/>
                    </a:lnTo>
                    <a:lnTo>
                      <a:pt x="2308" y="1185"/>
                    </a:lnTo>
                    <a:lnTo>
                      <a:pt x="2306" y="1185"/>
                    </a:lnTo>
                    <a:lnTo>
                      <a:pt x="2303" y="1184"/>
                    </a:lnTo>
                    <a:lnTo>
                      <a:pt x="2290" y="1189"/>
                    </a:lnTo>
                    <a:lnTo>
                      <a:pt x="2277" y="1187"/>
                    </a:lnTo>
                    <a:lnTo>
                      <a:pt x="2263" y="1185"/>
                    </a:lnTo>
                    <a:lnTo>
                      <a:pt x="2250" y="1180"/>
                    </a:lnTo>
                    <a:lnTo>
                      <a:pt x="2242" y="1175"/>
                    </a:lnTo>
                    <a:lnTo>
                      <a:pt x="2238" y="1170"/>
                    </a:lnTo>
                    <a:lnTo>
                      <a:pt x="2236" y="1164"/>
                    </a:lnTo>
                    <a:lnTo>
                      <a:pt x="2233" y="1161"/>
                    </a:lnTo>
                    <a:lnTo>
                      <a:pt x="2224" y="1170"/>
                    </a:lnTo>
                    <a:lnTo>
                      <a:pt x="2210" y="1177"/>
                    </a:lnTo>
                    <a:lnTo>
                      <a:pt x="2193" y="1184"/>
                    </a:lnTo>
                    <a:lnTo>
                      <a:pt x="2172" y="1191"/>
                    </a:lnTo>
                    <a:lnTo>
                      <a:pt x="2153" y="1199"/>
                    </a:lnTo>
                    <a:lnTo>
                      <a:pt x="2137" y="1210"/>
                    </a:lnTo>
                    <a:lnTo>
                      <a:pt x="2126" y="1222"/>
                    </a:lnTo>
                    <a:lnTo>
                      <a:pt x="2125" y="1225"/>
                    </a:lnTo>
                    <a:lnTo>
                      <a:pt x="2123" y="1227"/>
                    </a:lnTo>
                    <a:lnTo>
                      <a:pt x="2123" y="1232"/>
                    </a:lnTo>
                    <a:lnTo>
                      <a:pt x="2121" y="1238"/>
                    </a:lnTo>
                    <a:lnTo>
                      <a:pt x="2109" y="1239"/>
                    </a:lnTo>
                    <a:lnTo>
                      <a:pt x="2090" y="1246"/>
                    </a:lnTo>
                    <a:lnTo>
                      <a:pt x="2071" y="1253"/>
                    </a:lnTo>
                    <a:lnTo>
                      <a:pt x="2053" y="1262"/>
                    </a:lnTo>
                    <a:lnTo>
                      <a:pt x="2041" y="1267"/>
                    </a:lnTo>
                    <a:lnTo>
                      <a:pt x="2037" y="1280"/>
                    </a:lnTo>
                    <a:lnTo>
                      <a:pt x="2029" y="1280"/>
                    </a:lnTo>
                    <a:lnTo>
                      <a:pt x="2018" y="1278"/>
                    </a:lnTo>
                    <a:lnTo>
                      <a:pt x="2006" y="1274"/>
                    </a:lnTo>
                    <a:lnTo>
                      <a:pt x="1992" y="1269"/>
                    </a:lnTo>
                    <a:lnTo>
                      <a:pt x="1980" y="1267"/>
                    </a:lnTo>
                    <a:lnTo>
                      <a:pt x="1980" y="1257"/>
                    </a:lnTo>
                    <a:lnTo>
                      <a:pt x="1968" y="1248"/>
                    </a:lnTo>
                    <a:lnTo>
                      <a:pt x="1955" y="1239"/>
                    </a:lnTo>
                    <a:lnTo>
                      <a:pt x="1941" y="1234"/>
                    </a:lnTo>
                    <a:lnTo>
                      <a:pt x="1936" y="1236"/>
                    </a:lnTo>
                    <a:lnTo>
                      <a:pt x="1931" y="1236"/>
                    </a:lnTo>
                    <a:lnTo>
                      <a:pt x="1926" y="1238"/>
                    </a:lnTo>
                    <a:lnTo>
                      <a:pt x="1919" y="1238"/>
                    </a:lnTo>
                    <a:lnTo>
                      <a:pt x="1919" y="1205"/>
                    </a:lnTo>
                    <a:lnTo>
                      <a:pt x="1917" y="1178"/>
                    </a:lnTo>
                    <a:lnTo>
                      <a:pt x="1913" y="1154"/>
                    </a:lnTo>
                    <a:lnTo>
                      <a:pt x="1908" y="1129"/>
                    </a:lnTo>
                    <a:lnTo>
                      <a:pt x="1900" y="1103"/>
                    </a:lnTo>
                    <a:lnTo>
                      <a:pt x="1900" y="1075"/>
                    </a:lnTo>
                    <a:lnTo>
                      <a:pt x="1884" y="1068"/>
                    </a:lnTo>
                    <a:lnTo>
                      <a:pt x="1887" y="976"/>
                    </a:lnTo>
                    <a:lnTo>
                      <a:pt x="1894" y="976"/>
                    </a:lnTo>
                    <a:lnTo>
                      <a:pt x="1900" y="974"/>
                    </a:lnTo>
                    <a:lnTo>
                      <a:pt x="1901" y="972"/>
                    </a:lnTo>
                    <a:lnTo>
                      <a:pt x="1905" y="971"/>
                    </a:lnTo>
                    <a:lnTo>
                      <a:pt x="1908" y="971"/>
                    </a:lnTo>
                    <a:lnTo>
                      <a:pt x="1915" y="969"/>
                    </a:lnTo>
                    <a:lnTo>
                      <a:pt x="1917" y="955"/>
                    </a:lnTo>
                    <a:lnTo>
                      <a:pt x="1920" y="944"/>
                    </a:lnTo>
                    <a:lnTo>
                      <a:pt x="1922" y="930"/>
                    </a:lnTo>
                    <a:lnTo>
                      <a:pt x="1934" y="930"/>
                    </a:lnTo>
                    <a:lnTo>
                      <a:pt x="1934" y="922"/>
                    </a:lnTo>
                    <a:lnTo>
                      <a:pt x="1936" y="915"/>
                    </a:lnTo>
                    <a:lnTo>
                      <a:pt x="1938" y="908"/>
                    </a:lnTo>
                    <a:lnTo>
                      <a:pt x="1941" y="903"/>
                    </a:lnTo>
                    <a:lnTo>
                      <a:pt x="1941" y="899"/>
                    </a:lnTo>
                    <a:lnTo>
                      <a:pt x="1954" y="899"/>
                    </a:lnTo>
                    <a:lnTo>
                      <a:pt x="1961" y="876"/>
                    </a:lnTo>
                    <a:lnTo>
                      <a:pt x="1971" y="857"/>
                    </a:lnTo>
                    <a:lnTo>
                      <a:pt x="1980" y="838"/>
                    </a:lnTo>
                    <a:lnTo>
                      <a:pt x="1982" y="826"/>
                    </a:lnTo>
                    <a:lnTo>
                      <a:pt x="1982" y="814"/>
                    </a:lnTo>
                    <a:lnTo>
                      <a:pt x="1983" y="803"/>
                    </a:lnTo>
                    <a:lnTo>
                      <a:pt x="1989" y="801"/>
                    </a:lnTo>
                    <a:lnTo>
                      <a:pt x="1994" y="800"/>
                    </a:lnTo>
                    <a:lnTo>
                      <a:pt x="1997" y="798"/>
                    </a:lnTo>
                    <a:lnTo>
                      <a:pt x="2001" y="796"/>
                    </a:lnTo>
                    <a:lnTo>
                      <a:pt x="2004" y="793"/>
                    </a:lnTo>
                    <a:lnTo>
                      <a:pt x="2006" y="787"/>
                    </a:lnTo>
                    <a:lnTo>
                      <a:pt x="2004" y="784"/>
                    </a:lnTo>
                    <a:lnTo>
                      <a:pt x="2002" y="780"/>
                    </a:lnTo>
                    <a:lnTo>
                      <a:pt x="2002" y="779"/>
                    </a:lnTo>
                    <a:lnTo>
                      <a:pt x="2002" y="775"/>
                    </a:lnTo>
                    <a:lnTo>
                      <a:pt x="2002" y="770"/>
                    </a:lnTo>
                    <a:lnTo>
                      <a:pt x="2001" y="766"/>
                    </a:lnTo>
                    <a:lnTo>
                      <a:pt x="1999" y="761"/>
                    </a:lnTo>
                    <a:lnTo>
                      <a:pt x="1990" y="752"/>
                    </a:lnTo>
                    <a:lnTo>
                      <a:pt x="1980" y="745"/>
                    </a:lnTo>
                    <a:lnTo>
                      <a:pt x="1966" y="738"/>
                    </a:lnTo>
                    <a:lnTo>
                      <a:pt x="1954" y="735"/>
                    </a:lnTo>
                    <a:lnTo>
                      <a:pt x="1943" y="740"/>
                    </a:lnTo>
                    <a:lnTo>
                      <a:pt x="1931" y="742"/>
                    </a:lnTo>
                    <a:lnTo>
                      <a:pt x="1915" y="744"/>
                    </a:lnTo>
                    <a:lnTo>
                      <a:pt x="1903" y="745"/>
                    </a:lnTo>
                    <a:lnTo>
                      <a:pt x="1893" y="761"/>
                    </a:lnTo>
                    <a:lnTo>
                      <a:pt x="1882" y="775"/>
                    </a:lnTo>
                    <a:lnTo>
                      <a:pt x="1872" y="791"/>
                    </a:lnTo>
                    <a:lnTo>
                      <a:pt x="1863" y="808"/>
                    </a:lnTo>
                    <a:lnTo>
                      <a:pt x="1858" y="826"/>
                    </a:lnTo>
                    <a:lnTo>
                      <a:pt x="1858" y="845"/>
                    </a:lnTo>
                    <a:lnTo>
                      <a:pt x="1863" y="847"/>
                    </a:lnTo>
                    <a:lnTo>
                      <a:pt x="1866" y="847"/>
                    </a:lnTo>
                    <a:lnTo>
                      <a:pt x="1870" y="848"/>
                    </a:lnTo>
                    <a:lnTo>
                      <a:pt x="1870" y="850"/>
                    </a:lnTo>
                    <a:lnTo>
                      <a:pt x="1872" y="854"/>
                    </a:lnTo>
                    <a:lnTo>
                      <a:pt x="1872" y="859"/>
                    </a:lnTo>
                    <a:lnTo>
                      <a:pt x="1872" y="864"/>
                    </a:lnTo>
                    <a:lnTo>
                      <a:pt x="1872" y="871"/>
                    </a:lnTo>
                    <a:lnTo>
                      <a:pt x="1868" y="883"/>
                    </a:lnTo>
                    <a:lnTo>
                      <a:pt x="1863" y="897"/>
                    </a:lnTo>
                    <a:lnTo>
                      <a:pt x="1858" y="913"/>
                    </a:lnTo>
                    <a:lnTo>
                      <a:pt x="1851" y="929"/>
                    </a:lnTo>
                    <a:lnTo>
                      <a:pt x="1845" y="943"/>
                    </a:lnTo>
                    <a:lnTo>
                      <a:pt x="1842" y="953"/>
                    </a:lnTo>
                    <a:lnTo>
                      <a:pt x="1830" y="953"/>
                    </a:lnTo>
                    <a:lnTo>
                      <a:pt x="1823" y="969"/>
                    </a:lnTo>
                    <a:lnTo>
                      <a:pt x="1814" y="976"/>
                    </a:lnTo>
                    <a:lnTo>
                      <a:pt x="1807" y="981"/>
                    </a:lnTo>
                    <a:lnTo>
                      <a:pt x="1800" y="986"/>
                    </a:lnTo>
                    <a:lnTo>
                      <a:pt x="1795" y="999"/>
                    </a:lnTo>
                    <a:lnTo>
                      <a:pt x="1800" y="999"/>
                    </a:lnTo>
                    <a:lnTo>
                      <a:pt x="1800" y="1004"/>
                    </a:lnTo>
                    <a:lnTo>
                      <a:pt x="1791" y="1004"/>
                    </a:lnTo>
                    <a:lnTo>
                      <a:pt x="1786" y="1004"/>
                    </a:lnTo>
                    <a:lnTo>
                      <a:pt x="1781" y="1006"/>
                    </a:lnTo>
                    <a:lnTo>
                      <a:pt x="1776" y="1007"/>
                    </a:lnTo>
                    <a:lnTo>
                      <a:pt x="1772" y="1025"/>
                    </a:lnTo>
                    <a:lnTo>
                      <a:pt x="1765" y="1040"/>
                    </a:lnTo>
                    <a:lnTo>
                      <a:pt x="1756" y="1054"/>
                    </a:lnTo>
                    <a:lnTo>
                      <a:pt x="1748" y="1067"/>
                    </a:lnTo>
                    <a:lnTo>
                      <a:pt x="1737" y="1081"/>
                    </a:lnTo>
                    <a:lnTo>
                      <a:pt x="1742" y="1100"/>
                    </a:lnTo>
                    <a:lnTo>
                      <a:pt x="1742" y="1119"/>
                    </a:lnTo>
                    <a:lnTo>
                      <a:pt x="1739" y="1138"/>
                    </a:lnTo>
                    <a:lnTo>
                      <a:pt x="1734" y="1152"/>
                    </a:lnTo>
                    <a:lnTo>
                      <a:pt x="1732" y="1170"/>
                    </a:lnTo>
                    <a:lnTo>
                      <a:pt x="1735" y="1187"/>
                    </a:lnTo>
                    <a:lnTo>
                      <a:pt x="1741" y="1206"/>
                    </a:lnTo>
                    <a:lnTo>
                      <a:pt x="1746" y="1222"/>
                    </a:lnTo>
                    <a:lnTo>
                      <a:pt x="1749" y="1238"/>
                    </a:lnTo>
                    <a:lnTo>
                      <a:pt x="1770" y="1241"/>
                    </a:lnTo>
                    <a:lnTo>
                      <a:pt x="1786" y="1248"/>
                    </a:lnTo>
                    <a:lnTo>
                      <a:pt x="1800" y="1255"/>
                    </a:lnTo>
                    <a:lnTo>
                      <a:pt x="1814" y="1264"/>
                    </a:lnTo>
                    <a:lnTo>
                      <a:pt x="1814" y="1267"/>
                    </a:lnTo>
                    <a:lnTo>
                      <a:pt x="1814" y="1271"/>
                    </a:lnTo>
                    <a:lnTo>
                      <a:pt x="1814" y="1273"/>
                    </a:lnTo>
                    <a:lnTo>
                      <a:pt x="1814" y="1274"/>
                    </a:lnTo>
                    <a:lnTo>
                      <a:pt x="1814" y="1278"/>
                    </a:lnTo>
                    <a:lnTo>
                      <a:pt x="1814" y="1283"/>
                    </a:lnTo>
                    <a:lnTo>
                      <a:pt x="1830" y="1287"/>
                    </a:lnTo>
                    <a:lnTo>
                      <a:pt x="1838" y="1292"/>
                    </a:lnTo>
                    <a:lnTo>
                      <a:pt x="1844" y="1302"/>
                    </a:lnTo>
                    <a:lnTo>
                      <a:pt x="1845" y="1318"/>
                    </a:lnTo>
                    <a:lnTo>
                      <a:pt x="1842" y="1318"/>
                    </a:lnTo>
                    <a:lnTo>
                      <a:pt x="1838" y="1320"/>
                    </a:lnTo>
                    <a:lnTo>
                      <a:pt x="1837" y="1320"/>
                    </a:lnTo>
                    <a:lnTo>
                      <a:pt x="1837" y="1320"/>
                    </a:lnTo>
                    <a:lnTo>
                      <a:pt x="1833" y="1321"/>
                    </a:lnTo>
                    <a:lnTo>
                      <a:pt x="1828" y="1334"/>
                    </a:lnTo>
                    <a:lnTo>
                      <a:pt x="1826" y="1344"/>
                    </a:lnTo>
                    <a:lnTo>
                      <a:pt x="1826" y="1355"/>
                    </a:lnTo>
                    <a:lnTo>
                      <a:pt x="1828" y="1363"/>
                    </a:lnTo>
                    <a:lnTo>
                      <a:pt x="1826" y="1374"/>
                    </a:lnTo>
                    <a:lnTo>
                      <a:pt x="1819" y="1386"/>
                    </a:lnTo>
                    <a:lnTo>
                      <a:pt x="1819" y="1391"/>
                    </a:lnTo>
                    <a:lnTo>
                      <a:pt x="1809" y="1393"/>
                    </a:lnTo>
                    <a:lnTo>
                      <a:pt x="1802" y="1395"/>
                    </a:lnTo>
                    <a:lnTo>
                      <a:pt x="1795" y="1397"/>
                    </a:lnTo>
                    <a:lnTo>
                      <a:pt x="1784" y="1398"/>
                    </a:lnTo>
                    <a:lnTo>
                      <a:pt x="1784" y="1417"/>
                    </a:lnTo>
                    <a:lnTo>
                      <a:pt x="1776" y="1421"/>
                    </a:lnTo>
                    <a:lnTo>
                      <a:pt x="1770" y="1424"/>
                    </a:lnTo>
                    <a:lnTo>
                      <a:pt x="1763" y="1426"/>
                    </a:lnTo>
                    <a:lnTo>
                      <a:pt x="1753" y="1430"/>
                    </a:lnTo>
                    <a:lnTo>
                      <a:pt x="1751" y="1466"/>
                    </a:lnTo>
                    <a:lnTo>
                      <a:pt x="1751" y="1505"/>
                    </a:lnTo>
                    <a:lnTo>
                      <a:pt x="1751" y="1543"/>
                    </a:lnTo>
                    <a:lnTo>
                      <a:pt x="1753" y="1575"/>
                    </a:lnTo>
                    <a:lnTo>
                      <a:pt x="1756" y="1575"/>
                    </a:lnTo>
                    <a:lnTo>
                      <a:pt x="1760" y="1571"/>
                    </a:lnTo>
                    <a:lnTo>
                      <a:pt x="1762" y="1569"/>
                    </a:lnTo>
                    <a:lnTo>
                      <a:pt x="1765" y="1568"/>
                    </a:lnTo>
                    <a:lnTo>
                      <a:pt x="1769" y="1568"/>
                    </a:lnTo>
                    <a:lnTo>
                      <a:pt x="1774" y="1568"/>
                    </a:lnTo>
                    <a:lnTo>
                      <a:pt x="1781" y="1568"/>
                    </a:lnTo>
                    <a:lnTo>
                      <a:pt x="1776" y="1594"/>
                    </a:lnTo>
                    <a:lnTo>
                      <a:pt x="1767" y="1618"/>
                    </a:lnTo>
                    <a:lnTo>
                      <a:pt x="1762" y="1641"/>
                    </a:lnTo>
                    <a:lnTo>
                      <a:pt x="1746" y="1641"/>
                    </a:lnTo>
                    <a:lnTo>
                      <a:pt x="1744" y="1634"/>
                    </a:lnTo>
                    <a:lnTo>
                      <a:pt x="1744" y="1629"/>
                    </a:lnTo>
                    <a:lnTo>
                      <a:pt x="1742" y="1625"/>
                    </a:lnTo>
                    <a:lnTo>
                      <a:pt x="1742" y="1622"/>
                    </a:lnTo>
                    <a:lnTo>
                      <a:pt x="1737" y="1622"/>
                    </a:lnTo>
                    <a:lnTo>
                      <a:pt x="1737" y="1636"/>
                    </a:lnTo>
                    <a:lnTo>
                      <a:pt x="1735" y="1650"/>
                    </a:lnTo>
                    <a:lnTo>
                      <a:pt x="1730" y="1660"/>
                    </a:lnTo>
                    <a:lnTo>
                      <a:pt x="1718" y="1664"/>
                    </a:lnTo>
                    <a:lnTo>
                      <a:pt x="1702" y="1665"/>
                    </a:lnTo>
                    <a:lnTo>
                      <a:pt x="1685" y="1664"/>
                    </a:lnTo>
                    <a:lnTo>
                      <a:pt x="1669" y="1664"/>
                    </a:lnTo>
                    <a:lnTo>
                      <a:pt x="1669" y="1679"/>
                    </a:lnTo>
                    <a:lnTo>
                      <a:pt x="1664" y="1681"/>
                    </a:lnTo>
                    <a:lnTo>
                      <a:pt x="1659" y="1681"/>
                    </a:lnTo>
                    <a:lnTo>
                      <a:pt x="1653" y="1683"/>
                    </a:lnTo>
                    <a:lnTo>
                      <a:pt x="1646" y="1683"/>
                    </a:lnTo>
                    <a:lnTo>
                      <a:pt x="1648" y="1697"/>
                    </a:lnTo>
                    <a:lnTo>
                      <a:pt x="1652" y="1707"/>
                    </a:lnTo>
                    <a:lnTo>
                      <a:pt x="1655" y="1716"/>
                    </a:lnTo>
                    <a:lnTo>
                      <a:pt x="1657" y="1728"/>
                    </a:lnTo>
                    <a:lnTo>
                      <a:pt x="1645" y="1733"/>
                    </a:lnTo>
                    <a:lnTo>
                      <a:pt x="1636" y="1737"/>
                    </a:lnTo>
                    <a:lnTo>
                      <a:pt x="1627" y="1735"/>
                    </a:lnTo>
                    <a:lnTo>
                      <a:pt x="1615" y="1732"/>
                    </a:lnTo>
                    <a:lnTo>
                      <a:pt x="1612" y="1740"/>
                    </a:lnTo>
                    <a:lnTo>
                      <a:pt x="1603" y="1744"/>
                    </a:lnTo>
                    <a:lnTo>
                      <a:pt x="1591" y="1746"/>
                    </a:lnTo>
                    <a:lnTo>
                      <a:pt x="1573" y="1744"/>
                    </a:lnTo>
                    <a:lnTo>
                      <a:pt x="1570" y="1728"/>
                    </a:lnTo>
                    <a:lnTo>
                      <a:pt x="1568" y="1712"/>
                    </a:lnTo>
                    <a:lnTo>
                      <a:pt x="1564" y="1698"/>
                    </a:lnTo>
                    <a:lnTo>
                      <a:pt x="1561" y="1698"/>
                    </a:lnTo>
                    <a:lnTo>
                      <a:pt x="1561" y="1725"/>
                    </a:lnTo>
                    <a:lnTo>
                      <a:pt x="1556" y="1725"/>
                    </a:lnTo>
                    <a:lnTo>
                      <a:pt x="1552" y="1726"/>
                    </a:lnTo>
                    <a:lnTo>
                      <a:pt x="1549" y="1726"/>
                    </a:lnTo>
                    <a:lnTo>
                      <a:pt x="1545" y="1728"/>
                    </a:lnTo>
                    <a:lnTo>
                      <a:pt x="1550" y="1730"/>
                    </a:lnTo>
                    <a:lnTo>
                      <a:pt x="1552" y="1730"/>
                    </a:lnTo>
                    <a:lnTo>
                      <a:pt x="1554" y="1730"/>
                    </a:lnTo>
                    <a:lnTo>
                      <a:pt x="1554" y="1730"/>
                    </a:lnTo>
                    <a:lnTo>
                      <a:pt x="1556" y="1732"/>
                    </a:lnTo>
                    <a:lnTo>
                      <a:pt x="1556" y="1733"/>
                    </a:lnTo>
                    <a:lnTo>
                      <a:pt x="1557" y="1737"/>
                    </a:lnTo>
                    <a:lnTo>
                      <a:pt x="1550" y="1747"/>
                    </a:lnTo>
                    <a:lnTo>
                      <a:pt x="1545" y="1761"/>
                    </a:lnTo>
                    <a:lnTo>
                      <a:pt x="1542" y="1779"/>
                    </a:lnTo>
                    <a:lnTo>
                      <a:pt x="1529" y="1777"/>
                    </a:lnTo>
                    <a:lnTo>
                      <a:pt x="1522" y="1774"/>
                    </a:lnTo>
                    <a:lnTo>
                      <a:pt x="1521" y="1770"/>
                    </a:lnTo>
                    <a:lnTo>
                      <a:pt x="1517" y="1765"/>
                    </a:lnTo>
                    <a:lnTo>
                      <a:pt x="1512" y="1760"/>
                    </a:lnTo>
                    <a:lnTo>
                      <a:pt x="1502" y="1756"/>
                    </a:lnTo>
                    <a:lnTo>
                      <a:pt x="1495" y="1756"/>
                    </a:lnTo>
                    <a:lnTo>
                      <a:pt x="1489" y="1756"/>
                    </a:lnTo>
                    <a:lnTo>
                      <a:pt x="1486" y="1756"/>
                    </a:lnTo>
                    <a:lnTo>
                      <a:pt x="1482" y="1751"/>
                    </a:lnTo>
                    <a:lnTo>
                      <a:pt x="1481" y="1740"/>
                    </a:lnTo>
                    <a:lnTo>
                      <a:pt x="1477" y="1732"/>
                    </a:lnTo>
                    <a:lnTo>
                      <a:pt x="1477" y="1721"/>
                    </a:lnTo>
                    <a:lnTo>
                      <a:pt x="1479" y="1711"/>
                    </a:lnTo>
                    <a:lnTo>
                      <a:pt x="1481" y="1705"/>
                    </a:lnTo>
                    <a:lnTo>
                      <a:pt x="1486" y="1697"/>
                    </a:lnTo>
                    <a:lnTo>
                      <a:pt x="1493" y="1690"/>
                    </a:lnTo>
                    <a:lnTo>
                      <a:pt x="1500" y="1683"/>
                    </a:lnTo>
                    <a:lnTo>
                      <a:pt x="1505" y="1685"/>
                    </a:lnTo>
                    <a:lnTo>
                      <a:pt x="1507" y="1686"/>
                    </a:lnTo>
                    <a:lnTo>
                      <a:pt x="1510" y="1686"/>
                    </a:lnTo>
                    <a:lnTo>
                      <a:pt x="1512" y="1688"/>
                    </a:lnTo>
                    <a:lnTo>
                      <a:pt x="1516" y="1690"/>
                    </a:lnTo>
                    <a:lnTo>
                      <a:pt x="1516" y="1671"/>
                    </a:lnTo>
                    <a:lnTo>
                      <a:pt x="1545" y="1667"/>
                    </a:lnTo>
                    <a:lnTo>
                      <a:pt x="1549" y="1664"/>
                    </a:lnTo>
                    <a:lnTo>
                      <a:pt x="1550" y="1662"/>
                    </a:lnTo>
                    <a:lnTo>
                      <a:pt x="1554" y="1658"/>
                    </a:lnTo>
                    <a:lnTo>
                      <a:pt x="1556" y="1657"/>
                    </a:lnTo>
                    <a:lnTo>
                      <a:pt x="1557" y="1651"/>
                    </a:lnTo>
                    <a:lnTo>
                      <a:pt x="1550" y="1651"/>
                    </a:lnTo>
                    <a:lnTo>
                      <a:pt x="1554" y="1629"/>
                    </a:lnTo>
                    <a:lnTo>
                      <a:pt x="1552" y="1627"/>
                    </a:lnTo>
                    <a:lnTo>
                      <a:pt x="1550" y="1625"/>
                    </a:lnTo>
                    <a:lnTo>
                      <a:pt x="1550" y="1625"/>
                    </a:lnTo>
                    <a:lnTo>
                      <a:pt x="1549" y="1625"/>
                    </a:lnTo>
                    <a:lnTo>
                      <a:pt x="1547" y="1623"/>
                    </a:lnTo>
                    <a:lnTo>
                      <a:pt x="1545" y="1622"/>
                    </a:lnTo>
                    <a:lnTo>
                      <a:pt x="1543" y="1620"/>
                    </a:lnTo>
                    <a:lnTo>
                      <a:pt x="1543" y="1616"/>
                    </a:lnTo>
                    <a:lnTo>
                      <a:pt x="1542" y="1609"/>
                    </a:lnTo>
                    <a:lnTo>
                      <a:pt x="1531" y="1609"/>
                    </a:lnTo>
                    <a:lnTo>
                      <a:pt x="1526" y="1587"/>
                    </a:lnTo>
                    <a:lnTo>
                      <a:pt x="1517" y="1564"/>
                    </a:lnTo>
                    <a:lnTo>
                      <a:pt x="1507" y="1545"/>
                    </a:lnTo>
                    <a:lnTo>
                      <a:pt x="1496" y="1522"/>
                    </a:lnTo>
                    <a:lnTo>
                      <a:pt x="1489" y="1500"/>
                    </a:lnTo>
                    <a:lnTo>
                      <a:pt x="1484" y="1472"/>
                    </a:lnTo>
                    <a:lnTo>
                      <a:pt x="1468" y="1472"/>
                    </a:lnTo>
                    <a:lnTo>
                      <a:pt x="1468" y="1454"/>
                    </a:lnTo>
                    <a:lnTo>
                      <a:pt x="1467" y="1442"/>
                    </a:lnTo>
                    <a:lnTo>
                      <a:pt x="1463" y="1428"/>
                    </a:lnTo>
                    <a:lnTo>
                      <a:pt x="1461" y="1414"/>
                    </a:lnTo>
                    <a:lnTo>
                      <a:pt x="1449" y="1414"/>
                    </a:lnTo>
                    <a:lnTo>
                      <a:pt x="1449" y="1410"/>
                    </a:lnTo>
                    <a:lnTo>
                      <a:pt x="1449" y="1407"/>
                    </a:lnTo>
                    <a:lnTo>
                      <a:pt x="1447" y="1405"/>
                    </a:lnTo>
                    <a:lnTo>
                      <a:pt x="1447" y="1404"/>
                    </a:lnTo>
                    <a:lnTo>
                      <a:pt x="1446" y="1402"/>
                    </a:lnTo>
                    <a:lnTo>
                      <a:pt x="1435" y="1414"/>
                    </a:lnTo>
                    <a:lnTo>
                      <a:pt x="1425" y="1423"/>
                    </a:lnTo>
                    <a:lnTo>
                      <a:pt x="1409" y="1428"/>
                    </a:lnTo>
                    <a:lnTo>
                      <a:pt x="1388" y="1430"/>
                    </a:lnTo>
                    <a:lnTo>
                      <a:pt x="1385" y="1442"/>
                    </a:lnTo>
                    <a:lnTo>
                      <a:pt x="1378" y="1458"/>
                    </a:lnTo>
                    <a:lnTo>
                      <a:pt x="1371" y="1470"/>
                    </a:lnTo>
                    <a:lnTo>
                      <a:pt x="1362" y="1479"/>
                    </a:lnTo>
                    <a:lnTo>
                      <a:pt x="1337" y="1494"/>
                    </a:lnTo>
                    <a:lnTo>
                      <a:pt x="1315" y="1503"/>
                    </a:lnTo>
                    <a:lnTo>
                      <a:pt x="1292" y="1505"/>
                    </a:lnTo>
                    <a:lnTo>
                      <a:pt x="1266" y="1505"/>
                    </a:lnTo>
                    <a:lnTo>
                      <a:pt x="1234" y="1503"/>
                    </a:lnTo>
                    <a:lnTo>
                      <a:pt x="1234" y="1484"/>
                    </a:lnTo>
                    <a:lnTo>
                      <a:pt x="1224" y="1484"/>
                    </a:lnTo>
                    <a:lnTo>
                      <a:pt x="1212" y="1468"/>
                    </a:lnTo>
                    <a:lnTo>
                      <a:pt x="1203" y="1456"/>
                    </a:lnTo>
                    <a:lnTo>
                      <a:pt x="1196" y="1444"/>
                    </a:lnTo>
                    <a:lnTo>
                      <a:pt x="1193" y="1428"/>
                    </a:lnTo>
                    <a:lnTo>
                      <a:pt x="1193" y="1405"/>
                    </a:lnTo>
                    <a:lnTo>
                      <a:pt x="1208" y="1405"/>
                    </a:lnTo>
                    <a:lnTo>
                      <a:pt x="1208" y="1391"/>
                    </a:lnTo>
                    <a:lnTo>
                      <a:pt x="1180" y="1391"/>
                    </a:lnTo>
                    <a:lnTo>
                      <a:pt x="1180" y="1325"/>
                    </a:lnTo>
                    <a:lnTo>
                      <a:pt x="1170" y="1321"/>
                    </a:lnTo>
                    <a:lnTo>
                      <a:pt x="1168" y="1314"/>
                    </a:lnTo>
                    <a:lnTo>
                      <a:pt x="1168" y="1297"/>
                    </a:lnTo>
                    <a:lnTo>
                      <a:pt x="1168" y="1278"/>
                    </a:lnTo>
                    <a:lnTo>
                      <a:pt x="1170" y="1259"/>
                    </a:lnTo>
                    <a:lnTo>
                      <a:pt x="1170" y="1243"/>
                    </a:lnTo>
                    <a:lnTo>
                      <a:pt x="1170" y="1238"/>
                    </a:lnTo>
                    <a:lnTo>
                      <a:pt x="1172" y="1234"/>
                    </a:lnTo>
                    <a:lnTo>
                      <a:pt x="1173" y="1231"/>
                    </a:lnTo>
                    <a:lnTo>
                      <a:pt x="1177" y="1227"/>
                    </a:lnTo>
                    <a:lnTo>
                      <a:pt x="1180" y="1224"/>
                    </a:lnTo>
                    <a:lnTo>
                      <a:pt x="1184" y="1220"/>
                    </a:lnTo>
                    <a:lnTo>
                      <a:pt x="1186" y="1218"/>
                    </a:lnTo>
                    <a:lnTo>
                      <a:pt x="1186" y="1212"/>
                    </a:lnTo>
                    <a:lnTo>
                      <a:pt x="1184" y="1206"/>
                    </a:lnTo>
                    <a:lnTo>
                      <a:pt x="1182" y="1203"/>
                    </a:lnTo>
                    <a:lnTo>
                      <a:pt x="1180" y="1199"/>
                    </a:lnTo>
                    <a:lnTo>
                      <a:pt x="1180" y="1194"/>
                    </a:lnTo>
                    <a:lnTo>
                      <a:pt x="1184" y="1187"/>
                    </a:lnTo>
                    <a:lnTo>
                      <a:pt x="1193" y="1175"/>
                    </a:lnTo>
                    <a:lnTo>
                      <a:pt x="1184" y="1166"/>
                    </a:lnTo>
                    <a:lnTo>
                      <a:pt x="1180" y="1156"/>
                    </a:lnTo>
                    <a:lnTo>
                      <a:pt x="1182" y="1142"/>
                    </a:lnTo>
                    <a:lnTo>
                      <a:pt x="1186" y="1129"/>
                    </a:lnTo>
                    <a:lnTo>
                      <a:pt x="1189" y="1117"/>
                    </a:lnTo>
                    <a:lnTo>
                      <a:pt x="1193" y="1107"/>
                    </a:lnTo>
                    <a:lnTo>
                      <a:pt x="1208" y="1107"/>
                    </a:lnTo>
                    <a:lnTo>
                      <a:pt x="1208" y="1103"/>
                    </a:lnTo>
                    <a:lnTo>
                      <a:pt x="1208" y="1100"/>
                    </a:lnTo>
                    <a:lnTo>
                      <a:pt x="1210" y="1098"/>
                    </a:lnTo>
                    <a:lnTo>
                      <a:pt x="1210" y="1096"/>
                    </a:lnTo>
                    <a:lnTo>
                      <a:pt x="1212" y="1095"/>
                    </a:lnTo>
                    <a:lnTo>
                      <a:pt x="1226" y="1084"/>
                    </a:lnTo>
                    <a:lnTo>
                      <a:pt x="1238" y="1074"/>
                    </a:lnTo>
                    <a:lnTo>
                      <a:pt x="1254" y="1065"/>
                    </a:lnTo>
                    <a:lnTo>
                      <a:pt x="1273" y="1060"/>
                    </a:lnTo>
                    <a:lnTo>
                      <a:pt x="1273" y="1037"/>
                    </a:lnTo>
                    <a:lnTo>
                      <a:pt x="1276" y="1037"/>
                    </a:lnTo>
                    <a:lnTo>
                      <a:pt x="1276" y="1033"/>
                    </a:lnTo>
                    <a:lnTo>
                      <a:pt x="1324" y="1033"/>
                    </a:lnTo>
                    <a:lnTo>
                      <a:pt x="1324" y="1030"/>
                    </a:lnTo>
                    <a:lnTo>
                      <a:pt x="1325" y="1020"/>
                    </a:lnTo>
                    <a:lnTo>
                      <a:pt x="1329" y="1007"/>
                    </a:lnTo>
                    <a:lnTo>
                      <a:pt x="1332" y="993"/>
                    </a:lnTo>
                    <a:lnTo>
                      <a:pt x="1336" y="983"/>
                    </a:lnTo>
                    <a:lnTo>
                      <a:pt x="1339" y="976"/>
                    </a:lnTo>
                    <a:lnTo>
                      <a:pt x="1343" y="974"/>
                    </a:lnTo>
                    <a:lnTo>
                      <a:pt x="1348" y="972"/>
                    </a:lnTo>
                    <a:lnTo>
                      <a:pt x="1355" y="972"/>
                    </a:lnTo>
                    <a:lnTo>
                      <a:pt x="1362" y="972"/>
                    </a:lnTo>
                    <a:lnTo>
                      <a:pt x="1369" y="988"/>
                    </a:lnTo>
                    <a:lnTo>
                      <a:pt x="1374" y="985"/>
                    </a:lnTo>
                    <a:lnTo>
                      <a:pt x="1378" y="983"/>
                    </a:lnTo>
                    <a:lnTo>
                      <a:pt x="1383" y="981"/>
                    </a:lnTo>
                    <a:lnTo>
                      <a:pt x="1388" y="979"/>
                    </a:lnTo>
                    <a:lnTo>
                      <a:pt x="1392" y="967"/>
                    </a:lnTo>
                    <a:lnTo>
                      <a:pt x="1395" y="957"/>
                    </a:lnTo>
                    <a:lnTo>
                      <a:pt x="1400" y="950"/>
                    </a:lnTo>
                    <a:lnTo>
                      <a:pt x="1404" y="939"/>
                    </a:lnTo>
                    <a:lnTo>
                      <a:pt x="1407" y="925"/>
                    </a:lnTo>
                    <a:lnTo>
                      <a:pt x="1420" y="925"/>
                    </a:lnTo>
                    <a:lnTo>
                      <a:pt x="1420" y="920"/>
                    </a:lnTo>
                    <a:lnTo>
                      <a:pt x="1421" y="915"/>
                    </a:lnTo>
                    <a:lnTo>
                      <a:pt x="1423" y="910"/>
                    </a:lnTo>
                    <a:lnTo>
                      <a:pt x="1425" y="906"/>
                    </a:lnTo>
                    <a:lnTo>
                      <a:pt x="1426" y="899"/>
                    </a:lnTo>
                    <a:lnTo>
                      <a:pt x="1444" y="896"/>
                    </a:lnTo>
                    <a:lnTo>
                      <a:pt x="1458" y="892"/>
                    </a:lnTo>
                    <a:lnTo>
                      <a:pt x="1461" y="875"/>
                    </a:lnTo>
                    <a:lnTo>
                      <a:pt x="1467" y="862"/>
                    </a:lnTo>
                    <a:lnTo>
                      <a:pt x="1474" y="855"/>
                    </a:lnTo>
                    <a:lnTo>
                      <a:pt x="1482" y="848"/>
                    </a:lnTo>
                    <a:lnTo>
                      <a:pt x="1489" y="843"/>
                    </a:lnTo>
                    <a:lnTo>
                      <a:pt x="1496" y="834"/>
                    </a:lnTo>
                    <a:lnTo>
                      <a:pt x="1500" y="796"/>
                    </a:lnTo>
                    <a:lnTo>
                      <a:pt x="1510" y="772"/>
                    </a:lnTo>
                    <a:lnTo>
                      <a:pt x="1519" y="745"/>
                    </a:lnTo>
                    <a:lnTo>
                      <a:pt x="1526" y="745"/>
                    </a:lnTo>
                    <a:lnTo>
                      <a:pt x="1531" y="745"/>
                    </a:lnTo>
                    <a:lnTo>
                      <a:pt x="1535" y="744"/>
                    </a:lnTo>
                    <a:lnTo>
                      <a:pt x="1538" y="742"/>
                    </a:lnTo>
                    <a:lnTo>
                      <a:pt x="1522" y="742"/>
                    </a:lnTo>
                    <a:lnTo>
                      <a:pt x="1524" y="719"/>
                    </a:lnTo>
                    <a:lnTo>
                      <a:pt x="1528" y="697"/>
                    </a:lnTo>
                    <a:lnTo>
                      <a:pt x="1535" y="679"/>
                    </a:lnTo>
                    <a:lnTo>
                      <a:pt x="1545" y="665"/>
                    </a:lnTo>
                    <a:lnTo>
                      <a:pt x="1545" y="662"/>
                    </a:lnTo>
                    <a:lnTo>
                      <a:pt x="1554" y="665"/>
                    </a:lnTo>
                    <a:lnTo>
                      <a:pt x="1554" y="662"/>
                    </a:lnTo>
                    <a:lnTo>
                      <a:pt x="1561" y="649"/>
                    </a:lnTo>
                    <a:lnTo>
                      <a:pt x="1568" y="634"/>
                    </a:lnTo>
                    <a:lnTo>
                      <a:pt x="1573" y="620"/>
                    </a:lnTo>
                    <a:lnTo>
                      <a:pt x="1589" y="620"/>
                    </a:lnTo>
                    <a:lnTo>
                      <a:pt x="1585" y="609"/>
                    </a:lnTo>
                    <a:lnTo>
                      <a:pt x="1582" y="602"/>
                    </a:lnTo>
                    <a:lnTo>
                      <a:pt x="1578" y="594"/>
                    </a:lnTo>
                    <a:lnTo>
                      <a:pt x="1577" y="580"/>
                    </a:lnTo>
                    <a:lnTo>
                      <a:pt x="1599" y="576"/>
                    </a:lnTo>
                    <a:lnTo>
                      <a:pt x="1599" y="573"/>
                    </a:lnTo>
                    <a:lnTo>
                      <a:pt x="1599" y="571"/>
                    </a:lnTo>
                    <a:lnTo>
                      <a:pt x="1598" y="569"/>
                    </a:lnTo>
                    <a:lnTo>
                      <a:pt x="1598" y="567"/>
                    </a:lnTo>
                    <a:lnTo>
                      <a:pt x="1596" y="566"/>
                    </a:lnTo>
                    <a:lnTo>
                      <a:pt x="1592" y="564"/>
                    </a:lnTo>
                    <a:lnTo>
                      <a:pt x="1589" y="562"/>
                    </a:lnTo>
                    <a:lnTo>
                      <a:pt x="1584" y="562"/>
                    </a:lnTo>
                    <a:lnTo>
                      <a:pt x="1577" y="562"/>
                    </a:lnTo>
                    <a:lnTo>
                      <a:pt x="1563" y="569"/>
                    </a:lnTo>
                    <a:lnTo>
                      <a:pt x="1543" y="574"/>
                    </a:lnTo>
                    <a:lnTo>
                      <a:pt x="1522" y="576"/>
                    </a:lnTo>
                    <a:lnTo>
                      <a:pt x="1522" y="573"/>
                    </a:lnTo>
                    <a:lnTo>
                      <a:pt x="1524" y="569"/>
                    </a:lnTo>
                    <a:lnTo>
                      <a:pt x="1526" y="564"/>
                    </a:lnTo>
                    <a:lnTo>
                      <a:pt x="1526" y="557"/>
                    </a:lnTo>
                    <a:lnTo>
                      <a:pt x="1526" y="550"/>
                    </a:lnTo>
                    <a:lnTo>
                      <a:pt x="1536" y="546"/>
                    </a:lnTo>
                    <a:lnTo>
                      <a:pt x="1549" y="541"/>
                    </a:lnTo>
                    <a:lnTo>
                      <a:pt x="1561" y="536"/>
                    </a:lnTo>
                    <a:lnTo>
                      <a:pt x="1570" y="531"/>
                    </a:lnTo>
                    <a:lnTo>
                      <a:pt x="1564" y="520"/>
                    </a:lnTo>
                    <a:lnTo>
                      <a:pt x="1561" y="508"/>
                    </a:lnTo>
                    <a:lnTo>
                      <a:pt x="1561" y="492"/>
                    </a:lnTo>
                    <a:lnTo>
                      <a:pt x="1573" y="482"/>
                    </a:lnTo>
                    <a:lnTo>
                      <a:pt x="1584" y="471"/>
                    </a:lnTo>
                    <a:lnTo>
                      <a:pt x="1594" y="461"/>
                    </a:lnTo>
                    <a:lnTo>
                      <a:pt x="1608" y="454"/>
                    </a:lnTo>
                    <a:lnTo>
                      <a:pt x="1627" y="450"/>
                    </a:lnTo>
                    <a:lnTo>
                      <a:pt x="1629" y="468"/>
                    </a:lnTo>
                    <a:lnTo>
                      <a:pt x="1634" y="480"/>
                    </a:lnTo>
                    <a:lnTo>
                      <a:pt x="1641" y="492"/>
                    </a:lnTo>
                    <a:lnTo>
                      <a:pt x="1650" y="492"/>
                    </a:lnTo>
                    <a:lnTo>
                      <a:pt x="1652" y="487"/>
                    </a:lnTo>
                    <a:lnTo>
                      <a:pt x="1653" y="484"/>
                    </a:lnTo>
                    <a:lnTo>
                      <a:pt x="1653" y="482"/>
                    </a:lnTo>
                    <a:lnTo>
                      <a:pt x="1655" y="478"/>
                    </a:lnTo>
                    <a:lnTo>
                      <a:pt x="1657" y="473"/>
                    </a:lnTo>
                    <a:lnTo>
                      <a:pt x="1645" y="471"/>
                    </a:lnTo>
                    <a:lnTo>
                      <a:pt x="1639" y="466"/>
                    </a:lnTo>
                    <a:lnTo>
                      <a:pt x="1638" y="456"/>
                    </a:lnTo>
                    <a:lnTo>
                      <a:pt x="1638" y="442"/>
                    </a:lnTo>
                    <a:lnTo>
                      <a:pt x="1639" y="440"/>
                    </a:lnTo>
                    <a:lnTo>
                      <a:pt x="1639" y="438"/>
                    </a:lnTo>
                    <a:lnTo>
                      <a:pt x="1641" y="437"/>
                    </a:lnTo>
                    <a:lnTo>
                      <a:pt x="1641" y="435"/>
                    </a:lnTo>
                    <a:lnTo>
                      <a:pt x="1641" y="431"/>
                    </a:lnTo>
                    <a:lnTo>
                      <a:pt x="1657" y="424"/>
                    </a:lnTo>
                    <a:lnTo>
                      <a:pt x="1671" y="416"/>
                    </a:lnTo>
                    <a:lnTo>
                      <a:pt x="1683" y="405"/>
                    </a:lnTo>
                    <a:lnTo>
                      <a:pt x="1695" y="396"/>
                    </a:lnTo>
                    <a:lnTo>
                      <a:pt x="1694" y="391"/>
                    </a:lnTo>
                    <a:lnTo>
                      <a:pt x="1694" y="388"/>
                    </a:lnTo>
                    <a:lnTo>
                      <a:pt x="1692" y="382"/>
                    </a:lnTo>
                    <a:lnTo>
                      <a:pt x="1694" y="377"/>
                    </a:lnTo>
                    <a:lnTo>
                      <a:pt x="1695" y="374"/>
                    </a:lnTo>
                    <a:lnTo>
                      <a:pt x="1701" y="370"/>
                    </a:lnTo>
                    <a:lnTo>
                      <a:pt x="1706" y="368"/>
                    </a:lnTo>
                    <a:lnTo>
                      <a:pt x="1711" y="367"/>
                    </a:lnTo>
                    <a:lnTo>
                      <a:pt x="1714" y="365"/>
                    </a:lnTo>
                    <a:lnTo>
                      <a:pt x="1714" y="351"/>
                    </a:lnTo>
                    <a:lnTo>
                      <a:pt x="1737" y="351"/>
                    </a:lnTo>
                    <a:lnTo>
                      <a:pt x="1741" y="356"/>
                    </a:lnTo>
                    <a:lnTo>
                      <a:pt x="1742" y="361"/>
                    </a:lnTo>
                    <a:lnTo>
                      <a:pt x="1746" y="367"/>
                    </a:lnTo>
                    <a:lnTo>
                      <a:pt x="1749" y="374"/>
                    </a:lnTo>
                    <a:lnTo>
                      <a:pt x="1755" y="370"/>
                    </a:lnTo>
                    <a:lnTo>
                      <a:pt x="1758" y="367"/>
                    </a:lnTo>
                    <a:lnTo>
                      <a:pt x="1762" y="363"/>
                    </a:lnTo>
                    <a:lnTo>
                      <a:pt x="1765" y="360"/>
                    </a:lnTo>
                    <a:lnTo>
                      <a:pt x="1769" y="354"/>
                    </a:lnTo>
                    <a:lnTo>
                      <a:pt x="1767" y="351"/>
                    </a:lnTo>
                    <a:lnTo>
                      <a:pt x="1765" y="348"/>
                    </a:lnTo>
                    <a:lnTo>
                      <a:pt x="1765" y="344"/>
                    </a:lnTo>
                    <a:lnTo>
                      <a:pt x="1765" y="339"/>
                    </a:lnTo>
                    <a:lnTo>
                      <a:pt x="1781" y="337"/>
                    </a:lnTo>
                    <a:lnTo>
                      <a:pt x="1791" y="337"/>
                    </a:lnTo>
                    <a:lnTo>
                      <a:pt x="1802" y="335"/>
                    </a:lnTo>
                    <a:lnTo>
                      <a:pt x="1812" y="337"/>
                    </a:lnTo>
                    <a:lnTo>
                      <a:pt x="1826" y="339"/>
                    </a:lnTo>
                    <a:lnTo>
                      <a:pt x="1831" y="325"/>
                    </a:lnTo>
                    <a:lnTo>
                      <a:pt x="1837" y="313"/>
                    </a:lnTo>
                    <a:lnTo>
                      <a:pt x="1844" y="300"/>
                    </a:lnTo>
                    <a:lnTo>
                      <a:pt x="1851" y="288"/>
                    </a:lnTo>
                    <a:lnTo>
                      <a:pt x="1854" y="274"/>
                    </a:lnTo>
                    <a:lnTo>
                      <a:pt x="1858" y="253"/>
                    </a:lnTo>
                    <a:lnTo>
                      <a:pt x="1872" y="253"/>
                    </a:lnTo>
                    <a:lnTo>
                      <a:pt x="1875" y="248"/>
                    </a:lnTo>
                    <a:lnTo>
                      <a:pt x="1877" y="243"/>
                    </a:lnTo>
                    <a:lnTo>
                      <a:pt x="1879" y="239"/>
                    </a:lnTo>
                    <a:lnTo>
                      <a:pt x="1884" y="234"/>
                    </a:lnTo>
                    <a:lnTo>
                      <a:pt x="1896" y="231"/>
                    </a:lnTo>
                    <a:lnTo>
                      <a:pt x="1910" y="234"/>
                    </a:lnTo>
                    <a:lnTo>
                      <a:pt x="1926" y="238"/>
                    </a:lnTo>
                    <a:lnTo>
                      <a:pt x="1938" y="243"/>
                    </a:lnTo>
                    <a:lnTo>
                      <a:pt x="1938" y="220"/>
                    </a:lnTo>
                    <a:lnTo>
                      <a:pt x="1964" y="220"/>
                    </a:lnTo>
                    <a:lnTo>
                      <a:pt x="1992" y="224"/>
                    </a:lnTo>
                    <a:lnTo>
                      <a:pt x="2020" y="227"/>
                    </a:lnTo>
                    <a:lnTo>
                      <a:pt x="2050" y="227"/>
                    </a:lnTo>
                    <a:lnTo>
                      <a:pt x="2057" y="236"/>
                    </a:lnTo>
                    <a:lnTo>
                      <a:pt x="2065" y="245"/>
                    </a:lnTo>
                    <a:lnTo>
                      <a:pt x="2074" y="253"/>
                    </a:lnTo>
                    <a:lnTo>
                      <a:pt x="2081" y="264"/>
                    </a:lnTo>
                    <a:lnTo>
                      <a:pt x="2083" y="278"/>
                    </a:lnTo>
                    <a:lnTo>
                      <a:pt x="2079" y="278"/>
                    </a:lnTo>
                    <a:lnTo>
                      <a:pt x="2079" y="281"/>
                    </a:lnTo>
                    <a:lnTo>
                      <a:pt x="2069" y="281"/>
                    </a:lnTo>
                    <a:lnTo>
                      <a:pt x="2069" y="293"/>
                    </a:lnTo>
                    <a:lnTo>
                      <a:pt x="2062" y="293"/>
                    </a:lnTo>
                    <a:lnTo>
                      <a:pt x="2058" y="295"/>
                    </a:lnTo>
                    <a:lnTo>
                      <a:pt x="2055" y="297"/>
                    </a:lnTo>
                    <a:lnTo>
                      <a:pt x="2051" y="300"/>
                    </a:lnTo>
                    <a:lnTo>
                      <a:pt x="2050" y="304"/>
                    </a:lnTo>
                    <a:lnTo>
                      <a:pt x="2064" y="304"/>
                    </a:lnTo>
                    <a:lnTo>
                      <a:pt x="2078" y="306"/>
                    </a:lnTo>
                    <a:lnTo>
                      <a:pt x="2092" y="304"/>
                    </a:lnTo>
                    <a:lnTo>
                      <a:pt x="2107" y="304"/>
                    </a:lnTo>
                    <a:lnTo>
                      <a:pt x="2107" y="299"/>
                    </a:lnTo>
                    <a:lnTo>
                      <a:pt x="2109" y="293"/>
                    </a:lnTo>
                    <a:lnTo>
                      <a:pt x="2111" y="290"/>
                    </a:lnTo>
                    <a:lnTo>
                      <a:pt x="2111" y="286"/>
                    </a:lnTo>
                    <a:lnTo>
                      <a:pt x="2112" y="283"/>
                    </a:lnTo>
                    <a:lnTo>
                      <a:pt x="2114" y="278"/>
                    </a:lnTo>
                    <a:lnTo>
                      <a:pt x="2126" y="279"/>
                    </a:lnTo>
                    <a:lnTo>
                      <a:pt x="2135" y="281"/>
                    </a:lnTo>
                    <a:lnTo>
                      <a:pt x="2144" y="283"/>
                    </a:lnTo>
                    <a:lnTo>
                      <a:pt x="2156" y="285"/>
                    </a:lnTo>
                    <a:lnTo>
                      <a:pt x="2156" y="311"/>
                    </a:lnTo>
                    <a:lnTo>
                      <a:pt x="2179" y="311"/>
                    </a:lnTo>
                    <a:lnTo>
                      <a:pt x="2181" y="316"/>
                    </a:lnTo>
                    <a:lnTo>
                      <a:pt x="2181" y="318"/>
                    </a:lnTo>
                    <a:lnTo>
                      <a:pt x="2181" y="320"/>
                    </a:lnTo>
                    <a:lnTo>
                      <a:pt x="2181" y="320"/>
                    </a:lnTo>
                    <a:lnTo>
                      <a:pt x="2182" y="321"/>
                    </a:lnTo>
                    <a:lnTo>
                      <a:pt x="2184" y="321"/>
                    </a:lnTo>
                    <a:lnTo>
                      <a:pt x="2188" y="323"/>
                    </a:lnTo>
                    <a:lnTo>
                      <a:pt x="2198" y="318"/>
                    </a:lnTo>
                    <a:lnTo>
                      <a:pt x="2214" y="313"/>
                    </a:lnTo>
                    <a:lnTo>
                      <a:pt x="2233" y="309"/>
                    </a:lnTo>
                    <a:lnTo>
                      <a:pt x="2254" y="309"/>
                    </a:lnTo>
                    <a:lnTo>
                      <a:pt x="2271" y="309"/>
                    </a:lnTo>
                    <a:lnTo>
                      <a:pt x="2287" y="311"/>
                    </a:lnTo>
                    <a:lnTo>
                      <a:pt x="2315" y="321"/>
                    </a:lnTo>
                    <a:lnTo>
                      <a:pt x="2343" y="334"/>
                    </a:lnTo>
                    <a:lnTo>
                      <a:pt x="2367" y="346"/>
                    </a:lnTo>
                    <a:lnTo>
                      <a:pt x="2386" y="351"/>
                    </a:lnTo>
                    <a:lnTo>
                      <a:pt x="2407" y="349"/>
                    </a:lnTo>
                    <a:lnTo>
                      <a:pt x="2425" y="346"/>
                    </a:lnTo>
                    <a:lnTo>
                      <a:pt x="2441" y="346"/>
                    </a:lnTo>
                    <a:lnTo>
                      <a:pt x="2444" y="349"/>
                    </a:lnTo>
                    <a:lnTo>
                      <a:pt x="2448" y="351"/>
                    </a:lnTo>
                    <a:lnTo>
                      <a:pt x="2453" y="356"/>
                    </a:lnTo>
                    <a:lnTo>
                      <a:pt x="2456" y="360"/>
                    </a:lnTo>
                    <a:lnTo>
                      <a:pt x="2460" y="361"/>
                    </a:lnTo>
                    <a:lnTo>
                      <a:pt x="2476" y="365"/>
                    </a:lnTo>
                    <a:lnTo>
                      <a:pt x="2491" y="365"/>
                    </a:lnTo>
                    <a:lnTo>
                      <a:pt x="2495" y="381"/>
                    </a:lnTo>
                    <a:lnTo>
                      <a:pt x="2500" y="389"/>
                    </a:lnTo>
                    <a:lnTo>
                      <a:pt x="2509" y="396"/>
                    </a:lnTo>
                    <a:lnTo>
                      <a:pt x="2516" y="405"/>
                    </a:lnTo>
                    <a:lnTo>
                      <a:pt x="2521" y="416"/>
                    </a:lnTo>
                    <a:lnTo>
                      <a:pt x="2514" y="496"/>
                    </a:lnTo>
                    <a:lnTo>
                      <a:pt x="2500" y="510"/>
                    </a:lnTo>
                    <a:lnTo>
                      <a:pt x="2491" y="526"/>
                    </a:lnTo>
                    <a:lnTo>
                      <a:pt x="2479" y="541"/>
                    </a:lnTo>
                    <a:lnTo>
                      <a:pt x="2463" y="553"/>
                    </a:lnTo>
                    <a:lnTo>
                      <a:pt x="2449" y="557"/>
                    </a:lnTo>
                    <a:lnTo>
                      <a:pt x="2432" y="557"/>
                    </a:lnTo>
                    <a:lnTo>
                      <a:pt x="2416" y="555"/>
                    </a:lnTo>
                    <a:lnTo>
                      <a:pt x="2399" y="557"/>
                    </a:lnTo>
                    <a:lnTo>
                      <a:pt x="2371" y="564"/>
                    </a:lnTo>
                    <a:lnTo>
                      <a:pt x="2346" y="566"/>
                    </a:lnTo>
                    <a:lnTo>
                      <a:pt x="2325" y="566"/>
                    </a:lnTo>
                    <a:lnTo>
                      <a:pt x="2304" y="564"/>
                    </a:lnTo>
                    <a:lnTo>
                      <a:pt x="2282" y="562"/>
                    </a:lnTo>
                    <a:lnTo>
                      <a:pt x="2256" y="562"/>
                    </a:lnTo>
                    <a:lnTo>
                      <a:pt x="2256" y="566"/>
                    </a:lnTo>
                    <a:lnTo>
                      <a:pt x="2268" y="574"/>
                    </a:lnTo>
                    <a:lnTo>
                      <a:pt x="2277" y="583"/>
                    </a:lnTo>
                    <a:lnTo>
                      <a:pt x="2287" y="590"/>
                    </a:lnTo>
                    <a:lnTo>
                      <a:pt x="2301" y="594"/>
                    </a:lnTo>
                    <a:lnTo>
                      <a:pt x="2322" y="595"/>
                    </a:lnTo>
                    <a:lnTo>
                      <a:pt x="2327" y="601"/>
                    </a:lnTo>
                    <a:lnTo>
                      <a:pt x="2331" y="602"/>
                    </a:lnTo>
                    <a:lnTo>
                      <a:pt x="2338" y="606"/>
                    </a:lnTo>
                    <a:lnTo>
                      <a:pt x="2345" y="608"/>
                    </a:lnTo>
                    <a:lnTo>
                      <a:pt x="2348" y="669"/>
                    </a:lnTo>
                    <a:lnTo>
                      <a:pt x="2360" y="669"/>
                    </a:lnTo>
                    <a:lnTo>
                      <a:pt x="2362" y="676"/>
                    </a:lnTo>
                    <a:lnTo>
                      <a:pt x="2364" y="681"/>
                    </a:lnTo>
                    <a:lnTo>
                      <a:pt x="2367" y="684"/>
                    </a:lnTo>
                    <a:lnTo>
                      <a:pt x="2373" y="686"/>
                    </a:lnTo>
                    <a:lnTo>
                      <a:pt x="2380" y="688"/>
                    </a:lnTo>
                    <a:lnTo>
                      <a:pt x="2380" y="695"/>
                    </a:lnTo>
                    <a:lnTo>
                      <a:pt x="2380" y="700"/>
                    </a:lnTo>
                    <a:lnTo>
                      <a:pt x="2381" y="704"/>
                    </a:lnTo>
                    <a:lnTo>
                      <a:pt x="2383" y="707"/>
                    </a:lnTo>
                    <a:lnTo>
                      <a:pt x="2385" y="714"/>
                    </a:lnTo>
                    <a:lnTo>
                      <a:pt x="2388" y="719"/>
                    </a:lnTo>
                    <a:lnTo>
                      <a:pt x="2390" y="723"/>
                    </a:lnTo>
                    <a:lnTo>
                      <a:pt x="2395" y="725"/>
                    </a:lnTo>
                    <a:lnTo>
                      <a:pt x="2400" y="726"/>
                    </a:lnTo>
                    <a:lnTo>
                      <a:pt x="2409" y="726"/>
                    </a:lnTo>
                    <a:lnTo>
                      <a:pt x="2420" y="725"/>
                    </a:lnTo>
                    <a:lnTo>
                      <a:pt x="2430" y="726"/>
                    </a:lnTo>
                    <a:lnTo>
                      <a:pt x="2442" y="730"/>
                    </a:lnTo>
                    <a:lnTo>
                      <a:pt x="2453" y="735"/>
                    </a:lnTo>
                    <a:lnTo>
                      <a:pt x="2453" y="745"/>
                    </a:lnTo>
                    <a:lnTo>
                      <a:pt x="2498" y="745"/>
                    </a:lnTo>
                    <a:lnTo>
                      <a:pt x="2502" y="740"/>
                    </a:lnTo>
                    <a:lnTo>
                      <a:pt x="2505" y="735"/>
                    </a:lnTo>
                    <a:lnTo>
                      <a:pt x="2509" y="732"/>
                    </a:lnTo>
                    <a:lnTo>
                      <a:pt x="2514" y="726"/>
                    </a:lnTo>
                    <a:lnTo>
                      <a:pt x="2510" y="723"/>
                    </a:lnTo>
                    <a:lnTo>
                      <a:pt x="2509" y="718"/>
                    </a:lnTo>
                    <a:lnTo>
                      <a:pt x="2509" y="716"/>
                    </a:lnTo>
                    <a:lnTo>
                      <a:pt x="2507" y="712"/>
                    </a:lnTo>
                    <a:lnTo>
                      <a:pt x="2503" y="711"/>
                    </a:lnTo>
                    <a:lnTo>
                      <a:pt x="2498" y="707"/>
                    </a:lnTo>
                    <a:lnTo>
                      <a:pt x="2493" y="709"/>
                    </a:lnTo>
                    <a:lnTo>
                      <a:pt x="2486" y="711"/>
                    </a:lnTo>
                    <a:lnTo>
                      <a:pt x="2476" y="714"/>
                    </a:lnTo>
                    <a:lnTo>
                      <a:pt x="2463" y="711"/>
                    </a:lnTo>
                    <a:lnTo>
                      <a:pt x="2463" y="711"/>
                    </a:lnTo>
                    <a:lnTo>
                      <a:pt x="2462" y="709"/>
                    </a:lnTo>
                    <a:lnTo>
                      <a:pt x="2458" y="705"/>
                    </a:lnTo>
                    <a:lnTo>
                      <a:pt x="2456" y="702"/>
                    </a:lnTo>
                    <a:lnTo>
                      <a:pt x="2453" y="698"/>
                    </a:lnTo>
                    <a:lnTo>
                      <a:pt x="2451" y="695"/>
                    </a:lnTo>
                    <a:lnTo>
                      <a:pt x="2449" y="693"/>
                    </a:lnTo>
                    <a:lnTo>
                      <a:pt x="2448" y="691"/>
                    </a:lnTo>
                    <a:lnTo>
                      <a:pt x="2444" y="690"/>
                    </a:lnTo>
                    <a:lnTo>
                      <a:pt x="2441" y="690"/>
                    </a:lnTo>
                    <a:lnTo>
                      <a:pt x="2435" y="690"/>
                    </a:lnTo>
                    <a:lnTo>
                      <a:pt x="2432" y="690"/>
                    </a:lnTo>
                    <a:lnTo>
                      <a:pt x="2428" y="688"/>
                    </a:lnTo>
                    <a:lnTo>
                      <a:pt x="2427" y="684"/>
                    </a:lnTo>
                    <a:lnTo>
                      <a:pt x="2427" y="683"/>
                    </a:lnTo>
                    <a:lnTo>
                      <a:pt x="2427" y="677"/>
                    </a:lnTo>
                    <a:lnTo>
                      <a:pt x="2425" y="672"/>
                    </a:lnTo>
                    <a:lnTo>
                      <a:pt x="2425" y="669"/>
                    </a:lnTo>
                    <a:lnTo>
                      <a:pt x="2427" y="656"/>
                    </a:lnTo>
                    <a:lnTo>
                      <a:pt x="2430" y="644"/>
                    </a:lnTo>
                    <a:lnTo>
                      <a:pt x="2434" y="634"/>
                    </a:lnTo>
                    <a:lnTo>
                      <a:pt x="2441" y="632"/>
                    </a:lnTo>
                    <a:lnTo>
                      <a:pt x="2451" y="630"/>
                    </a:lnTo>
                    <a:lnTo>
                      <a:pt x="2463" y="630"/>
                    </a:lnTo>
                    <a:lnTo>
                      <a:pt x="2479" y="639"/>
                    </a:lnTo>
                    <a:lnTo>
                      <a:pt x="2496" y="642"/>
                    </a:lnTo>
                    <a:lnTo>
                      <a:pt x="2516" y="644"/>
                    </a:lnTo>
                    <a:lnTo>
                      <a:pt x="2535" y="644"/>
                    </a:lnTo>
                    <a:lnTo>
                      <a:pt x="2556" y="646"/>
                    </a:lnTo>
                    <a:lnTo>
                      <a:pt x="2558" y="641"/>
                    </a:lnTo>
                    <a:lnTo>
                      <a:pt x="2559" y="637"/>
                    </a:lnTo>
                    <a:lnTo>
                      <a:pt x="2561" y="636"/>
                    </a:lnTo>
                    <a:lnTo>
                      <a:pt x="2563" y="634"/>
                    </a:lnTo>
                    <a:lnTo>
                      <a:pt x="2568" y="630"/>
                    </a:lnTo>
                    <a:lnTo>
                      <a:pt x="2570" y="632"/>
                    </a:lnTo>
                    <a:lnTo>
                      <a:pt x="2572" y="632"/>
                    </a:lnTo>
                    <a:lnTo>
                      <a:pt x="2573" y="634"/>
                    </a:lnTo>
                    <a:lnTo>
                      <a:pt x="2575" y="632"/>
                    </a:lnTo>
                    <a:lnTo>
                      <a:pt x="2578" y="630"/>
                    </a:lnTo>
                    <a:lnTo>
                      <a:pt x="2575" y="627"/>
                    </a:lnTo>
                    <a:lnTo>
                      <a:pt x="2566" y="622"/>
                    </a:lnTo>
                    <a:lnTo>
                      <a:pt x="2558" y="613"/>
                    </a:lnTo>
                    <a:lnTo>
                      <a:pt x="2549" y="604"/>
                    </a:lnTo>
                    <a:lnTo>
                      <a:pt x="2540" y="595"/>
                    </a:lnTo>
                    <a:lnTo>
                      <a:pt x="2537" y="592"/>
                    </a:lnTo>
                    <a:lnTo>
                      <a:pt x="2521" y="592"/>
                    </a:lnTo>
                    <a:lnTo>
                      <a:pt x="2523" y="564"/>
                    </a:lnTo>
                    <a:lnTo>
                      <a:pt x="2526" y="540"/>
                    </a:lnTo>
                    <a:lnTo>
                      <a:pt x="2533" y="519"/>
                    </a:lnTo>
                    <a:lnTo>
                      <a:pt x="2540" y="499"/>
                    </a:lnTo>
                    <a:lnTo>
                      <a:pt x="2549" y="480"/>
                    </a:lnTo>
                    <a:lnTo>
                      <a:pt x="2554" y="459"/>
                    </a:lnTo>
                    <a:lnTo>
                      <a:pt x="2559" y="435"/>
                    </a:lnTo>
                    <a:lnTo>
                      <a:pt x="2575" y="433"/>
                    </a:lnTo>
                    <a:lnTo>
                      <a:pt x="2587" y="431"/>
                    </a:lnTo>
                    <a:lnTo>
                      <a:pt x="2599" y="430"/>
                    </a:lnTo>
                    <a:lnTo>
                      <a:pt x="2612" y="430"/>
                    </a:lnTo>
                    <a:lnTo>
                      <a:pt x="2629" y="435"/>
                    </a:lnTo>
                    <a:lnTo>
                      <a:pt x="2629" y="423"/>
                    </a:lnTo>
                    <a:lnTo>
                      <a:pt x="2620" y="407"/>
                    </a:lnTo>
                    <a:lnTo>
                      <a:pt x="2613" y="388"/>
                    </a:lnTo>
                    <a:lnTo>
                      <a:pt x="2610" y="368"/>
                    </a:lnTo>
                    <a:lnTo>
                      <a:pt x="2594" y="367"/>
                    </a:lnTo>
                    <a:lnTo>
                      <a:pt x="2584" y="363"/>
                    </a:lnTo>
                    <a:lnTo>
                      <a:pt x="2572" y="361"/>
                    </a:lnTo>
                    <a:lnTo>
                      <a:pt x="2570" y="344"/>
                    </a:lnTo>
                    <a:lnTo>
                      <a:pt x="2568" y="325"/>
                    </a:lnTo>
                    <a:lnTo>
                      <a:pt x="2565" y="307"/>
                    </a:lnTo>
                    <a:lnTo>
                      <a:pt x="2559" y="290"/>
                    </a:lnTo>
                    <a:lnTo>
                      <a:pt x="2551" y="278"/>
                    </a:lnTo>
                    <a:lnTo>
                      <a:pt x="2540" y="269"/>
                    </a:lnTo>
                    <a:lnTo>
                      <a:pt x="2530" y="264"/>
                    </a:lnTo>
                    <a:lnTo>
                      <a:pt x="2519" y="262"/>
                    </a:lnTo>
                    <a:lnTo>
                      <a:pt x="2512" y="258"/>
                    </a:lnTo>
                    <a:lnTo>
                      <a:pt x="2505" y="252"/>
                    </a:lnTo>
                    <a:lnTo>
                      <a:pt x="2502" y="239"/>
                    </a:lnTo>
                    <a:lnTo>
                      <a:pt x="2505" y="239"/>
                    </a:lnTo>
                    <a:lnTo>
                      <a:pt x="2505" y="234"/>
                    </a:lnTo>
                    <a:lnTo>
                      <a:pt x="2528" y="232"/>
                    </a:lnTo>
                    <a:lnTo>
                      <a:pt x="2545" y="229"/>
                    </a:lnTo>
                    <a:lnTo>
                      <a:pt x="2561" y="224"/>
                    </a:lnTo>
                    <a:lnTo>
                      <a:pt x="2580" y="218"/>
                    </a:lnTo>
                    <a:lnTo>
                      <a:pt x="2601" y="217"/>
                    </a:lnTo>
                    <a:lnTo>
                      <a:pt x="2610" y="224"/>
                    </a:lnTo>
                    <a:lnTo>
                      <a:pt x="2620" y="229"/>
                    </a:lnTo>
                    <a:lnTo>
                      <a:pt x="2629" y="234"/>
                    </a:lnTo>
                    <a:lnTo>
                      <a:pt x="2638" y="239"/>
                    </a:lnTo>
                    <a:lnTo>
                      <a:pt x="2645" y="246"/>
                    </a:lnTo>
                    <a:lnTo>
                      <a:pt x="2650" y="258"/>
                    </a:lnTo>
                    <a:lnTo>
                      <a:pt x="2652" y="278"/>
                    </a:lnTo>
                    <a:lnTo>
                      <a:pt x="2640" y="278"/>
                    </a:lnTo>
                    <a:lnTo>
                      <a:pt x="2634" y="283"/>
                    </a:lnTo>
                    <a:lnTo>
                      <a:pt x="2631" y="286"/>
                    </a:lnTo>
                    <a:lnTo>
                      <a:pt x="2626" y="293"/>
                    </a:lnTo>
                    <a:lnTo>
                      <a:pt x="2622" y="299"/>
                    </a:lnTo>
                    <a:lnTo>
                      <a:pt x="2619" y="304"/>
                    </a:lnTo>
                    <a:lnTo>
                      <a:pt x="2619" y="311"/>
                    </a:lnTo>
                    <a:lnTo>
                      <a:pt x="2617" y="320"/>
                    </a:lnTo>
                    <a:lnTo>
                      <a:pt x="2636" y="330"/>
                    </a:lnTo>
                    <a:lnTo>
                      <a:pt x="2659" y="339"/>
                    </a:lnTo>
                    <a:lnTo>
                      <a:pt x="2678" y="346"/>
                    </a:lnTo>
                    <a:lnTo>
                      <a:pt x="2685" y="339"/>
                    </a:lnTo>
                    <a:lnTo>
                      <a:pt x="2694" y="334"/>
                    </a:lnTo>
                    <a:lnTo>
                      <a:pt x="2702" y="330"/>
                    </a:lnTo>
                    <a:lnTo>
                      <a:pt x="2709" y="323"/>
                    </a:lnTo>
                    <a:lnTo>
                      <a:pt x="2713" y="309"/>
                    </a:lnTo>
                    <a:lnTo>
                      <a:pt x="2709" y="295"/>
                    </a:lnTo>
                    <a:lnTo>
                      <a:pt x="2704" y="279"/>
                    </a:lnTo>
                    <a:lnTo>
                      <a:pt x="2697" y="264"/>
                    </a:lnTo>
                    <a:lnTo>
                      <a:pt x="2694" y="246"/>
                    </a:lnTo>
                    <a:lnTo>
                      <a:pt x="2704" y="234"/>
                    </a:lnTo>
                    <a:lnTo>
                      <a:pt x="2715" y="217"/>
                    </a:lnTo>
                    <a:lnTo>
                      <a:pt x="2725" y="194"/>
                    </a:lnTo>
                    <a:lnTo>
                      <a:pt x="2736" y="169"/>
                    </a:lnTo>
                    <a:lnTo>
                      <a:pt x="2746" y="145"/>
                    </a:lnTo>
                    <a:lnTo>
                      <a:pt x="2755" y="124"/>
                    </a:lnTo>
                    <a:lnTo>
                      <a:pt x="2767" y="108"/>
                    </a:lnTo>
                    <a:lnTo>
                      <a:pt x="2779" y="100"/>
                    </a:lnTo>
                    <a:lnTo>
                      <a:pt x="2779" y="73"/>
                    </a:lnTo>
                    <a:lnTo>
                      <a:pt x="2784" y="53"/>
                    </a:lnTo>
                    <a:lnTo>
                      <a:pt x="2793" y="33"/>
                    </a:lnTo>
                    <a:lnTo>
                      <a:pt x="2802" y="16"/>
                    </a:lnTo>
                    <a:lnTo>
                      <a:pt x="2805" y="16"/>
                    </a:lnTo>
                    <a:lnTo>
                      <a:pt x="2809" y="47"/>
                    </a:lnTo>
                    <a:lnTo>
                      <a:pt x="2828" y="40"/>
                    </a:lnTo>
                    <a:lnTo>
                      <a:pt x="2842" y="30"/>
                    </a:lnTo>
                    <a:lnTo>
                      <a:pt x="2858" y="19"/>
                    </a:lnTo>
                    <a:lnTo>
                      <a:pt x="2875" y="12"/>
                    </a:lnTo>
                    <a:lnTo>
                      <a:pt x="4287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6" name="Google Shape;796;p12"/>
            <p:cNvSpPr txBox="1"/>
            <p:nvPr/>
          </p:nvSpPr>
          <p:spPr>
            <a:xfrm>
              <a:off x="251520" y="176436"/>
              <a:ext cx="8892480" cy="576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2860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Worldmap style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7" name="Google Shape;797;p12"/>
            <p:cNvGrpSpPr/>
            <p:nvPr/>
          </p:nvGrpSpPr>
          <p:grpSpPr>
            <a:xfrm>
              <a:off x="7328471" y="1079749"/>
              <a:ext cx="845697" cy="845697"/>
              <a:chOff x="2195735" y="1995686"/>
              <a:chExt cx="1325332" cy="1325332"/>
            </a:xfrm>
          </p:grpSpPr>
          <p:sp>
            <p:nvSpPr>
              <p:cNvPr id="798" name="Google Shape;798;p12"/>
              <p:cNvSpPr/>
              <p:nvPr/>
            </p:nvSpPr>
            <p:spPr>
              <a:xfrm rot="8100000">
                <a:off x="2389826" y="2189776"/>
                <a:ext cx="937151" cy="937151"/>
              </a:xfrm>
              <a:prstGeom prst="teardrop">
                <a:avLst>
                  <a:gd name="adj" fmla="val 125317"/>
                </a:avLst>
              </a:prstGeom>
              <a:solidFill>
                <a:srgbClr val="2A757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2"/>
              <p:cNvSpPr/>
              <p:nvPr/>
            </p:nvSpPr>
            <p:spPr>
              <a:xfrm>
                <a:off x="2626137" y="2426087"/>
                <a:ext cx="464529" cy="4645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0" name="Google Shape;800;p12"/>
            <p:cNvGrpSpPr/>
            <p:nvPr/>
          </p:nvGrpSpPr>
          <p:grpSpPr>
            <a:xfrm>
              <a:off x="5528271" y="2509265"/>
              <a:ext cx="845697" cy="845697"/>
              <a:chOff x="2195735" y="1995686"/>
              <a:chExt cx="1325332" cy="1325332"/>
            </a:xfrm>
          </p:grpSpPr>
          <p:sp>
            <p:nvSpPr>
              <p:cNvPr id="801" name="Google Shape;801;p12"/>
              <p:cNvSpPr/>
              <p:nvPr/>
            </p:nvSpPr>
            <p:spPr>
              <a:xfrm rot="8100000">
                <a:off x="2389826" y="2189776"/>
                <a:ext cx="937151" cy="937151"/>
              </a:xfrm>
              <a:prstGeom prst="teardrop">
                <a:avLst>
                  <a:gd name="adj" fmla="val 125317"/>
                </a:avLst>
              </a:prstGeom>
              <a:solidFill>
                <a:srgbClr val="3F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2"/>
              <p:cNvSpPr/>
              <p:nvPr/>
            </p:nvSpPr>
            <p:spPr>
              <a:xfrm>
                <a:off x="2626137" y="2426087"/>
                <a:ext cx="464529" cy="4645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3" name="Google Shape;803;p12"/>
            <p:cNvGrpSpPr/>
            <p:nvPr/>
          </p:nvGrpSpPr>
          <p:grpSpPr>
            <a:xfrm>
              <a:off x="7452321" y="3216933"/>
              <a:ext cx="845697" cy="845697"/>
              <a:chOff x="2195735" y="1995686"/>
              <a:chExt cx="1325332" cy="1325332"/>
            </a:xfrm>
          </p:grpSpPr>
          <p:sp>
            <p:nvSpPr>
              <p:cNvPr id="804" name="Google Shape;804;p12"/>
              <p:cNvSpPr/>
              <p:nvPr/>
            </p:nvSpPr>
            <p:spPr>
              <a:xfrm rot="8100000">
                <a:off x="2389826" y="2189776"/>
                <a:ext cx="937151" cy="937151"/>
              </a:xfrm>
              <a:prstGeom prst="teardrop">
                <a:avLst>
                  <a:gd name="adj" fmla="val 12531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2"/>
              <p:cNvSpPr/>
              <p:nvPr/>
            </p:nvSpPr>
            <p:spPr>
              <a:xfrm>
                <a:off x="2626137" y="2426087"/>
                <a:ext cx="464529" cy="4645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6" name="Google Shape;806;p12"/>
            <p:cNvGrpSpPr/>
            <p:nvPr/>
          </p:nvGrpSpPr>
          <p:grpSpPr>
            <a:xfrm>
              <a:off x="380704" y="1502598"/>
              <a:ext cx="845697" cy="845697"/>
              <a:chOff x="2195735" y="1995686"/>
              <a:chExt cx="1325332" cy="1325332"/>
            </a:xfrm>
          </p:grpSpPr>
          <p:sp>
            <p:nvSpPr>
              <p:cNvPr id="807" name="Google Shape;807;p12"/>
              <p:cNvSpPr/>
              <p:nvPr/>
            </p:nvSpPr>
            <p:spPr>
              <a:xfrm rot="8100000">
                <a:off x="2389826" y="2189776"/>
                <a:ext cx="937151" cy="937151"/>
              </a:xfrm>
              <a:prstGeom prst="teardrop">
                <a:avLst>
                  <a:gd name="adj" fmla="val 125317"/>
                </a:avLst>
              </a:prstGeom>
              <a:solidFill>
                <a:srgbClr val="0055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2"/>
              <p:cNvSpPr/>
              <p:nvPr/>
            </p:nvSpPr>
            <p:spPr>
              <a:xfrm>
                <a:off x="2626137" y="2426087"/>
                <a:ext cx="464529" cy="4645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9" name="Google Shape;809;p12"/>
            <p:cNvGrpSpPr/>
            <p:nvPr/>
          </p:nvGrpSpPr>
          <p:grpSpPr>
            <a:xfrm>
              <a:off x="380704" y="2571190"/>
              <a:ext cx="845697" cy="845697"/>
              <a:chOff x="2195735" y="1995686"/>
              <a:chExt cx="1325332" cy="1325332"/>
            </a:xfrm>
          </p:grpSpPr>
          <p:sp>
            <p:nvSpPr>
              <p:cNvPr id="810" name="Google Shape;810;p12"/>
              <p:cNvSpPr/>
              <p:nvPr/>
            </p:nvSpPr>
            <p:spPr>
              <a:xfrm rot="8100000">
                <a:off x="2389826" y="2189776"/>
                <a:ext cx="937151" cy="937151"/>
              </a:xfrm>
              <a:prstGeom prst="teardrop">
                <a:avLst>
                  <a:gd name="adj" fmla="val 125317"/>
                </a:avLst>
              </a:prstGeom>
              <a:solidFill>
                <a:srgbClr val="3F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2"/>
              <p:cNvSpPr/>
              <p:nvPr/>
            </p:nvSpPr>
            <p:spPr>
              <a:xfrm>
                <a:off x="2626137" y="2426087"/>
                <a:ext cx="464529" cy="4645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2" name="Google Shape;812;p12"/>
            <p:cNvGrpSpPr/>
            <p:nvPr/>
          </p:nvGrpSpPr>
          <p:grpSpPr>
            <a:xfrm>
              <a:off x="380704" y="3639782"/>
              <a:ext cx="845697" cy="845697"/>
              <a:chOff x="2195735" y="1995686"/>
              <a:chExt cx="1325332" cy="1325332"/>
            </a:xfrm>
          </p:grpSpPr>
          <p:sp>
            <p:nvSpPr>
              <p:cNvPr id="813" name="Google Shape;813;p12"/>
              <p:cNvSpPr/>
              <p:nvPr/>
            </p:nvSpPr>
            <p:spPr>
              <a:xfrm rot="8100000">
                <a:off x="2389826" y="2189776"/>
                <a:ext cx="937151" cy="937151"/>
              </a:xfrm>
              <a:prstGeom prst="teardrop">
                <a:avLst>
                  <a:gd name="adj" fmla="val 12531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2"/>
              <p:cNvSpPr/>
              <p:nvPr/>
            </p:nvSpPr>
            <p:spPr>
              <a:xfrm>
                <a:off x="2626137" y="2426087"/>
                <a:ext cx="464529" cy="4645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12"/>
            <p:cNvGrpSpPr/>
            <p:nvPr/>
          </p:nvGrpSpPr>
          <p:grpSpPr>
            <a:xfrm>
              <a:off x="1331639" y="2627596"/>
              <a:ext cx="2736305" cy="894546"/>
              <a:chOff x="4320398" y="1245513"/>
              <a:chExt cx="2874451" cy="894546"/>
            </a:xfrm>
          </p:grpSpPr>
          <p:sp>
            <p:nvSpPr>
              <p:cNvPr id="816" name="Google Shape;816;p12"/>
              <p:cNvSpPr txBox="1"/>
              <p:nvPr/>
            </p:nvSpPr>
            <p:spPr>
              <a:xfrm>
                <a:off x="4320399" y="1493728"/>
                <a:ext cx="28744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</a:t>
                </a:r>
                <a:endParaRPr/>
              </a:p>
            </p:txBody>
          </p:sp>
          <p:sp>
            <p:nvSpPr>
              <p:cNvPr id="817" name="Google Shape;817;p12"/>
              <p:cNvSpPr txBox="1"/>
              <p:nvPr/>
            </p:nvSpPr>
            <p:spPr>
              <a:xfrm>
                <a:off x="4320398" y="1245513"/>
                <a:ext cx="28744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8" name="Google Shape;818;p12"/>
            <p:cNvGrpSpPr/>
            <p:nvPr/>
          </p:nvGrpSpPr>
          <p:grpSpPr>
            <a:xfrm>
              <a:off x="1331639" y="1561763"/>
              <a:ext cx="2736305" cy="894546"/>
              <a:chOff x="4320398" y="1245513"/>
              <a:chExt cx="2874451" cy="894546"/>
            </a:xfrm>
          </p:grpSpPr>
          <p:sp>
            <p:nvSpPr>
              <p:cNvPr id="819" name="Google Shape;819;p12"/>
              <p:cNvSpPr txBox="1"/>
              <p:nvPr/>
            </p:nvSpPr>
            <p:spPr>
              <a:xfrm>
                <a:off x="4320399" y="1493728"/>
                <a:ext cx="28744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</a:t>
                </a:r>
                <a:endParaRPr/>
              </a:p>
            </p:txBody>
          </p:sp>
          <p:sp>
            <p:nvSpPr>
              <p:cNvPr id="820" name="Google Shape;820;p12"/>
              <p:cNvSpPr txBox="1"/>
              <p:nvPr/>
            </p:nvSpPr>
            <p:spPr>
              <a:xfrm>
                <a:off x="4320398" y="1245513"/>
                <a:ext cx="28744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1" name="Google Shape;821;p12"/>
            <p:cNvGrpSpPr/>
            <p:nvPr/>
          </p:nvGrpSpPr>
          <p:grpSpPr>
            <a:xfrm>
              <a:off x="1331639" y="3693428"/>
              <a:ext cx="2736305" cy="894546"/>
              <a:chOff x="4320398" y="1245513"/>
              <a:chExt cx="2874451" cy="894546"/>
            </a:xfrm>
          </p:grpSpPr>
          <p:sp>
            <p:nvSpPr>
              <p:cNvPr id="822" name="Google Shape;822;p12"/>
              <p:cNvSpPr txBox="1"/>
              <p:nvPr/>
            </p:nvSpPr>
            <p:spPr>
              <a:xfrm>
                <a:off x="4320399" y="1493728"/>
                <a:ext cx="28744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</a:t>
                </a:r>
                <a:endParaRPr/>
              </a:p>
            </p:txBody>
          </p:sp>
          <p:sp>
            <p:nvSpPr>
              <p:cNvPr id="823" name="Google Shape;823;p12"/>
              <p:cNvSpPr txBox="1"/>
              <p:nvPr/>
            </p:nvSpPr>
            <p:spPr>
              <a:xfrm>
                <a:off x="4320398" y="1245513"/>
                <a:ext cx="28744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829" name="Google Shape;829;p13"/>
          <p:cNvGrpSpPr/>
          <p:nvPr/>
        </p:nvGrpSpPr>
        <p:grpSpPr>
          <a:xfrm>
            <a:off x="548065" y="2457057"/>
            <a:ext cx="4734428" cy="4734428"/>
            <a:chOff x="682103" y="2476795"/>
            <a:chExt cx="4161553" cy="4161553"/>
          </a:xfrm>
        </p:grpSpPr>
        <p:grpSp>
          <p:nvGrpSpPr>
            <p:cNvPr id="830" name="Google Shape;830;p13"/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/>
                <a:ahLst/>
                <a:cxnLst/>
                <a:rect l="l" t="t" r="r" b="b"/>
                <a:pathLst>
                  <a:path w="3057525" h="3057525" extrusionOk="0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/>
                <a:ahLst/>
                <a:cxnLst/>
                <a:rect l="l" t="t" r="r" b="b"/>
                <a:pathLst>
                  <a:path w="3028217" h="2962327" extrusionOk="0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3" name="Google Shape;833;p13"/>
            <p:cNvGrpSpPr/>
            <p:nvPr/>
          </p:nvGrpSpPr>
          <p:grpSpPr>
            <a:xfrm rot="-5400000">
              <a:off x="682103" y="2476795"/>
              <a:ext cx="4161553" cy="4161553"/>
              <a:chOff x="-722274" y="661145"/>
              <a:chExt cx="5822711" cy="5822711"/>
            </a:xfrm>
          </p:grpSpPr>
          <p:grpSp>
            <p:nvGrpSpPr>
              <p:cNvPr id="834" name="Google Shape;834;p13"/>
              <p:cNvGrpSpPr/>
              <p:nvPr/>
            </p:nvGrpSpPr>
            <p:grpSpPr>
              <a:xfrm>
                <a:off x="-722274" y="661145"/>
                <a:ext cx="5822711" cy="5822711"/>
                <a:chOff x="-145968" y="1220212"/>
                <a:chExt cx="5822711" cy="5822711"/>
              </a:xfrm>
            </p:grpSpPr>
            <p:sp>
              <p:nvSpPr>
                <p:cNvPr id="835" name="Google Shape;835;p13"/>
                <p:cNvSpPr/>
                <p:nvPr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 rot="-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9" name="Google Shape;839;p13"/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rgbClr val="0F73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rgbClr val="0055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rgbClr val="16AC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rgbClr val="007F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rgbClr val="0F73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4" name="Google Shape;844;p13"/>
          <p:cNvGrpSpPr/>
          <p:nvPr/>
        </p:nvGrpSpPr>
        <p:grpSpPr>
          <a:xfrm>
            <a:off x="416243" y="2879214"/>
            <a:ext cx="1080051" cy="1452483"/>
            <a:chOff x="5823708" y="3105088"/>
            <a:chExt cx="1330902" cy="1789834"/>
          </a:xfrm>
        </p:grpSpPr>
        <p:sp>
          <p:nvSpPr>
            <p:cNvPr id="845" name="Google Shape;845;p13"/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/>
              <a:ahLst/>
              <a:cxnLst/>
              <a:rect l="l" t="t" r="r" b="b"/>
              <a:pathLst>
                <a:path w="1330902" h="1789834" extrusionOk="0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3"/>
          <p:cNvGrpSpPr/>
          <p:nvPr/>
        </p:nvGrpSpPr>
        <p:grpSpPr>
          <a:xfrm>
            <a:off x="1399466" y="1829866"/>
            <a:ext cx="1080051" cy="1452483"/>
            <a:chOff x="5823708" y="3105088"/>
            <a:chExt cx="1330902" cy="1789834"/>
          </a:xfrm>
        </p:grpSpPr>
        <p:sp>
          <p:nvSpPr>
            <p:cNvPr id="848" name="Google Shape;848;p13"/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/>
              <a:ahLst/>
              <a:cxnLst/>
              <a:rect l="l" t="t" r="r" b="b"/>
              <a:pathLst>
                <a:path w="1330902" h="1789834" extrusionOk="0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rgbClr val="C0E9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13"/>
          <p:cNvGrpSpPr/>
          <p:nvPr/>
        </p:nvGrpSpPr>
        <p:grpSpPr>
          <a:xfrm>
            <a:off x="2382689" y="1294868"/>
            <a:ext cx="1080051" cy="1452483"/>
            <a:chOff x="5823708" y="3105088"/>
            <a:chExt cx="1330902" cy="1789834"/>
          </a:xfrm>
        </p:grpSpPr>
        <p:sp>
          <p:nvSpPr>
            <p:cNvPr id="851" name="Google Shape;851;p13"/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/>
              <a:ahLst/>
              <a:cxnLst/>
              <a:rect l="l" t="t" r="r" b="b"/>
              <a:pathLst>
                <a:path w="1330902" h="1789834" extrusionOk="0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p13"/>
          <p:cNvGrpSpPr/>
          <p:nvPr/>
        </p:nvGrpSpPr>
        <p:grpSpPr>
          <a:xfrm>
            <a:off x="3365911" y="1829866"/>
            <a:ext cx="1080051" cy="1452483"/>
            <a:chOff x="5823708" y="3105088"/>
            <a:chExt cx="1330902" cy="1789834"/>
          </a:xfrm>
        </p:grpSpPr>
        <p:sp>
          <p:nvSpPr>
            <p:cNvPr id="854" name="Google Shape;854;p13"/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/>
              <a:ahLst/>
              <a:cxnLst/>
              <a:rect l="l" t="t" r="r" b="b"/>
              <a:pathLst>
                <a:path w="1330902" h="1789834" extrusionOk="0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rgbClr val="C0E9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13"/>
          <p:cNvGrpSpPr/>
          <p:nvPr/>
        </p:nvGrpSpPr>
        <p:grpSpPr>
          <a:xfrm>
            <a:off x="4349133" y="2879214"/>
            <a:ext cx="1080051" cy="1452483"/>
            <a:chOff x="5823708" y="3105088"/>
            <a:chExt cx="1330902" cy="1789834"/>
          </a:xfrm>
        </p:grpSpPr>
        <p:sp>
          <p:nvSpPr>
            <p:cNvPr id="857" name="Google Shape;857;p13"/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/>
              <a:ahLst/>
              <a:cxnLst/>
              <a:rect l="l" t="t" r="r" b="b"/>
              <a:pathLst>
                <a:path w="1330902" h="1789834" extrusionOk="0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3"/>
          <p:cNvSpPr/>
          <p:nvPr/>
        </p:nvSpPr>
        <p:spPr>
          <a:xfrm>
            <a:off x="813128" y="3297822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3"/>
          <p:cNvSpPr/>
          <p:nvPr/>
        </p:nvSpPr>
        <p:spPr>
          <a:xfrm>
            <a:off x="1790172" y="2216013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3"/>
          <p:cNvSpPr/>
          <p:nvPr/>
        </p:nvSpPr>
        <p:spPr>
          <a:xfrm>
            <a:off x="3765941" y="2180257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3"/>
          <p:cNvSpPr/>
          <p:nvPr/>
        </p:nvSpPr>
        <p:spPr>
          <a:xfrm>
            <a:off x="2768000" y="167377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3"/>
          <p:cNvSpPr/>
          <p:nvPr/>
        </p:nvSpPr>
        <p:spPr>
          <a:xfrm>
            <a:off x="4764180" y="3259728"/>
            <a:ext cx="323283" cy="30262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3"/>
          <p:cNvSpPr txBox="1"/>
          <p:nvPr/>
        </p:nvSpPr>
        <p:spPr>
          <a:xfrm>
            <a:off x="6312801" y="2282159"/>
            <a:ext cx="48564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865" name="Google Shape;865;p13"/>
          <p:cNvSpPr txBox="1"/>
          <p:nvPr/>
        </p:nvSpPr>
        <p:spPr>
          <a:xfrm>
            <a:off x="6312801" y="1841702"/>
            <a:ext cx="4856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3"/>
          <p:cNvSpPr txBox="1"/>
          <p:nvPr/>
        </p:nvSpPr>
        <p:spPr>
          <a:xfrm>
            <a:off x="6312801" y="4082670"/>
            <a:ext cx="48564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867" name="Google Shape;867;p13"/>
          <p:cNvSpPr txBox="1"/>
          <p:nvPr/>
        </p:nvSpPr>
        <p:spPr>
          <a:xfrm>
            <a:off x="6312801" y="3642213"/>
            <a:ext cx="4856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3"/>
          <p:cNvSpPr txBox="1"/>
          <p:nvPr/>
        </p:nvSpPr>
        <p:spPr>
          <a:xfrm>
            <a:off x="6435587" y="5441593"/>
            <a:ext cx="2117864" cy="393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4"/>
          <p:cNvSpPr txBox="1"/>
          <p:nvPr/>
        </p:nvSpPr>
        <p:spPr>
          <a:xfrm>
            <a:off x="323528" y="2919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4" name="Google Shape;874;p14"/>
          <p:cNvGrpSpPr/>
          <p:nvPr/>
        </p:nvGrpSpPr>
        <p:grpSpPr>
          <a:xfrm>
            <a:off x="977067" y="2438888"/>
            <a:ext cx="3736361" cy="722105"/>
            <a:chOff x="2104636" y="2420889"/>
            <a:chExt cx="3736361" cy="722105"/>
          </a:xfrm>
        </p:grpSpPr>
        <p:sp>
          <p:nvSpPr>
            <p:cNvPr id="875" name="Google Shape;875;p14"/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4"/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4"/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4"/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4"/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4"/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4"/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4"/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4"/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FF4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4"/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FF4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4"/>
          <p:cNvGrpSpPr/>
          <p:nvPr/>
        </p:nvGrpSpPr>
        <p:grpSpPr>
          <a:xfrm>
            <a:off x="7447678" y="2420758"/>
            <a:ext cx="3809194" cy="740235"/>
            <a:chOff x="6656228" y="2402759"/>
            <a:chExt cx="3809194" cy="740235"/>
          </a:xfrm>
        </p:grpSpPr>
        <p:sp>
          <p:nvSpPr>
            <p:cNvPr id="886" name="Google Shape;886;p14"/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4"/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4"/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4"/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4"/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4"/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4"/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BCF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4"/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BCF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4"/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BCF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14"/>
          <p:cNvGrpSpPr/>
          <p:nvPr/>
        </p:nvGrpSpPr>
        <p:grpSpPr>
          <a:xfrm>
            <a:off x="7120275" y="1513439"/>
            <a:ext cx="4464000" cy="863358"/>
            <a:chOff x="803640" y="3362835"/>
            <a:chExt cx="2059657" cy="863358"/>
          </a:xfrm>
        </p:grpSpPr>
        <p:sp>
          <p:nvSpPr>
            <p:cNvPr id="897" name="Google Shape;897;p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14"/>
          <p:cNvGrpSpPr/>
          <p:nvPr/>
        </p:nvGrpSpPr>
        <p:grpSpPr>
          <a:xfrm>
            <a:off x="613247" y="1513439"/>
            <a:ext cx="4464000" cy="863358"/>
            <a:chOff x="803640" y="3362835"/>
            <a:chExt cx="2059657" cy="863358"/>
          </a:xfrm>
        </p:grpSpPr>
        <p:sp>
          <p:nvSpPr>
            <p:cNvPr id="900" name="Google Shape;900;p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14"/>
          <p:cNvSpPr txBox="1"/>
          <p:nvPr/>
        </p:nvSpPr>
        <p:spPr>
          <a:xfrm>
            <a:off x="5154196" y="1652731"/>
            <a:ext cx="90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4"/>
          <p:cNvSpPr txBox="1"/>
          <p:nvPr/>
        </p:nvSpPr>
        <p:spPr>
          <a:xfrm>
            <a:off x="6144243" y="1652731"/>
            <a:ext cx="90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4" name="Google Shape;904;p14"/>
          <p:cNvGrpSpPr/>
          <p:nvPr/>
        </p:nvGrpSpPr>
        <p:grpSpPr>
          <a:xfrm>
            <a:off x="3351870" y="3469166"/>
            <a:ext cx="5127877" cy="2979279"/>
            <a:chOff x="637381" y="1143000"/>
            <a:chExt cx="7869238" cy="4572000"/>
          </a:xfrm>
        </p:grpSpPr>
        <p:sp>
          <p:nvSpPr>
            <p:cNvPr id="905" name="Google Shape;905;p14"/>
            <p:cNvSpPr/>
            <p:nvPr/>
          </p:nvSpPr>
          <p:spPr>
            <a:xfrm>
              <a:off x="637381" y="1982787"/>
              <a:ext cx="3430588" cy="3732213"/>
            </a:xfrm>
            <a:custGeom>
              <a:avLst/>
              <a:gdLst/>
              <a:ahLst/>
              <a:cxnLst/>
              <a:rect l="l" t="t" r="r" b="b"/>
              <a:pathLst>
                <a:path w="2161" h="2351" extrusionOk="0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1597819" y="1173162"/>
              <a:ext cx="2600325" cy="1519238"/>
            </a:xfrm>
            <a:custGeom>
              <a:avLst/>
              <a:gdLst/>
              <a:ahLst/>
              <a:cxnLst/>
              <a:rect l="l" t="t" r="r" b="b"/>
              <a:pathLst>
                <a:path w="1638" h="957" extrusionOk="0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3975894" y="1550987"/>
              <a:ext cx="4530725" cy="3509963"/>
            </a:xfrm>
            <a:custGeom>
              <a:avLst/>
              <a:gdLst/>
              <a:ahLst/>
              <a:cxnLst/>
              <a:rect l="l" t="t" r="r" b="b"/>
              <a:pathLst>
                <a:path w="2854" h="2211" extrusionOk="0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4574381" y="1143000"/>
              <a:ext cx="2078038" cy="517525"/>
            </a:xfrm>
            <a:custGeom>
              <a:avLst/>
              <a:gdLst/>
              <a:ahLst/>
              <a:cxnLst/>
              <a:rect l="l" t="t" r="r" b="b"/>
              <a:pathLst>
                <a:path w="1309" h="326" extrusionOk="0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6823869" y="4470400"/>
              <a:ext cx="1468438" cy="933450"/>
            </a:xfrm>
            <a:custGeom>
              <a:avLst/>
              <a:gdLst/>
              <a:ahLst/>
              <a:cxnLst/>
              <a:rect l="l" t="t" r="r" b="b"/>
              <a:pathLst>
                <a:path w="925" h="588" extrusionOk="0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9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3868" y="845169"/>
            <a:ext cx="2872857" cy="1858907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5"/>
          <p:cNvSpPr txBox="1"/>
          <p:nvPr/>
        </p:nvSpPr>
        <p:spPr>
          <a:xfrm>
            <a:off x="323528" y="2919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6" name="Google Shape;916;p15"/>
          <p:cNvGrpSpPr/>
          <p:nvPr/>
        </p:nvGrpSpPr>
        <p:grpSpPr>
          <a:xfrm>
            <a:off x="860211" y="5134924"/>
            <a:ext cx="1699847" cy="1048024"/>
            <a:chOff x="803640" y="3362835"/>
            <a:chExt cx="2059657" cy="1048024"/>
          </a:xfrm>
        </p:grpSpPr>
        <p:sp>
          <p:nvSpPr>
            <p:cNvPr id="917" name="Google Shape;917;p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918" name="Google Shape;918;p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9" name="Google Shape;919;p15"/>
          <p:cNvGrpSpPr/>
          <p:nvPr/>
        </p:nvGrpSpPr>
        <p:grpSpPr>
          <a:xfrm>
            <a:off x="2755474" y="5134924"/>
            <a:ext cx="1699847" cy="1048024"/>
            <a:chOff x="803640" y="3362835"/>
            <a:chExt cx="2059657" cy="1048024"/>
          </a:xfrm>
        </p:grpSpPr>
        <p:sp>
          <p:nvSpPr>
            <p:cNvPr id="920" name="Google Shape;920;p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921" name="Google Shape;921;p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15"/>
          <p:cNvGrpSpPr/>
          <p:nvPr/>
        </p:nvGrpSpPr>
        <p:grpSpPr>
          <a:xfrm>
            <a:off x="4650737" y="5134924"/>
            <a:ext cx="1699847" cy="1048024"/>
            <a:chOff x="803640" y="3362835"/>
            <a:chExt cx="2059657" cy="1048024"/>
          </a:xfrm>
        </p:grpSpPr>
        <p:sp>
          <p:nvSpPr>
            <p:cNvPr id="923" name="Google Shape;923;p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924" name="Google Shape;924;p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15"/>
          <p:cNvGrpSpPr/>
          <p:nvPr/>
        </p:nvGrpSpPr>
        <p:grpSpPr>
          <a:xfrm>
            <a:off x="6546000" y="5134924"/>
            <a:ext cx="1699847" cy="1048024"/>
            <a:chOff x="803640" y="3362835"/>
            <a:chExt cx="2059657" cy="1048024"/>
          </a:xfrm>
        </p:grpSpPr>
        <p:sp>
          <p:nvSpPr>
            <p:cNvPr id="926" name="Google Shape;926;p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927" name="Google Shape;927;p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8" name="Google Shape;928;p15"/>
          <p:cNvSpPr/>
          <p:nvPr/>
        </p:nvSpPr>
        <p:spPr>
          <a:xfrm rot="2700000" flipH="1">
            <a:off x="8478394" y="2796873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5"/>
          <p:cNvSpPr/>
          <p:nvPr/>
        </p:nvSpPr>
        <p:spPr>
          <a:xfrm rot="2700000" flipH="1">
            <a:off x="6661140" y="3014152"/>
            <a:ext cx="1440000" cy="144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5"/>
          <p:cNvSpPr/>
          <p:nvPr/>
        </p:nvSpPr>
        <p:spPr>
          <a:xfrm rot="2700000" flipH="1">
            <a:off x="4872647" y="3231431"/>
            <a:ext cx="1260000" cy="126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"/>
          <p:cNvSpPr/>
          <p:nvPr/>
        </p:nvSpPr>
        <p:spPr>
          <a:xfrm rot="2700000" flipH="1">
            <a:off x="3062605" y="3448710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5"/>
          <p:cNvSpPr/>
          <p:nvPr/>
        </p:nvSpPr>
        <p:spPr>
          <a:xfrm flipH="1">
            <a:off x="-3836" y="4742426"/>
            <a:ext cx="12204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5"/>
          <p:cNvSpPr/>
          <p:nvPr/>
        </p:nvSpPr>
        <p:spPr>
          <a:xfrm flipH="1">
            <a:off x="9154995" y="4635403"/>
            <a:ext cx="266798" cy="26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5"/>
          <p:cNvSpPr/>
          <p:nvPr/>
        </p:nvSpPr>
        <p:spPr>
          <a:xfrm flipH="1">
            <a:off x="7247741" y="4635403"/>
            <a:ext cx="266798" cy="2667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5"/>
          <p:cNvSpPr/>
          <p:nvPr/>
        </p:nvSpPr>
        <p:spPr>
          <a:xfrm flipH="1">
            <a:off x="5369248" y="4635403"/>
            <a:ext cx="266798" cy="2667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5"/>
          <p:cNvSpPr/>
          <p:nvPr/>
        </p:nvSpPr>
        <p:spPr>
          <a:xfrm flipH="1">
            <a:off x="3469206" y="4635403"/>
            <a:ext cx="266798" cy="2667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5"/>
          <p:cNvSpPr/>
          <p:nvPr/>
        </p:nvSpPr>
        <p:spPr>
          <a:xfrm rot="2700000" flipH="1">
            <a:off x="1257341" y="3665989"/>
            <a:ext cx="900000" cy="90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5"/>
          <p:cNvSpPr/>
          <p:nvPr/>
        </p:nvSpPr>
        <p:spPr>
          <a:xfrm flipH="1">
            <a:off x="1573942" y="4635403"/>
            <a:ext cx="266798" cy="266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9" name="Google Shape;939;p15"/>
          <p:cNvGrpSpPr/>
          <p:nvPr/>
        </p:nvGrpSpPr>
        <p:grpSpPr>
          <a:xfrm>
            <a:off x="8441264" y="5134924"/>
            <a:ext cx="1699847" cy="1048024"/>
            <a:chOff x="803640" y="3362835"/>
            <a:chExt cx="2059657" cy="1048024"/>
          </a:xfrm>
        </p:grpSpPr>
        <p:sp>
          <p:nvSpPr>
            <p:cNvPr id="940" name="Google Shape;940;p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941" name="Google Shape;941;p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2" name="Google Shape;942;p15"/>
          <p:cNvSpPr/>
          <p:nvPr/>
        </p:nvSpPr>
        <p:spPr>
          <a:xfrm rot="-5400000">
            <a:off x="1489926" y="3858496"/>
            <a:ext cx="418758" cy="499271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5"/>
          <p:cNvSpPr/>
          <p:nvPr/>
        </p:nvSpPr>
        <p:spPr>
          <a:xfrm rot="9900000">
            <a:off x="5317866" y="3727100"/>
            <a:ext cx="486804" cy="413447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5"/>
          <p:cNvSpPr/>
          <p:nvPr/>
        </p:nvSpPr>
        <p:spPr>
          <a:xfrm>
            <a:off x="7153085" y="3606733"/>
            <a:ext cx="425827" cy="327092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5"/>
          <p:cNvSpPr/>
          <p:nvPr/>
        </p:nvSpPr>
        <p:spPr>
          <a:xfrm>
            <a:off x="8937273" y="3275677"/>
            <a:ext cx="702580" cy="708299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5"/>
          <p:cNvSpPr/>
          <p:nvPr/>
        </p:nvSpPr>
        <p:spPr>
          <a:xfrm>
            <a:off x="3412162" y="3775195"/>
            <a:ext cx="454714" cy="392412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6"/>
          <p:cNvSpPr txBox="1"/>
          <p:nvPr/>
        </p:nvSpPr>
        <p:spPr>
          <a:xfrm>
            <a:off x="323528" y="2919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2" name="Google Shape;952;p16"/>
          <p:cNvGrpSpPr/>
          <p:nvPr/>
        </p:nvGrpSpPr>
        <p:grpSpPr>
          <a:xfrm>
            <a:off x="8404603" y="2781022"/>
            <a:ext cx="2911650" cy="959038"/>
            <a:chOff x="6976472" y="3212976"/>
            <a:chExt cx="2175465" cy="959038"/>
          </a:xfrm>
        </p:grpSpPr>
        <p:sp>
          <p:nvSpPr>
            <p:cNvPr id="953" name="Google Shape;953;p16"/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6"/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16"/>
          <p:cNvGrpSpPr/>
          <p:nvPr/>
        </p:nvGrpSpPr>
        <p:grpSpPr>
          <a:xfrm>
            <a:off x="785212" y="4011742"/>
            <a:ext cx="2911651" cy="959038"/>
            <a:chOff x="-2604" y="3201033"/>
            <a:chExt cx="2175465" cy="959038"/>
          </a:xfrm>
        </p:grpSpPr>
        <p:sp>
          <p:nvSpPr>
            <p:cNvPr id="956" name="Google Shape;956;p16"/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6"/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16"/>
          <p:cNvGrpSpPr/>
          <p:nvPr/>
        </p:nvGrpSpPr>
        <p:grpSpPr>
          <a:xfrm>
            <a:off x="7521279" y="1550304"/>
            <a:ext cx="2911650" cy="959036"/>
            <a:chOff x="6310076" y="1490145"/>
            <a:chExt cx="2175465" cy="959036"/>
          </a:xfrm>
        </p:grpSpPr>
        <p:sp>
          <p:nvSpPr>
            <p:cNvPr id="959" name="Google Shape;959;p16"/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6"/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p16"/>
          <p:cNvGrpSpPr/>
          <p:nvPr/>
        </p:nvGrpSpPr>
        <p:grpSpPr>
          <a:xfrm>
            <a:off x="7521279" y="5242463"/>
            <a:ext cx="2911650" cy="959038"/>
            <a:chOff x="6369928" y="4901747"/>
            <a:chExt cx="2175465" cy="959038"/>
          </a:xfrm>
        </p:grpSpPr>
        <p:sp>
          <p:nvSpPr>
            <p:cNvPr id="962" name="Google Shape;962;p16"/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6"/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16"/>
          <p:cNvGrpSpPr/>
          <p:nvPr/>
        </p:nvGrpSpPr>
        <p:grpSpPr>
          <a:xfrm>
            <a:off x="1581269" y="1550304"/>
            <a:ext cx="2911651" cy="959036"/>
            <a:chOff x="680500" y="1484784"/>
            <a:chExt cx="2175465" cy="959036"/>
          </a:xfrm>
        </p:grpSpPr>
        <p:sp>
          <p:nvSpPr>
            <p:cNvPr id="965" name="Google Shape;965;p16"/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6"/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16"/>
          <p:cNvGrpSpPr/>
          <p:nvPr/>
        </p:nvGrpSpPr>
        <p:grpSpPr>
          <a:xfrm>
            <a:off x="1581269" y="5242463"/>
            <a:ext cx="2911651" cy="959038"/>
            <a:chOff x="740351" y="4896385"/>
            <a:chExt cx="2175465" cy="959038"/>
          </a:xfrm>
        </p:grpSpPr>
        <p:sp>
          <p:nvSpPr>
            <p:cNvPr id="968" name="Google Shape;968;p16"/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6"/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0" name="Google Shape;970;p16"/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6"/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6"/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6"/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6"/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16"/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6"/>
          <p:cNvSpPr/>
          <p:nvPr/>
        </p:nvSpPr>
        <p:spPr>
          <a:xfrm>
            <a:off x="4389567" y="316687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6"/>
          <p:cNvSpPr/>
          <p:nvPr/>
        </p:nvSpPr>
        <p:spPr>
          <a:xfrm>
            <a:off x="5226567" y="517055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6"/>
          <p:cNvSpPr/>
          <p:nvPr/>
        </p:nvSpPr>
        <p:spPr>
          <a:xfrm>
            <a:off x="6493760" y="225800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6"/>
          <p:cNvSpPr/>
          <p:nvPr/>
        </p:nvSpPr>
        <p:spPr>
          <a:xfrm>
            <a:off x="7326446" y="434059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16"/>
          <p:cNvSpPr/>
          <p:nvPr/>
        </p:nvSpPr>
        <p:spPr>
          <a:xfrm>
            <a:off x="6468699" y="518879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6"/>
          <p:cNvSpPr/>
          <p:nvPr/>
        </p:nvSpPr>
        <p:spPr>
          <a:xfrm flipH="1">
            <a:off x="5250512" y="2249920"/>
            <a:ext cx="440978" cy="363780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6"/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16"/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16"/>
          <p:cNvSpPr/>
          <p:nvPr/>
        </p:nvSpPr>
        <p:spPr>
          <a:xfrm rot="9900000">
            <a:off x="7343476" y="317396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6"/>
          <p:cNvSpPr/>
          <p:nvPr/>
        </p:nvSpPr>
        <p:spPr>
          <a:xfrm>
            <a:off x="4369300" y="428433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6"/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rgbClr val="FFFFFF"/>
          </a:solidFill>
          <a:ln w="1143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6"/>
          <p:cNvSpPr/>
          <p:nvPr/>
        </p:nvSpPr>
        <p:spPr>
          <a:xfrm>
            <a:off x="5756798" y="3199612"/>
            <a:ext cx="678403" cy="677301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8" name="Google Shape;988;p16"/>
          <p:cNvGrpSpPr/>
          <p:nvPr/>
        </p:nvGrpSpPr>
        <p:grpSpPr>
          <a:xfrm>
            <a:off x="8404604" y="4011742"/>
            <a:ext cx="2911650" cy="959038"/>
            <a:chOff x="6369928" y="4901747"/>
            <a:chExt cx="2175465" cy="959038"/>
          </a:xfrm>
        </p:grpSpPr>
        <p:sp>
          <p:nvSpPr>
            <p:cNvPr id="989" name="Google Shape;989;p16"/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16"/>
          <p:cNvGrpSpPr/>
          <p:nvPr/>
        </p:nvGrpSpPr>
        <p:grpSpPr>
          <a:xfrm>
            <a:off x="785212" y="2781022"/>
            <a:ext cx="2911651" cy="959038"/>
            <a:chOff x="-2604" y="3201033"/>
            <a:chExt cx="2175465" cy="959038"/>
          </a:xfrm>
        </p:grpSpPr>
        <p:sp>
          <p:nvSpPr>
            <p:cNvPr id="992" name="Google Shape;992;p16"/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6"/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4" name="Google Shape;994;p16"/>
          <p:cNvSpPr txBox="1"/>
          <p:nvPr/>
        </p:nvSpPr>
        <p:spPr>
          <a:xfrm>
            <a:off x="5491802" y="4090409"/>
            <a:ext cx="120839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7"/>
          <p:cNvSpPr>
            <a:spLocks noGrp="1"/>
          </p:cNvSpPr>
          <p:nvPr>
            <p:ph type="pic" idx="2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0" name="Google Shape;1000;p17"/>
          <p:cNvSpPr txBox="1"/>
          <p:nvPr/>
        </p:nvSpPr>
        <p:spPr>
          <a:xfrm>
            <a:off x="475928" y="4443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001" name="Google Shape;1001;p17"/>
          <p:cNvSpPr txBox="1"/>
          <p:nvPr/>
        </p:nvSpPr>
        <p:spPr>
          <a:xfrm>
            <a:off x="1248980" y="5232729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/FACEBOOK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17"/>
          <p:cNvSpPr txBox="1"/>
          <p:nvPr/>
        </p:nvSpPr>
        <p:spPr>
          <a:xfrm>
            <a:off x="4080011" y="5235445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7"/>
          <p:cNvSpPr txBox="1"/>
          <p:nvPr/>
        </p:nvSpPr>
        <p:spPr>
          <a:xfrm>
            <a:off x="10123959" y="4766982"/>
            <a:ext cx="19251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www.hompageurl.com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7"/>
          <p:cNvSpPr/>
          <p:nvPr/>
        </p:nvSpPr>
        <p:spPr>
          <a:xfrm>
            <a:off x="3734542" y="521548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7"/>
          <p:cNvSpPr/>
          <p:nvPr/>
        </p:nvSpPr>
        <p:spPr>
          <a:xfrm>
            <a:off x="937504" y="521548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7"/>
          <p:cNvSpPr txBox="1"/>
          <p:nvPr/>
        </p:nvSpPr>
        <p:spPr>
          <a:xfrm>
            <a:off x="851657" y="5666305"/>
            <a:ext cx="25690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7"/>
          <p:cNvSpPr txBox="1"/>
          <p:nvPr/>
        </p:nvSpPr>
        <p:spPr>
          <a:xfrm>
            <a:off x="3678221" y="5666305"/>
            <a:ext cx="25690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7"/>
          <p:cNvSpPr txBox="1"/>
          <p:nvPr/>
        </p:nvSpPr>
        <p:spPr>
          <a:xfrm>
            <a:off x="8129238" y="6193742"/>
            <a:ext cx="27564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Example Text Example Text Example Text Example Text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7"/>
          <p:cNvSpPr/>
          <p:nvPr/>
        </p:nvSpPr>
        <p:spPr>
          <a:xfrm>
            <a:off x="6885160" y="1867136"/>
            <a:ext cx="304498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7"/>
          <p:cNvSpPr/>
          <p:nvPr/>
        </p:nvSpPr>
        <p:spPr>
          <a:xfrm>
            <a:off x="6885160" y="3380398"/>
            <a:ext cx="48194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70946" y="2842874"/>
            <a:ext cx="2213201" cy="1432071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8"/>
          <p:cNvSpPr txBox="1"/>
          <p:nvPr/>
        </p:nvSpPr>
        <p:spPr>
          <a:xfrm>
            <a:off x="323528" y="29192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7" name="Google Shape;1017;p18"/>
          <p:cNvGrpSpPr/>
          <p:nvPr/>
        </p:nvGrpSpPr>
        <p:grpSpPr>
          <a:xfrm>
            <a:off x="1482330" y="4493452"/>
            <a:ext cx="836344" cy="720000"/>
            <a:chOff x="7521194" y="5284915"/>
            <a:chExt cx="1137987" cy="979683"/>
          </a:xfrm>
        </p:grpSpPr>
        <p:grpSp>
          <p:nvGrpSpPr>
            <p:cNvPr id="1018" name="Google Shape;1018;p18"/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19" name="Google Shape;1019;p18"/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243290" extrusionOk="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471979" extrusionOk="0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rgbClr val="0F73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2" name="Google Shape;1022;p18"/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/>
              <a:ahLst/>
              <a:cxnLst/>
              <a:rect l="l" t="t" r="r" b="b"/>
              <a:pathLst>
                <a:path w="768835" h="188632" extrusionOk="0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18"/>
          <p:cNvGrpSpPr/>
          <p:nvPr/>
        </p:nvGrpSpPr>
        <p:grpSpPr>
          <a:xfrm>
            <a:off x="3813534" y="4385452"/>
            <a:ext cx="961795" cy="828000"/>
            <a:chOff x="7521194" y="5284915"/>
            <a:chExt cx="1137987" cy="979683"/>
          </a:xfrm>
        </p:grpSpPr>
        <p:grpSp>
          <p:nvGrpSpPr>
            <p:cNvPr id="1024" name="Google Shape;1024;p18"/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25" name="Google Shape;1025;p18"/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243290" extrusionOk="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471979" extrusionOk="0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rgbClr val="0055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8" name="Google Shape;1028;p18"/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/>
              <a:ahLst/>
              <a:cxnLst/>
              <a:rect l="l" t="t" r="r" b="b"/>
              <a:pathLst>
                <a:path w="768835" h="188632" extrusionOk="0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18"/>
          <p:cNvGrpSpPr/>
          <p:nvPr/>
        </p:nvGrpSpPr>
        <p:grpSpPr>
          <a:xfrm>
            <a:off x="6270189" y="4277452"/>
            <a:ext cx="1087246" cy="936000"/>
            <a:chOff x="7521194" y="5284915"/>
            <a:chExt cx="1137987" cy="979683"/>
          </a:xfrm>
        </p:grpSpPr>
        <p:grpSp>
          <p:nvGrpSpPr>
            <p:cNvPr id="1030" name="Google Shape;1030;p18"/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31" name="Google Shape;1031;p18"/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243290" extrusionOk="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471979" extrusionOk="0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rgbClr val="2A757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4" name="Google Shape;1034;p18"/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/>
              <a:ahLst/>
              <a:cxnLst/>
              <a:rect l="l" t="t" r="r" b="b"/>
              <a:pathLst>
                <a:path w="768835" h="188632" extrusionOk="0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18"/>
          <p:cNvGrpSpPr/>
          <p:nvPr/>
        </p:nvGrpSpPr>
        <p:grpSpPr>
          <a:xfrm>
            <a:off x="8852296" y="4169452"/>
            <a:ext cx="1212698" cy="1044000"/>
            <a:chOff x="7521194" y="5284915"/>
            <a:chExt cx="1137987" cy="979683"/>
          </a:xfrm>
        </p:grpSpPr>
        <p:grpSp>
          <p:nvGrpSpPr>
            <p:cNvPr id="1036" name="Google Shape;1036;p18"/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37" name="Google Shape;1037;p18"/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243290" extrusionOk="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471979" extrusionOk="0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rgbClr val="0257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0" name="Google Shape;1040;p18"/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/>
              <a:ahLst/>
              <a:cxnLst/>
              <a:rect l="l" t="t" r="r" b="b"/>
              <a:pathLst>
                <a:path w="768835" h="188632" extrusionOk="0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8"/>
          <p:cNvSpPr/>
          <p:nvPr/>
        </p:nvSpPr>
        <p:spPr>
          <a:xfrm rot="-1564697">
            <a:off x="138486" y="1108979"/>
            <a:ext cx="1820244" cy="2561938"/>
          </a:xfrm>
          <a:custGeom>
            <a:avLst/>
            <a:gdLst/>
            <a:ahLst/>
            <a:cxnLst/>
            <a:rect l="l" t="t" r="r" b="b"/>
            <a:pathLst>
              <a:path w="1590856" h="2239083" extrusionOk="0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1007725" y="1881210"/>
                  <a:pt x="1064541" y="1965208"/>
                </a:cubicBezTo>
                <a:cubicBezTo>
                  <a:pt x="1131741" y="2103968"/>
                  <a:pt x="1144235" y="2163803"/>
                  <a:pt x="1055852" y="2173239"/>
                </a:cubicBezTo>
                <a:cubicBezTo>
                  <a:pt x="1022185" y="2172465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2" name="Google Shape;1042;p18"/>
          <p:cNvGrpSpPr/>
          <p:nvPr/>
        </p:nvGrpSpPr>
        <p:grpSpPr>
          <a:xfrm>
            <a:off x="3415933" y="5299105"/>
            <a:ext cx="1756993" cy="954108"/>
            <a:chOff x="1067114" y="2905199"/>
            <a:chExt cx="1756993" cy="954108"/>
          </a:xfrm>
        </p:grpSpPr>
        <p:sp>
          <p:nvSpPr>
            <p:cNvPr id="1043" name="Google Shape;1043;p18"/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44" name="Google Shape;1044;p18"/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18"/>
          <p:cNvGrpSpPr/>
          <p:nvPr/>
        </p:nvGrpSpPr>
        <p:grpSpPr>
          <a:xfrm>
            <a:off x="1007869" y="5299105"/>
            <a:ext cx="1756993" cy="954108"/>
            <a:chOff x="1067114" y="2905199"/>
            <a:chExt cx="1756993" cy="954108"/>
          </a:xfrm>
        </p:grpSpPr>
        <p:sp>
          <p:nvSpPr>
            <p:cNvPr id="1046" name="Google Shape;1046;p18"/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47" name="Google Shape;1047;p18"/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8" name="Google Shape;1048;p18"/>
          <p:cNvGrpSpPr/>
          <p:nvPr/>
        </p:nvGrpSpPr>
        <p:grpSpPr>
          <a:xfrm>
            <a:off x="5887367" y="5299105"/>
            <a:ext cx="1756993" cy="954108"/>
            <a:chOff x="1067114" y="2905199"/>
            <a:chExt cx="1756993" cy="954108"/>
          </a:xfrm>
        </p:grpSpPr>
        <p:sp>
          <p:nvSpPr>
            <p:cNvPr id="1049" name="Google Shape;1049;p18"/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50" name="Google Shape;1050;p18"/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18"/>
          <p:cNvGrpSpPr/>
          <p:nvPr/>
        </p:nvGrpSpPr>
        <p:grpSpPr>
          <a:xfrm>
            <a:off x="8580147" y="5307991"/>
            <a:ext cx="1756993" cy="954108"/>
            <a:chOff x="1067114" y="2905199"/>
            <a:chExt cx="1756993" cy="954108"/>
          </a:xfrm>
        </p:grpSpPr>
        <p:sp>
          <p:nvSpPr>
            <p:cNvPr id="1052" name="Google Shape;1052;p18"/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53" name="Google Shape;1053;p18"/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18"/>
          <p:cNvGrpSpPr/>
          <p:nvPr/>
        </p:nvGrpSpPr>
        <p:grpSpPr>
          <a:xfrm>
            <a:off x="9000138" y="2828840"/>
            <a:ext cx="901502" cy="1352256"/>
            <a:chOff x="5563350" y="1511651"/>
            <a:chExt cx="996770" cy="1495158"/>
          </a:xfrm>
        </p:grpSpPr>
        <p:sp>
          <p:nvSpPr>
            <p:cNvPr id="1055" name="Google Shape;1055;p18"/>
            <p:cNvSpPr/>
            <p:nvPr/>
          </p:nvSpPr>
          <p:spPr>
            <a:xfrm>
              <a:off x="6061738" y="1843911"/>
              <a:ext cx="0" cy="1162898"/>
            </a:xfrm>
            <a:custGeom>
              <a:avLst/>
              <a:gdLst/>
              <a:ahLst/>
              <a:cxnLst/>
              <a:rect l="l" t="t" r="r" b="b"/>
              <a:pathLst>
                <a:path w="120000" h="65" extrusionOk="0">
                  <a:moveTo>
                    <a:pt x="0" y="0"/>
                  </a:moveTo>
                  <a:cubicBezTo>
                    <a:pt x="0" y="22"/>
                    <a:pt x="0" y="44"/>
                    <a:pt x="0" y="65"/>
                  </a:cubicBezTo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78645" y="1843911"/>
              <a:ext cx="83093" cy="1162898"/>
            </a:xfrm>
            <a:prstGeom prst="rect">
              <a:avLst/>
            </a:pr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5563350" y="2176166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0" y="2"/>
                  </a:moveTo>
                  <a:cubicBezTo>
                    <a:pt x="0" y="3"/>
                    <a:pt x="1" y="9"/>
                    <a:pt x="5" y="14"/>
                  </a:cubicBezTo>
                  <a:cubicBezTo>
                    <a:pt x="9" y="18"/>
                    <a:pt x="16" y="20"/>
                    <a:pt x="23" y="19"/>
                  </a:cubicBezTo>
                  <a:cubicBezTo>
                    <a:pt x="23" y="17"/>
                    <a:pt x="22" y="12"/>
                    <a:pt x="18" y="7"/>
                  </a:cubicBezTo>
                  <a:cubicBezTo>
                    <a:pt x="1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5563350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" y="2"/>
                  </a:moveTo>
                  <a:cubicBezTo>
                    <a:pt x="0" y="5"/>
                    <a:pt x="3" y="10"/>
                    <a:pt x="6" y="12"/>
                  </a:cubicBezTo>
                  <a:cubicBezTo>
                    <a:pt x="12" y="19"/>
                    <a:pt x="22" y="18"/>
                    <a:pt x="24" y="18"/>
                  </a:cubicBezTo>
                  <a:cubicBezTo>
                    <a:pt x="24" y="15"/>
                    <a:pt x="22" y="10"/>
                    <a:pt x="18" y="6"/>
                  </a:cubicBezTo>
                  <a:cubicBezTo>
                    <a:pt x="12" y="1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5729477" y="1594691"/>
              <a:ext cx="249221" cy="166127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0" y="0"/>
                  </a:moveTo>
                  <a:cubicBezTo>
                    <a:pt x="0" y="2"/>
                    <a:pt x="1" y="5"/>
                    <a:pt x="4" y="8"/>
                  </a:cubicBezTo>
                  <a:cubicBezTo>
                    <a:pt x="8" y="13"/>
                    <a:pt x="14" y="13"/>
                    <a:pt x="15" y="13"/>
                  </a:cubicBezTo>
                  <a:cubicBezTo>
                    <a:pt x="15" y="12"/>
                    <a:pt x="15" y="8"/>
                    <a:pt x="11" y="4"/>
                  </a:cubicBezTo>
                  <a:cubicBezTo>
                    <a:pt x="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6144772" y="2093073"/>
              <a:ext cx="415348" cy="415348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22" y="2"/>
                  </a:moveTo>
                  <a:cubicBezTo>
                    <a:pt x="22" y="3"/>
                    <a:pt x="22" y="9"/>
                    <a:pt x="18" y="14"/>
                  </a:cubicBezTo>
                  <a:cubicBezTo>
                    <a:pt x="13" y="19"/>
                    <a:pt x="7" y="20"/>
                    <a:pt x="0" y="19"/>
                  </a:cubicBezTo>
                  <a:cubicBezTo>
                    <a:pt x="0" y="17"/>
                    <a:pt x="1" y="12"/>
                    <a:pt x="5" y="7"/>
                  </a:cubicBezTo>
                  <a:cubicBezTo>
                    <a:pt x="11" y="0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6144772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3" y="3"/>
                  </a:moveTo>
                  <a:cubicBezTo>
                    <a:pt x="24" y="5"/>
                    <a:pt x="21" y="10"/>
                    <a:pt x="18" y="12"/>
                  </a:cubicBezTo>
                  <a:cubicBezTo>
                    <a:pt x="12" y="19"/>
                    <a:pt x="2" y="18"/>
                    <a:pt x="0" y="18"/>
                  </a:cubicBezTo>
                  <a:cubicBezTo>
                    <a:pt x="0" y="16"/>
                    <a:pt x="1" y="11"/>
                    <a:pt x="6" y="6"/>
                  </a:cubicBezTo>
                  <a:cubicBezTo>
                    <a:pt x="11" y="1"/>
                    <a:pt x="21" y="0"/>
                    <a:pt x="23" y="3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6061738" y="1511651"/>
              <a:ext cx="332255" cy="249221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16" y="1"/>
                  </a:moveTo>
                  <a:cubicBezTo>
                    <a:pt x="15" y="2"/>
                    <a:pt x="15" y="6"/>
                    <a:pt x="12" y="9"/>
                  </a:cubicBezTo>
                  <a:cubicBezTo>
                    <a:pt x="7" y="13"/>
                    <a:pt x="1" y="13"/>
                    <a:pt x="0" y="13"/>
                  </a:cubicBezTo>
                  <a:cubicBezTo>
                    <a:pt x="1" y="12"/>
                    <a:pt x="1" y="8"/>
                    <a:pt x="5" y="5"/>
                  </a:cubicBezTo>
                  <a:cubicBezTo>
                    <a:pt x="9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18"/>
          <p:cNvGrpSpPr/>
          <p:nvPr/>
        </p:nvGrpSpPr>
        <p:grpSpPr>
          <a:xfrm>
            <a:off x="6452473" y="3253397"/>
            <a:ext cx="703090" cy="1054637"/>
            <a:chOff x="5563350" y="1511651"/>
            <a:chExt cx="996770" cy="1495158"/>
          </a:xfrm>
        </p:grpSpPr>
        <p:sp>
          <p:nvSpPr>
            <p:cNvPr id="1064" name="Google Shape;1064;p18"/>
            <p:cNvSpPr/>
            <p:nvPr/>
          </p:nvSpPr>
          <p:spPr>
            <a:xfrm>
              <a:off x="6061738" y="1843911"/>
              <a:ext cx="0" cy="1162898"/>
            </a:xfrm>
            <a:custGeom>
              <a:avLst/>
              <a:gdLst/>
              <a:ahLst/>
              <a:cxnLst/>
              <a:rect l="l" t="t" r="r" b="b"/>
              <a:pathLst>
                <a:path w="120000" h="65" extrusionOk="0">
                  <a:moveTo>
                    <a:pt x="0" y="0"/>
                  </a:moveTo>
                  <a:cubicBezTo>
                    <a:pt x="0" y="22"/>
                    <a:pt x="0" y="44"/>
                    <a:pt x="0" y="65"/>
                  </a:cubicBezTo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5978645" y="1843911"/>
              <a:ext cx="83093" cy="1162898"/>
            </a:xfrm>
            <a:prstGeom prst="rect">
              <a:avLst/>
            </a:pr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5563350" y="2176166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0" y="2"/>
                  </a:moveTo>
                  <a:cubicBezTo>
                    <a:pt x="0" y="3"/>
                    <a:pt x="1" y="9"/>
                    <a:pt x="5" y="14"/>
                  </a:cubicBezTo>
                  <a:cubicBezTo>
                    <a:pt x="9" y="18"/>
                    <a:pt x="16" y="20"/>
                    <a:pt x="23" y="19"/>
                  </a:cubicBezTo>
                  <a:cubicBezTo>
                    <a:pt x="23" y="17"/>
                    <a:pt x="22" y="12"/>
                    <a:pt x="18" y="7"/>
                  </a:cubicBezTo>
                  <a:cubicBezTo>
                    <a:pt x="1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5563350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" y="2"/>
                  </a:moveTo>
                  <a:cubicBezTo>
                    <a:pt x="0" y="5"/>
                    <a:pt x="3" y="10"/>
                    <a:pt x="6" y="12"/>
                  </a:cubicBezTo>
                  <a:cubicBezTo>
                    <a:pt x="12" y="19"/>
                    <a:pt x="22" y="18"/>
                    <a:pt x="24" y="18"/>
                  </a:cubicBezTo>
                  <a:cubicBezTo>
                    <a:pt x="24" y="15"/>
                    <a:pt x="22" y="10"/>
                    <a:pt x="18" y="6"/>
                  </a:cubicBezTo>
                  <a:cubicBezTo>
                    <a:pt x="12" y="1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5729477" y="1594691"/>
              <a:ext cx="249221" cy="166127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0" y="0"/>
                  </a:moveTo>
                  <a:cubicBezTo>
                    <a:pt x="0" y="2"/>
                    <a:pt x="1" y="5"/>
                    <a:pt x="4" y="8"/>
                  </a:cubicBezTo>
                  <a:cubicBezTo>
                    <a:pt x="8" y="13"/>
                    <a:pt x="14" y="13"/>
                    <a:pt x="15" y="13"/>
                  </a:cubicBezTo>
                  <a:cubicBezTo>
                    <a:pt x="15" y="12"/>
                    <a:pt x="15" y="8"/>
                    <a:pt x="11" y="4"/>
                  </a:cubicBezTo>
                  <a:cubicBezTo>
                    <a:pt x="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6144772" y="2093073"/>
              <a:ext cx="415348" cy="415348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22" y="2"/>
                  </a:moveTo>
                  <a:cubicBezTo>
                    <a:pt x="22" y="3"/>
                    <a:pt x="22" y="9"/>
                    <a:pt x="18" y="14"/>
                  </a:cubicBezTo>
                  <a:cubicBezTo>
                    <a:pt x="13" y="19"/>
                    <a:pt x="7" y="20"/>
                    <a:pt x="0" y="19"/>
                  </a:cubicBezTo>
                  <a:cubicBezTo>
                    <a:pt x="0" y="17"/>
                    <a:pt x="1" y="12"/>
                    <a:pt x="5" y="7"/>
                  </a:cubicBezTo>
                  <a:cubicBezTo>
                    <a:pt x="11" y="0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6144772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3" y="3"/>
                  </a:moveTo>
                  <a:cubicBezTo>
                    <a:pt x="24" y="5"/>
                    <a:pt x="21" y="10"/>
                    <a:pt x="18" y="12"/>
                  </a:cubicBezTo>
                  <a:cubicBezTo>
                    <a:pt x="12" y="19"/>
                    <a:pt x="2" y="18"/>
                    <a:pt x="0" y="18"/>
                  </a:cubicBezTo>
                  <a:cubicBezTo>
                    <a:pt x="0" y="16"/>
                    <a:pt x="1" y="11"/>
                    <a:pt x="6" y="6"/>
                  </a:cubicBezTo>
                  <a:cubicBezTo>
                    <a:pt x="11" y="1"/>
                    <a:pt x="21" y="0"/>
                    <a:pt x="23" y="3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6061738" y="1511651"/>
              <a:ext cx="332255" cy="249221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16" y="1"/>
                  </a:moveTo>
                  <a:cubicBezTo>
                    <a:pt x="15" y="2"/>
                    <a:pt x="15" y="6"/>
                    <a:pt x="12" y="9"/>
                  </a:cubicBezTo>
                  <a:cubicBezTo>
                    <a:pt x="7" y="13"/>
                    <a:pt x="1" y="13"/>
                    <a:pt x="0" y="13"/>
                  </a:cubicBezTo>
                  <a:cubicBezTo>
                    <a:pt x="1" y="12"/>
                    <a:pt x="1" y="8"/>
                    <a:pt x="5" y="5"/>
                  </a:cubicBezTo>
                  <a:cubicBezTo>
                    <a:pt x="9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4009410" y="3635489"/>
            <a:ext cx="530216" cy="795326"/>
            <a:chOff x="5563350" y="1511651"/>
            <a:chExt cx="996770" cy="1495158"/>
          </a:xfrm>
        </p:grpSpPr>
        <p:sp>
          <p:nvSpPr>
            <p:cNvPr id="1073" name="Google Shape;1073;p18"/>
            <p:cNvSpPr/>
            <p:nvPr/>
          </p:nvSpPr>
          <p:spPr>
            <a:xfrm>
              <a:off x="6061738" y="1843911"/>
              <a:ext cx="0" cy="1162898"/>
            </a:xfrm>
            <a:custGeom>
              <a:avLst/>
              <a:gdLst/>
              <a:ahLst/>
              <a:cxnLst/>
              <a:rect l="l" t="t" r="r" b="b"/>
              <a:pathLst>
                <a:path w="120000" h="65" extrusionOk="0">
                  <a:moveTo>
                    <a:pt x="0" y="0"/>
                  </a:moveTo>
                  <a:cubicBezTo>
                    <a:pt x="0" y="22"/>
                    <a:pt x="0" y="44"/>
                    <a:pt x="0" y="65"/>
                  </a:cubicBezTo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5978645" y="1843911"/>
              <a:ext cx="83093" cy="1162898"/>
            </a:xfrm>
            <a:prstGeom prst="rect">
              <a:avLst/>
            </a:pr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5563350" y="2176166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0" y="2"/>
                  </a:moveTo>
                  <a:cubicBezTo>
                    <a:pt x="0" y="3"/>
                    <a:pt x="1" y="9"/>
                    <a:pt x="5" y="14"/>
                  </a:cubicBezTo>
                  <a:cubicBezTo>
                    <a:pt x="9" y="18"/>
                    <a:pt x="16" y="20"/>
                    <a:pt x="23" y="19"/>
                  </a:cubicBezTo>
                  <a:cubicBezTo>
                    <a:pt x="23" y="17"/>
                    <a:pt x="22" y="12"/>
                    <a:pt x="18" y="7"/>
                  </a:cubicBezTo>
                  <a:cubicBezTo>
                    <a:pt x="1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5563350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" y="2"/>
                  </a:moveTo>
                  <a:cubicBezTo>
                    <a:pt x="0" y="5"/>
                    <a:pt x="3" y="10"/>
                    <a:pt x="6" y="12"/>
                  </a:cubicBezTo>
                  <a:cubicBezTo>
                    <a:pt x="12" y="19"/>
                    <a:pt x="22" y="18"/>
                    <a:pt x="24" y="18"/>
                  </a:cubicBezTo>
                  <a:cubicBezTo>
                    <a:pt x="24" y="15"/>
                    <a:pt x="22" y="10"/>
                    <a:pt x="18" y="6"/>
                  </a:cubicBezTo>
                  <a:cubicBezTo>
                    <a:pt x="12" y="1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5729477" y="1594691"/>
              <a:ext cx="249221" cy="166127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0" y="0"/>
                  </a:moveTo>
                  <a:cubicBezTo>
                    <a:pt x="0" y="2"/>
                    <a:pt x="1" y="5"/>
                    <a:pt x="4" y="8"/>
                  </a:cubicBezTo>
                  <a:cubicBezTo>
                    <a:pt x="8" y="13"/>
                    <a:pt x="14" y="13"/>
                    <a:pt x="15" y="13"/>
                  </a:cubicBezTo>
                  <a:cubicBezTo>
                    <a:pt x="15" y="12"/>
                    <a:pt x="15" y="8"/>
                    <a:pt x="11" y="4"/>
                  </a:cubicBezTo>
                  <a:cubicBezTo>
                    <a:pt x="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6144772" y="2093073"/>
              <a:ext cx="415348" cy="415348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22" y="2"/>
                  </a:moveTo>
                  <a:cubicBezTo>
                    <a:pt x="22" y="3"/>
                    <a:pt x="22" y="9"/>
                    <a:pt x="18" y="14"/>
                  </a:cubicBezTo>
                  <a:cubicBezTo>
                    <a:pt x="13" y="19"/>
                    <a:pt x="7" y="20"/>
                    <a:pt x="0" y="19"/>
                  </a:cubicBezTo>
                  <a:cubicBezTo>
                    <a:pt x="0" y="17"/>
                    <a:pt x="1" y="12"/>
                    <a:pt x="5" y="7"/>
                  </a:cubicBezTo>
                  <a:cubicBezTo>
                    <a:pt x="11" y="0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6144772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3" y="3"/>
                  </a:moveTo>
                  <a:cubicBezTo>
                    <a:pt x="24" y="5"/>
                    <a:pt x="21" y="10"/>
                    <a:pt x="18" y="12"/>
                  </a:cubicBezTo>
                  <a:cubicBezTo>
                    <a:pt x="12" y="19"/>
                    <a:pt x="2" y="18"/>
                    <a:pt x="0" y="18"/>
                  </a:cubicBezTo>
                  <a:cubicBezTo>
                    <a:pt x="0" y="16"/>
                    <a:pt x="1" y="11"/>
                    <a:pt x="6" y="6"/>
                  </a:cubicBezTo>
                  <a:cubicBezTo>
                    <a:pt x="11" y="1"/>
                    <a:pt x="21" y="0"/>
                    <a:pt x="23" y="3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6061738" y="1511651"/>
              <a:ext cx="332255" cy="249221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16" y="1"/>
                  </a:moveTo>
                  <a:cubicBezTo>
                    <a:pt x="15" y="2"/>
                    <a:pt x="15" y="6"/>
                    <a:pt x="12" y="9"/>
                  </a:cubicBezTo>
                  <a:cubicBezTo>
                    <a:pt x="7" y="13"/>
                    <a:pt x="1" y="13"/>
                    <a:pt x="0" y="13"/>
                  </a:cubicBezTo>
                  <a:cubicBezTo>
                    <a:pt x="1" y="12"/>
                    <a:pt x="1" y="8"/>
                    <a:pt x="5" y="5"/>
                  </a:cubicBezTo>
                  <a:cubicBezTo>
                    <a:pt x="9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1" name="Google Shape;1081;p18"/>
          <p:cNvGrpSpPr/>
          <p:nvPr/>
        </p:nvGrpSpPr>
        <p:grpSpPr>
          <a:xfrm>
            <a:off x="1710014" y="3906069"/>
            <a:ext cx="410729" cy="616095"/>
            <a:chOff x="5563350" y="1511651"/>
            <a:chExt cx="996770" cy="1495158"/>
          </a:xfrm>
        </p:grpSpPr>
        <p:sp>
          <p:nvSpPr>
            <p:cNvPr id="1082" name="Google Shape;1082;p18"/>
            <p:cNvSpPr/>
            <p:nvPr/>
          </p:nvSpPr>
          <p:spPr>
            <a:xfrm>
              <a:off x="6061738" y="1843911"/>
              <a:ext cx="0" cy="1162898"/>
            </a:xfrm>
            <a:custGeom>
              <a:avLst/>
              <a:gdLst/>
              <a:ahLst/>
              <a:cxnLst/>
              <a:rect l="l" t="t" r="r" b="b"/>
              <a:pathLst>
                <a:path w="120000" h="65" extrusionOk="0">
                  <a:moveTo>
                    <a:pt x="0" y="0"/>
                  </a:moveTo>
                  <a:cubicBezTo>
                    <a:pt x="0" y="22"/>
                    <a:pt x="0" y="44"/>
                    <a:pt x="0" y="65"/>
                  </a:cubicBezTo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5978645" y="1843911"/>
              <a:ext cx="83093" cy="1162898"/>
            </a:xfrm>
            <a:prstGeom prst="rect">
              <a:avLst/>
            </a:pr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5563350" y="2176166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0" y="2"/>
                  </a:moveTo>
                  <a:cubicBezTo>
                    <a:pt x="0" y="3"/>
                    <a:pt x="1" y="9"/>
                    <a:pt x="5" y="14"/>
                  </a:cubicBezTo>
                  <a:cubicBezTo>
                    <a:pt x="9" y="18"/>
                    <a:pt x="16" y="20"/>
                    <a:pt x="23" y="19"/>
                  </a:cubicBezTo>
                  <a:cubicBezTo>
                    <a:pt x="23" y="17"/>
                    <a:pt x="22" y="12"/>
                    <a:pt x="18" y="7"/>
                  </a:cubicBezTo>
                  <a:cubicBezTo>
                    <a:pt x="1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5563350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" y="2"/>
                  </a:moveTo>
                  <a:cubicBezTo>
                    <a:pt x="0" y="5"/>
                    <a:pt x="3" y="10"/>
                    <a:pt x="6" y="12"/>
                  </a:cubicBezTo>
                  <a:cubicBezTo>
                    <a:pt x="12" y="19"/>
                    <a:pt x="22" y="18"/>
                    <a:pt x="24" y="18"/>
                  </a:cubicBezTo>
                  <a:cubicBezTo>
                    <a:pt x="24" y="15"/>
                    <a:pt x="22" y="10"/>
                    <a:pt x="18" y="6"/>
                  </a:cubicBezTo>
                  <a:cubicBezTo>
                    <a:pt x="12" y="1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729477" y="1594691"/>
              <a:ext cx="249221" cy="166127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0" y="0"/>
                  </a:moveTo>
                  <a:cubicBezTo>
                    <a:pt x="0" y="2"/>
                    <a:pt x="1" y="5"/>
                    <a:pt x="4" y="8"/>
                  </a:cubicBezTo>
                  <a:cubicBezTo>
                    <a:pt x="8" y="13"/>
                    <a:pt x="14" y="13"/>
                    <a:pt x="15" y="13"/>
                  </a:cubicBezTo>
                  <a:cubicBezTo>
                    <a:pt x="15" y="12"/>
                    <a:pt x="15" y="8"/>
                    <a:pt x="11" y="4"/>
                  </a:cubicBezTo>
                  <a:cubicBezTo>
                    <a:pt x="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6144772" y="2093073"/>
              <a:ext cx="415348" cy="415348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22" y="2"/>
                  </a:moveTo>
                  <a:cubicBezTo>
                    <a:pt x="22" y="3"/>
                    <a:pt x="22" y="9"/>
                    <a:pt x="18" y="14"/>
                  </a:cubicBezTo>
                  <a:cubicBezTo>
                    <a:pt x="13" y="19"/>
                    <a:pt x="7" y="20"/>
                    <a:pt x="0" y="19"/>
                  </a:cubicBezTo>
                  <a:cubicBezTo>
                    <a:pt x="0" y="17"/>
                    <a:pt x="1" y="12"/>
                    <a:pt x="5" y="7"/>
                  </a:cubicBezTo>
                  <a:cubicBezTo>
                    <a:pt x="11" y="0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6144772" y="1760818"/>
              <a:ext cx="415348" cy="33225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3" y="3"/>
                  </a:moveTo>
                  <a:cubicBezTo>
                    <a:pt x="24" y="5"/>
                    <a:pt x="21" y="10"/>
                    <a:pt x="18" y="12"/>
                  </a:cubicBezTo>
                  <a:cubicBezTo>
                    <a:pt x="12" y="19"/>
                    <a:pt x="2" y="18"/>
                    <a:pt x="0" y="18"/>
                  </a:cubicBezTo>
                  <a:cubicBezTo>
                    <a:pt x="0" y="16"/>
                    <a:pt x="1" y="11"/>
                    <a:pt x="6" y="6"/>
                  </a:cubicBezTo>
                  <a:cubicBezTo>
                    <a:pt x="11" y="1"/>
                    <a:pt x="21" y="0"/>
                    <a:pt x="23" y="3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6061738" y="1511651"/>
              <a:ext cx="332255" cy="249221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16" y="1"/>
                  </a:moveTo>
                  <a:cubicBezTo>
                    <a:pt x="15" y="2"/>
                    <a:pt x="15" y="6"/>
                    <a:pt x="12" y="9"/>
                  </a:cubicBezTo>
                  <a:cubicBezTo>
                    <a:pt x="7" y="13"/>
                    <a:pt x="1" y="13"/>
                    <a:pt x="0" y="13"/>
                  </a:cubicBezTo>
                  <a:cubicBezTo>
                    <a:pt x="1" y="12"/>
                    <a:pt x="1" y="8"/>
                    <a:pt x="5" y="5"/>
                  </a:cubicBezTo>
                  <a:cubicBezTo>
                    <a:pt x="9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92C1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18"/>
          <p:cNvGrpSpPr/>
          <p:nvPr/>
        </p:nvGrpSpPr>
        <p:grpSpPr>
          <a:xfrm>
            <a:off x="2436765" y="1392898"/>
            <a:ext cx="7604799" cy="618585"/>
            <a:chOff x="4642932" y="4175077"/>
            <a:chExt cx="3182242" cy="258848"/>
          </a:xfrm>
        </p:grpSpPr>
        <p:sp>
          <p:nvSpPr>
            <p:cNvPr id="1091" name="Google Shape;1091;p18"/>
            <p:cNvSpPr/>
            <p:nvPr/>
          </p:nvSpPr>
          <p:spPr>
            <a:xfrm>
              <a:off x="4673375" y="4281654"/>
              <a:ext cx="1309441" cy="45683"/>
            </a:xfrm>
            <a:prstGeom prst="rect">
              <a:avLst/>
            </a:prstGeom>
            <a:solidFill>
              <a:srgbClr val="3DA0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4642932" y="4175077"/>
              <a:ext cx="243617" cy="258848"/>
            </a:xfrm>
            <a:prstGeom prst="ellipse">
              <a:avLst/>
            </a:prstGeom>
            <a:solidFill>
              <a:srgbClr val="3CB2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4962675" y="4175077"/>
              <a:ext cx="243617" cy="258848"/>
            </a:xfrm>
            <a:prstGeom prst="ellipse">
              <a:avLst/>
            </a:prstGeom>
            <a:solidFill>
              <a:srgbClr val="40AB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5282427" y="4175077"/>
              <a:ext cx="243617" cy="258848"/>
            </a:xfrm>
            <a:prstGeom prst="ellipse">
              <a:avLst/>
            </a:prstGeom>
            <a:solidFill>
              <a:srgbClr val="E2F3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5586948" y="4175077"/>
              <a:ext cx="243617" cy="258848"/>
            </a:xfrm>
            <a:prstGeom prst="ellipse">
              <a:avLst/>
            </a:prstGeom>
            <a:solidFill>
              <a:srgbClr val="E0F2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5906690" y="4175077"/>
              <a:ext cx="243617" cy="258848"/>
            </a:xfrm>
            <a:prstGeom prst="ellipse">
              <a:avLst/>
            </a:prstGeom>
            <a:solidFill>
              <a:srgbClr val="E0F2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4703837" y="4220760"/>
              <a:ext cx="121808" cy="182713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18" y="0"/>
                  </a:moveTo>
                  <a:cubicBezTo>
                    <a:pt x="15" y="6"/>
                    <a:pt x="10" y="13"/>
                    <a:pt x="5" y="21"/>
                  </a:cubicBezTo>
                  <a:cubicBezTo>
                    <a:pt x="4" y="23"/>
                    <a:pt x="3" y="25"/>
                    <a:pt x="2" y="30"/>
                  </a:cubicBezTo>
                  <a:cubicBezTo>
                    <a:pt x="1" y="33"/>
                    <a:pt x="0" y="36"/>
                    <a:pt x="2" y="41"/>
                  </a:cubicBezTo>
                  <a:cubicBezTo>
                    <a:pt x="4" y="47"/>
                    <a:pt x="10" y="50"/>
                    <a:pt x="11" y="51"/>
                  </a:cubicBezTo>
                  <a:cubicBezTo>
                    <a:pt x="17" y="53"/>
                    <a:pt x="23" y="52"/>
                    <a:pt x="24" y="51"/>
                  </a:cubicBezTo>
                  <a:cubicBezTo>
                    <a:pt x="26" y="51"/>
                    <a:pt x="30" y="49"/>
                    <a:pt x="33" y="45"/>
                  </a:cubicBezTo>
                  <a:cubicBezTo>
                    <a:pt x="36" y="42"/>
                    <a:pt x="36" y="38"/>
                    <a:pt x="36" y="36"/>
                  </a:cubicBezTo>
                  <a:cubicBezTo>
                    <a:pt x="36" y="32"/>
                    <a:pt x="35" y="29"/>
                    <a:pt x="34" y="26"/>
                  </a:cubicBezTo>
                  <a:cubicBezTo>
                    <a:pt x="33" y="22"/>
                    <a:pt x="31" y="19"/>
                    <a:pt x="26" y="11"/>
                  </a:cubicBezTo>
                  <a:cubicBezTo>
                    <a:pt x="23" y="7"/>
                    <a:pt x="20" y="3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4734289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1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8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5023579" y="4220760"/>
              <a:ext cx="121808" cy="182713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18" y="0"/>
                  </a:moveTo>
                  <a:cubicBezTo>
                    <a:pt x="15" y="6"/>
                    <a:pt x="10" y="13"/>
                    <a:pt x="5" y="21"/>
                  </a:cubicBezTo>
                  <a:cubicBezTo>
                    <a:pt x="4" y="23"/>
                    <a:pt x="3" y="25"/>
                    <a:pt x="2" y="30"/>
                  </a:cubicBezTo>
                  <a:cubicBezTo>
                    <a:pt x="1" y="33"/>
                    <a:pt x="0" y="36"/>
                    <a:pt x="2" y="41"/>
                  </a:cubicBezTo>
                  <a:cubicBezTo>
                    <a:pt x="4" y="47"/>
                    <a:pt x="10" y="50"/>
                    <a:pt x="11" y="51"/>
                  </a:cubicBezTo>
                  <a:cubicBezTo>
                    <a:pt x="17" y="53"/>
                    <a:pt x="23" y="52"/>
                    <a:pt x="24" y="51"/>
                  </a:cubicBezTo>
                  <a:cubicBezTo>
                    <a:pt x="26" y="51"/>
                    <a:pt x="30" y="49"/>
                    <a:pt x="33" y="45"/>
                  </a:cubicBezTo>
                  <a:cubicBezTo>
                    <a:pt x="36" y="42"/>
                    <a:pt x="36" y="38"/>
                    <a:pt x="36" y="36"/>
                  </a:cubicBezTo>
                  <a:cubicBezTo>
                    <a:pt x="36" y="32"/>
                    <a:pt x="35" y="29"/>
                    <a:pt x="34" y="26"/>
                  </a:cubicBezTo>
                  <a:cubicBezTo>
                    <a:pt x="33" y="22"/>
                    <a:pt x="31" y="19"/>
                    <a:pt x="26" y="11"/>
                  </a:cubicBezTo>
                  <a:cubicBezTo>
                    <a:pt x="23" y="7"/>
                    <a:pt x="20" y="3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5054031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1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8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5343331" y="4220760"/>
              <a:ext cx="121808" cy="182713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18" y="0"/>
                  </a:moveTo>
                  <a:cubicBezTo>
                    <a:pt x="15" y="6"/>
                    <a:pt x="10" y="13"/>
                    <a:pt x="5" y="21"/>
                  </a:cubicBezTo>
                  <a:cubicBezTo>
                    <a:pt x="4" y="23"/>
                    <a:pt x="3" y="25"/>
                    <a:pt x="2" y="30"/>
                  </a:cubicBezTo>
                  <a:cubicBezTo>
                    <a:pt x="1" y="33"/>
                    <a:pt x="0" y="36"/>
                    <a:pt x="2" y="41"/>
                  </a:cubicBezTo>
                  <a:cubicBezTo>
                    <a:pt x="4" y="47"/>
                    <a:pt x="10" y="50"/>
                    <a:pt x="11" y="51"/>
                  </a:cubicBezTo>
                  <a:cubicBezTo>
                    <a:pt x="17" y="53"/>
                    <a:pt x="23" y="52"/>
                    <a:pt x="24" y="51"/>
                  </a:cubicBezTo>
                  <a:cubicBezTo>
                    <a:pt x="26" y="51"/>
                    <a:pt x="30" y="49"/>
                    <a:pt x="33" y="45"/>
                  </a:cubicBezTo>
                  <a:cubicBezTo>
                    <a:pt x="36" y="42"/>
                    <a:pt x="36" y="38"/>
                    <a:pt x="36" y="36"/>
                  </a:cubicBezTo>
                  <a:cubicBezTo>
                    <a:pt x="36" y="32"/>
                    <a:pt x="35" y="29"/>
                    <a:pt x="34" y="26"/>
                  </a:cubicBezTo>
                  <a:cubicBezTo>
                    <a:pt x="33" y="22"/>
                    <a:pt x="31" y="19"/>
                    <a:pt x="26" y="11"/>
                  </a:cubicBezTo>
                  <a:cubicBezTo>
                    <a:pt x="23" y="7"/>
                    <a:pt x="20" y="3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5373783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1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8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5663074" y="4220760"/>
              <a:ext cx="106587" cy="182713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18" y="0"/>
                  </a:moveTo>
                  <a:cubicBezTo>
                    <a:pt x="14" y="6"/>
                    <a:pt x="9" y="13"/>
                    <a:pt x="5" y="21"/>
                  </a:cubicBezTo>
                  <a:cubicBezTo>
                    <a:pt x="4" y="23"/>
                    <a:pt x="2" y="25"/>
                    <a:pt x="1" y="30"/>
                  </a:cubicBezTo>
                  <a:cubicBezTo>
                    <a:pt x="1" y="33"/>
                    <a:pt x="0" y="36"/>
                    <a:pt x="1" y="41"/>
                  </a:cubicBezTo>
                  <a:cubicBezTo>
                    <a:pt x="4" y="47"/>
                    <a:pt x="10" y="50"/>
                    <a:pt x="11" y="51"/>
                  </a:cubicBezTo>
                  <a:cubicBezTo>
                    <a:pt x="17" y="53"/>
                    <a:pt x="22" y="52"/>
                    <a:pt x="24" y="51"/>
                  </a:cubicBezTo>
                  <a:cubicBezTo>
                    <a:pt x="25" y="51"/>
                    <a:pt x="30" y="49"/>
                    <a:pt x="33" y="45"/>
                  </a:cubicBezTo>
                  <a:cubicBezTo>
                    <a:pt x="35" y="42"/>
                    <a:pt x="36" y="38"/>
                    <a:pt x="36" y="36"/>
                  </a:cubicBezTo>
                  <a:cubicBezTo>
                    <a:pt x="36" y="32"/>
                    <a:pt x="35" y="29"/>
                    <a:pt x="34" y="26"/>
                  </a:cubicBezTo>
                  <a:cubicBezTo>
                    <a:pt x="32" y="22"/>
                    <a:pt x="31" y="19"/>
                    <a:pt x="25" y="11"/>
                  </a:cubicBezTo>
                  <a:cubicBezTo>
                    <a:pt x="22" y="7"/>
                    <a:pt x="20" y="3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5693526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10"/>
                  </a:move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2" y="8"/>
                    <a:pt x="1" y="10"/>
                    <a:pt x="0" y="10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5982826" y="4220760"/>
              <a:ext cx="121808" cy="182713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18" y="0"/>
                  </a:moveTo>
                  <a:cubicBezTo>
                    <a:pt x="14" y="6"/>
                    <a:pt x="9" y="13"/>
                    <a:pt x="5" y="21"/>
                  </a:cubicBezTo>
                  <a:cubicBezTo>
                    <a:pt x="4" y="23"/>
                    <a:pt x="2" y="25"/>
                    <a:pt x="1" y="30"/>
                  </a:cubicBezTo>
                  <a:cubicBezTo>
                    <a:pt x="1" y="33"/>
                    <a:pt x="0" y="36"/>
                    <a:pt x="1" y="41"/>
                  </a:cubicBezTo>
                  <a:cubicBezTo>
                    <a:pt x="4" y="47"/>
                    <a:pt x="10" y="50"/>
                    <a:pt x="11" y="51"/>
                  </a:cubicBezTo>
                  <a:cubicBezTo>
                    <a:pt x="17" y="53"/>
                    <a:pt x="22" y="52"/>
                    <a:pt x="24" y="51"/>
                  </a:cubicBezTo>
                  <a:cubicBezTo>
                    <a:pt x="25" y="51"/>
                    <a:pt x="30" y="49"/>
                    <a:pt x="33" y="45"/>
                  </a:cubicBezTo>
                  <a:cubicBezTo>
                    <a:pt x="36" y="42"/>
                    <a:pt x="36" y="38"/>
                    <a:pt x="36" y="36"/>
                  </a:cubicBezTo>
                  <a:cubicBezTo>
                    <a:pt x="36" y="32"/>
                    <a:pt x="35" y="29"/>
                    <a:pt x="34" y="26"/>
                  </a:cubicBezTo>
                  <a:cubicBezTo>
                    <a:pt x="32" y="22"/>
                    <a:pt x="31" y="19"/>
                    <a:pt x="25" y="11"/>
                  </a:cubicBezTo>
                  <a:cubicBezTo>
                    <a:pt x="22" y="7"/>
                    <a:pt x="20" y="3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6013278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10"/>
                  </a:move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1" y="7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2" y="8"/>
                    <a:pt x="1" y="10"/>
                    <a:pt x="0" y="10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6333020" y="4281664"/>
              <a:ext cx="1309441" cy="60904"/>
            </a:xfrm>
            <a:prstGeom prst="rect">
              <a:avLst/>
            </a:prstGeom>
            <a:solidFill>
              <a:srgbClr val="3DA0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6302568" y="4175077"/>
              <a:ext cx="243617" cy="258848"/>
            </a:xfrm>
            <a:prstGeom prst="ellipse">
              <a:avLst/>
            </a:prstGeom>
            <a:solidFill>
              <a:srgbClr val="3CB2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6363472" y="4235981"/>
              <a:ext cx="121808" cy="167491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18" y="0"/>
                  </a:moveTo>
                  <a:cubicBezTo>
                    <a:pt x="15" y="5"/>
                    <a:pt x="10" y="12"/>
                    <a:pt x="5" y="20"/>
                  </a:cubicBezTo>
                  <a:cubicBezTo>
                    <a:pt x="4" y="22"/>
                    <a:pt x="3" y="25"/>
                    <a:pt x="2" y="29"/>
                  </a:cubicBezTo>
                  <a:cubicBezTo>
                    <a:pt x="1" y="32"/>
                    <a:pt x="0" y="36"/>
                    <a:pt x="2" y="40"/>
                  </a:cubicBezTo>
                  <a:cubicBezTo>
                    <a:pt x="4" y="47"/>
                    <a:pt x="10" y="49"/>
                    <a:pt x="11" y="50"/>
                  </a:cubicBezTo>
                  <a:cubicBezTo>
                    <a:pt x="17" y="52"/>
                    <a:pt x="23" y="51"/>
                    <a:pt x="24" y="51"/>
                  </a:cubicBezTo>
                  <a:cubicBezTo>
                    <a:pt x="26" y="50"/>
                    <a:pt x="30" y="49"/>
                    <a:pt x="33" y="45"/>
                  </a:cubicBezTo>
                  <a:cubicBezTo>
                    <a:pt x="36" y="41"/>
                    <a:pt x="36" y="37"/>
                    <a:pt x="36" y="35"/>
                  </a:cubicBezTo>
                  <a:cubicBezTo>
                    <a:pt x="36" y="31"/>
                    <a:pt x="35" y="28"/>
                    <a:pt x="34" y="25"/>
                  </a:cubicBezTo>
                  <a:cubicBezTo>
                    <a:pt x="33" y="21"/>
                    <a:pt x="31" y="18"/>
                    <a:pt x="26" y="10"/>
                  </a:cubicBezTo>
                  <a:cubicBezTo>
                    <a:pt x="23" y="6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6393924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9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6"/>
                    <a:pt x="4" y="5"/>
                    <a:pt x="3" y="7"/>
                  </a:cubicBezTo>
                  <a:cubicBezTo>
                    <a:pt x="2" y="8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6622320" y="4175077"/>
              <a:ext cx="243617" cy="258848"/>
            </a:xfrm>
            <a:prstGeom prst="ellipse">
              <a:avLst/>
            </a:prstGeom>
            <a:solidFill>
              <a:srgbClr val="3CB2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6698445" y="4235981"/>
              <a:ext cx="106587" cy="167491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18" y="0"/>
                  </a:moveTo>
                  <a:cubicBezTo>
                    <a:pt x="14" y="5"/>
                    <a:pt x="9" y="12"/>
                    <a:pt x="5" y="20"/>
                  </a:cubicBezTo>
                  <a:cubicBezTo>
                    <a:pt x="4" y="22"/>
                    <a:pt x="2" y="25"/>
                    <a:pt x="1" y="29"/>
                  </a:cubicBezTo>
                  <a:cubicBezTo>
                    <a:pt x="1" y="32"/>
                    <a:pt x="0" y="36"/>
                    <a:pt x="1" y="40"/>
                  </a:cubicBezTo>
                  <a:cubicBezTo>
                    <a:pt x="4" y="47"/>
                    <a:pt x="10" y="49"/>
                    <a:pt x="11" y="50"/>
                  </a:cubicBezTo>
                  <a:cubicBezTo>
                    <a:pt x="17" y="52"/>
                    <a:pt x="22" y="51"/>
                    <a:pt x="24" y="51"/>
                  </a:cubicBezTo>
                  <a:cubicBezTo>
                    <a:pt x="25" y="50"/>
                    <a:pt x="30" y="49"/>
                    <a:pt x="33" y="45"/>
                  </a:cubicBezTo>
                  <a:cubicBezTo>
                    <a:pt x="35" y="41"/>
                    <a:pt x="36" y="37"/>
                    <a:pt x="36" y="35"/>
                  </a:cubicBezTo>
                  <a:cubicBezTo>
                    <a:pt x="36" y="31"/>
                    <a:pt x="35" y="28"/>
                    <a:pt x="34" y="25"/>
                  </a:cubicBezTo>
                  <a:cubicBezTo>
                    <a:pt x="32" y="21"/>
                    <a:pt x="31" y="18"/>
                    <a:pt x="25" y="10"/>
                  </a:cubicBezTo>
                  <a:cubicBezTo>
                    <a:pt x="22" y="6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6713676" y="4266433"/>
              <a:ext cx="30452" cy="3045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0" y="9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3" y="6"/>
                    <a:pt x="3" y="5"/>
                    <a:pt x="3" y="7"/>
                  </a:cubicBezTo>
                  <a:cubicBezTo>
                    <a:pt x="2" y="8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6942062" y="4175077"/>
              <a:ext cx="243617" cy="258848"/>
            </a:xfrm>
            <a:prstGeom prst="ellipse">
              <a:avLst/>
            </a:prstGeom>
            <a:solidFill>
              <a:srgbClr val="3CB2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7018197" y="4235981"/>
              <a:ext cx="106587" cy="167491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18" y="0"/>
                  </a:moveTo>
                  <a:cubicBezTo>
                    <a:pt x="14" y="5"/>
                    <a:pt x="10" y="12"/>
                    <a:pt x="5" y="20"/>
                  </a:cubicBezTo>
                  <a:cubicBezTo>
                    <a:pt x="4" y="22"/>
                    <a:pt x="2" y="25"/>
                    <a:pt x="1" y="29"/>
                  </a:cubicBezTo>
                  <a:cubicBezTo>
                    <a:pt x="1" y="32"/>
                    <a:pt x="0" y="36"/>
                    <a:pt x="1" y="40"/>
                  </a:cubicBezTo>
                  <a:cubicBezTo>
                    <a:pt x="4" y="47"/>
                    <a:pt x="10" y="49"/>
                    <a:pt x="11" y="50"/>
                  </a:cubicBezTo>
                  <a:cubicBezTo>
                    <a:pt x="17" y="52"/>
                    <a:pt x="22" y="51"/>
                    <a:pt x="24" y="51"/>
                  </a:cubicBezTo>
                  <a:cubicBezTo>
                    <a:pt x="26" y="50"/>
                    <a:pt x="30" y="49"/>
                    <a:pt x="33" y="45"/>
                  </a:cubicBezTo>
                  <a:cubicBezTo>
                    <a:pt x="36" y="41"/>
                    <a:pt x="36" y="37"/>
                    <a:pt x="36" y="35"/>
                  </a:cubicBezTo>
                  <a:cubicBezTo>
                    <a:pt x="36" y="31"/>
                    <a:pt x="35" y="28"/>
                    <a:pt x="34" y="25"/>
                  </a:cubicBezTo>
                  <a:cubicBezTo>
                    <a:pt x="32" y="21"/>
                    <a:pt x="31" y="18"/>
                    <a:pt x="25" y="10"/>
                  </a:cubicBezTo>
                  <a:cubicBezTo>
                    <a:pt x="22" y="6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7033419" y="4266433"/>
              <a:ext cx="30452" cy="3045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0" y="9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3" y="6"/>
                    <a:pt x="3" y="5"/>
                    <a:pt x="3" y="7"/>
                  </a:cubicBezTo>
                  <a:cubicBezTo>
                    <a:pt x="2" y="8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7261814" y="4175077"/>
              <a:ext cx="243617" cy="258848"/>
            </a:xfrm>
            <a:prstGeom prst="ellipse">
              <a:avLst/>
            </a:prstGeom>
            <a:solidFill>
              <a:srgbClr val="3CB2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7322719" y="4235981"/>
              <a:ext cx="121808" cy="167491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18" y="0"/>
                  </a:moveTo>
                  <a:cubicBezTo>
                    <a:pt x="14" y="5"/>
                    <a:pt x="9" y="12"/>
                    <a:pt x="5" y="20"/>
                  </a:cubicBezTo>
                  <a:cubicBezTo>
                    <a:pt x="4" y="22"/>
                    <a:pt x="2" y="25"/>
                    <a:pt x="1" y="29"/>
                  </a:cubicBezTo>
                  <a:cubicBezTo>
                    <a:pt x="0" y="32"/>
                    <a:pt x="0" y="36"/>
                    <a:pt x="1" y="40"/>
                  </a:cubicBezTo>
                  <a:cubicBezTo>
                    <a:pt x="3" y="47"/>
                    <a:pt x="10" y="49"/>
                    <a:pt x="11" y="50"/>
                  </a:cubicBezTo>
                  <a:cubicBezTo>
                    <a:pt x="17" y="52"/>
                    <a:pt x="22" y="51"/>
                    <a:pt x="23" y="51"/>
                  </a:cubicBezTo>
                  <a:cubicBezTo>
                    <a:pt x="25" y="50"/>
                    <a:pt x="29" y="49"/>
                    <a:pt x="32" y="45"/>
                  </a:cubicBezTo>
                  <a:cubicBezTo>
                    <a:pt x="35" y="41"/>
                    <a:pt x="35" y="37"/>
                    <a:pt x="36" y="35"/>
                  </a:cubicBezTo>
                  <a:cubicBezTo>
                    <a:pt x="36" y="31"/>
                    <a:pt x="35" y="28"/>
                    <a:pt x="33" y="25"/>
                  </a:cubicBezTo>
                  <a:cubicBezTo>
                    <a:pt x="32" y="21"/>
                    <a:pt x="30" y="18"/>
                    <a:pt x="25" y="10"/>
                  </a:cubicBezTo>
                  <a:cubicBezTo>
                    <a:pt x="22" y="6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7353171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0" y="9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3" y="6"/>
                    <a:pt x="3" y="5"/>
                    <a:pt x="2" y="7"/>
                  </a:cubicBezTo>
                  <a:cubicBezTo>
                    <a:pt x="2" y="8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7581557" y="4175077"/>
              <a:ext cx="243617" cy="258848"/>
            </a:xfrm>
            <a:prstGeom prst="ellipse">
              <a:avLst/>
            </a:prstGeom>
            <a:solidFill>
              <a:srgbClr val="3CB2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7642461" y="4235981"/>
              <a:ext cx="121808" cy="167491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8" y="0"/>
                  </a:moveTo>
                  <a:cubicBezTo>
                    <a:pt x="15" y="5"/>
                    <a:pt x="10" y="12"/>
                    <a:pt x="5" y="20"/>
                  </a:cubicBezTo>
                  <a:cubicBezTo>
                    <a:pt x="4" y="22"/>
                    <a:pt x="3" y="25"/>
                    <a:pt x="2" y="29"/>
                  </a:cubicBezTo>
                  <a:cubicBezTo>
                    <a:pt x="1" y="32"/>
                    <a:pt x="0" y="36"/>
                    <a:pt x="2" y="40"/>
                  </a:cubicBezTo>
                  <a:cubicBezTo>
                    <a:pt x="4" y="47"/>
                    <a:pt x="10" y="49"/>
                    <a:pt x="11" y="50"/>
                  </a:cubicBezTo>
                  <a:cubicBezTo>
                    <a:pt x="17" y="52"/>
                    <a:pt x="23" y="51"/>
                    <a:pt x="24" y="51"/>
                  </a:cubicBezTo>
                  <a:cubicBezTo>
                    <a:pt x="26" y="50"/>
                    <a:pt x="30" y="49"/>
                    <a:pt x="33" y="45"/>
                  </a:cubicBezTo>
                  <a:cubicBezTo>
                    <a:pt x="36" y="41"/>
                    <a:pt x="36" y="37"/>
                    <a:pt x="36" y="35"/>
                  </a:cubicBezTo>
                  <a:cubicBezTo>
                    <a:pt x="37" y="31"/>
                    <a:pt x="35" y="28"/>
                    <a:pt x="34" y="25"/>
                  </a:cubicBezTo>
                  <a:cubicBezTo>
                    <a:pt x="33" y="21"/>
                    <a:pt x="31" y="18"/>
                    <a:pt x="26" y="10"/>
                  </a:cubicBezTo>
                  <a:cubicBezTo>
                    <a:pt x="23" y="6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7672913" y="4266433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9"/>
                  </a:moveTo>
                  <a:cubicBezTo>
                    <a:pt x="1" y="9"/>
                    <a:pt x="0" y="8"/>
                    <a:pt x="0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6"/>
                    <a:pt x="4" y="5"/>
                    <a:pt x="3" y="7"/>
                  </a:cubicBezTo>
                  <a:cubicBezTo>
                    <a:pt x="2" y="8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3AB2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9"/>
          <p:cNvSpPr/>
          <p:nvPr/>
        </p:nvSpPr>
        <p:spPr>
          <a:xfrm flipH="1">
            <a:off x="1315366" y="2690891"/>
            <a:ext cx="10876633" cy="1651347"/>
          </a:xfrm>
          <a:prstGeom prst="rect">
            <a:avLst/>
          </a:prstGeom>
          <a:gradFill>
            <a:gsLst>
              <a:gs pos="0">
                <a:srgbClr val="05AF9B">
                  <a:alpha val="89803"/>
                </a:srgbClr>
              </a:gs>
              <a:gs pos="42000">
                <a:srgbClr val="05AF9B">
                  <a:alpha val="75686"/>
                </a:srgbClr>
              </a:gs>
              <a:gs pos="75000">
                <a:srgbClr val="05AF9B">
                  <a:alpha val="0"/>
                </a:srgbClr>
              </a:gs>
              <a:gs pos="100000">
                <a:srgbClr val="05AF9B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9"/>
          <p:cNvSpPr txBox="1"/>
          <p:nvPr/>
        </p:nvSpPr>
        <p:spPr>
          <a:xfrm>
            <a:off x="6096000" y="2857630"/>
            <a:ext cx="53414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9"/>
          <p:cNvSpPr txBox="1"/>
          <p:nvPr/>
        </p:nvSpPr>
        <p:spPr>
          <a:xfrm>
            <a:off x="6096000" y="3620714"/>
            <a:ext cx="5341356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9"/>
          <p:cNvSpPr/>
          <p:nvPr/>
        </p:nvSpPr>
        <p:spPr>
          <a:xfrm>
            <a:off x="12030075" y="2690891"/>
            <a:ext cx="161924" cy="16513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9"/>
          <p:cNvSpPr/>
          <p:nvPr/>
        </p:nvSpPr>
        <p:spPr>
          <a:xfrm>
            <a:off x="11868088" y="2690891"/>
            <a:ext cx="161924" cy="1651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9"/>
          <p:cNvSpPr/>
          <p:nvPr/>
        </p:nvSpPr>
        <p:spPr>
          <a:xfrm>
            <a:off x="11706101" y="2690890"/>
            <a:ext cx="161924" cy="16513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"/>
          <p:cNvGrpSpPr/>
          <p:nvPr/>
        </p:nvGrpSpPr>
        <p:grpSpPr>
          <a:xfrm>
            <a:off x="3768349" y="277207"/>
            <a:ext cx="8709983" cy="5850745"/>
            <a:chOff x="2771800" y="411510"/>
            <a:chExt cx="6372200" cy="4280389"/>
          </a:xfrm>
        </p:grpSpPr>
        <p:sp>
          <p:nvSpPr>
            <p:cNvPr id="265" name="Google Shape;265;p2"/>
            <p:cNvSpPr txBox="1"/>
            <p:nvPr/>
          </p:nvSpPr>
          <p:spPr>
            <a:xfrm>
              <a:off x="2771800" y="411510"/>
              <a:ext cx="6372200" cy="576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3600"/>
                <a:buFont typeface="Arial"/>
                <a:buNone/>
              </a:pPr>
              <a:r>
                <a:rPr lang="en-US" sz="3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Agenda Style</a:t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 rot="5400000">
              <a:off x="5371945" y="-502422"/>
              <a:ext cx="396000" cy="410445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5400000" flipH="1">
              <a:off x="3088234" y="1226880"/>
              <a:ext cx="648000" cy="648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 txBox="1"/>
            <p:nvPr/>
          </p:nvSpPr>
          <p:spPr>
            <a:xfrm>
              <a:off x="3125784" y="1396991"/>
              <a:ext cx="57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  <p:sp>
          <p:nvSpPr>
            <p:cNvPr id="269" name="Google Shape;269;p2"/>
            <p:cNvSpPr txBox="1"/>
            <p:nvPr/>
          </p:nvSpPr>
          <p:spPr>
            <a:xfrm>
              <a:off x="3770509" y="1396976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  <p:sp>
          <p:nvSpPr>
            <p:cNvPr id="270" name="Google Shape;270;p2"/>
            <p:cNvSpPr txBox="1"/>
            <p:nvPr/>
          </p:nvSpPr>
          <p:spPr>
            <a:xfrm>
              <a:off x="3742124" y="1805421"/>
              <a:ext cx="2918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 txBox="1"/>
            <p:nvPr/>
          </p:nvSpPr>
          <p:spPr>
            <a:xfrm>
              <a:off x="3742124" y="2105343"/>
              <a:ext cx="2918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2" name="Google Shape;272;p2"/>
            <p:cNvCxnSpPr/>
            <p:nvPr/>
          </p:nvCxnSpPr>
          <p:spPr>
            <a:xfrm>
              <a:off x="6640813" y="1938518"/>
              <a:ext cx="540000" cy="0"/>
            </a:xfrm>
            <a:prstGeom prst="straightConnector1">
              <a:avLst/>
            </a:prstGeom>
            <a:noFill/>
            <a:ln w="25400" cap="rnd" cmpd="sng">
              <a:solidFill>
                <a:schemeClr val="accen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2"/>
            <p:cNvCxnSpPr/>
            <p:nvPr/>
          </p:nvCxnSpPr>
          <p:spPr>
            <a:xfrm>
              <a:off x="6640813" y="2238440"/>
              <a:ext cx="540000" cy="0"/>
            </a:xfrm>
            <a:prstGeom prst="straightConnector1">
              <a:avLst/>
            </a:prstGeom>
            <a:noFill/>
            <a:ln w="25400" cap="rnd" cmpd="sng">
              <a:solidFill>
                <a:schemeClr val="accen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274" name="Google Shape;274;p2"/>
            <p:cNvSpPr/>
            <p:nvPr/>
          </p:nvSpPr>
          <p:spPr>
            <a:xfrm>
              <a:off x="7180600" y="1805421"/>
              <a:ext cx="3129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180600" y="2105343"/>
              <a:ext cx="3129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5400000">
              <a:off x="5802710" y="652356"/>
              <a:ext cx="396000" cy="410445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5400000" flipH="1">
              <a:off x="3523495" y="2389083"/>
              <a:ext cx="648000" cy="648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 txBox="1"/>
            <p:nvPr/>
          </p:nvSpPr>
          <p:spPr>
            <a:xfrm>
              <a:off x="3561044" y="2559194"/>
              <a:ext cx="57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  <p:sp>
          <p:nvSpPr>
            <p:cNvPr id="279" name="Google Shape;279;p2"/>
            <p:cNvSpPr txBox="1"/>
            <p:nvPr/>
          </p:nvSpPr>
          <p:spPr>
            <a:xfrm>
              <a:off x="4201274" y="2551754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  <p:sp>
          <p:nvSpPr>
            <p:cNvPr id="280" name="Google Shape;280;p2"/>
            <p:cNvSpPr txBox="1"/>
            <p:nvPr/>
          </p:nvSpPr>
          <p:spPr>
            <a:xfrm>
              <a:off x="4172889" y="2960199"/>
              <a:ext cx="2918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 txBox="1"/>
            <p:nvPr/>
          </p:nvSpPr>
          <p:spPr>
            <a:xfrm>
              <a:off x="4172889" y="3260121"/>
              <a:ext cx="2918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2" name="Google Shape;282;p2"/>
            <p:cNvCxnSpPr/>
            <p:nvPr/>
          </p:nvCxnSpPr>
          <p:spPr>
            <a:xfrm>
              <a:off x="7071578" y="3093296"/>
              <a:ext cx="540000" cy="0"/>
            </a:xfrm>
            <a:prstGeom prst="straightConnector1">
              <a:avLst/>
            </a:prstGeom>
            <a:noFill/>
            <a:ln w="25400" cap="rnd" cmpd="sng">
              <a:solidFill>
                <a:schemeClr val="accent2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2"/>
            <p:cNvCxnSpPr/>
            <p:nvPr/>
          </p:nvCxnSpPr>
          <p:spPr>
            <a:xfrm>
              <a:off x="7071578" y="3393218"/>
              <a:ext cx="540000" cy="0"/>
            </a:xfrm>
            <a:prstGeom prst="straightConnector1">
              <a:avLst/>
            </a:prstGeom>
            <a:noFill/>
            <a:ln w="25400" cap="rnd" cmpd="sng">
              <a:solidFill>
                <a:schemeClr val="accent2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284" name="Google Shape;284;p2"/>
            <p:cNvSpPr/>
            <p:nvPr/>
          </p:nvSpPr>
          <p:spPr>
            <a:xfrm>
              <a:off x="7611365" y="2960199"/>
              <a:ext cx="3129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611365" y="3260121"/>
              <a:ext cx="3129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5400000">
              <a:off x="6233476" y="1807135"/>
              <a:ext cx="396000" cy="410445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5400000" flipH="1">
              <a:off x="3915314" y="3543862"/>
              <a:ext cx="648000" cy="648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 txBox="1"/>
            <p:nvPr/>
          </p:nvSpPr>
          <p:spPr>
            <a:xfrm>
              <a:off x="3952864" y="3713974"/>
              <a:ext cx="57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  <p:sp>
          <p:nvSpPr>
            <p:cNvPr id="289" name="Google Shape;289;p2"/>
            <p:cNvSpPr txBox="1"/>
            <p:nvPr/>
          </p:nvSpPr>
          <p:spPr>
            <a:xfrm>
              <a:off x="4632040" y="3706533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  <p:sp>
          <p:nvSpPr>
            <p:cNvPr id="290" name="Google Shape;290;p2"/>
            <p:cNvSpPr txBox="1"/>
            <p:nvPr/>
          </p:nvSpPr>
          <p:spPr>
            <a:xfrm>
              <a:off x="4603655" y="4114978"/>
              <a:ext cx="2918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 txBox="1"/>
            <p:nvPr/>
          </p:nvSpPr>
          <p:spPr>
            <a:xfrm>
              <a:off x="4603655" y="4414900"/>
              <a:ext cx="2918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2" name="Google Shape;292;p2"/>
            <p:cNvCxnSpPr/>
            <p:nvPr/>
          </p:nvCxnSpPr>
          <p:spPr>
            <a:xfrm>
              <a:off x="7502344" y="4248075"/>
              <a:ext cx="540000" cy="0"/>
            </a:xfrm>
            <a:prstGeom prst="straightConnector1">
              <a:avLst/>
            </a:prstGeom>
            <a:noFill/>
            <a:ln w="25400" cap="rnd" cmpd="sng">
              <a:solidFill>
                <a:schemeClr val="accent3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2"/>
            <p:cNvCxnSpPr/>
            <p:nvPr/>
          </p:nvCxnSpPr>
          <p:spPr>
            <a:xfrm>
              <a:off x="7502344" y="4547997"/>
              <a:ext cx="540000" cy="0"/>
            </a:xfrm>
            <a:prstGeom prst="straightConnector1">
              <a:avLst/>
            </a:prstGeom>
            <a:noFill/>
            <a:ln w="25400" cap="rnd" cmpd="sng">
              <a:solidFill>
                <a:schemeClr val="accent3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294" name="Google Shape;294;p2"/>
            <p:cNvSpPr/>
            <p:nvPr/>
          </p:nvSpPr>
          <p:spPr>
            <a:xfrm>
              <a:off x="8042131" y="4114978"/>
              <a:ext cx="3129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42131" y="4414900"/>
              <a:ext cx="3129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2"/>
          <p:cNvGrpSpPr/>
          <p:nvPr/>
        </p:nvGrpSpPr>
        <p:grpSpPr>
          <a:xfrm flipH="1">
            <a:off x="484784" y="2037344"/>
            <a:ext cx="4070957" cy="3039044"/>
            <a:chOff x="3559175" y="2863851"/>
            <a:chExt cx="317501" cy="231775"/>
          </a:xfrm>
        </p:grpSpPr>
        <p:sp>
          <p:nvSpPr>
            <p:cNvPr id="297" name="Google Shape;297;p2"/>
            <p:cNvSpPr/>
            <p:nvPr/>
          </p:nvSpPr>
          <p:spPr>
            <a:xfrm>
              <a:off x="3636963" y="2863851"/>
              <a:ext cx="239713" cy="231775"/>
            </a:xfrm>
            <a:custGeom>
              <a:avLst/>
              <a:gdLst/>
              <a:ahLst/>
              <a:cxnLst/>
              <a:rect l="l" t="t" r="r" b="b"/>
              <a:pathLst>
                <a:path w="708" h="685" extrusionOk="0">
                  <a:moveTo>
                    <a:pt x="401" y="26"/>
                  </a:moveTo>
                  <a:cubicBezTo>
                    <a:pt x="220" y="0"/>
                    <a:pt x="52" y="125"/>
                    <a:pt x="26" y="306"/>
                  </a:cubicBezTo>
                  <a:cubicBezTo>
                    <a:pt x="0" y="487"/>
                    <a:pt x="126" y="655"/>
                    <a:pt x="307" y="681"/>
                  </a:cubicBezTo>
                  <a:cubicBezTo>
                    <a:pt x="323" y="684"/>
                    <a:pt x="338" y="685"/>
                    <a:pt x="354" y="685"/>
                  </a:cubicBezTo>
                  <a:cubicBezTo>
                    <a:pt x="516" y="685"/>
                    <a:pt x="658" y="565"/>
                    <a:pt x="682" y="401"/>
                  </a:cubicBezTo>
                  <a:cubicBezTo>
                    <a:pt x="708" y="220"/>
                    <a:pt x="582" y="52"/>
                    <a:pt x="401" y="26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62363" y="2882901"/>
              <a:ext cx="112713" cy="201613"/>
            </a:xfrm>
            <a:custGeom>
              <a:avLst/>
              <a:gdLst/>
              <a:ahLst/>
              <a:cxnLst/>
              <a:rect l="l" t="t" r="r" b="b"/>
              <a:pathLst>
                <a:path w="336" h="599" extrusionOk="0">
                  <a:moveTo>
                    <a:pt x="145" y="294"/>
                  </a:moveTo>
                  <a:cubicBezTo>
                    <a:pt x="145" y="294"/>
                    <a:pt x="151" y="306"/>
                    <a:pt x="145" y="314"/>
                  </a:cubicBezTo>
                  <a:cubicBezTo>
                    <a:pt x="140" y="322"/>
                    <a:pt x="124" y="322"/>
                    <a:pt x="122" y="339"/>
                  </a:cubicBezTo>
                  <a:cubicBezTo>
                    <a:pt x="121" y="355"/>
                    <a:pt x="124" y="362"/>
                    <a:pt x="132" y="374"/>
                  </a:cubicBezTo>
                  <a:cubicBezTo>
                    <a:pt x="140" y="386"/>
                    <a:pt x="134" y="394"/>
                    <a:pt x="142" y="400"/>
                  </a:cubicBezTo>
                  <a:cubicBezTo>
                    <a:pt x="151" y="406"/>
                    <a:pt x="171" y="409"/>
                    <a:pt x="167" y="424"/>
                  </a:cubicBezTo>
                  <a:cubicBezTo>
                    <a:pt x="163" y="440"/>
                    <a:pt x="156" y="468"/>
                    <a:pt x="160" y="475"/>
                  </a:cubicBezTo>
                  <a:cubicBezTo>
                    <a:pt x="164" y="482"/>
                    <a:pt x="159" y="482"/>
                    <a:pt x="158" y="490"/>
                  </a:cubicBezTo>
                  <a:cubicBezTo>
                    <a:pt x="156" y="499"/>
                    <a:pt x="169" y="508"/>
                    <a:pt x="168" y="519"/>
                  </a:cubicBezTo>
                  <a:cubicBezTo>
                    <a:pt x="167" y="530"/>
                    <a:pt x="156" y="541"/>
                    <a:pt x="163" y="552"/>
                  </a:cubicBezTo>
                  <a:cubicBezTo>
                    <a:pt x="170" y="564"/>
                    <a:pt x="172" y="559"/>
                    <a:pt x="175" y="570"/>
                  </a:cubicBezTo>
                  <a:cubicBezTo>
                    <a:pt x="178" y="580"/>
                    <a:pt x="180" y="585"/>
                    <a:pt x="186" y="586"/>
                  </a:cubicBezTo>
                  <a:cubicBezTo>
                    <a:pt x="192" y="588"/>
                    <a:pt x="201" y="589"/>
                    <a:pt x="204" y="594"/>
                  </a:cubicBezTo>
                  <a:cubicBezTo>
                    <a:pt x="208" y="599"/>
                    <a:pt x="216" y="590"/>
                    <a:pt x="211" y="584"/>
                  </a:cubicBezTo>
                  <a:cubicBezTo>
                    <a:pt x="205" y="579"/>
                    <a:pt x="198" y="581"/>
                    <a:pt x="200" y="570"/>
                  </a:cubicBezTo>
                  <a:cubicBezTo>
                    <a:pt x="202" y="559"/>
                    <a:pt x="208" y="556"/>
                    <a:pt x="200" y="551"/>
                  </a:cubicBezTo>
                  <a:cubicBezTo>
                    <a:pt x="191" y="545"/>
                    <a:pt x="192" y="539"/>
                    <a:pt x="196" y="539"/>
                  </a:cubicBezTo>
                  <a:cubicBezTo>
                    <a:pt x="199" y="539"/>
                    <a:pt x="208" y="535"/>
                    <a:pt x="201" y="530"/>
                  </a:cubicBezTo>
                  <a:cubicBezTo>
                    <a:pt x="194" y="524"/>
                    <a:pt x="192" y="522"/>
                    <a:pt x="197" y="523"/>
                  </a:cubicBezTo>
                  <a:cubicBezTo>
                    <a:pt x="202" y="523"/>
                    <a:pt x="219" y="528"/>
                    <a:pt x="233" y="514"/>
                  </a:cubicBezTo>
                  <a:cubicBezTo>
                    <a:pt x="247" y="500"/>
                    <a:pt x="260" y="484"/>
                    <a:pt x="260" y="484"/>
                  </a:cubicBezTo>
                  <a:cubicBezTo>
                    <a:pt x="260" y="484"/>
                    <a:pt x="264" y="475"/>
                    <a:pt x="263" y="465"/>
                  </a:cubicBezTo>
                  <a:cubicBezTo>
                    <a:pt x="261" y="455"/>
                    <a:pt x="269" y="453"/>
                    <a:pt x="281" y="454"/>
                  </a:cubicBezTo>
                  <a:cubicBezTo>
                    <a:pt x="294" y="455"/>
                    <a:pt x="293" y="449"/>
                    <a:pt x="293" y="449"/>
                  </a:cubicBezTo>
                  <a:cubicBezTo>
                    <a:pt x="293" y="449"/>
                    <a:pt x="304" y="461"/>
                    <a:pt x="308" y="414"/>
                  </a:cubicBezTo>
                  <a:cubicBezTo>
                    <a:pt x="308" y="414"/>
                    <a:pt x="307" y="406"/>
                    <a:pt x="322" y="400"/>
                  </a:cubicBezTo>
                  <a:cubicBezTo>
                    <a:pt x="336" y="393"/>
                    <a:pt x="324" y="376"/>
                    <a:pt x="316" y="376"/>
                  </a:cubicBezTo>
                  <a:cubicBezTo>
                    <a:pt x="316" y="376"/>
                    <a:pt x="312" y="365"/>
                    <a:pt x="306" y="364"/>
                  </a:cubicBezTo>
                  <a:cubicBezTo>
                    <a:pt x="299" y="362"/>
                    <a:pt x="283" y="364"/>
                    <a:pt x="277" y="359"/>
                  </a:cubicBezTo>
                  <a:cubicBezTo>
                    <a:pt x="271" y="354"/>
                    <a:pt x="262" y="350"/>
                    <a:pt x="262" y="350"/>
                  </a:cubicBezTo>
                  <a:cubicBezTo>
                    <a:pt x="262" y="350"/>
                    <a:pt x="270" y="316"/>
                    <a:pt x="237" y="316"/>
                  </a:cubicBezTo>
                  <a:cubicBezTo>
                    <a:pt x="237" y="316"/>
                    <a:pt x="232" y="292"/>
                    <a:pt x="215" y="293"/>
                  </a:cubicBezTo>
                  <a:cubicBezTo>
                    <a:pt x="199" y="293"/>
                    <a:pt x="197" y="295"/>
                    <a:pt x="195" y="291"/>
                  </a:cubicBezTo>
                  <a:cubicBezTo>
                    <a:pt x="192" y="287"/>
                    <a:pt x="189" y="272"/>
                    <a:pt x="177" y="275"/>
                  </a:cubicBezTo>
                  <a:cubicBezTo>
                    <a:pt x="166" y="278"/>
                    <a:pt x="163" y="293"/>
                    <a:pt x="152" y="289"/>
                  </a:cubicBezTo>
                  <a:cubicBezTo>
                    <a:pt x="141" y="286"/>
                    <a:pt x="126" y="287"/>
                    <a:pt x="130" y="276"/>
                  </a:cubicBezTo>
                  <a:cubicBezTo>
                    <a:pt x="133" y="264"/>
                    <a:pt x="135" y="251"/>
                    <a:pt x="117" y="251"/>
                  </a:cubicBezTo>
                  <a:cubicBezTo>
                    <a:pt x="117" y="251"/>
                    <a:pt x="113" y="249"/>
                    <a:pt x="120" y="243"/>
                  </a:cubicBezTo>
                  <a:cubicBezTo>
                    <a:pt x="128" y="237"/>
                    <a:pt x="124" y="228"/>
                    <a:pt x="120" y="228"/>
                  </a:cubicBezTo>
                  <a:cubicBezTo>
                    <a:pt x="116" y="229"/>
                    <a:pt x="103" y="238"/>
                    <a:pt x="98" y="238"/>
                  </a:cubicBezTo>
                  <a:cubicBezTo>
                    <a:pt x="92" y="238"/>
                    <a:pt x="73" y="235"/>
                    <a:pt x="83" y="212"/>
                  </a:cubicBezTo>
                  <a:cubicBezTo>
                    <a:pt x="94" y="189"/>
                    <a:pt x="143" y="186"/>
                    <a:pt x="147" y="198"/>
                  </a:cubicBezTo>
                  <a:cubicBezTo>
                    <a:pt x="150" y="210"/>
                    <a:pt x="146" y="215"/>
                    <a:pt x="158" y="216"/>
                  </a:cubicBezTo>
                  <a:cubicBezTo>
                    <a:pt x="169" y="217"/>
                    <a:pt x="166" y="196"/>
                    <a:pt x="166" y="196"/>
                  </a:cubicBezTo>
                  <a:cubicBezTo>
                    <a:pt x="197" y="177"/>
                    <a:pt x="197" y="177"/>
                    <a:pt x="197" y="177"/>
                  </a:cubicBezTo>
                  <a:cubicBezTo>
                    <a:pt x="197" y="177"/>
                    <a:pt x="201" y="174"/>
                    <a:pt x="203" y="170"/>
                  </a:cubicBezTo>
                  <a:cubicBezTo>
                    <a:pt x="205" y="167"/>
                    <a:pt x="244" y="148"/>
                    <a:pt x="252" y="135"/>
                  </a:cubicBezTo>
                  <a:cubicBezTo>
                    <a:pt x="260" y="122"/>
                    <a:pt x="263" y="115"/>
                    <a:pt x="274" y="121"/>
                  </a:cubicBezTo>
                  <a:cubicBezTo>
                    <a:pt x="285" y="126"/>
                    <a:pt x="290" y="128"/>
                    <a:pt x="292" y="120"/>
                  </a:cubicBezTo>
                  <a:cubicBezTo>
                    <a:pt x="295" y="113"/>
                    <a:pt x="310" y="132"/>
                    <a:pt x="315" y="124"/>
                  </a:cubicBezTo>
                  <a:cubicBezTo>
                    <a:pt x="321" y="116"/>
                    <a:pt x="319" y="106"/>
                    <a:pt x="307" y="104"/>
                  </a:cubicBezTo>
                  <a:cubicBezTo>
                    <a:pt x="294" y="103"/>
                    <a:pt x="310" y="91"/>
                    <a:pt x="305" y="88"/>
                  </a:cubicBezTo>
                  <a:cubicBezTo>
                    <a:pt x="301" y="85"/>
                    <a:pt x="291" y="95"/>
                    <a:pt x="287" y="91"/>
                  </a:cubicBezTo>
                  <a:cubicBezTo>
                    <a:pt x="282" y="87"/>
                    <a:pt x="292" y="71"/>
                    <a:pt x="276" y="71"/>
                  </a:cubicBezTo>
                  <a:cubicBezTo>
                    <a:pt x="260" y="70"/>
                    <a:pt x="258" y="71"/>
                    <a:pt x="254" y="89"/>
                  </a:cubicBezTo>
                  <a:cubicBezTo>
                    <a:pt x="249" y="106"/>
                    <a:pt x="242" y="89"/>
                    <a:pt x="229" y="102"/>
                  </a:cubicBezTo>
                  <a:cubicBezTo>
                    <a:pt x="217" y="115"/>
                    <a:pt x="220" y="107"/>
                    <a:pt x="219" y="99"/>
                  </a:cubicBezTo>
                  <a:cubicBezTo>
                    <a:pt x="217" y="91"/>
                    <a:pt x="209" y="85"/>
                    <a:pt x="200" y="85"/>
                  </a:cubicBezTo>
                  <a:cubicBezTo>
                    <a:pt x="191" y="84"/>
                    <a:pt x="195" y="68"/>
                    <a:pt x="208" y="65"/>
                  </a:cubicBezTo>
                  <a:cubicBezTo>
                    <a:pt x="220" y="61"/>
                    <a:pt x="236" y="55"/>
                    <a:pt x="236" y="55"/>
                  </a:cubicBezTo>
                  <a:cubicBezTo>
                    <a:pt x="236" y="55"/>
                    <a:pt x="237" y="66"/>
                    <a:pt x="247" y="63"/>
                  </a:cubicBezTo>
                  <a:cubicBezTo>
                    <a:pt x="256" y="61"/>
                    <a:pt x="259" y="51"/>
                    <a:pt x="259" y="51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8" y="52"/>
                    <a:pt x="274" y="46"/>
                    <a:pt x="276" y="45"/>
                  </a:cubicBezTo>
                  <a:cubicBezTo>
                    <a:pt x="278" y="45"/>
                    <a:pt x="297" y="48"/>
                    <a:pt x="297" y="48"/>
                  </a:cubicBezTo>
                  <a:cubicBezTo>
                    <a:pt x="297" y="48"/>
                    <a:pt x="308" y="47"/>
                    <a:pt x="298" y="52"/>
                  </a:cubicBezTo>
                  <a:cubicBezTo>
                    <a:pt x="287" y="57"/>
                    <a:pt x="281" y="51"/>
                    <a:pt x="283" y="60"/>
                  </a:cubicBezTo>
                  <a:cubicBezTo>
                    <a:pt x="286" y="70"/>
                    <a:pt x="286" y="64"/>
                    <a:pt x="293" y="71"/>
                  </a:cubicBezTo>
                  <a:cubicBezTo>
                    <a:pt x="300" y="77"/>
                    <a:pt x="311" y="75"/>
                    <a:pt x="313" y="67"/>
                  </a:cubicBezTo>
                  <a:cubicBezTo>
                    <a:pt x="313" y="67"/>
                    <a:pt x="327" y="73"/>
                    <a:pt x="330" y="64"/>
                  </a:cubicBezTo>
                  <a:cubicBezTo>
                    <a:pt x="333" y="55"/>
                    <a:pt x="326" y="52"/>
                    <a:pt x="326" y="52"/>
                  </a:cubicBezTo>
                  <a:cubicBezTo>
                    <a:pt x="326" y="52"/>
                    <a:pt x="325" y="40"/>
                    <a:pt x="312" y="32"/>
                  </a:cubicBezTo>
                  <a:cubicBezTo>
                    <a:pt x="300" y="25"/>
                    <a:pt x="268" y="18"/>
                    <a:pt x="265" y="35"/>
                  </a:cubicBezTo>
                  <a:cubicBezTo>
                    <a:pt x="262" y="52"/>
                    <a:pt x="250" y="41"/>
                    <a:pt x="250" y="41"/>
                  </a:cubicBezTo>
                  <a:cubicBezTo>
                    <a:pt x="250" y="41"/>
                    <a:pt x="257" y="37"/>
                    <a:pt x="259" y="28"/>
                  </a:cubicBezTo>
                  <a:cubicBezTo>
                    <a:pt x="260" y="19"/>
                    <a:pt x="235" y="15"/>
                    <a:pt x="235" y="23"/>
                  </a:cubicBezTo>
                  <a:cubicBezTo>
                    <a:pt x="234" y="31"/>
                    <a:pt x="240" y="35"/>
                    <a:pt x="234" y="36"/>
                  </a:cubicBezTo>
                  <a:cubicBezTo>
                    <a:pt x="227" y="38"/>
                    <a:pt x="221" y="40"/>
                    <a:pt x="212" y="40"/>
                  </a:cubicBezTo>
                  <a:cubicBezTo>
                    <a:pt x="204" y="41"/>
                    <a:pt x="203" y="31"/>
                    <a:pt x="203" y="31"/>
                  </a:cubicBezTo>
                  <a:cubicBezTo>
                    <a:pt x="203" y="31"/>
                    <a:pt x="209" y="32"/>
                    <a:pt x="219" y="29"/>
                  </a:cubicBezTo>
                  <a:cubicBezTo>
                    <a:pt x="228" y="27"/>
                    <a:pt x="233" y="19"/>
                    <a:pt x="223" y="15"/>
                  </a:cubicBezTo>
                  <a:cubicBezTo>
                    <a:pt x="213" y="12"/>
                    <a:pt x="224" y="23"/>
                    <a:pt x="201" y="20"/>
                  </a:cubicBezTo>
                  <a:cubicBezTo>
                    <a:pt x="201" y="20"/>
                    <a:pt x="198" y="19"/>
                    <a:pt x="196" y="11"/>
                  </a:cubicBezTo>
                  <a:cubicBezTo>
                    <a:pt x="193" y="4"/>
                    <a:pt x="173" y="0"/>
                    <a:pt x="165" y="7"/>
                  </a:cubicBezTo>
                  <a:cubicBezTo>
                    <a:pt x="158" y="14"/>
                    <a:pt x="162" y="19"/>
                    <a:pt x="168" y="21"/>
                  </a:cubicBezTo>
                  <a:cubicBezTo>
                    <a:pt x="174" y="23"/>
                    <a:pt x="166" y="27"/>
                    <a:pt x="175" y="29"/>
                  </a:cubicBezTo>
                  <a:cubicBezTo>
                    <a:pt x="185" y="31"/>
                    <a:pt x="189" y="32"/>
                    <a:pt x="186" y="35"/>
                  </a:cubicBezTo>
                  <a:cubicBezTo>
                    <a:pt x="183" y="37"/>
                    <a:pt x="135" y="23"/>
                    <a:pt x="136" y="12"/>
                  </a:cubicBezTo>
                  <a:cubicBezTo>
                    <a:pt x="136" y="12"/>
                    <a:pt x="39" y="56"/>
                    <a:pt x="0" y="147"/>
                  </a:cubicBezTo>
                  <a:cubicBezTo>
                    <a:pt x="0" y="147"/>
                    <a:pt x="1" y="152"/>
                    <a:pt x="7" y="154"/>
                  </a:cubicBezTo>
                  <a:cubicBezTo>
                    <a:pt x="13" y="155"/>
                    <a:pt x="17" y="156"/>
                    <a:pt x="15" y="168"/>
                  </a:cubicBezTo>
                  <a:cubicBezTo>
                    <a:pt x="13" y="180"/>
                    <a:pt x="9" y="205"/>
                    <a:pt x="25" y="208"/>
                  </a:cubicBezTo>
                  <a:cubicBezTo>
                    <a:pt x="41" y="211"/>
                    <a:pt x="33" y="198"/>
                    <a:pt x="29" y="191"/>
                  </a:cubicBezTo>
                  <a:cubicBezTo>
                    <a:pt x="25" y="185"/>
                    <a:pt x="23" y="165"/>
                    <a:pt x="32" y="170"/>
                  </a:cubicBezTo>
                  <a:cubicBezTo>
                    <a:pt x="41" y="175"/>
                    <a:pt x="28" y="176"/>
                    <a:pt x="42" y="202"/>
                  </a:cubicBezTo>
                  <a:cubicBezTo>
                    <a:pt x="56" y="228"/>
                    <a:pt x="34" y="226"/>
                    <a:pt x="51" y="245"/>
                  </a:cubicBezTo>
                  <a:cubicBezTo>
                    <a:pt x="67" y="264"/>
                    <a:pt x="77" y="244"/>
                    <a:pt x="82" y="251"/>
                  </a:cubicBezTo>
                  <a:cubicBezTo>
                    <a:pt x="88" y="257"/>
                    <a:pt x="83" y="261"/>
                    <a:pt x="93" y="263"/>
                  </a:cubicBezTo>
                  <a:cubicBezTo>
                    <a:pt x="104" y="264"/>
                    <a:pt x="100" y="260"/>
                    <a:pt x="105" y="270"/>
                  </a:cubicBezTo>
                  <a:cubicBezTo>
                    <a:pt x="110" y="281"/>
                    <a:pt x="113" y="302"/>
                    <a:pt x="145" y="294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46500" y="29305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9" y="0"/>
                  </a:moveTo>
                  <a:cubicBezTo>
                    <a:pt x="9" y="0"/>
                    <a:pt x="0" y="3"/>
                    <a:pt x="4" y="8"/>
                  </a:cubicBezTo>
                  <a:cubicBezTo>
                    <a:pt x="8" y="12"/>
                    <a:pt x="19" y="10"/>
                    <a:pt x="9" y="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751263" y="2924176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2"/>
                  </a:moveTo>
                  <a:cubicBezTo>
                    <a:pt x="7" y="2"/>
                    <a:pt x="1" y="0"/>
                    <a:pt x="1" y="6"/>
                  </a:cubicBezTo>
                  <a:cubicBezTo>
                    <a:pt x="0" y="12"/>
                    <a:pt x="9" y="15"/>
                    <a:pt x="12" y="11"/>
                  </a:cubicBezTo>
                  <a:cubicBezTo>
                    <a:pt x="15" y="7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51263" y="2928938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1" h="22" extrusionOk="0">
                  <a:moveTo>
                    <a:pt x="20" y="0"/>
                  </a:moveTo>
                  <a:cubicBezTo>
                    <a:pt x="20" y="0"/>
                    <a:pt x="16" y="5"/>
                    <a:pt x="11" y="5"/>
                  </a:cubicBezTo>
                  <a:cubicBezTo>
                    <a:pt x="6" y="6"/>
                    <a:pt x="0" y="4"/>
                    <a:pt x="3" y="13"/>
                  </a:cubicBezTo>
                  <a:cubicBezTo>
                    <a:pt x="7" y="22"/>
                    <a:pt x="14" y="13"/>
                    <a:pt x="14" y="13"/>
                  </a:cubicBezTo>
                  <a:cubicBezTo>
                    <a:pt x="14" y="13"/>
                    <a:pt x="31" y="9"/>
                    <a:pt x="20" y="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759200" y="292576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15" y="1"/>
                  </a:moveTo>
                  <a:cubicBezTo>
                    <a:pt x="15" y="1"/>
                    <a:pt x="0" y="0"/>
                    <a:pt x="7" y="11"/>
                  </a:cubicBezTo>
                  <a:cubicBezTo>
                    <a:pt x="7" y="11"/>
                    <a:pt x="11" y="13"/>
                    <a:pt x="15" y="18"/>
                  </a:cubicBezTo>
                  <a:cubicBezTo>
                    <a:pt x="19" y="22"/>
                    <a:pt x="30" y="23"/>
                    <a:pt x="30" y="17"/>
                  </a:cubicBezTo>
                  <a:cubicBezTo>
                    <a:pt x="31" y="10"/>
                    <a:pt x="29" y="3"/>
                    <a:pt x="15" y="1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84600" y="2949576"/>
              <a:ext cx="87313" cy="117475"/>
            </a:xfrm>
            <a:custGeom>
              <a:avLst/>
              <a:gdLst/>
              <a:ahLst/>
              <a:cxnLst/>
              <a:rect l="l" t="t" r="r" b="b"/>
              <a:pathLst>
                <a:path w="255" h="349" extrusionOk="0">
                  <a:moveTo>
                    <a:pt x="91" y="15"/>
                  </a:moveTo>
                  <a:cubicBezTo>
                    <a:pt x="91" y="15"/>
                    <a:pt x="64" y="6"/>
                    <a:pt x="55" y="23"/>
                  </a:cubicBezTo>
                  <a:cubicBezTo>
                    <a:pt x="46" y="40"/>
                    <a:pt x="50" y="42"/>
                    <a:pt x="25" y="49"/>
                  </a:cubicBezTo>
                  <a:cubicBezTo>
                    <a:pt x="0" y="56"/>
                    <a:pt x="19" y="71"/>
                    <a:pt x="19" y="71"/>
                  </a:cubicBezTo>
                  <a:cubicBezTo>
                    <a:pt x="19" y="71"/>
                    <a:pt x="27" y="77"/>
                    <a:pt x="17" y="82"/>
                  </a:cubicBezTo>
                  <a:cubicBezTo>
                    <a:pt x="7" y="88"/>
                    <a:pt x="3" y="104"/>
                    <a:pt x="8" y="114"/>
                  </a:cubicBezTo>
                  <a:cubicBezTo>
                    <a:pt x="12" y="124"/>
                    <a:pt x="25" y="147"/>
                    <a:pt x="35" y="151"/>
                  </a:cubicBezTo>
                  <a:cubicBezTo>
                    <a:pt x="44" y="155"/>
                    <a:pt x="71" y="159"/>
                    <a:pt x="77" y="152"/>
                  </a:cubicBezTo>
                  <a:cubicBezTo>
                    <a:pt x="83" y="145"/>
                    <a:pt x="87" y="144"/>
                    <a:pt x="95" y="151"/>
                  </a:cubicBezTo>
                  <a:cubicBezTo>
                    <a:pt x="102" y="158"/>
                    <a:pt x="126" y="154"/>
                    <a:pt x="123" y="160"/>
                  </a:cubicBezTo>
                  <a:cubicBezTo>
                    <a:pt x="120" y="167"/>
                    <a:pt x="108" y="182"/>
                    <a:pt x="118" y="199"/>
                  </a:cubicBezTo>
                  <a:cubicBezTo>
                    <a:pt x="127" y="217"/>
                    <a:pt x="134" y="231"/>
                    <a:pt x="123" y="241"/>
                  </a:cubicBezTo>
                  <a:cubicBezTo>
                    <a:pt x="111" y="250"/>
                    <a:pt x="112" y="263"/>
                    <a:pt x="122" y="274"/>
                  </a:cubicBezTo>
                  <a:cubicBezTo>
                    <a:pt x="122" y="274"/>
                    <a:pt x="114" y="296"/>
                    <a:pt x="122" y="306"/>
                  </a:cubicBezTo>
                  <a:cubicBezTo>
                    <a:pt x="129" y="316"/>
                    <a:pt x="128" y="330"/>
                    <a:pt x="125" y="336"/>
                  </a:cubicBezTo>
                  <a:cubicBezTo>
                    <a:pt x="122" y="343"/>
                    <a:pt x="125" y="339"/>
                    <a:pt x="125" y="339"/>
                  </a:cubicBezTo>
                  <a:cubicBezTo>
                    <a:pt x="125" y="339"/>
                    <a:pt x="123" y="349"/>
                    <a:pt x="129" y="344"/>
                  </a:cubicBezTo>
                  <a:cubicBezTo>
                    <a:pt x="134" y="338"/>
                    <a:pt x="255" y="232"/>
                    <a:pt x="235" y="58"/>
                  </a:cubicBezTo>
                  <a:cubicBezTo>
                    <a:pt x="235" y="58"/>
                    <a:pt x="206" y="61"/>
                    <a:pt x="203" y="52"/>
                  </a:cubicBezTo>
                  <a:cubicBezTo>
                    <a:pt x="200" y="44"/>
                    <a:pt x="190" y="41"/>
                    <a:pt x="171" y="44"/>
                  </a:cubicBezTo>
                  <a:cubicBezTo>
                    <a:pt x="152" y="47"/>
                    <a:pt x="159" y="39"/>
                    <a:pt x="153" y="36"/>
                  </a:cubicBezTo>
                  <a:cubicBezTo>
                    <a:pt x="146" y="34"/>
                    <a:pt x="139" y="35"/>
                    <a:pt x="139" y="35"/>
                  </a:cubicBezTo>
                  <a:cubicBezTo>
                    <a:pt x="139" y="35"/>
                    <a:pt x="159" y="0"/>
                    <a:pt x="91" y="15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806825" y="2913063"/>
              <a:ext cx="55563" cy="47625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37" y="79"/>
                  </a:moveTo>
                  <a:cubicBezTo>
                    <a:pt x="37" y="79"/>
                    <a:pt x="40" y="91"/>
                    <a:pt x="32" y="88"/>
                  </a:cubicBezTo>
                  <a:cubicBezTo>
                    <a:pt x="24" y="85"/>
                    <a:pt x="2" y="78"/>
                    <a:pt x="1" y="98"/>
                  </a:cubicBezTo>
                  <a:cubicBezTo>
                    <a:pt x="0" y="118"/>
                    <a:pt x="18" y="118"/>
                    <a:pt x="34" y="114"/>
                  </a:cubicBezTo>
                  <a:cubicBezTo>
                    <a:pt x="49" y="111"/>
                    <a:pt x="57" y="92"/>
                    <a:pt x="57" y="92"/>
                  </a:cubicBezTo>
                  <a:cubicBezTo>
                    <a:pt x="57" y="92"/>
                    <a:pt x="73" y="100"/>
                    <a:pt x="79" y="90"/>
                  </a:cubicBezTo>
                  <a:cubicBezTo>
                    <a:pt x="79" y="90"/>
                    <a:pt x="86" y="109"/>
                    <a:pt x="96" y="112"/>
                  </a:cubicBezTo>
                  <a:cubicBezTo>
                    <a:pt x="96" y="112"/>
                    <a:pt x="87" y="113"/>
                    <a:pt x="88" y="122"/>
                  </a:cubicBezTo>
                  <a:cubicBezTo>
                    <a:pt x="90" y="131"/>
                    <a:pt x="116" y="127"/>
                    <a:pt x="111" y="110"/>
                  </a:cubicBezTo>
                  <a:cubicBezTo>
                    <a:pt x="105" y="92"/>
                    <a:pt x="78" y="95"/>
                    <a:pt x="94" y="86"/>
                  </a:cubicBezTo>
                  <a:cubicBezTo>
                    <a:pt x="110" y="76"/>
                    <a:pt x="117" y="103"/>
                    <a:pt x="118" y="110"/>
                  </a:cubicBezTo>
                  <a:cubicBezTo>
                    <a:pt x="118" y="117"/>
                    <a:pt x="112" y="134"/>
                    <a:pt x="126" y="128"/>
                  </a:cubicBezTo>
                  <a:cubicBezTo>
                    <a:pt x="140" y="121"/>
                    <a:pt x="137" y="101"/>
                    <a:pt x="141" y="112"/>
                  </a:cubicBezTo>
                  <a:cubicBezTo>
                    <a:pt x="145" y="122"/>
                    <a:pt x="137" y="134"/>
                    <a:pt x="150" y="135"/>
                  </a:cubicBezTo>
                  <a:cubicBezTo>
                    <a:pt x="163" y="136"/>
                    <a:pt x="166" y="138"/>
                    <a:pt x="166" y="138"/>
                  </a:cubicBezTo>
                  <a:cubicBezTo>
                    <a:pt x="166" y="138"/>
                    <a:pt x="144" y="53"/>
                    <a:pt x="97" y="0"/>
                  </a:cubicBezTo>
                  <a:cubicBezTo>
                    <a:pt x="97" y="0"/>
                    <a:pt x="97" y="6"/>
                    <a:pt x="85" y="7"/>
                  </a:cubicBezTo>
                  <a:cubicBezTo>
                    <a:pt x="73" y="7"/>
                    <a:pt x="66" y="22"/>
                    <a:pt x="74" y="30"/>
                  </a:cubicBezTo>
                  <a:cubicBezTo>
                    <a:pt x="82" y="39"/>
                    <a:pt x="94" y="34"/>
                    <a:pt x="94" y="41"/>
                  </a:cubicBezTo>
                  <a:cubicBezTo>
                    <a:pt x="94" y="47"/>
                    <a:pt x="92" y="50"/>
                    <a:pt x="82" y="46"/>
                  </a:cubicBezTo>
                  <a:cubicBezTo>
                    <a:pt x="73" y="42"/>
                    <a:pt x="67" y="43"/>
                    <a:pt x="64" y="51"/>
                  </a:cubicBezTo>
                  <a:cubicBezTo>
                    <a:pt x="62" y="60"/>
                    <a:pt x="58" y="66"/>
                    <a:pt x="52" y="63"/>
                  </a:cubicBezTo>
                  <a:cubicBezTo>
                    <a:pt x="45" y="60"/>
                    <a:pt x="30" y="65"/>
                    <a:pt x="37" y="79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808413" y="2919413"/>
              <a:ext cx="17463" cy="15875"/>
            </a:xfrm>
            <a:custGeom>
              <a:avLst/>
              <a:gdLst/>
              <a:ahLst/>
              <a:cxnLst/>
              <a:rect l="l" t="t" r="r" b="b"/>
              <a:pathLst>
                <a:path w="53" h="48" extrusionOk="0">
                  <a:moveTo>
                    <a:pt x="13" y="15"/>
                  </a:moveTo>
                  <a:cubicBezTo>
                    <a:pt x="13" y="15"/>
                    <a:pt x="0" y="22"/>
                    <a:pt x="11" y="33"/>
                  </a:cubicBezTo>
                  <a:cubicBezTo>
                    <a:pt x="21" y="44"/>
                    <a:pt x="24" y="19"/>
                    <a:pt x="30" y="21"/>
                  </a:cubicBezTo>
                  <a:cubicBezTo>
                    <a:pt x="36" y="23"/>
                    <a:pt x="35" y="29"/>
                    <a:pt x="31" y="31"/>
                  </a:cubicBezTo>
                  <a:cubicBezTo>
                    <a:pt x="28" y="33"/>
                    <a:pt x="20" y="39"/>
                    <a:pt x="28" y="42"/>
                  </a:cubicBezTo>
                  <a:cubicBezTo>
                    <a:pt x="35" y="44"/>
                    <a:pt x="53" y="48"/>
                    <a:pt x="52" y="37"/>
                  </a:cubicBezTo>
                  <a:cubicBezTo>
                    <a:pt x="52" y="26"/>
                    <a:pt x="44" y="25"/>
                    <a:pt x="44" y="25"/>
                  </a:cubicBezTo>
                  <a:cubicBezTo>
                    <a:pt x="44" y="25"/>
                    <a:pt x="36" y="16"/>
                    <a:pt x="42" y="8"/>
                  </a:cubicBezTo>
                  <a:cubicBezTo>
                    <a:pt x="42" y="8"/>
                    <a:pt x="42" y="0"/>
                    <a:pt x="34" y="0"/>
                  </a:cubicBezTo>
                  <a:cubicBezTo>
                    <a:pt x="25" y="0"/>
                    <a:pt x="25" y="15"/>
                    <a:pt x="23" y="15"/>
                  </a:cubicBezTo>
                  <a:cubicBezTo>
                    <a:pt x="21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562350" y="2974976"/>
              <a:ext cx="85725" cy="46038"/>
            </a:xfrm>
            <a:custGeom>
              <a:avLst/>
              <a:gdLst/>
              <a:ahLst/>
              <a:cxnLst/>
              <a:rect l="l" t="t" r="r" b="b"/>
              <a:pathLst>
                <a:path w="252" h="133" extrusionOk="0">
                  <a:moveTo>
                    <a:pt x="252" y="42"/>
                  </a:moveTo>
                  <a:cubicBezTo>
                    <a:pt x="252" y="62"/>
                    <a:pt x="252" y="81"/>
                    <a:pt x="252" y="101"/>
                  </a:cubicBezTo>
                  <a:cubicBezTo>
                    <a:pt x="238" y="101"/>
                    <a:pt x="223" y="101"/>
                    <a:pt x="209" y="101"/>
                  </a:cubicBezTo>
                  <a:cubicBezTo>
                    <a:pt x="205" y="101"/>
                    <a:pt x="200" y="101"/>
                    <a:pt x="194" y="104"/>
                  </a:cubicBezTo>
                  <a:cubicBezTo>
                    <a:pt x="189" y="106"/>
                    <a:pt x="186" y="109"/>
                    <a:pt x="182" y="113"/>
                  </a:cubicBezTo>
                  <a:cubicBezTo>
                    <a:pt x="172" y="120"/>
                    <a:pt x="161" y="122"/>
                    <a:pt x="158" y="122"/>
                  </a:cubicBezTo>
                  <a:cubicBezTo>
                    <a:pt x="154" y="123"/>
                    <a:pt x="140" y="125"/>
                    <a:pt x="128" y="118"/>
                  </a:cubicBezTo>
                  <a:cubicBezTo>
                    <a:pt x="123" y="115"/>
                    <a:pt x="124" y="114"/>
                    <a:pt x="118" y="110"/>
                  </a:cubicBezTo>
                  <a:cubicBezTo>
                    <a:pt x="115" y="107"/>
                    <a:pt x="103" y="100"/>
                    <a:pt x="88" y="101"/>
                  </a:cubicBezTo>
                  <a:cubicBezTo>
                    <a:pt x="81" y="101"/>
                    <a:pt x="71" y="101"/>
                    <a:pt x="65" y="109"/>
                  </a:cubicBezTo>
                  <a:cubicBezTo>
                    <a:pt x="56" y="118"/>
                    <a:pt x="59" y="131"/>
                    <a:pt x="59" y="133"/>
                  </a:cubicBezTo>
                  <a:cubicBezTo>
                    <a:pt x="39" y="133"/>
                    <a:pt x="19" y="133"/>
                    <a:pt x="0" y="133"/>
                  </a:cubicBezTo>
                  <a:cubicBezTo>
                    <a:pt x="0" y="126"/>
                    <a:pt x="0" y="118"/>
                    <a:pt x="2" y="108"/>
                  </a:cubicBezTo>
                  <a:cubicBezTo>
                    <a:pt x="4" y="102"/>
                    <a:pt x="6" y="91"/>
                    <a:pt x="13" y="80"/>
                  </a:cubicBezTo>
                  <a:cubicBezTo>
                    <a:pt x="25" y="61"/>
                    <a:pt x="42" y="52"/>
                    <a:pt x="50" y="49"/>
                  </a:cubicBezTo>
                  <a:cubicBezTo>
                    <a:pt x="60" y="44"/>
                    <a:pt x="69" y="43"/>
                    <a:pt x="75" y="42"/>
                  </a:cubicBezTo>
                  <a:cubicBezTo>
                    <a:pt x="81" y="42"/>
                    <a:pt x="88" y="41"/>
                    <a:pt x="95" y="41"/>
                  </a:cubicBezTo>
                  <a:cubicBezTo>
                    <a:pt x="97" y="41"/>
                    <a:pt x="102" y="40"/>
                    <a:pt x="106" y="37"/>
                  </a:cubicBezTo>
                  <a:cubicBezTo>
                    <a:pt x="114" y="31"/>
                    <a:pt x="116" y="22"/>
                    <a:pt x="116" y="20"/>
                  </a:cubicBezTo>
                  <a:cubicBezTo>
                    <a:pt x="116" y="14"/>
                    <a:pt x="115" y="7"/>
                    <a:pt x="115" y="0"/>
                  </a:cubicBezTo>
                  <a:cubicBezTo>
                    <a:pt x="138" y="0"/>
                    <a:pt x="162" y="0"/>
                    <a:pt x="185" y="0"/>
                  </a:cubicBezTo>
                  <a:cubicBezTo>
                    <a:pt x="185" y="7"/>
                    <a:pt x="185" y="13"/>
                    <a:pt x="185" y="19"/>
                  </a:cubicBezTo>
                  <a:cubicBezTo>
                    <a:pt x="185" y="22"/>
                    <a:pt x="186" y="28"/>
                    <a:pt x="191" y="33"/>
                  </a:cubicBezTo>
                  <a:cubicBezTo>
                    <a:pt x="197" y="40"/>
                    <a:pt x="203" y="41"/>
                    <a:pt x="205" y="42"/>
                  </a:cubicBezTo>
                  <a:cubicBezTo>
                    <a:pt x="221" y="42"/>
                    <a:pt x="236" y="42"/>
                    <a:pt x="252" y="42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651250" y="2984501"/>
              <a:ext cx="14288" cy="30163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0" y="11"/>
                  </a:moveTo>
                  <a:cubicBezTo>
                    <a:pt x="1" y="11"/>
                    <a:pt x="5" y="10"/>
                    <a:pt x="8" y="6"/>
                  </a:cubicBezTo>
                  <a:cubicBezTo>
                    <a:pt x="10" y="4"/>
                    <a:pt x="11" y="2"/>
                    <a:pt x="11" y="0"/>
                  </a:cubicBezTo>
                  <a:cubicBezTo>
                    <a:pt x="21" y="0"/>
                    <a:pt x="31" y="0"/>
                    <a:pt x="41" y="0"/>
                  </a:cubicBezTo>
                  <a:cubicBezTo>
                    <a:pt x="41" y="29"/>
                    <a:pt x="41" y="57"/>
                    <a:pt x="41" y="86"/>
                  </a:cubicBezTo>
                  <a:cubicBezTo>
                    <a:pt x="31" y="86"/>
                    <a:pt x="21" y="86"/>
                    <a:pt x="11" y="86"/>
                  </a:cubicBezTo>
                  <a:cubicBezTo>
                    <a:pt x="11" y="85"/>
                    <a:pt x="9" y="82"/>
                    <a:pt x="6" y="79"/>
                  </a:cubicBezTo>
                  <a:cubicBezTo>
                    <a:pt x="4" y="77"/>
                    <a:pt x="1" y="76"/>
                    <a:pt x="0" y="75"/>
                  </a:cubicBezTo>
                  <a:cubicBezTo>
                    <a:pt x="0" y="54"/>
                    <a:pt x="0" y="33"/>
                    <a:pt x="0" y="11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565525" y="3035301"/>
              <a:ext cx="12700" cy="23813"/>
            </a:xfrm>
            <a:custGeom>
              <a:avLst/>
              <a:gdLst/>
              <a:ahLst/>
              <a:cxnLst/>
              <a:rect l="l" t="t" r="r" b="b"/>
              <a:pathLst>
                <a:path w="40" h="71" extrusionOk="0">
                  <a:moveTo>
                    <a:pt x="20" y="0"/>
                  </a:moveTo>
                  <a:cubicBezTo>
                    <a:pt x="17" y="0"/>
                    <a:pt x="14" y="4"/>
                    <a:pt x="12" y="8"/>
                  </a:cubicBezTo>
                  <a:cubicBezTo>
                    <a:pt x="9" y="14"/>
                    <a:pt x="7" y="19"/>
                    <a:pt x="7" y="21"/>
                  </a:cubicBezTo>
                  <a:cubicBezTo>
                    <a:pt x="1" y="44"/>
                    <a:pt x="0" y="44"/>
                    <a:pt x="0" y="50"/>
                  </a:cubicBezTo>
                  <a:cubicBezTo>
                    <a:pt x="0" y="54"/>
                    <a:pt x="1" y="60"/>
                    <a:pt x="5" y="64"/>
                  </a:cubicBezTo>
                  <a:cubicBezTo>
                    <a:pt x="10" y="70"/>
                    <a:pt x="18" y="71"/>
                    <a:pt x="25" y="70"/>
                  </a:cubicBezTo>
                  <a:cubicBezTo>
                    <a:pt x="32" y="68"/>
                    <a:pt x="35" y="63"/>
                    <a:pt x="36" y="61"/>
                  </a:cubicBezTo>
                  <a:cubicBezTo>
                    <a:pt x="40" y="56"/>
                    <a:pt x="40" y="51"/>
                    <a:pt x="40" y="49"/>
                  </a:cubicBezTo>
                  <a:cubicBezTo>
                    <a:pt x="39" y="40"/>
                    <a:pt x="37" y="30"/>
                    <a:pt x="32" y="19"/>
                  </a:cubicBezTo>
                  <a:cubicBezTo>
                    <a:pt x="31" y="14"/>
                    <a:pt x="29" y="10"/>
                    <a:pt x="27" y="6"/>
                  </a:cubicBezTo>
                  <a:cubicBezTo>
                    <a:pt x="27" y="5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559175" y="3022601"/>
              <a:ext cx="26988" cy="7938"/>
            </a:xfrm>
            <a:custGeom>
              <a:avLst/>
              <a:gdLst/>
              <a:ahLst/>
              <a:cxnLst/>
              <a:rect l="l" t="t" r="r" b="b"/>
              <a:pathLst>
                <a:path w="82" h="21" extrusionOk="0">
                  <a:moveTo>
                    <a:pt x="7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0"/>
                  </a:cubicBezTo>
                  <a:cubicBezTo>
                    <a:pt x="82" y="16"/>
                    <a:pt x="77" y="21"/>
                    <a:pt x="71" y="21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598863" y="2968626"/>
              <a:ext cx="28575" cy="4763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78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10"/>
                    <a:pt x="81" y="13"/>
                    <a:pt x="78" y="13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603625" y="2962276"/>
              <a:ext cx="20638" cy="4763"/>
            </a:xfrm>
            <a:custGeom>
              <a:avLst/>
              <a:gdLst/>
              <a:ahLst/>
              <a:cxnLst/>
              <a:rect l="l" t="t" r="r" b="b"/>
              <a:pathLst>
                <a:path w="65" h="13" extrusionOk="0">
                  <a:moveTo>
                    <a:pt x="58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2" y="0"/>
                    <a:pt x="65" y="3"/>
                    <a:pt x="65" y="7"/>
                  </a:cubicBezTo>
                  <a:cubicBezTo>
                    <a:pt x="65" y="10"/>
                    <a:pt x="62" y="13"/>
                    <a:pt x="58" y="13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586163" y="2936876"/>
              <a:ext cx="57150" cy="23813"/>
            </a:xfrm>
            <a:custGeom>
              <a:avLst/>
              <a:gdLst/>
              <a:ahLst/>
              <a:cxnLst/>
              <a:rect l="l" t="t" r="r" b="b"/>
              <a:pathLst>
                <a:path w="169" h="71" extrusionOk="0">
                  <a:moveTo>
                    <a:pt x="69" y="71"/>
                  </a:moveTo>
                  <a:cubicBezTo>
                    <a:pt x="79" y="71"/>
                    <a:pt x="89" y="71"/>
                    <a:pt x="99" y="71"/>
                  </a:cubicBezTo>
                  <a:cubicBezTo>
                    <a:pt x="99" y="63"/>
                    <a:pt x="99" y="54"/>
                    <a:pt x="99" y="46"/>
                  </a:cubicBezTo>
                  <a:cubicBezTo>
                    <a:pt x="100" y="46"/>
                    <a:pt x="102" y="45"/>
                    <a:pt x="104" y="44"/>
                  </a:cubicBezTo>
                  <a:cubicBezTo>
                    <a:pt x="106" y="42"/>
                    <a:pt x="108" y="41"/>
                    <a:pt x="109" y="39"/>
                  </a:cubicBezTo>
                  <a:cubicBezTo>
                    <a:pt x="120" y="42"/>
                    <a:pt x="131" y="45"/>
                    <a:pt x="142" y="48"/>
                  </a:cubicBezTo>
                  <a:cubicBezTo>
                    <a:pt x="143" y="48"/>
                    <a:pt x="155" y="50"/>
                    <a:pt x="163" y="40"/>
                  </a:cubicBezTo>
                  <a:cubicBezTo>
                    <a:pt x="169" y="34"/>
                    <a:pt x="169" y="27"/>
                    <a:pt x="169" y="25"/>
                  </a:cubicBezTo>
                  <a:cubicBezTo>
                    <a:pt x="169" y="23"/>
                    <a:pt x="169" y="16"/>
                    <a:pt x="163" y="9"/>
                  </a:cubicBezTo>
                  <a:cubicBezTo>
                    <a:pt x="157" y="2"/>
                    <a:pt x="147" y="2"/>
                    <a:pt x="146" y="2"/>
                  </a:cubicBezTo>
                  <a:cubicBezTo>
                    <a:pt x="142" y="2"/>
                    <a:pt x="138" y="3"/>
                    <a:pt x="134" y="4"/>
                  </a:cubicBezTo>
                  <a:cubicBezTo>
                    <a:pt x="124" y="6"/>
                    <a:pt x="115" y="8"/>
                    <a:pt x="106" y="11"/>
                  </a:cubicBezTo>
                  <a:cubicBezTo>
                    <a:pt x="104" y="9"/>
                    <a:pt x="96" y="3"/>
                    <a:pt x="84" y="3"/>
                  </a:cubicBezTo>
                  <a:cubicBezTo>
                    <a:pt x="72" y="3"/>
                    <a:pt x="63" y="9"/>
                    <a:pt x="61" y="11"/>
                  </a:cubicBezTo>
                  <a:cubicBezTo>
                    <a:pt x="51" y="8"/>
                    <a:pt x="40" y="5"/>
                    <a:pt x="30" y="2"/>
                  </a:cubicBezTo>
                  <a:cubicBezTo>
                    <a:pt x="21" y="0"/>
                    <a:pt x="11" y="3"/>
                    <a:pt x="5" y="10"/>
                  </a:cubicBezTo>
                  <a:cubicBezTo>
                    <a:pt x="0" y="16"/>
                    <a:pt x="0" y="25"/>
                    <a:pt x="0" y="27"/>
                  </a:cubicBezTo>
                  <a:cubicBezTo>
                    <a:pt x="0" y="29"/>
                    <a:pt x="1" y="35"/>
                    <a:pt x="5" y="39"/>
                  </a:cubicBezTo>
                  <a:cubicBezTo>
                    <a:pt x="13" y="49"/>
                    <a:pt x="25" y="48"/>
                    <a:pt x="27" y="48"/>
                  </a:cubicBezTo>
                  <a:cubicBezTo>
                    <a:pt x="33" y="47"/>
                    <a:pt x="39" y="45"/>
                    <a:pt x="45" y="43"/>
                  </a:cubicBezTo>
                  <a:cubicBezTo>
                    <a:pt x="50" y="42"/>
                    <a:pt x="55" y="41"/>
                    <a:pt x="60" y="39"/>
                  </a:cubicBezTo>
                  <a:cubicBezTo>
                    <a:pt x="61" y="40"/>
                    <a:pt x="62" y="42"/>
                    <a:pt x="64" y="43"/>
                  </a:cubicBezTo>
                  <a:cubicBezTo>
                    <a:pt x="66" y="45"/>
                    <a:pt x="68" y="46"/>
                    <a:pt x="69" y="46"/>
                  </a:cubicBezTo>
                  <a:cubicBezTo>
                    <a:pt x="69" y="54"/>
                    <a:pt x="69" y="63"/>
                    <a:pt x="69" y="71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0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Timeline</a:t>
            </a:r>
            <a:r>
              <a:rPr lang="en-US">
                <a:solidFill>
                  <a:schemeClr val="dk1"/>
                </a:solidFill>
              </a:rPr>
              <a:t> Style</a:t>
            </a:r>
            <a:endParaRPr/>
          </a:p>
        </p:txBody>
      </p:sp>
      <p:sp>
        <p:nvSpPr>
          <p:cNvPr id="1138" name="Google Shape;1138;p20"/>
          <p:cNvSpPr/>
          <p:nvPr/>
        </p:nvSpPr>
        <p:spPr>
          <a:xfrm>
            <a:off x="888023" y="3876757"/>
            <a:ext cx="10392508" cy="108000"/>
          </a:xfrm>
          <a:prstGeom prst="rect">
            <a:avLst/>
          </a:prstGeom>
          <a:solidFill>
            <a:srgbClr val="DBE1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0"/>
          <p:cNvSpPr/>
          <p:nvPr/>
        </p:nvSpPr>
        <p:spPr>
          <a:xfrm>
            <a:off x="10242136" y="3711748"/>
            <a:ext cx="435034" cy="435034"/>
          </a:xfrm>
          <a:prstGeom prst="ellipse">
            <a:avLst/>
          </a:prstGeom>
          <a:solidFill>
            <a:srgbClr val="DBE1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0"/>
          <p:cNvSpPr/>
          <p:nvPr/>
        </p:nvSpPr>
        <p:spPr>
          <a:xfrm>
            <a:off x="1531136" y="3711748"/>
            <a:ext cx="435034" cy="435034"/>
          </a:xfrm>
          <a:prstGeom prst="ellipse">
            <a:avLst/>
          </a:prstGeom>
          <a:solidFill>
            <a:srgbClr val="DBE1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0"/>
          <p:cNvSpPr/>
          <p:nvPr/>
        </p:nvSpPr>
        <p:spPr>
          <a:xfrm>
            <a:off x="3708886" y="3711748"/>
            <a:ext cx="435034" cy="435034"/>
          </a:xfrm>
          <a:prstGeom prst="ellipse">
            <a:avLst/>
          </a:prstGeom>
          <a:solidFill>
            <a:srgbClr val="DBE1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20"/>
          <p:cNvSpPr/>
          <p:nvPr/>
        </p:nvSpPr>
        <p:spPr>
          <a:xfrm>
            <a:off x="5886636" y="3711748"/>
            <a:ext cx="435034" cy="435034"/>
          </a:xfrm>
          <a:prstGeom prst="ellipse">
            <a:avLst/>
          </a:prstGeom>
          <a:solidFill>
            <a:srgbClr val="DBE1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20"/>
          <p:cNvSpPr/>
          <p:nvPr/>
        </p:nvSpPr>
        <p:spPr>
          <a:xfrm>
            <a:off x="8064386" y="3711748"/>
            <a:ext cx="435034" cy="435034"/>
          </a:xfrm>
          <a:prstGeom prst="ellipse">
            <a:avLst/>
          </a:prstGeom>
          <a:solidFill>
            <a:srgbClr val="DBE1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20"/>
          <p:cNvSpPr/>
          <p:nvPr/>
        </p:nvSpPr>
        <p:spPr>
          <a:xfrm>
            <a:off x="3800402" y="381039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20"/>
          <p:cNvSpPr/>
          <p:nvPr/>
        </p:nvSpPr>
        <p:spPr>
          <a:xfrm>
            <a:off x="5978152" y="381039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20"/>
          <p:cNvSpPr/>
          <p:nvPr/>
        </p:nvSpPr>
        <p:spPr>
          <a:xfrm>
            <a:off x="8155902" y="3810396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20"/>
          <p:cNvSpPr/>
          <p:nvPr/>
        </p:nvSpPr>
        <p:spPr>
          <a:xfrm>
            <a:off x="10333653" y="381039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20"/>
          <p:cNvSpPr/>
          <p:nvPr/>
        </p:nvSpPr>
        <p:spPr>
          <a:xfrm>
            <a:off x="1622652" y="3810396"/>
            <a:ext cx="252000" cy="2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20"/>
          <p:cNvSpPr/>
          <p:nvPr/>
        </p:nvSpPr>
        <p:spPr>
          <a:xfrm>
            <a:off x="13342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 extrusionOk="0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20"/>
          <p:cNvSpPr txBox="1"/>
          <p:nvPr/>
        </p:nvSpPr>
        <p:spPr>
          <a:xfrm>
            <a:off x="1334232" y="2328175"/>
            <a:ext cx="828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0"/>
          <p:cNvSpPr/>
          <p:nvPr/>
        </p:nvSpPr>
        <p:spPr>
          <a:xfrm rot="10800000">
            <a:off x="35119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 extrusionOk="0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20"/>
          <p:cNvSpPr txBox="1"/>
          <p:nvPr/>
        </p:nvSpPr>
        <p:spPr>
          <a:xfrm>
            <a:off x="3511982" y="5160917"/>
            <a:ext cx="828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3" name="Google Shape;1153;p20"/>
          <p:cNvGrpSpPr/>
          <p:nvPr/>
        </p:nvGrpSpPr>
        <p:grpSpPr>
          <a:xfrm>
            <a:off x="899198" y="4240637"/>
            <a:ext cx="1698908" cy="2070596"/>
            <a:chOff x="1077300" y="3920698"/>
            <a:chExt cx="1698908" cy="2070596"/>
          </a:xfrm>
        </p:grpSpPr>
        <p:sp>
          <p:nvSpPr>
            <p:cNvPr id="1154" name="Google Shape;1154;p20"/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6" name="Google Shape;1156;p20"/>
          <p:cNvSpPr/>
          <p:nvPr/>
        </p:nvSpPr>
        <p:spPr>
          <a:xfrm>
            <a:off x="56897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 extrusionOk="0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0"/>
          <p:cNvSpPr txBox="1"/>
          <p:nvPr/>
        </p:nvSpPr>
        <p:spPr>
          <a:xfrm>
            <a:off x="5689732" y="2328175"/>
            <a:ext cx="828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20"/>
          <p:cNvGrpSpPr/>
          <p:nvPr/>
        </p:nvGrpSpPr>
        <p:grpSpPr>
          <a:xfrm>
            <a:off x="5254698" y="4240637"/>
            <a:ext cx="1698908" cy="2070596"/>
            <a:chOff x="1077300" y="3920698"/>
            <a:chExt cx="1698908" cy="2070596"/>
          </a:xfrm>
        </p:grpSpPr>
        <p:sp>
          <p:nvSpPr>
            <p:cNvPr id="1159" name="Google Shape;1159;p20"/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0"/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1" name="Google Shape;1161;p20"/>
          <p:cNvSpPr/>
          <p:nvPr/>
        </p:nvSpPr>
        <p:spPr>
          <a:xfrm>
            <a:off x="10045233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 extrusionOk="0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20"/>
          <p:cNvSpPr txBox="1"/>
          <p:nvPr/>
        </p:nvSpPr>
        <p:spPr>
          <a:xfrm>
            <a:off x="10045233" y="2328175"/>
            <a:ext cx="828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3" name="Google Shape;1163;p20"/>
          <p:cNvGrpSpPr/>
          <p:nvPr/>
        </p:nvGrpSpPr>
        <p:grpSpPr>
          <a:xfrm>
            <a:off x="9610199" y="4240637"/>
            <a:ext cx="1698908" cy="2070596"/>
            <a:chOff x="1077300" y="3920698"/>
            <a:chExt cx="1698908" cy="2070596"/>
          </a:xfrm>
        </p:grpSpPr>
        <p:sp>
          <p:nvSpPr>
            <p:cNvPr id="1164" name="Google Shape;1164;p20"/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0"/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20"/>
          <p:cNvGrpSpPr/>
          <p:nvPr/>
        </p:nvGrpSpPr>
        <p:grpSpPr>
          <a:xfrm>
            <a:off x="3076948" y="1544362"/>
            <a:ext cx="1698908" cy="2070596"/>
            <a:chOff x="1077300" y="3920698"/>
            <a:chExt cx="1698908" cy="2070596"/>
          </a:xfrm>
        </p:grpSpPr>
        <p:sp>
          <p:nvSpPr>
            <p:cNvPr id="1167" name="Google Shape;1167;p20"/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9" name="Google Shape;1169;p20"/>
          <p:cNvSpPr/>
          <p:nvPr/>
        </p:nvSpPr>
        <p:spPr>
          <a:xfrm rot="10800000">
            <a:off x="78674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 extrusionOk="0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20"/>
          <p:cNvSpPr txBox="1"/>
          <p:nvPr/>
        </p:nvSpPr>
        <p:spPr>
          <a:xfrm>
            <a:off x="7867482" y="5160917"/>
            <a:ext cx="828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1" name="Google Shape;1171;p20"/>
          <p:cNvGrpSpPr/>
          <p:nvPr/>
        </p:nvGrpSpPr>
        <p:grpSpPr>
          <a:xfrm>
            <a:off x="7432448" y="1544362"/>
            <a:ext cx="1698908" cy="2070596"/>
            <a:chOff x="1077300" y="3920698"/>
            <a:chExt cx="1698908" cy="2070596"/>
          </a:xfrm>
        </p:grpSpPr>
        <p:sp>
          <p:nvSpPr>
            <p:cNvPr id="1172" name="Google Shape;1172;p20"/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0"/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1"/>
          <p:cNvSpPr/>
          <p:nvPr/>
        </p:nvSpPr>
        <p:spPr>
          <a:xfrm rot="10800000">
            <a:off x="9674793" y="830336"/>
            <a:ext cx="2517207" cy="2679887"/>
          </a:xfrm>
          <a:custGeom>
            <a:avLst/>
            <a:gdLst/>
            <a:ahLst/>
            <a:cxnLst/>
            <a:rect l="l" t="t" r="r" b="b"/>
            <a:pathLst>
              <a:path w="1293540" h="1944216" extrusionOk="0">
                <a:moveTo>
                  <a:pt x="0" y="0"/>
                </a:moveTo>
                <a:lnTo>
                  <a:pt x="1293540" y="0"/>
                </a:lnTo>
                <a:lnTo>
                  <a:pt x="769264" y="1944215"/>
                </a:lnTo>
                <a:lnTo>
                  <a:pt x="0" y="1944216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21"/>
          <p:cNvGrpSpPr/>
          <p:nvPr/>
        </p:nvGrpSpPr>
        <p:grpSpPr>
          <a:xfrm>
            <a:off x="11078293" y="1698784"/>
            <a:ext cx="994457" cy="888275"/>
            <a:chOff x="8950873" y="837887"/>
            <a:chExt cx="2622062" cy="2342095"/>
          </a:xfrm>
        </p:grpSpPr>
        <p:sp>
          <p:nvSpPr>
            <p:cNvPr id="1180" name="Google Shape;1180;p21"/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/>
              <a:ahLst/>
              <a:cxnLst/>
              <a:rect l="l" t="t" r="r" b="b"/>
              <a:pathLst>
                <a:path w="2622062" h="2321170" extrusionOk="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rgbClr val="0F73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/>
              <a:ahLst/>
              <a:cxnLst/>
              <a:rect l="l" t="t" r="r" b="b"/>
              <a:pathLst>
                <a:path w="2308336" h="1901624" extrusionOk="0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2" name="Google Shape;1182;p21"/>
          <p:cNvSpPr txBox="1"/>
          <p:nvPr/>
        </p:nvSpPr>
        <p:spPr>
          <a:xfrm>
            <a:off x="3328913" y="3588981"/>
            <a:ext cx="147597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/>
          </a:p>
        </p:txBody>
      </p:sp>
      <p:sp>
        <p:nvSpPr>
          <p:cNvPr id="1183" name="Google Shape;1183;p21"/>
          <p:cNvSpPr txBox="1"/>
          <p:nvPr/>
        </p:nvSpPr>
        <p:spPr>
          <a:xfrm>
            <a:off x="5592882" y="3588981"/>
            <a:ext cx="147597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21"/>
          <p:cNvSpPr txBox="1"/>
          <p:nvPr/>
        </p:nvSpPr>
        <p:spPr>
          <a:xfrm>
            <a:off x="7856851" y="3588981"/>
            <a:ext cx="147597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21"/>
          <p:cNvGrpSpPr/>
          <p:nvPr/>
        </p:nvGrpSpPr>
        <p:grpSpPr>
          <a:xfrm>
            <a:off x="3290866" y="4658079"/>
            <a:ext cx="1552072" cy="1706023"/>
            <a:chOff x="4597158" y="4370696"/>
            <a:chExt cx="1552072" cy="1706023"/>
          </a:xfrm>
        </p:grpSpPr>
        <p:sp>
          <p:nvSpPr>
            <p:cNvPr id="1186" name="Google Shape;1186;p21"/>
            <p:cNvSpPr txBox="1"/>
            <p:nvPr/>
          </p:nvSpPr>
          <p:spPr>
            <a:xfrm>
              <a:off x="4892346" y="4387935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/FACEBOOK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 txBox="1"/>
            <p:nvPr/>
          </p:nvSpPr>
          <p:spPr>
            <a:xfrm>
              <a:off x="4892346" y="4841989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@TWITTER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4610600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4610600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 txBox="1"/>
            <p:nvPr/>
          </p:nvSpPr>
          <p:spPr>
            <a:xfrm>
              <a:off x="4597158" y="5245722"/>
              <a:ext cx="1552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</p:grpSp>
      <p:grpSp>
        <p:nvGrpSpPr>
          <p:cNvPr id="1191" name="Google Shape;1191;p21"/>
          <p:cNvGrpSpPr/>
          <p:nvPr/>
        </p:nvGrpSpPr>
        <p:grpSpPr>
          <a:xfrm>
            <a:off x="5569000" y="4658079"/>
            <a:ext cx="1552072" cy="1706023"/>
            <a:chOff x="7096258" y="4370696"/>
            <a:chExt cx="1552072" cy="1706023"/>
          </a:xfrm>
        </p:grpSpPr>
        <p:sp>
          <p:nvSpPr>
            <p:cNvPr id="1192" name="Google Shape;1192;p21"/>
            <p:cNvSpPr txBox="1"/>
            <p:nvPr/>
          </p:nvSpPr>
          <p:spPr>
            <a:xfrm>
              <a:off x="7387139" y="4387935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/FACEBOOK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 txBox="1"/>
            <p:nvPr/>
          </p:nvSpPr>
          <p:spPr>
            <a:xfrm>
              <a:off x="7387139" y="4841989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@TWITTER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7112608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112608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1"/>
            <p:cNvSpPr txBox="1"/>
            <p:nvPr/>
          </p:nvSpPr>
          <p:spPr>
            <a:xfrm>
              <a:off x="7096258" y="5245722"/>
              <a:ext cx="1552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7" name="Google Shape;1197;p21"/>
          <p:cNvGrpSpPr/>
          <p:nvPr/>
        </p:nvGrpSpPr>
        <p:grpSpPr>
          <a:xfrm>
            <a:off x="7847134" y="4658079"/>
            <a:ext cx="1552181" cy="1706021"/>
            <a:chOff x="9595249" y="4370696"/>
            <a:chExt cx="1552181" cy="1706021"/>
          </a:xfrm>
        </p:grpSpPr>
        <p:sp>
          <p:nvSpPr>
            <p:cNvPr id="1198" name="Google Shape;1198;p21"/>
            <p:cNvSpPr txBox="1"/>
            <p:nvPr/>
          </p:nvSpPr>
          <p:spPr>
            <a:xfrm>
              <a:off x="9880459" y="4387935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/FACEBOOK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1"/>
            <p:cNvSpPr txBox="1"/>
            <p:nvPr/>
          </p:nvSpPr>
          <p:spPr>
            <a:xfrm>
              <a:off x="9880459" y="4841989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@TWITTER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9595249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9595249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1"/>
            <p:cNvSpPr txBox="1"/>
            <p:nvPr/>
          </p:nvSpPr>
          <p:spPr>
            <a:xfrm>
              <a:off x="9595358" y="5245720"/>
              <a:ext cx="1552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3" name="Google Shape;1203;p21"/>
          <p:cNvSpPr txBox="1"/>
          <p:nvPr/>
        </p:nvSpPr>
        <p:spPr>
          <a:xfrm>
            <a:off x="9753599" y="1932205"/>
            <a:ext cx="2112811" cy="158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1"/>
          <p:cNvSpPr txBox="1"/>
          <p:nvPr/>
        </p:nvSpPr>
        <p:spPr>
          <a:xfrm>
            <a:off x="9841989" y="3913017"/>
            <a:ext cx="195668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21"/>
          <p:cNvSpPr/>
          <p:nvPr/>
        </p:nvSpPr>
        <p:spPr>
          <a:xfrm>
            <a:off x="9841989" y="3826221"/>
            <a:ext cx="881417" cy="725381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1"/>
          <p:cNvSpPr>
            <a:spLocks noGrp="1"/>
          </p:cNvSpPr>
          <p:nvPr>
            <p:ph type="pic" idx="4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207" name="Google Shape;1207;p21"/>
          <p:cNvSpPr>
            <a:spLocks noGrp="1"/>
          </p:cNvSpPr>
          <p:nvPr>
            <p:ph type="pic" idx="3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208" name="Google Shape;1208;p21"/>
          <p:cNvSpPr>
            <a:spLocks noGrp="1"/>
          </p:cNvSpPr>
          <p:nvPr>
            <p:ph type="pic" idx="2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2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grpSp>
        <p:nvGrpSpPr>
          <p:cNvPr id="1214" name="Google Shape;1214;p22"/>
          <p:cNvGrpSpPr/>
          <p:nvPr/>
        </p:nvGrpSpPr>
        <p:grpSpPr>
          <a:xfrm>
            <a:off x="4279870" y="1369035"/>
            <a:ext cx="5780501" cy="4762041"/>
            <a:chOff x="280630" y="357443"/>
            <a:chExt cx="3948291" cy="3252646"/>
          </a:xfrm>
        </p:grpSpPr>
        <p:sp>
          <p:nvSpPr>
            <p:cNvPr id="1215" name="Google Shape;1215;p22"/>
            <p:cNvSpPr/>
            <p:nvPr/>
          </p:nvSpPr>
          <p:spPr>
            <a:xfrm>
              <a:off x="280630" y="2594814"/>
              <a:ext cx="394835" cy="996479"/>
            </a:xfrm>
            <a:custGeom>
              <a:avLst/>
              <a:gdLst/>
              <a:ahLst/>
              <a:cxnLst/>
              <a:rect l="l" t="t" r="r" b="b"/>
              <a:pathLst>
                <a:path w="102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2" y="249"/>
                  </a:cubicBezTo>
                  <a:cubicBezTo>
                    <a:pt x="102" y="178"/>
                    <a:pt x="102" y="107"/>
                    <a:pt x="102" y="35"/>
                  </a:cubicBezTo>
                  <a:cubicBezTo>
                    <a:pt x="101" y="30"/>
                    <a:pt x="100" y="24"/>
                    <a:pt x="97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40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280630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393438" y="3008445"/>
              <a:ext cx="169218" cy="24442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20" y="0"/>
                  </a:moveTo>
                  <a:cubicBezTo>
                    <a:pt x="15" y="9"/>
                    <a:pt x="10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1" y="43"/>
                    <a:pt x="39" y="36"/>
                    <a:pt x="38" y="32"/>
                  </a:cubicBezTo>
                  <a:cubicBezTo>
                    <a:pt x="37" y="27"/>
                    <a:pt x="35" y="25"/>
                    <a:pt x="29" y="15"/>
                  </a:cubicBezTo>
                  <a:cubicBezTo>
                    <a:pt x="25" y="8"/>
                    <a:pt x="22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337028" y="2482006"/>
              <a:ext cx="282027" cy="112808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20" y="1"/>
                  </a:moveTo>
                  <a:cubicBezTo>
                    <a:pt x="21" y="2"/>
                    <a:pt x="21" y="4"/>
                    <a:pt x="20" y="7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0" y="14"/>
                    <a:pt x="7" y="16"/>
                    <a:pt x="5" y="18"/>
                  </a:cubicBezTo>
                  <a:cubicBezTo>
                    <a:pt x="3" y="19"/>
                    <a:pt x="1" y="21"/>
                    <a:pt x="0" y="24"/>
                  </a:cubicBezTo>
                  <a:cubicBezTo>
                    <a:pt x="22" y="24"/>
                    <a:pt x="45" y="24"/>
                    <a:pt x="67" y="24"/>
                  </a:cubicBezTo>
                  <a:cubicBezTo>
                    <a:pt x="64" y="18"/>
                    <a:pt x="60" y="16"/>
                    <a:pt x="57" y="14"/>
                  </a:cubicBezTo>
                  <a:cubicBezTo>
                    <a:pt x="55" y="14"/>
                    <a:pt x="53" y="13"/>
                    <a:pt x="51" y="11"/>
                  </a:cubicBezTo>
                  <a:cubicBezTo>
                    <a:pt x="48" y="8"/>
                    <a:pt x="47" y="6"/>
                    <a:pt x="47" y="5"/>
                  </a:cubicBezTo>
                  <a:cubicBezTo>
                    <a:pt x="46" y="3"/>
                    <a:pt x="46" y="1"/>
                    <a:pt x="47" y="0"/>
                  </a:cubicBezTo>
                  <a:cubicBezTo>
                    <a:pt x="38" y="0"/>
                    <a:pt x="29" y="0"/>
                    <a:pt x="20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412234" y="2388005"/>
              <a:ext cx="131616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299425" y="2632417"/>
              <a:ext cx="56410" cy="188014"/>
            </a:xfrm>
            <a:custGeom>
              <a:avLst/>
              <a:gdLst/>
              <a:ahLst/>
              <a:cxnLst/>
              <a:rect l="l" t="t" r="r" b="b"/>
              <a:pathLst>
                <a:path w="17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1"/>
                    <a:pt x="17" y="3"/>
                    <a:pt x="16" y="5"/>
                  </a:cubicBezTo>
                  <a:cubicBezTo>
                    <a:pt x="15" y="6"/>
                    <a:pt x="14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825864" y="2594814"/>
              <a:ext cx="394835" cy="996479"/>
            </a:xfrm>
            <a:custGeom>
              <a:avLst/>
              <a:gdLst/>
              <a:ahLst/>
              <a:cxnLst/>
              <a:rect l="l" t="t" r="r" b="b"/>
              <a:pathLst>
                <a:path w="101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40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825864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957480" y="3008445"/>
              <a:ext cx="150411" cy="24442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20" y="0"/>
                  </a:moveTo>
                  <a:cubicBezTo>
                    <a:pt x="15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1" y="43"/>
                    <a:pt x="39" y="36"/>
                    <a:pt x="38" y="32"/>
                  </a:cubicBezTo>
                  <a:cubicBezTo>
                    <a:pt x="36" y="27"/>
                    <a:pt x="35" y="25"/>
                    <a:pt x="29" y="15"/>
                  </a:cubicBezTo>
                  <a:cubicBezTo>
                    <a:pt x="25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882274" y="2482006"/>
              <a:ext cx="282027" cy="112808"/>
            </a:xfrm>
            <a:custGeom>
              <a:avLst/>
              <a:gdLst/>
              <a:ahLst/>
              <a:cxnLst/>
              <a:rect l="l" t="t" r="r" b="b"/>
              <a:pathLst>
                <a:path w="68" h="24" extrusionOk="0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2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9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957480" y="2388005"/>
              <a:ext cx="150411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844672" y="2632417"/>
              <a:ext cx="56410" cy="188014"/>
            </a:xfrm>
            <a:custGeom>
              <a:avLst/>
              <a:gdLst/>
              <a:ahLst/>
              <a:cxnLst/>
              <a:rect l="l" t="t" r="r" b="b"/>
              <a:pathLst>
                <a:path w="16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6" y="5"/>
                  </a:cubicBezTo>
                  <a:cubicBezTo>
                    <a:pt x="14" y="6"/>
                    <a:pt x="13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1371110" y="2594814"/>
              <a:ext cx="413631" cy="996479"/>
            </a:xfrm>
            <a:custGeom>
              <a:avLst/>
              <a:gdLst/>
              <a:ahLst/>
              <a:cxnLst/>
              <a:rect l="l" t="t" r="r" b="b"/>
              <a:pathLst>
                <a:path w="101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3" y="9"/>
                    <a:pt x="90" y="3"/>
                    <a:pt x="87" y="0"/>
                  </a:cubicBezTo>
                  <a:cubicBezTo>
                    <a:pt x="63" y="0"/>
                    <a:pt x="39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1371110" y="2970842"/>
              <a:ext cx="413631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1502714" y="3008445"/>
              <a:ext cx="150411" cy="244424"/>
            </a:xfrm>
            <a:custGeom>
              <a:avLst/>
              <a:gdLst/>
              <a:ahLst/>
              <a:cxnLst/>
              <a:rect l="l" t="t" r="r" b="b"/>
              <a:pathLst>
                <a:path w="40" h="61" extrusionOk="0">
                  <a:moveTo>
                    <a:pt x="20" y="0"/>
                  </a:moveTo>
                  <a:cubicBezTo>
                    <a:pt x="14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8" y="57"/>
                    <a:pt x="34" y="55"/>
                    <a:pt x="37" y="49"/>
                  </a:cubicBezTo>
                  <a:cubicBezTo>
                    <a:pt x="40" y="43"/>
                    <a:pt x="39" y="36"/>
                    <a:pt x="37" y="32"/>
                  </a:cubicBezTo>
                  <a:cubicBezTo>
                    <a:pt x="36" y="27"/>
                    <a:pt x="35" y="25"/>
                    <a:pt x="28" y="15"/>
                  </a:cubicBezTo>
                  <a:cubicBezTo>
                    <a:pt x="24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1427509" y="2482006"/>
              <a:ext cx="282027" cy="112808"/>
            </a:xfrm>
            <a:custGeom>
              <a:avLst/>
              <a:gdLst/>
              <a:ahLst/>
              <a:cxnLst/>
              <a:rect l="l" t="t" r="r" b="b"/>
              <a:pathLst>
                <a:path w="68" h="24" extrusionOk="0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6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1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8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1502714" y="2387993"/>
              <a:ext cx="150411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1389906" y="2632417"/>
              <a:ext cx="75206" cy="188014"/>
            </a:xfrm>
            <a:custGeom>
              <a:avLst/>
              <a:gdLst/>
              <a:ahLst/>
              <a:cxnLst/>
              <a:rect l="l" t="t" r="r" b="b"/>
              <a:pathLst>
                <a:path w="16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5" y="5"/>
                  </a:cubicBezTo>
                  <a:cubicBezTo>
                    <a:pt x="14" y="6"/>
                    <a:pt x="13" y="8"/>
                    <a:pt x="12" y="10"/>
                  </a:cubicBezTo>
                  <a:cubicBezTo>
                    <a:pt x="7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1916345" y="2594814"/>
              <a:ext cx="394835" cy="996479"/>
            </a:xfrm>
            <a:custGeom>
              <a:avLst/>
              <a:gdLst/>
              <a:ahLst/>
              <a:cxnLst/>
              <a:rect l="l" t="t" r="r" b="b"/>
              <a:pathLst>
                <a:path w="101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39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1916345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2029153" y="3008445"/>
              <a:ext cx="169218" cy="244424"/>
            </a:xfrm>
            <a:custGeom>
              <a:avLst/>
              <a:gdLst/>
              <a:ahLst/>
              <a:cxnLst/>
              <a:rect l="l" t="t" r="r" b="b"/>
              <a:pathLst>
                <a:path w="40" h="61" extrusionOk="0">
                  <a:moveTo>
                    <a:pt x="20" y="0"/>
                  </a:moveTo>
                  <a:cubicBezTo>
                    <a:pt x="15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0" y="43"/>
                    <a:pt x="39" y="36"/>
                    <a:pt x="38" y="32"/>
                  </a:cubicBezTo>
                  <a:cubicBezTo>
                    <a:pt x="36" y="27"/>
                    <a:pt x="35" y="25"/>
                    <a:pt x="29" y="15"/>
                  </a:cubicBezTo>
                  <a:cubicBezTo>
                    <a:pt x="25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1972755" y="2482006"/>
              <a:ext cx="263219" cy="112808"/>
            </a:xfrm>
            <a:custGeom>
              <a:avLst/>
              <a:gdLst/>
              <a:ahLst/>
              <a:cxnLst/>
              <a:rect l="l" t="t" r="r" b="b"/>
              <a:pathLst>
                <a:path w="68" h="24" extrusionOk="0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2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9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2047960" y="2387993"/>
              <a:ext cx="131616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1935152" y="2632417"/>
              <a:ext cx="56410" cy="188014"/>
            </a:xfrm>
            <a:custGeom>
              <a:avLst/>
              <a:gdLst/>
              <a:ahLst/>
              <a:cxnLst/>
              <a:rect l="l" t="t" r="r" b="b"/>
              <a:pathLst>
                <a:path w="16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6" y="5"/>
                  </a:cubicBezTo>
                  <a:cubicBezTo>
                    <a:pt x="14" y="6"/>
                    <a:pt x="13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2517989" y="2970842"/>
              <a:ext cx="432438" cy="75206"/>
            </a:xfrm>
            <a:prstGeom prst="rect">
              <a:avLst/>
            </a:pr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2517989" y="3121253"/>
              <a:ext cx="432438" cy="75206"/>
            </a:xfrm>
            <a:prstGeom prst="rect">
              <a:avLst/>
            </a:pr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280630" y="357443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7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355836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656658" y="357443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8" h="128" extrusionOk="0">
                  <a:moveTo>
                    <a:pt x="44" y="0"/>
                  </a:moveTo>
                  <a:cubicBezTo>
                    <a:pt x="35" y="13"/>
                    <a:pt x="24" y="31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10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1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6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731863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1032686" y="357443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1126687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1427509" y="357443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1502714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2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280630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355836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656658" y="1015497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8" h="128" extrusionOk="0">
                  <a:moveTo>
                    <a:pt x="44" y="0"/>
                  </a:moveTo>
                  <a:cubicBezTo>
                    <a:pt x="35" y="13"/>
                    <a:pt x="24" y="30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10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5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731863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1032686" y="1015497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1126687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280630" y="1692347"/>
              <a:ext cx="338425" cy="507643"/>
            </a:xfrm>
            <a:custGeom>
              <a:avLst/>
              <a:gdLst/>
              <a:ahLst/>
              <a:cxnLst/>
              <a:rect l="l" t="t" r="r" b="b"/>
              <a:pathLst>
                <a:path w="87" h="127" extrusionOk="0">
                  <a:moveTo>
                    <a:pt x="44" y="0"/>
                  </a:moveTo>
                  <a:cubicBezTo>
                    <a:pt x="35" y="12"/>
                    <a:pt x="23" y="30"/>
                    <a:pt x="12" y="49"/>
                  </a:cubicBezTo>
                  <a:cubicBezTo>
                    <a:pt x="10" y="53"/>
                    <a:pt x="6" y="60"/>
                    <a:pt x="3" y="70"/>
                  </a:cubicBezTo>
                  <a:cubicBezTo>
                    <a:pt x="2" y="78"/>
                    <a:pt x="0" y="87"/>
                    <a:pt x="3" y="97"/>
                  </a:cubicBezTo>
                  <a:cubicBezTo>
                    <a:pt x="9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7" y="123"/>
                  </a:cubicBezTo>
                  <a:cubicBezTo>
                    <a:pt x="62" y="121"/>
                    <a:pt x="72" y="118"/>
                    <a:pt x="79" y="109"/>
                  </a:cubicBezTo>
                  <a:cubicBezTo>
                    <a:pt x="86" y="99"/>
                    <a:pt x="87" y="90"/>
                    <a:pt x="87" y="85"/>
                  </a:cubicBezTo>
                  <a:cubicBezTo>
                    <a:pt x="87" y="75"/>
                    <a:pt x="85" y="68"/>
                    <a:pt x="82" y="61"/>
                  </a:cubicBezTo>
                  <a:cubicBezTo>
                    <a:pt x="78" y="51"/>
                    <a:pt x="74" y="45"/>
                    <a:pt x="61" y="25"/>
                  </a:cubicBezTo>
                  <a:cubicBezTo>
                    <a:pt x="54" y="15"/>
                    <a:pt x="48" y="6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355836" y="1786348"/>
              <a:ext cx="56410" cy="94013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0" y="23"/>
                  </a:moveTo>
                  <a:cubicBezTo>
                    <a:pt x="0" y="22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7"/>
                    <a:pt x="9" y="3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7" y="15"/>
                    <a:pt x="8" y="14"/>
                    <a:pt x="6" y="17"/>
                  </a:cubicBezTo>
                  <a:cubicBezTo>
                    <a:pt x="4" y="19"/>
                    <a:pt x="3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656658" y="1692347"/>
              <a:ext cx="357232" cy="507643"/>
            </a:xfrm>
            <a:custGeom>
              <a:avLst/>
              <a:gdLst/>
              <a:ahLst/>
              <a:cxnLst/>
              <a:rect l="l" t="t" r="r" b="b"/>
              <a:pathLst>
                <a:path w="88" h="127" extrusionOk="0">
                  <a:moveTo>
                    <a:pt x="44" y="0"/>
                  </a:moveTo>
                  <a:cubicBezTo>
                    <a:pt x="35" y="12"/>
                    <a:pt x="24" y="30"/>
                    <a:pt x="13" y="49"/>
                  </a:cubicBezTo>
                  <a:cubicBezTo>
                    <a:pt x="10" y="53"/>
                    <a:pt x="6" y="60"/>
                    <a:pt x="4" y="70"/>
                  </a:cubicBezTo>
                  <a:cubicBezTo>
                    <a:pt x="2" y="78"/>
                    <a:pt x="0" y="87"/>
                    <a:pt x="4" y="97"/>
                  </a:cubicBezTo>
                  <a:cubicBezTo>
                    <a:pt x="10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8" y="123"/>
                  </a:cubicBezTo>
                  <a:cubicBezTo>
                    <a:pt x="62" y="121"/>
                    <a:pt x="72" y="118"/>
                    <a:pt x="80" y="109"/>
                  </a:cubicBezTo>
                  <a:cubicBezTo>
                    <a:pt x="86" y="99"/>
                    <a:pt x="87" y="90"/>
                    <a:pt x="87" y="85"/>
                  </a:cubicBezTo>
                  <a:cubicBezTo>
                    <a:pt x="88" y="75"/>
                    <a:pt x="85" y="68"/>
                    <a:pt x="82" y="61"/>
                  </a:cubicBezTo>
                  <a:cubicBezTo>
                    <a:pt x="78" y="51"/>
                    <a:pt x="75" y="45"/>
                    <a:pt x="61" y="25"/>
                  </a:cubicBezTo>
                  <a:cubicBezTo>
                    <a:pt x="55" y="15"/>
                    <a:pt x="49" y="6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731863" y="1786348"/>
              <a:ext cx="56410" cy="94013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" y="23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7"/>
                    <a:pt x="9" y="3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8" y="15"/>
                    <a:pt x="8" y="14"/>
                    <a:pt x="6" y="17"/>
                  </a:cubicBezTo>
                  <a:cubicBezTo>
                    <a:pt x="5" y="19"/>
                    <a:pt x="4" y="23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1032686" y="1692347"/>
              <a:ext cx="357232" cy="507643"/>
            </a:xfrm>
            <a:custGeom>
              <a:avLst/>
              <a:gdLst/>
              <a:ahLst/>
              <a:cxnLst/>
              <a:rect l="l" t="t" r="r" b="b"/>
              <a:pathLst>
                <a:path w="87" h="127" extrusionOk="0">
                  <a:moveTo>
                    <a:pt x="44" y="0"/>
                  </a:moveTo>
                  <a:cubicBezTo>
                    <a:pt x="35" y="12"/>
                    <a:pt x="23" y="30"/>
                    <a:pt x="12" y="49"/>
                  </a:cubicBezTo>
                  <a:cubicBezTo>
                    <a:pt x="10" y="53"/>
                    <a:pt x="6" y="60"/>
                    <a:pt x="3" y="70"/>
                  </a:cubicBezTo>
                  <a:cubicBezTo>
                    <a:pt x="2" y="78"/>
                    <a:pt x="0" y="87"/>
                    <a:pt x="3" y="97"/>
                  </a:cubicBezTo>
                  <a:cubicBezTo>
                    <a:pt x="9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7" y="123"/>
                  </a:cubicBezTo>
                  <a:cubicBezTo>
                    <a:pt x="62" y="121"/>
                    <a:pt x="72" y="118"/>
                    <a:pt x="79" y="109"/>
                  </a:cubicBezTo>
                  <a:cubicBezTo>
                    <a:pt x="86" y="99"/>
                    <a:pt x="86" y="90"/>
                    <a:pt x="87" y="85"/>
                  </a:cubicBezTo>
                  <a:cubicBezTo>
                    <a:pt x="87" y="75"/>
                    <a:pt x="85" y="68"/>
                    <a:pt x="82" y="61"/>
                  </a:cubicBezTo>
                  <a:cubicBezTo>
                    <a:pt x="78" y="51"/>
                    <a:pt x="74" y="45"/>
                    <a:pt x="61" y="25"/>
                  </a:cubicBezTo>
                  <a:cubicBezTo>
                    <a:pt x="54" y="15"/>
                    <a:pt x="48" y="6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1126687" y="1786348"/>
              <a:ext cx="56410" cy="94013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0" y="23"/>
                  </a:moveTo>
                  <a:cubicBezTo>
                    <a:pt x="0" y="22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7"/>
                    <a:pt x="9" y="3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3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7" y="15"/>
                    <a:pt x="8" y="14"/>
                    <a:pt x="6" y="17"/>
                  </a:cubicBezTo>
                  <a:cubicBezTo>
                    <a:pt x="4" y="19"/>
                    <a:pt x="3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1427509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1502714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2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1803536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8" h="128" extrusionOk="0">
                  <a:moveTo>
                    <a:pt x="44" y="0"/>
                  </a:moveTo>
                  <a:cubicBezTo>
                    <a:pt x="35" y="13"/>
                    <a:pt x="24" y="30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5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1878742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0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2179564" y="1015497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2273577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4" y="4"/>
                    <a:pt x="12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2574399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2649605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2"/>
                  </a:moveTo>
                  <a:cubicBezTo>
                    <a:pt x="1" y="21"/>
                    <a:pt x="0" y="21"/>
                    <a:pt x="1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10" y="2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5" y="4"/>
                    <a:pt x="13" y="5"/>
                    <a:pt x="12" y="8"/>
                  </a:cubicBezTo>
                  <a:cubicBezTo>
                    <a:pt x="8" y="14"/>
                    <a:pt x="9" y="13"/>
                    <a:pt x="7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3157236" y="2199979"/>
              <a:ext cx="507643" cy="1410110"/>
            </a:xfrm>
            <a:custGeom>
              <a:avLst/>
              <a:gdLst/>
              <a:ahLst/>
              <a:cxnLst/>
              <a:rect l="l" t="t" r="r" b="b"/>
              <a:pathLst>
                <a:path w="127" h="351" extrusionOk="0">
                  <a:moveTo>
                    <a:pt x="64" y="226"/>
                  </a:moveTo>
                  <a:cubicBezTo>
                    <a:pt x="61" y="226"/>
                    <a:pt x="60" y="227"/>
                    <a:pt x="59" y="227"/>
                  </a:cubicBezTo>
                  <a:cubicBezTo>
                    <a:pt x="58" y="229"/>
                    <a:pt x="58" y="230"/>
                    <a:pt x="57" y="231"/>
                  </a:cubicBezTo>
                  <a:cubicBezTo>
                    <a:pt x="57" y="268"/>
                    <a:pt x="57" y="305"/>
                    <a:pt x="57" y="342"/>
                  </a:cubicBezTo>
                  <a:cubicBezTo>
                    <a:pt x="57" y="343"/>
                    <a:pt x="54" y="349"/>
                    <a:pt x="46" y="350"/>
                  </a:cubicBezTo>
                  <a:cubicBezTo>
                    <a:pt x="38" y="351"/>
                    <a:pt x="33" y="346"/>
                    <a:pt x="33" y="345"/>
                  </a:cubicBezTo>
                  <a:cubicBezTo>
                    <a:pt x="33" y="271"/>
                    <a:pt x="33" y="197"/>
                    <a:pt x="33" y="123"/>
                  </a:cubicBezTo>
                  <a:cubicBezTo>
                    <a:pt x="32" y="123"/>
                    <a:pt x="31" y="123"/>
                    <a:pt x="30" y="123"/>
                  </a:cubicBezTo>
                  <a:cubicBezTo>
                    <a:pt x="28" y="159"/>
                    <a:pt x="26" y="196"/>
                    <a:pt x="23" y="233"/>
                  </a:cubicBezTo>
                  <a:cubicBezTo>
                    <a:pt x="23" y="233"/>
                    <a:pt x="19" y="239"/>
                    <a:pt x="12" y="239"/>
                  </a:cubicBezTo>
                  <a:cubicBezTo>
                    <a:pt x="7" y="239"/>
                    <a:pt x="2" y="235"/>
                    <a:pt x="0" y="230"/>
                  </a:cubicBezTo>
                  <a:cubicBezTo>
                    <a:pt x="1" y="193"/>
                    <a:pt x="3" y="156"/>
                    <a:pt x="4" y="119"/>
                  </a:cubicBezTo>
                  <a:cubicBezTo>
                    <a:pt x="7" y="113"/>
                    <a:pt x="12" y="106"/>
                    <a:pt x="20" y="99"/>
                  </a:cubicBezTo>
                  <a:cubicBezTo>
                    <a:pt x="31" y="90"/>
                    <a:pt x="41" y="86"/>
                    <a:pt x="48" y="83"/>
                  </a:cubicBezTo>
                  <a:cubicBezTo>
                    <a:pt x="48" y="82"/>
                    <a:pt x="49" y="79"/>
                    <a:pt x="49" y="76"/>
                  </a:cubicBezTo>
                  <a:cubicBezTo>
                    <a:pt x="50" y="72"/>
                    <a:pt x="49" y="68"/>
                    <a:pt x="49" y="66"/>
                  </a:cubicBezTo>
                  <a:cubicBezTo>
                    <a:pt x="46" y="63"/>
                    <a:pt x="42" y="59"/>
                    <a:pt x="39" y="54"/>
                  </a:cubicBezTo>
                  <a:cubicBezTo>
                    <a:pt x="38" y="52"/>
                    <a:pt x="31" y="36"/>
                    <a:pt x="38" y="20"/>
                  </a:cubicBezTo>
                  <a:cubicBezTo>
                    <a:pt x="40" y="16"/>
                    <a:pt x="43" y="7"/>
                    <a:pt x="53" y="3"/>
                  </a:cubicBezTo>
                  <a:cubicBezTo>
                    <a:pt x="55" y="2"/>
                    <a:pt x="61" y="0"/>
                    <a:pt x="69" y="2"/>
                  </a:cubicBezTo>
                  <a:cubicBezTo>
                    <a:pt x="77" y="4"/>
                    <a:pt x="81" y="9"/>
                    <a:pt x="84" y="13"/>
                  </a:cubicBezTo>
                  <a:cubicBezTo>
                    <a:pt x="84" y="14"/>
                    <a:pt x="89" y="20"/>
                    <a:pt x="90" y="29"/>
                  </a:cubicBezTo>
                  <a:cubicBezTo>
                    <a:pt x="93" y="48"/>
                    <a:pt x="79" y="63"/>
                    <a:pt x="77" y="66"/>
                  </a:cubicBezTo>
                  <a:cubicBezTo>
                    <a:pt x="77" y="68"/>
                    <a:pt x="77" y="72"/>
                    <a:pt x="77" y="76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80" y="83"/>
                    <a:pt x="84" y="87"/>
                    <a:pt x="90" y="91"/>
                  </a:cubicBezTo>
                  <a:cubicBezTo>
                    <a:pt x="96" y="95"/>
                    <a:pt x="99" y="96"/>
                    <a:pt x="104" y="98"/>
                  </a:cubicBezTo>
                  <a:cubicBezTo>
                    <a:pt x="108" y="101"/>
                    <a:pt x="114" y="106"/>
                    <a:pt x="119" y="116"/>
                  </a:cubicBezTo>
                  <a:cubicBezTo>
                    <a:pt x="120" y="119"/>
                    <a:pt x="120" y="121"/>
                    <a:pt x="121" y="123"/>
                  </a:cubicBezTo>
                  <a:cubicBezTo>
                    <a:pt x="123" y="158"/>
                    <a:pt x="125" y="193"/>
                    <a:pt x="127" y="228"/>
                  </a:cubicBezTo>
                  <a:cubicBezTo>
                    <a:pt x="126" y="229"/>
                    <a:pt x="124" y="235"/>
                    <a:pt x="118" y="237"/>
                  </a:cubicBezTo>
                  <a:cubicBezTo>
                    <a:pt x="113" y="239"/>
                    <a:pt x="106" y="237"/>
                    <a:pt x="102" y="232"/>
                  </a:cubicBezTo>
                  <a:cubicBezTo>
                    <a:pt x="100" y="195"/>
                    <a:pt x="98" y="159"/>
                    <a:pt x="97" y="123"/>
                  </a:cubicBezTo>
                  <a:cubicBezTo>
                    <a:pt x="95" y="123"/>
                    <a:pt x="95" y="123"/>
                    <a:pt x="93" y="123"/>
                  </a:cubicBezTo>
                  <a:cubicBezTo>
                    <a:pt x="94" y="196"/>
                    <a:pt x="93" y="269"/>
                    <a:pt x="94" y="342"/>
                  </a:cubicBezTo>
                  <a:cubicBezTo>
                    <a:pt x="89" y="349"/>
                    <a:pt x="85" y="350"/>
                    <a:pt x="83" y="350"/>
                  </a:cubicBezTo>
                  <a:cubicBezTo>
                    <a:pt x="76" y="350"/>
                    <a:pt x="69" y="343"/>
                    <a:pt x="69" y="343"/>
                  </a:cubicBezTo>
                  <a:cubicBezTo>
                    <a:pt x="69" y="305"/>
                    <a:pt x="69" y="268"/>
                    <a:pt x="69" y="230"/>
                  </a:cubicBezTo>
                  <a:cubicBezTo>
                    <a:pt x="69" y="230"/>
                    <a:pt x="67" y="227"/>
                    <a:pt x="64" y="226"/>
                  </a:cubicBezTo>
                  <a:close/>
                </a:path>
              </a:pathLst>
            </a:custGeom>
            <a:solidFill>
              <a:srgbClr val="43B1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3721278" y="2199979"/>
              <a:ext cx="507643" cy="1410110"/>
            </a:xfrm>
            <a:custGeom>
              <a:avLst/>
              <a:gdLst/>
              <a:ahLst/>
              <a:cxnLst/>
              <a:rect l="l" t="t" r="r" b="b"/>
              <a:pathLst>
                <a:path w="127" h="351" extrusionOk="0">
                  <a:moveTo>
                    <a:pt x="64" y="226"/>
                  </a:moveTo>
                  <a:cubicBezTo>
                    <a:pt x="61" y="226"/>
                    <a:pt x="60" y="227"/>
                    <a:pt x="59" y="227"/>
                  </a:cubicBezTo>
                  <a:cubicBezTo>
                    <a:pt x="58" y="229"/>
                    <a:pt x="58" y="230"/>
                    <a:pt x="57" y="231"/>
                  </a:cubicBezTo>
                  <a:cubicBezTo>
                    <a:pt x="57" y="268"/>
                    <a:pt x="57" y="305"/>
                    <a:pt x="57" y="342"/>
                  </a:cubicBezTo>
                  <a:cubicBezTo>
                    <a:pt x="57" y="343"/>
                    <a:pt x="54" y="349"/>
                    <a:pt x="46" y="350"/>
                  </a:cubicBezTo>
                  <a:cubicBezTo>
                    <a:pt x="38" y="351"/>
                    <a:pt x="33" y="346"/>
                    <a:pt x="33" y="345"/>
                  </a:cubicBezTo>
                  <a:cubicBezTo>
                    <a:pt x="33" y="271"/>
                    <a:pt x="33" y="197"/>
                    <a:pt x="33" y="123"/>
                  </a:cubicBezTo>
                  <a:cubicBezTo>
                    <a:pt x="32" y="123"/>
                    <a:pt x="31" y="123"/>
                    <a:pt x="30" y="123"/>
                  </a:cubicBezTo>
                  <a:cubicBezTo>
                    <a:pt x="28" y="159"/>
                    <a:pt x="26" y="196"/>
                    <a:pt x="23" y="233"/>
                  </a:cubicBezTo>
                  <a:cubicBezTo>
                    <a:pt x="23" y="233"/>
                    <a:pt x="19" y="239"/>
                    <a:pt x="12" y="239"/>
                  </a:cubicBezTo>
                  <a:cubicBezTo>
                    <a:pt x="7" y="239"/>
                    <a:pt x="2" y="235"/>
                    <a:pt x="0" y="230"/>
                  </a:cubicBezTo>
                  <a:cubicBezTo>
                    <a:pt x="1" y="193"/>
                    <a:pt x="2" y="156"/>
                    <a:pt x="4" y="119"/>
                  </a:cubicBezTo>
                  <a:cubicBezTo>
                    <a:pt x="7" y="113"/>
                    <a:pt x="12" y="106"/>
                    <a:pt x="20" y="99"/>
                  </a:cubicBezTo>
                  <a:cubicBezTo>
                    <a:pt x="31" y="90"/>
                    <a:pt x="41" y="86"/>
                    <a:pt x="48" y="83"/>
                  </a:cubicBezTo>
                  <a:cubicBezTo>
                    <a:pt x="48" y="82"/>
                    <a:pt x="49" y="79"/>
                    <a:pt x="49" y="76"/>
                  </a:cubicBezTo>
                  <a:cubicBezTo>
                    <a:pt x="50" y="72"/>
                    <a:pt x="49" y="68"/>
                    <a:pt x="48" y="66"/>
                  </a:cubicBezTo>
                  <a:cubicBezTo>
                    <a:pt x="46" y="63"/>
                    <a:pt x="42" y="59"/>
                    <a:pt x="39" y="54"/>
                  </a:cubicBezTo>
                  <a:cubicBezTo>
                    <a:pt x="38" y="52"/>
                    <a:pt x="31" y="36"/>
                    <a:pt x="38" y="20"/>
                  </a:cubicBezTo>
                  <a:cubicBezTo>
                    <a:pt x="40" y="16"/>
                    <a:pt x="43" y="7"/>
                    <a:pt x="53" y="3"/>
                  </a:cubicBezTo>
                  <a:cubicBezTo>
                    <a:pt x="55" y="2"/>
                    <a:pt x="61" y="0"/>
                    <a:pt x="69" y="2"/>
                  </a:cubicBezTo>
                  <a:cubicBezTo>
                    <a:pt x="77" y="4"/>
                    <a:pt x="81" y="9"/>
                    <a:pt x="84" y="13"/>
                  </a:cubicBezTo>
                  <a:cubicBezTo>
                    <a:pt x="84" y="14"/>
                    <a:pt x="89" y="20"/>
                    <a:pt x="90" y="29"/>
                  </a:cubicBezTo>
                  <a:cubicBezTo>
                    <a:pt x="93" y="48"/>
                    <a:pt x="79" y="63"/>
                    <a:pt x="77" y="66"/>
                  </a:cubicBezTo>
                  <a:cubicBezTo>
                    <a:pt x="77" y="68"/>
                    <a:pt x="77" y="72"/>
                    <a:pt x="77" y="76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80" y="83"/>
                    <a:pt x="84" y="87"/>
                    <a:pt x="90" y="91"/>
                  </a:cubicBezTo>
                  <a:cubicBezTo>
                    <a:pt x="96" y="95"/>
                    <a:pt x="99" y="96"/>
                    <a:pt x="104" y="98"/>
                  </a:cubicBezTo>
                  <a:cubicBezTo>
                    <a:pt x="108" y="101"/>
                    <a:pt x="114" y="106"/>
                    <a:pt x="119" y="116"/>
                  </a:cubicBezTo>
                  <a:cubicBezTo>
                    <a:pt x="120" y="119"/>
                    <a:pt x="120" y="121"/>
                    <a:pt x="121" y="123"/>
                  </a:cubicBezTo>
                  <a:cubicBezTo>
                    <a:pt x="123" y="158"/>
                    <a:pt x="125" y="193"/>
                    <a:pt x="127" y="228"/>
                  </a:cubicBezTo>
                  <a:cubicBezTo>
                    <a:pt x="126" y="229"/>
                    <a:pt x="124" y="235"/>
                    <a:pt x="118" y="237"/>
                  </a:cubicBezTo>
                  <a:cubicBezTo>
                    <a:pt x="113" y="239"/>
                    <a:pt x="106" y="237"/>
                    <a:pt x="102" y="232"/>
                  </a:cubicBezTo>
                  <a:cubicBezTo>
                    <a:pt x="100" y="195"/>
                    <a:pt x="98" y="159"/>
                    <a:pt x="97" y="123"/>
                  </a:cubicBezTo>
                  <a:cubicBezTo>
                    <a:pt x="95" y="123"/>
                    <a:pt x="95" y="123"/>
                    <a:pt x="93" y="123"/>
                  </a:cubicBezTo>
                  <a:cubicBezTo>
                    <a:pt x="94" y="196"/>
                    <a:pt x="93" y="269"/>
                    <a:pt x="94" y="342"/>
                  </a:cubicBezTo>
                  <a:cubicBezTo>
                    <a:pt x="89" y="349"/>
                    <a:pt x="85" y="350"/>
                    <a:pt x="83" y="350"/>
                  </a:cubicBezTo>
                  <a:cubicBezTo>
                    <a:pt x="76" y="350"/>
                    <a:pt x="69" y="343"/>
                    <a:pt x="69" y="343"/>
                  </a:cubicBezTo>
                  <a:cubicBezTo>
                    <a:pt x="69" y="305"/>
                    <a:pt x="69" y="268"/>
                    <a:pt x="69" y="230"/>
                  </a:cubicBezTo>
                  <a:cubicBezTo>
                    <a:pt x="69" y="230"/>
                    <a:pt x="67" y="227"/>
                    <a:pt x="64" y="226"/>
                  </a:cubicBezTo>
                  <a:close/>
                </a:path>
              </a:pathLst>
            </a:custGeom>
            <a:solidFill>
              <a:srgbClr val="43B1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1" name="Google Shape;1271;p22"/>
          <p:cNvSpPr txBox="1"/>
          <p:nvPr/>
        </p:nvSpPr>
        <p:spPr>
          <a:xfrm>
            <a:off x="650317" y="1600179"/>
            <a:ext cx="26347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22"/>
          <p:cNvSpPr txBox="1"/>
          <p:nvPr/>
        </p:nvSpPr>
        <p:spPr>
          <a:xfrm>
            <a:off x="524636" y="2722346"/>
            <a:ext cx="326580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and appeal to your Presentations. Get a modern PowerPoint  Presentation that is beautifully designed. You can simply impress your audience and add a unique zing and appeal to your Presentations.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23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278" name="Google Shape;1278;p23"/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1279" name="Google Shape;1279;p23"/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1280" name="Google Shape;1280;p23"/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1281" name="Google Shape;1281;p23"/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grpSp>
        <p:nvGrpSpPr>
          <p:cNvPr id="1282" name="Google Shape;1282;p23"/>
          <p:cNvGrpSpPr/>
          <p:nvPr/>
        </p:nvGrpSpPr>
        <p:grpSpPr>
          <a:xfrm>
            <a:off x="8397268" y="1772315"/>
            <a:ext cx="3060000" cy="1022673"/>
            <a:chOff x="6760489" y="1552506"/>
            <a:chExt cx="1947202" cy="1022673"/>
          </a:xfrm>
        </p:grpSpPr>
        <p:sp>
          <p:nvSpPr>
            <p:cNvPr id="1283" name="Google Shape;1283;p23"/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3"/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85" name="Google Shape;1285;p23"/>
          <p:cNvGrpSpPr/>
          <p:nvPr/>
        </p:nvGrpSpPr>
        <p:grpSpPr>
          <a:xfrm>
            <a:off x="738555" y="1779360"/>
            <a:ext cx="3060000" cy="1015629"/>
            <a:chOff x="6760489" y="1552506"/>
            <a:chExt cx="1947202" cy="1015629"/>
          </a:xfrm>
        </p:grpSpPr>
        <p:sp>
          <p:nvSpPr>
            <p:cNvPr id="1286" name="Google Shape;1286;p23"/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3"/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288" name="Google Shape;1288;p23"/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23"/>
          <p:cNvSpPr/>
          <p:nvPr/>
        </p:nvSpPr>
        <p:spPr>
          <a:xfrm rot="-81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23"/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23"/>
          <p:cNvSpPr/>
          <p:nvPr/>
        </p:nvSpPr>
        <p:spPr>
          <a:xfrm rot="-2794009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3"/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23"/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4" name="Google Shape;1294;p23"/>
          <p:cNvGrpSpPr/>
          <p:nvPr/>
        </p:nvGrpSpPr>
        <p:grpSpPr>
          <a:xfrm>
            <a:off x="4980017" y="2061061"/>
            <a:ext cx="2299299" cy="3334000"/>
            <a:chOff x="5617400" y="794892"/>
            <a:chExt cx="1218085" cy="1766232"/>
          </a:xfrm>
        </p:grpSpPr>
        <p:sp>
          <p:nvSpPr>
            <p:cNvPr id="1295" name="Google Shape;1295;p23"/>
            <p:cNvSpPr/>
            <p:nvPr/>
          </p:nvSpPr>
          <p:spPr>
            <a:xfrm>
              <a:off x="5647852" y="794892"/>
              <a:ext cx="776534" cy="1081055"/>
            </a:xfrm>
            <a:custGeom>
              <a:avLst/>
              <a:gdLst/>
              <a:ahLst/>
              <a:cxnLst/>
              <a:rect l="l" t="t" r="r" b="b"/>
              <a:pathLst>
                <a:path w="242" h="337" extrusionOk="0">
                  <a:moveTo>
                    <a:pt x="177" y="0"/>
                  </a:moveTo>
                  <a:cubicBezTo>
                    <a:pt x="134" y="69"/>
                    <a:pt x="103" y="118"/>
                    <a:pt x="82" y="151"/>
                  </a:cubicBezTo>
                  <a:cubicBezTo>
                    <a:pt x="61" y="183"/>
                    <a:pt x="44" y="209"/>
                    <a:pt x="28" y="249"/>
                  </a:cubicBezTo>
                  <a:cubicBezTo>
                    <a:pt x="13" y="284"/>
                    <a:pt x="5" y="315"/>
                    <a:pt x="0" y="336"/>
                  </a:cubicBezTo>
                  <a:cubicBezTo>
                    <a:pt x="18" y="336"/>
                    <a:pt x="36" y="336"/>
                    <a:pt x="54" y="336"/>
                  </a:cubicBezTo>
                  <a:cubicBezTo>
                    <a:pt x="60" y="337"/>
                    <a:pt x="66" y="333"/>
                    <a:pt x="67" y="328"/>
                  </a:cubicBezTo>
                  <a:cubicBezTo>
                    <a:pt x="68" y="325"/>
                    <a:pt x="67" y="323"/>
                    <a:pt x="67" y="321"/>
                  </a:cubicBezTo>
                  <a:cubicBezTo>
                    <a:pt x="64" y="320"/>
                    <a:pt x="60" y="317"/>
                    <a:pt x="57" y="311"/>
                  </a:cubicBezTo>
                  <a:cubicBezTo>
                    <a:pt x="56" y="309"/>
                    <a:pt x="52" y="302"/>
                    <a:pt x="53" y="293"/>
                  </a:cubicBezTo>
                  <a:cubicBezTo>
                    <a:pt x="54" y="290"/>
                    <a:pt x="55" y="282"/>
                    <a:pt x="62" y="276"/>
                  </a:cubicBezTo>
                  <a:cubicBezTo>
                    <a:pt x="71" y="269"/>
                    <a:pt x="81" y="271"/>
                    <a:pt x="83" y="272"/>
                  </a:cubicBezTo>
                  <a:cubicBezTo>
                    <a:pt x="91" y="272"/>
                    <a:pt x="99" y="272"/>
                    <a:pt x="107" y="273"/>
                  </a:cubicBezTo>
                  <a:cubicBezTo>
                    <a:pt x="110" y="274"/>
                    <a:pt x="115" y="276"/>
                    <a:pt x="118" y="282"/>
                  </a:cubicBezTo>
                  <a:cubicBezTo>
                    <a:pt x="123" y="290"/>
                    <a:pt x="122" y="298"/>
                    <a:pt x="121" y="301"/>
                  </a:cubicBezTo>
                  <a:cubicBezTo>
                    <a:pt x="121" y="302"/>
                    <a:pt x="120" y="306"/>
                    <a:pt x="118" y="310"/>
                  </a:cubicBezTo>
                  <a:cubicBezTo>
                    <a:pt x="114" y="317"/>
                    <a:pt x="109" y="318"/>
                    <a:pt x="108" y="322"/>
                  </a:cubicBezTo>
                  <a:cubicBezTo>
                    <a:pt x="107" y="325"/>
                    <a:pt x="107" y="328"/>
                    <a:pt x="110" y="334"/>
                  </a:cubicBezTo>
                  <a:cubicBezTo>
                    <a:pt x="115" y="335"/>
                    <a:pt x="119" y="335"/>
                    <a:pt x="123" y="336"/>
                  </a:cubicBezTo>
                  <a:cubicBezTo>
                    <a:pt x="142" y="336"/>
                    <a:pt x="160" y="336"/>
                    <a:pt x="178" y="336"/>
                  </a:cubicBezTo>
                  <a:cubicBezTo>
                    <a:pt x="178" y="315"/>
                    <a:pt x="178" y="295"/>
                    <a:pt x="178" y="275"/>
                  </a:cubicBezTo>
                  <a:cubicBezTo>
                    <a:pt x="178" y="274"/>
                    <a:pt x="178" y="268"/>
                    <a:pt x="182" y="263"/>
                  </a:cubicBezTo>
                  <a:cubicBezTo>
                    <a:pt x="185" y="258"/>
                    <a:pt x="190" y="257"/>
                    <a:pt x="193" y="256"/>
                  </a:cubicBezTo>
                  <a:cubicBezTo>
                    <a:pt x="194" y="256"/>
                    <a:pt x="201" y="254"/>
                    <a:pt x="207" y="258"/>
                  </a:cubicBezTo>
                  <a:cubicBezTo>
                    <a:pt x="212" y="260"/>
                    <a:pt x="212" y="263"/>
                    <a:pt x="217" y="266"/>
                  </a:cubicBezTo>
                  <a:cubicBezTo>
                    <a:pt x="219" y="268"/>
                    <a:pt x="224" y="270"/>
                    <a:pt x="230" y="270"/>
                  </a:cubicBezTo>
                  <a:cubicBezTo>
                    <a:pt x="232" y="269"/>
                    <a:pt x="236" y="269"/>
                    <a:pt x="239" y="265"/>
                  </a:cubicBezTo>
                  <a:cubicBezTo>
                    <a:pt x="242" y="261"/>
                    <a:pt x="241" y="256"/>
                    <a:pt x="241" y="256"/>
                  </a:cubicBezTo>
                  <a:cubicBezTo>
                    <a:pt x="241" y="249"/>
                    <a:pt x="241" y="242"/>
                    <a:pt x="241" y="235"/>
                  </a:cubicBezTo>
                  <a:cubicBezTo>
                    <a:pt x="241" y="234"/>
                    <a:pt x="241" y="229"/>
                    <a:pt x="236" y="225"/>
                  </a:cubicBezTo>
                  <a:cubicBezTo>
                    <a:pt x="231" y="221"/>
                    <a:pt x="226" y="222"/>
                    <a:pt x="225" y="222"/>
                  </a:cubicBezTo>
                  <a:cubicBezTo>
                    <a:pt x="222" y="223"/>
                    <a:pt x="220" y="225"/>
                    <a:pt x="216" y="228"/>
                  </a:cubicBezTo>
                  <a:cubicBezTo>
                    <a:pt x="211" y="232"/>
                    <a:pt x="210" y="234"/>
                    <a:pt x="208" y="236"/>
                  </a:cubicBezTo>
                  <a:cubicBezTo>
                    <a:pt x="204" y="238"/>
                    <a:pt x="198" y="240"/>
                    <a:pt x="186" y="235"/>
                  </a:cubicBezTo>
                  <a:cubicBezTo>
                    <a:pt x="185" y="234"/>
                    <a:pt x="182" y="232"/>
                    <a:pt x="180" y="229"/>
                  </a:cubicBezTo>
                  <a:cubicBezTo>
                    <a:pt x="177" y="223"/>
                    <a:pt x="178" y="216"/>
                    <a:pt x="178" y="214"/>
                  </a:cubicBezTo>
                  <a:cubicBezTo>
                    <a:pt x="178" y="143"/>
                    <a:pt x="178" y="72"/>
                    <a:pt x="177" y="0"/>
                  </a:cubicBezTo>
                  <a:close/>
                </a:path>
              </a:pathLst>
            </a:custGeom>
            <a:solidFill>
              <a:srgbClr val="2F97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6256895" y="794892"/>
              <a:ext cx="563369" cy="1294220"/>
            </a:xfrm>
            <a:custGeom>
              <a:avLst/>
              <a:gdLst/>
              <a:ahLst/>
              <a:cxnLst/>
              <a:rect l="l" t="t" r="r" b="b"/>
              <a:pathLst>
                <a:path w="176" h="401" extrusionOk="0">
                  <a:moveTo>
                    <a:pt x="0" y="0"/>
                  </a:moveTo>
                  <a:cubicBezTo>
                    <a:pt x="0" y="73"/>
                    <a:pt x="0" y="145"/>
                    <a:pt x="0" y="218"/>
                  </a:cubicBezTo>
                  <a:cubicBezTo>
                    <a:pt x="0" y="219"/>
                    <a:pt x="1" y="223"/>
                    <a:pt x="6" y="225"/>
                  </a:cubicBezTo>
                  <a:cubicBezTo>
                    <a:pt x="6" y="226"/>
                    <a:pt x="11" y="228"/>
                    <a:pt x="16" y="225"/>
                  </a:cubicBezTo>
                  <a:cubicBezTo>
                    <a:pt x="19" y="224"/>
                    <a:pt x="18" y="221"/>
                    <a:pt x="21" y="218"/>
                  </a:cubicBezTo>
                  <a:cubicBezTo>
                    <a:pt x="25" y="213"/>
                    <a:pt x="30" y="212"/>
                    <a:pt x="34" y="211"/>
                  </a:cubicBezTo>
                  <a:cubicBezTo>
                    <a:pt x="37" y="211"/>
                    <a:pt x="45" y="209"/>
                    <a:pt x="52" y="213"/>
                  </a:cubicBezTo>
                  <a:cubicBezTo>
                    <a:pt x="59" y="218"/>
                    <a:pt x="62" y="226"/>
                    <a:pt x="64" y="234"/>
                  </a:cubicBezTo>
                  <a:cubicBezTo>
                    <a:pt x="65" y="240"/>
                    <a:pt x="69" y="253"/>
                    <a:pt x="62" y="265"/>
                  </a:cubicBezTo>
                  <a:cubicBezTo>
                    <a:pt x="61" y="268"/>
                    <a:pt x="58" y="273"/>
                    <a:pt x="52" y="277"/>
                  </a:cubicBezTo>
                  <a:cubicBezTo>
                    <a:pt x="46" y="281"/>
                    <a:pt x="41" y="281"/>
                    <a:pt x="38" y="281"/>
                  </a:cubicBezTo>
                  <a:cubicBezTo>
                    <a:pt x="32" y="280"/>
                    <a:pt x="28" y="278"/>
                    <a:pt x="26" y="277"/>
                  </a:cubicBezTo>
                  <a:cubicBezTo>
                    <a:pt x="21" y="274"/>
                    <a:pt x="19" y="270"/>
                    <a:pt x="18" y="268"/>
                  </a:cubicBezTo>
                  <a:cubicBezTo>
                    <a:pt x="17" y="268"/>
                    <a:pt x="14" y="264"/>
                    <a:pt x="10" y="264"/>
                  </a:cubicBezTo>
                  <a:cubicBezTo>
                    <a:pt x="5" y="264"/>
                    <a:pt x="2" y="268"/>
                    <a:pt x="1" y="272"/>
                  </a:cubicBezTo>
                  <a:cubicBezTo>
                    <a:pt x="1" y="293"/>
                    <a:pt x="1" y="314"/>
                    <a:pt x="1" y="335"/>
                  </a:cubicBezTo>
                  <a:cubicBezTo>
                    <a:pt x="21" y="335"/>
                    <a:pt x="41" y="335"/>
                    <a:pt x="61" y="335"/>
                  </a:cubicBezTo>
                  <a:cubicBezTo>
                    <a:pt x="63" y="335"/>
                    <a:pt x="68" y="335"/>
                    <a:pt x="73" y="339"/>
                  </a:cubicBezTo>
                  <a:cubicBezTo>
                    <a:pt x="73" y="340"/>
                    <a:pt x="77" y="343"/>
                    <a:pt x="79" y="348"/>
                  </a:cubicBezTo>
                  <a:cubicBezTo>
                    <a:pt x="82" y="356"/>
                    <a:pt x="80" y="363"/>
                    <a:pt x="79" y="364"/>
                  </a:cubicBezTo>
                  <a:cubicBezTo>
                    <a:pt x="73" y="369"/>
                    <a:pt x="70" y="373"/>
                    <a:pt x="69" y="376"/>
                  </a:cubicBezTo>
                  <a:cubicBezTo>
                    <a:pt x="68" y="378"/>
                    <a:pt x="66" y="381"/>
                    <a:pt x="66" y="385"/>
                  </a:cubicBezTo>
                  <a:cubicBezTo>
                    <a:pt x="65" y="391"/>
                    <a:pt x="69" y="396"/>
                    <a:pt x="70" y="398"/>
                  </a:cubicBezTo>
                  <a:cubicBezTo>
                    <a:pt x="71" y="399"/>
                    <a:pt x="72" y="399"/>
                    <a:pt x="74" y="400"/>
                  </a:cubicBezTo>
                  <a:cubicBezTo>
                    <a:pt x="77" y="401"/>
                    <a:pt x="79" y="401"/>
                    <a:pt x="81" y="401"/>
                  </a:cubicBezTo>
                  <a:cubicBezTo>
                    <a:pt x="88" y="401"/>
                    <a:pt x="95" y="401"/>
                    <a:pt x="102" y="401"/>
                  </a:cubicBezTo>
                  <a:cubicBezTo>
                    <a:pt x="104" y="401"/>
                    <a:pt x="106" y="400"/>
                    <a:pt x="109" y="398"/>
                  </a:cubicBezTo>
                  <a:cubicBezTo>
                    <a:pt x="112" y="395"/>
                    <a:pt x="113" y="391"/>
                    <a:pt x="114" y="390"/>
                  </a:cubicBezTo>
                  <a:cubicBezTo>
                    <a:pt x="114" y="387"/>
                    <a:pt x="114" y="385"/>
                    <a:pt x="114" y="382"/>
                  </a:cubicBezTo>
                  <a:cubicBezTo>
                    <a:pt x="112" y="380"/>
                    <a:pt x="111" y="377"/>
                    <a:pt x="109" y="375"/>
                  </a:cubicBezTo>
                  <a:cubicBezTo>
                    <a:pt x="106" y="371"/>
                    <a:pt x="103" y="367"/>
                    <a:pt x="100" y="364"/>
                  </a:cubicBezTo>
                  <a:cubicBezTo>
                    <a:pt x="100" y="363"/>
                    <a:pt x="100" y="361"/>
                    <a:pt x="99" y="359"/>
                  </a:cubicBezTo>
                  <a:cubicBezTo>
                    <a:pt x="99" y="358"/>
                    <a:pt x="98" y="353"/>
                    <a:pt x="100" y="347"/>
                  </a:cubicBezTo>
                  <a:cubicBezTo>
                    <a:pt x="100" y="345"/>
                    <a:pt x="102" y="343"/>
                    <a:pt x="104" y="340"/>
                  </a:cubicBezTo>
                  <a:cubicBezTo>
                    <a:pt x="110" y="335"/>
                    <a:pt x="116" y="335"/>
                    <a:pt x="118" y="336"/>
                  </a:cubicBezTo>
                  <a:cubicBezTo>
                    <a:pt x="137" y="336"/>
                    <a:pt x="157" y="336"/>
                    <a:pt x="176" y="336"/>
                  </a:cubicBezTo>
                  <a:cubicBezTo>
                    <a:pt x="175" y="327"/>
                    <a:pt x="174" y="318"/>
                    <a:pt x="172" y="308"/>
                  </a:cubicBezTo>
                  <a:cubicBezTo>
                    <a:pt x="167" y="290"/>
                    <a:pt x="161" y="275"/>
                    <a:pt x="155" y="263"/>
                  </a:cubicBezTo>
                  <a:cubicBezTo>
                    <a:pt x="146" y="243"/>
                    <a:pt x="137" y="224"/>
                    <a:pt x="128" y="204"/>
                  </a:cubicBezTo>
                  <a:cubicBezTo>
                    <a:pt x="120" y="191"/>
                    <a:pt x="113" y="179"/>
                    <a:pt x="106" y="166"/>
                  </a:cubicBezTo>
                  <a:cubicBezTo>
                    <a:pt x="84" y="133"/>
                    <a:pt x="63" y="101"/>
                    <a:pt x="42" y="68"/>
                  </a:cubicBezTo>
                  <a:cubicBezTo>
                    <a:pt x="30" y="51"/>
                    <a:pt x="17" y="32"/>
                    <a:pt x="6" y="11"/>
                  </a:cubicBezTo>
                  <a:cubicBezTo>
                    <a:pt x="4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5617400" y="1708456"/>
              <a:ext cx="609042" cy="852659"/>
            </a:xfrm>
            <a:custGeom>
              <a:avLst/>
              <a:gdLst/>
              <a:ahLst/>
              <a:cxnLst/>
              <a:rect l="l" t="t" r="r" b="b"/>
              <a:pathLst>
                <a:path w="185" h="266" extrusionOk="0">
                  <a:moveTo>
                    <a:pt x="2" y="64"/>
                  </a:moveTo>
                  <a:cubicBezTo>
                    <a:pt x="0" y="83"/>
                    <a:pt x="1" y="109"/>
                    <a:pt x="9" y="139"/>
                  </a:cubicBezTo>
                  <a:cubicBezTo>
                    <a:pt x="15" y="159"/>
                    <a:pt x="22" y="176"/>
                    <a:pt x="29" y="189"/>
                  </a:cubicBezTo>
                  <a:cubicBezTo>
                    <a:pt x="35" y="198"/>
                    <a:pt x="44" y="209"/>
                    <a:pt x="57" y="221"/>
                  </a:cubicBezTo>
                  <a:cubicBezTo>
                    <a:pt x="72" y="234"/>
                    <a:pt x="85" y="240"/>
                    <a:pt x="94" y="245"/>
                  </a:cubicBezTo>
                  <a:cubicBezTo>
                    <a:pt x="119" y="257"/>
                    <a:pt x="139" y="261"/>
                    <a:pt x="147" y="263"/>
                  </a:cubicBezTo>
                  <a:cubicBezTo>
                    <a:pt x="162" y="266"/>
                    <a:pt x="174" y="266"/>
                    <a:pt x="183" y="266"/>
                  </a:cubicBezTo>
                  <a:cubicBezTo>
                    <a:pt x="183" y="240"/>
                    <a:pt x="183" y="214"/>
                    <a:pt x="183" y="188"/>
                  </a:cubicBezTo>
                  <a:cubicBezTo>
                    <a:pt x="184" y="182"/>
                    <a:pt x="181" y="177"/>
                    <a:pt x="176" y="175"/>
                  </a:cubicBezTo>
                  <a:cubicBezTo>
                    <a:pt x="172" y="172"/>
                    <a:pt x="167" y="175"/>
                    <a:pt x="166" y="175"/>
                  </a:cubicBezTo>
                  <a:cubicBezTo>
                    <a:pt x="165" y="177"/>
                    <a:pt x="162" y="181"/>
                    <a:pt x="158" y="185"/>
                  </a:cubicBezTo>
                  <a:cubicBezTo>
                    <a:pt x="156" y="186"/>
                    <a:pt x="152" y="189"/>
                    <a:pt x="146" y="190"/>
                  </a:cubicBezTo>
                  <a:cubicBezTo>
                    <a:pt x="138" y="191"/>
                    <a:pt x="133" y="188"/>
                    <a:pt x="131" y="187"/>
                  </a:cubicBezTo>
                  <a:cubicBezTo>
                    <a:pt x="124" y="183"/>
                    <a:pt x="121" y="176"/>
                    <a:pt x="119" y="173"/>
                  </a:cubicBezTo>
                  <a:cubicBezTo>
                    <a:pt x="116" y="165"/>
                    <a:pt x="116" y="158"/>
                    <a:pt x="117" y="155"/>
                  </a:cubicBezTo>
                  <a:cubicBezTo>
                    <a:pt x="117" y="149"/>
                    <a:pt x="117" y="144"/>
                    <a:pt x="117" y="138"/>
                  </a:cubicBezTo>
                  <a:cubicBezTo>
                    <a:pt x="118" y="136"/>
                    <a:pt x="120" y="130"/>
                    <a:pt x="126" y="125"/>
                  </a:cubicBezTo>
                  <a:cubicBezTo>
                    <a:pt x="132" y="120"/>
                    <a:pt x="139" y="119"/>
                    <a:pt x="140" y="119"/>
                  </a:cubicBezTo>
                  <a:cubicBezTo>
                    <a:pt x="148" y="119"/>
                    <a:pt x="154" y="122"/>
                    <a:pt x="155" y="123"/>
                  </a:cubicBezTo>
                  <a:cubicBezTo>
                    <a:pt x="156" y="125"/>
                    <a:pt x="159" y="131"/>
                    <a:pt x="167" y="134"/>
                  </a:cubicBezTo>
                  <a:cubicBezTo>
                    <a:pt x="171" y="135"/>
                    <a:pt x="175" y="135"/>
                    <a:pt x="176" y="134"/>
                  </a:cubicBezTo>
                  <a:cubicBezTo>
                    <a:pt x="178" y="133"/>
                    <a:pt x="179" y="132"/>
                    <a:pt x="181" y="129"/>
                  </a:cubicBezTo>
                  <a:cubicBezTo>
                    <a:pt x="185" y="122"/>
                    <a:pt x="184" y="115"/>
                    <a:pt x="183" y="113"/>
                  </a:cubicBezTo>
                  <a:cubicBezTo>
                    <a:pt x="183" y="97"/>
                    <a:pt x="183" y="81"/>
                    <a:pt x="183" y="65"/>
                  </a:cubicBezTo>
                  <a:cubicBezTo>
                    <a:pt x="162" y="65"/>
                    <a:pt x="140" y="65"/>
                    <a:pt x="118" y="65"/>
                  </a:cubicBezTo>
                  <a:cubicBezTo>
                    <a:pt x="117" y="64"/>
                    <a:pt x="109" y="63"/>
                    <a:pt x="104" y="56"/>
                  </a:cubicBezTo>
                  <a:cubicBezTo>
                    <a:pt x="100" y="49"/>
                    <a:pt x="100" y="40"/>
                    <a:pt x="104" y="33"/>
                  </a:cubicBezTo>
                  <a:cubicBezTo>
                    <a:pt x="107" y="30"/>
                    <a:pt x="109" y="27"/>
                    <a:pt x="111" y="24"/>
                  </a:cubicBezTo>
                  <a:cubicBezTo>
                    <a:pt x="113" y="23"/>
                    <a:pt x="115" y="21"/>
                    <a:pt x="116" y="18"/>
                  </a:cubicBezTo>
                  <a:cubicBezTo>
                    <a:pt x="117" y="13"/>
                    <a:pt x="116" y="8"/>
                    <a:pt x="112" y="3"/>
                  </a:cubicBezTo>
                  <a:cubicBezTo>
                    <a:pt x="108" y="2"/>
                    <a:pt x="105" y="1"/>
                    <a:pt x="102" y="1"/>
                  </a:cubicBezTo>
                  <a:cubicBezTo>
                    <a:pt x="95" y="0"/>
                    <a:pt x="89" y="0"/>
                    <a:pt x="81" y="1"/>
                  </a:cubicBezTo>
                  <a:cubicBezTo>
                    <a:pt x="76" y="1"/>
                    <a:pt x="75" y="2"/>
                    <a:pt x="74" y="3"/>
                  </a:cubicBezTo>
                  <a:cubicBezTo>
                    <a:pt x="68" y="6"/>
                    <a:pt x="68" y="14"/>
                    <a:pt x="68" y="15"/>
                  </a:cubicBezTo>
                  <a:cubicBezTo>
                    <a:pt x="69" y="21"/>
                    <a:pt x="73" y="25"/>
                    <a:pt x="74" y="26"/>
                  </a:cubicBezTo>
                  <a:cubicBezTo>
                    <a:pt x="76" y="27"/>
                    <a:pt x="80" y="30"/>
                    <a:pt x="82" y="36"/>
                  </a:cubicBezTo>
                  <a:cubicBezTo>
                    <a:pt x="83" y="38"/>
                    <a:pt x="86" y="45"/>
                    <a:pt x="82" y="53"/>
                  </a:cubicBezTo>
                  <a:cubicBezTo>
                    <a:pt x="78" y="61"/>
                    <a:pt x="71" y="63"/>
                    <a:pt x="70" y="63"/>
                  </a:cubicBezTo>
                  <a:cubicBezTo>
                    <a:pt x="64" y="64"/>
                    <a:pt x="59" y="64"/>
                    <a:pt x="53" y="64"/>
                  </a:cubicBezTo>
                  <a:cubicBezTo>
                    <a:pt x="36" y="64"/>
                    <a:pt x="19" y="64"/>
                    <a:pt x="2" y="64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6043730" y="1906399"/>
              <a:ext cx="791755" cy="654725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65" y="0"/>
                  </a:moveTo>
                  <a:cubicBezTo>
                    <a:pt x="84" y="0"/>
                    <a:pt x="103" y="0"/>
                    <a:pt x="122" y="0"/>
                  </a:cubicBezTo>
                  <a:cubicBezTo>
                    <a:pt x="126" y="0"/>
                    <a:pt x="129" y="2"/>
                    <a:pt x="131" y="3"/>
                  </a:cubicBezTo>
                  <a:cubicBezTo>
                    <a:pt x="133" y="5"/>
                    <a:pt x="134" y="6"/>
                    <a:pt x="134" y="6"/>
                  </a:cubicBezTo>
                  <a:cubicBezTo>
                    <a:pt x="136" y="10"/>
                    <a:pt x="134" y="15"/>
                    <a:pt x="133" y="16"/>
                  </a:cubicBezTo>
                  <a:cubicBezTo>
                    <a:pt x="131" y="20"/>
                    <a:pt x="129" y="20"/>
                    <a:pt x="126" y="23"/>
                  </a:cubicBezTo>
                  <a:cubicBezTo>
                    <a:pt x="121" y="28"/>
                    <a:pt x="121" y="35"/>
                    <a:pt x="121" y="40"/>
                  </a:cubicBezTo>
                  <a:cubicBezTo>
                    <a:pt x="121" y="45"/>
                    <a:pt x="121" y="55"/>
                    <a:pt x="130" y="61"/>
                  </a:cubicBezTo>
                  <a:cubicBezTo>
                    <a:pt x="135" y="65"/>
                    <a:pt x="141" y="65"/>
                    <a:pt x="144" y="65"/>
                  </a:cubicBezTo>
                  <a:cubicBezTo>
                    <a:pt x="147" y="65"/>
                    <a:pt x="150" y="65"/>
                    <a:pt x="153" y="65"/>
                  </a:cubicBezTo>
                  <a:cubicBezTo>
                    <a:pt x="160" y="66"/>
                    <a:pt x="166" y="65"/>
                    <a:pt x="172" y="65"/>
                  </a:cubicBezTo>
                  <a:cubicBezTo>
                    <a:pt x="175" y="64"/>
                    <a:pt x="179" y="62"/>
                    <a:pt x="183" y="58"/>
                  </a:cubicBezTo>
                  <a:cubicBezTo>
                    <a:pt x="187" y="53"/>
                    <a:pt x="188" y="48"/>
                    <a:pt x="189" y="43"/>
                  </a:cubicBezTo>
                  <a:cubicBezTo>
                    <a:pt x="190" y="38"/>
                    <a:pt x="190" y="35"/>
                    <a:pt x="188" y="31"/>
                  </a:cubicBezTo>
                  <a:cubicBezTo>
                    <a:pt x="186" y="26"/>
                    <a:pt x="183" y="24"/>
                    <a:pt x="181" y="23"/>
                  </a:cubicBezTo>
                  <a:cubicBezTo>
                    <a:pt x="177" y="21"/>
                    <a:pt x="174" y="18"/>
                    <a:pt x="173" y="14"/>
                  </a:cubicBezTo>
                  <a:cubicBezTo>
                    <a:pt x="173" y="8"/>
                    <a:pt x="176" y="5"/>
                    <a:pt x="176" y="4"/>
                  </a:cubicBezTo>
                  <a:cubicBezTo>
                    <a:pt x="178" y="3"/>
                    <a:pt x="180" y="2"/>
                    <a:pt x="182" y="1"/>
                  </a:cubicBezTo>
                  <a:cubicBezTo>
                    <a:pt x="185" y="1"/>
                    <a:pt x="188" y="0"/>
                    <a:pt x="195" y="0"/>
                  </a:cubicBezTo>
                  <a:cubicBezTo>
                    <a:pt x="199" y="0"/>
                    <a:pt x="201" y="0"/>
                    <a:pt x="204" y="1"/>
                  </a:cubicBezTo>
                  <a:cubicBezTo>
                    <a:pt x="210" y="1"/>
                    <a:pt x="221" y="1"/>
                    <a:pt x="244" y="1"/>
                  </a:cubicBezTo>
                  <a:cubicBezTo>
                    <a:pt x="245" y="11"/>
                    <a:pt x="245" y="24"/>
                    <a:pt x="244" y="39"/>
                  </a:cubicBezTo>
                  <a:cubicBezTo>
                    <a:pt x="243" y="59"/>
                    <a:pt x="238" y="74"/>
                    <a:pt x="237" y="78"/>
                  </a:cubicBezTo>
                  <a:cubicBezTo>
                    <a:pt x="234" y="89"/>
                    <a:pt x="227" y="113"/>
                    <a:pt x="207" y="138"/>
                  </a:cubicBezTo>
                  <a:cubicBezTo>
                    <a:pt x="191" y="158"/>
                    <a:pt x="174" y="170"/>
                    <a:pt x="166" y="174"/>
                  </a:cubicBezTo>
                  <a:cubicBezTo>
                    <a:pt x="166" y="174"/>
                    <a:pt x="141" y="190"/>
                    <a:pt x="102" y="198"/>
                  </a:cubicBezTo>
                  <a:cubicBezTo>
                    <a:pt x="89" y="200"/>
                    <a:pt x="75" y="201"/>
                    <a:pt x="75" y="201"/>
                  </a:cubicBezTo>
                  <a:cubicBezTo>
                    <a:pt x="71" y="202"/>
                    <a:pt x="67" y="202"/>
                    <a:pt x="64" y="202"/>
                  </a:cubicBezTo>
                  <a:cubicBezTo>
                    <a:pt x="64" y="175"/>
                    <a:pt x="64" y="148"/>
                    <a:pt x="64" y="122"/>
                  </a:cubicBezTo>
                  <a:cubicBezTo>
                    <a:pt x="64" y="120"/>
                    <a:pt x="64" y="117"/>
                    <a:pt x="63" y="114"/>
                  </a:cubicBezTo>
                  <a:cubicBezTo>
                    <a:pt x="61" y="108"/>
                    <a:pt x="56" y="103"/>
                    <a:pt x="49" y="101"/>
                  </a:cubicBezTo>
                  <a:cubicBezTo>
                    <a:pt x="42" y="99"/>
                    <a:pt x="36" y="102"/>
                    <a:pt x="34" y="103"/>
                  </a:cubicBezTo>
                  <a:cubicBezTo>
                    <a:pt x="28" y="106"/>
                    <a:pt x="29" y="110"/>
                    <a:pt x="23" y="113"/>
                  </a:cubicBezTo>
                  <a:cubicBezTo>
                    <a:pt x="21" y="114"/>
                    <a:pt x="16" y="116"/>
                    <a:pt x="10" y="115"/>
                  </a:cubicBezTo>
                  <a:cubicBezTo>
                    <a:pt x="3" y="113"/>
                    <a:pt x="0" y="106"/>
                    <a:pt x="0" y="105"/>
                  </a:cubicBezTo>
                  <a:cubicBezTo>
                    <a:pt x="0" y="96"/>
                    <a:pt x="0" y="86"/>
                    <a:pt x="0" y="77"/>
                  </a:cubicBezTo>
                  <a:cubicBezTo>
                    <a:pt x="0" y="76"/>
                    <a:pt x="1" y="70"/>
                    <a:pt x="7" y="67"/>
                  </a:cubicBezTo>
                  <a:cubicBezTo>
                    <a:pt x="14" y="63"/>
                    <a:pt x="21" y="68"/>
                    <a:pt x="22" y="68"/>
                  </a:cubicBezTo>
                  <a:cubicBezTo>
                    <a:pt x="26" y="71"/>
                    <a:pt x="25" y="74"/>
                    <a:pt x="29" y="77"/>
                  </a:cubicBezTo>
                  <a:cubicBezTo>
                    <a:pt x="34" y="81"/>
                    <a:pt x="40" y="81"/>
                    <a:pt x="45" y="81"/>
                  </a:cubicBezTo>
                  <a:cubicBezTo>
                    <a:pt x="50" y="81"/>
                    <a:pt x="52" y="81"/>
                    <a:pt x="55" y="80"/>
                  </a:cubicBezTo>
                  <a:cubicBezTo>
                    <a:pt x="62" y="77"/>
                    <a:pt x="63" y="67"/>
                    <a:pt x="63" y="66"/>
                  </a:cubicBezTo>
                  <a:cubicBezTo>
                    <a:pt x="64" y="44"/>
                    <a:pt x="65" y="22"/>
                    <a:pt x="65" y="0"/>
                  </a:cubicBezTo>
                  <a:close/>
                </a:path>
              </a:pathLst>
            </a:custGeom>
            <a:solidFill>
              <a:srgbClr val="329B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4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304" name="Google Shape;1304;p24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24"/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4"/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4"/>
          <p:cNvSpPr/>
          <p:nvPr/>
        </p:nvSpPr>
        <p:spPr>
          <a:xfrm rot="10800000" flipH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4"/>
          <p:cNvSpPr/>
          <p:nvPr/>
        </p:nvSpPr>
        <p:spPr>
          <a:xfrm rot="10800000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4"/>
          <p:cNvSpPr/>
          <p:nvPr/>
        </p:nvSpPr>
        <p:spPr>
          <a:xfrm>
            <a:off x="4929268" y="3221040"/>
            <a:ext cx="2326658" cy="1406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0" name="Google Shape;1310;p24"/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1311" name="Google Shape;1311;p24"/>
            <p:cNvSpPr txBox="1"/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4"/>
            <p:cNvSpPr txBox="1"/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sp>
        <p:nvSpPr>
          <p:cNvPr id="1313" name="Google Shape;1313;p24"/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60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24"/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60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24"/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6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24"/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6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7" name="Google Shape;1317;p24"/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318" name="Google Shape;1318;p24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4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0" name="Google Shape;1320;p24"/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1321" name="Google Shape;1321;p24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4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24"/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1324" name="Google Shape;1324;p24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4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24"/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1327" name="Google Shape;1327;p24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4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24"/>
          <p:cNvSpPr/>
          <p:nvPr/>
        </p:nvSpPr>
        <p:spPr>
          <a:xfrm>
            <a:off x="4521778" y="4873986"/>
            <a:ext cx="420559" cy="393681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24"/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24"/>
          <p:cNvSpPr/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24"/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5"/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25"/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25"/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25"/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25"/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our Templates. </a:t>
            </a:r>
            <a:endParaRPr/>
          </a:p>
        </p:txBody>
      </p:sp>
      <p:sp>
        <p:nvSpPr>
          <p:cNvPr id="1342" name="Google Shape;1342;p25"/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36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25"/>
          <p:cNvSpPr>
            <a:spLocks noGrp="1"/>
          </p:cNvSpPr>
          <p:nvPr>
            <p:ph type="pic" idx="4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4" name="Google Shape;1344;p25"/>
          <p:cNvSpPr>
            <a:spLocks noGrp="1"/>
          </p:cNvSpPr>
          <p:nvPr>
            <p:ph type="pic" idx="5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5" name="Google Shape;1345;p25"/>
          <p:cNvSpPr>
            <a:spLocks noGrp="1"/>
          </p:cNvSpPr>
          <p:nvPr>
            <p:ph type="pic" idx="2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6" name="Google Shape;1346;p25"/>
          <p:cNvSpPr>
            <a:spLocks noGrp="1"/>
          </p:cNvSpPr>
          <p:nvPr>
            <p:ph type="pic" idx="3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6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grpSp>
        <p:nvGrpSpPr>
          <p:cNvPr id="1352" name="Google Shape;1352;p26"/>
          <p:cNvGrpSpPr/>
          <p:nvPr/>
        </p:nvGrpSpPr>
        <p:grpSpPr>
          <a:xfrm>
            <a:off x="960920" y="2457978"/>
            <a:ext cx="2649384" cy="2303812"/>
            <a:chOff x="650380" y="2112385"/>
            <a:chExt cx="2342198" cy="2036694"/>
          </a:xfrm>
        </p:grpSpPr>
        <p:sp>
          <p:nvSpPr>
            <p:cNvPr id="1353" name="Google Shape;1353;p26"/>
            <p:cNvSpPr/>
            <p:nvPr/>
          </p:nvSpPr>
          <p:spPr>
            <a:xfrm rot="-27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4" name="Google Shape;1354;p26"/>
            <p:cNvGrpSpPr/>
            <p:nvPr/>
          </p:nvGrpSpPr>
          <p:grpSpPr>
            <a:xfrm>
              <a:off x="650380" y="2825228"/>
              <a:ext cx="611008" cy="611008"/>
              <a:chOff x="583852" y="2413650"/>
              <a:chExt cx="611008" cy="611008"/>
            </a:xfrm>
          </p:grpSpPr>
          <p:sp>
            <p:nvSpPr>
              <p:cNvPr id="1355" name="Google Shape;1355;p26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6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7" name="Google Shape;1357;p26"/>
          <p:cNvGrpSpPr/>
          <p:nvPr/>
        </p:nvGrpSpPr>
        <p:grpSpPr>
          <a:xfrm>
            <a:off x="2870971" y="3883279"/>
            <a:ext cx="2649384" cy="2303812"/>
            <a:chOff x="1956760" y="3408530"/>
            <a:chExt cx="2342198" cy="2036694"/>
          </a:xfrm>
        </p:grpSpPr>
        <p:sp>
          <p:nvSpPr>
            <p:cNvPr id="1358" name="Google Shape;1358;p26"/>
            <p:cNvSpPr/>
            <p:nvPr/>
          </p:nvSpPr>
          <p:spPr>
            <a:xfrm rot="-27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9" name="Google Shape;1359;p26"/>
            <p:cNvGrpSpPr/>
            <p:nvPr/>
          </p:nvGrpSpPr>
          <p:grpSpPr>
            <a:xfrm>
              <a:off x="1956760" y="4121373"/>
              <a:ext cx="611008" cy="611008"/>
              <a:chOff x="583852" y="2413650"/>
              <a:chExt cx="611008" cy="611008"/>
            </a:xfrm>
          </p:grpSpPr>
          <p:sp>
            <p:nvSpPr>
              <p:cNvPr id="1360" name="Google Shape;1360;p26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6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02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2" name="Google Shape;1362;p26"/>
          <p:cNvGrpSpPr/>
          <p:nvPr/>
        </p:nvGrpSpPr>
        <p:grpSpPr>
          <a:xfrm>
            <a:off x="4781023" y="2457978"/>
            <a:ext cx="2649384" cy="2303812"/>
            <a:chOff x="3263140" y="2102860"/>
            <a:chExt cx="2342198" cy="2036694"/>
          </a:xfrm>
        </p:grpSpPr>
        <p:sp>
          <p:nvSpPr>
            <p:cNvPr id="1363" name="Google Shape;1363;p26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4" name="Google Shape;1364;p26"/>
            <p:cNvGrpSpPr/>
            <p:nvPr/>
          </p:nvGrpSpPr>
          <p:grpSpPr>
            <a:xfrm>
              <a:off x="3263140" y="2815703"/>
              <a:ext cx="611008" cy="611008"/>
              <a:chOff x="583852" y="2413650"/>
              <a:chExt cx="611008" cy="611008"/>
            </a:xfrm>
          </p:grpSpPr>
          <p:sp>
            <p:nvSpPr>
              <p:cNvPr id="1365" name="Google Shape;1365;p26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6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7" name="Google Shape;1367;p26"/>
          <p:cNvGrpSpPr/>
          <p:nvPr/>
        </p:nvGrpSpPr>
        <p:grpSpPr>
          <a:xfrm>
            <a:off x="6691073" y="3883280"/>
            <a:ext cx="2649384" cy="2303812"/>
            <a:chOff x="4571101" y="3393265"/>
            <a:chExt cx="2342198" cy="2036694"/>
          </a:xfrm>
        </p:grpSpPr>
        <p:sp>
          <p:nvSpPr>
            <p:cNvPr id="1368" name="Google Shape;1368;p26"/>
            <p:cNvSpPr/>
            <p:nvPr/>
          </p:nvSpPr>
          <p:spPr>
            <a:xfrm rot="-27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9" name="Google Shape;1369;p26"/>
            <p:cNvGrpSpPr/>
            <p:nvPr/>
          </p:nvGrpSpPr>
          <p:grpSpPr>
            <a:xfrm>
              <a:off x="4571101" y="4106108"/>
              <a:ext cx="611008" cy="611008"/>
              <a:chOff x="583852" y="2413650"/>
              <a:chExt cx="611008" cy="611008"/>
            </a:xfrm>
          </p:grpSpPr>
          <p:sp>
            <p:nvSpPr>
              <p:cNvPr id="1370" name="Google Shape;1370;p26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6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04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2" name="Google Shape;1372;p26"/>
          <p:cNvGrpSpPr/>
          <p:nvPr/>
        </p:nvGrpSpPr>
        <p:grpSpPr>
          <a:xfrm>
            <a:off x="8601126" y="2457978"/>
            <a:ext cx="2649384" cy="2303812"/>
            <a:chOff x="5830202" y="2093335"/>
            <a:chExt cx="2342198" cy="2036694"/>
          </a:xfrm>
        </p:grpSpPr>
        <p:sp>
          <p:nvSpPr>
            <p:cNvPr id="1373" name="Google Shape;1373;p26"/>
            <p:cNvSpPr/>
            <p:nvPr/>
          </p:nvSpPr>
          <p:spPr>
            <a:xfrm rot="-27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26"/>
            <p:cNvGrpSpPr/>
            <p:nvPr/>
          </p:nvGrpSpPr>
          <p:grpSpPr>
            <a:xfrm>
              <a:off x="5830202" y="2806178"/>
              <a:ext cx="611008" cy="611008"/>
              <a:chOff x="583852" y="2413650"/>
              <a:chExt cx="611008" cy="611008"/>
            </a:xfrm>
          </p:grpSpPr>
          <p:sp>
            <p:nvSpPr>
              <p:cNvPr id="1375" name="Google Shape;1375;p26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6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05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7" name="Google Shape;1377;p26"/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6"/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6"/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6"/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6"/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6"/>
          <p:cNvSpPr txBox="1"/>
          <p:nvPr/>
        </p:nvSpPr>
        <p:spPr>
          <a:xfrm>
            <a:off x="1722726" y="1678649"/>
            <a:ext cx="87465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Text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6"/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6"/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6"/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6"/>
          <p:cNvSpPr/>
          <p:nvPr/>
        </p:nvSpPr>
        <p:spPr>
          <a:xfrm rot="-27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6"/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7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393" name="Google Shape;1393;p27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7"/>
          <p:cNvSpPr txBox="1"/>
          <p:nvPr/>
        </p:nvSpPr>
        <p:spPr>
          <a:xfrm>
            <a:off x="5306634" y="1720727"/>
            <a:ext cx="601149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5" name="Google Shape;1395;p27"/>
          <p:cNvGrpSpPr/>
          <p:nvPr/>
        </p:nvGrpSpPr>
        <p:grpSpPr>
          <a:xfrm>
            <a:off x="5306633" y="3336096"/>
            <a:ext cx="2719592" cy="823652"/>
            <a:chOff x="2079598" y="4324401"/>
            <a:chExt cx="3303211" cy="823652"/>
          </a:xfrm>
        </p:grpSpPr>
        <p:sp>
          <p:nvSpPr>
            <p:cNvPr id="1396" name="Google Shape;1396;p27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7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8" name="Google Shape;1398;p27"/>
          <p:cNvGrpSpPr/>
          <p:nvPr/>
        </p:nvGrpSpPr>
        <p:grpSpPr>
          <a:xfrm>
            <a:off x="8478190" y="3336096"/>
            <a:ext cx="2719592" cy="823652"/>
            <a:chOff x="2079598" y="4324401"/>
            <a:chExt cx="3303211" cy="823652"/>
          </a:xfrm>
        </p:grpSpPr>
        <p:sp>
          <p:nvSpPr>
            <p:cNvPr id="1399" name="Google Shape;1399;p27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7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p27"/>
          <p:cNvGrpSpPr/>
          <p:nvPr/>
        </p:nvGrpSpPr>
        <p:grpSpPr>
          <a:xfrm>
            <a:off x="5306633" y="5297037"/>
            <a:ext cx="2719592" cy="823652"/>
            <a:chOff x="2079598" y="4324401"/>
            <a:chExt cx="3303211" cy="823652"/>
          </a:xfrm>
        </p:grpSpPr>
        <p:sp>
          <p:nvSpPr>
            <p:cNvPr id="1402" name="Google Shape;1402;p27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7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4" name="Google Shape;1404;p27"/>
          <p:cNvGrpSpPr/>
          <p:nvPr/>
        </p:nvGrpSpPr>
        <p:grpSpPr>
          <a:xfrm>
            <a:off x="8478190" y="5297037"/>
            <a:ext cx="2719592" cy="823652"/>
            <a:chOff x="2079598" y="4324401"/>
            <a:chExt cx="3303211" cy="823652"/>
          </a:xfrm>
        </p:grpSpPr>
        <p:sp>
          <p:nvSpPr>
            <p:cNvPr id="1405" name="Google Shape;1405;p27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7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7" name="Google Shape;1407;p27"/>
          <p:cNvGrpSpPr/>
          <p:nvPr/>
        </p:nvGrpSpPr>
        <p:grpSpPr>
          <a:xfrm>
            <a:off x="6257547" y="2479408"/>
            <a:ext cx="809753" cy="821568"/>
            <a:chOff x="8367348" y="417296"/>
            <a:chExt cx="2962191" cy="3005411"/>
          </a:xfrm>
        </p:grpSpPr>
        <p:sp>
          <p:nvSpPr>
            <p:cNvPr id="1408" name="Google Shape;1408;p27"/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/>
              <a:ahLst/>
              <a:cxnLst/>
              <a:rect l="l" t="t" r="r" b="b"/>
              <a:pathLst>
                <a:path w="2583783" h="1543223" extrusionOk="0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/>
              <a:ahLst/>
              <a:cxnLst/>
              <a:rect l="l" t="t" r="r" b="b"/>
              <a:pathLst>
                <a:path w="1686506" h="2367685" extrusionOk="0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/>
              <a:ahLst/>
              <a:cxnLst/>
              <a:rect l="l" t="t" r="r" b="b"/>
              <a:pathLst>
                <a:path w="331194" h="587223" extrusionOk="0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/>
              <a:ahLst/>
              <a:cxnLst/>
              <a:rect l="l" t="t" r="r" b="b"/>
              <a:pathLst>
                <a:path w="556688" h="563734" extrusionOk="0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9568624" y="2636712"/>
            <a:ext cx="604448" cy="623799"/>
            <a:chOff x="4815413" y="581745"/>
            <a:chExt cx="1247173" cy="1287101"/>
          </a:xfrm>
        </p:grpSpPr>
        <p:sp>
          <p:nvSpPr>
            <p:cNvPr id="1413" name="Google Shape;1413;p27"/>
            <p:cNvSpPr/>
            <p:nvPr/>
          </p:nvSpPr>
          <p:spPr>
            <a:xfrm>
              <a:off x="5485679" y="581745"/>
              <a:ext cx="576814" cy="748175"/>
            </a:xfrm>
            <a:custGeom>
              <a:avLst/>
              <a:gdLst/>
              <a:ahLst/>
              <a:cxnLst/>
              <a:rect l="l" t="t" r="r" b="b"/>
              <a:pathLst>
                <a:path w="576815" h="748176" extrusionOk="0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7"/>
            <p:cNvSpPr/>
            <p:nvPr/>
          </p:nvSpPr>
          <p:spPr>
            <a:xfrm>
              <a:off x="4815956" y="581794"/>
              <a:ext cx="576814" cy="748175"/>
            </a:xfrm>
            <a:custGeom>
              <a:avLst/>
              <a:gdLst/>
              <a:ahLst/>
              <a:cxnLst/>
              <a:rect l="l" t="t" r="r" b="b"/>
              <a:pathLst>
                <a:path w="576815" h="748176" extrusionOk="0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7"/>
            <p:cNvSpPr/>
            <p:nvPr/>
          </p:nvSpPr>
          <p:spPr>
            <a:xfrm>
              <a:off x="5485772" y="1484814"/>
              <a:ext cx="576814" cy="384032"/>
            </a:xfrm>
            <a:custGeom>
              <a:avLst/>
              <a:gdLst/>
              <a:ahLst/>
              <a:cxnLst/>
              <a:rect l="l" t="t" r="r" b="b"/>
              <a:pathLst>
                <a:path w="576815" h="384033" extrusionOk="0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4815413" y="1484812"/>
              <a:ext cx="576814" cy="384032"/>
            </a:xfrm>
            <a:custGeom>
              <a:avLst/>
              <a:gdLst/>
              <a:ahLst/>
              <a:cxnLst/>
              <a:rect l="l" t="t" r="r" b="b"/>
              <a:pathLst>
                <a:path w="576815" h="384033" extrusionOk="0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/>
              <a:ahLst/>
              <a:cxnLst/>
              <a:rect l="l" t="t" r="r" b="b"/>
              <a:pathLst>
                <a:path w="145351" h="53550" extrusionOk="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-1800000">
            <a:off x="6417464" y="4420955"/>
            <a:ext cx="461512" cy="875424"/>
            <a:chOff x="6565633" y="2044064"/>
            <a:chExt cx="495395" cy="939695"/>
          </a:xfrm>
        </p:grpSpPr>
        <p:grpSp>
          <p:nvGrpSpPr>
            <p:cNvPr id="1419" name="Google Shape;1419;p27"/>
            <p:cNvGrpSpPr/>
            <p:nvPr/>
          </p:nvGrpSpPr>
          <p:grpSpPr>
            <a:xfrm>
              <a:off x="6572000" y="2341684"/>
              <a:ext cx="481569" cy="642075"/>
              <a:chOff x="6572000" y="2341684"/>
              <a:chExt cx="481569" cy="642075"/>
            </a:xfrm>
          </p:grpSpPr>
          <p:sp>
            <p:nvSpPr>
              <p:cNvPr id="1420" name="Google Shape;1420;p27"/>
              <p:cNvSpPr/>
              <p:nvPr/>
            </p:nvSpPr>
            <p:spPr>
              <a:xfrm>
                <a:off x="6654501" y="2472396"/>
                <a:ext cx="321046" cy="160523"/>
              </a:xfrm>
              <a:custGeom>
                <a:avLst/>
                <a:gdLst/>
                <a:ahLst/>
                <a:cxnLst/>
                <a:rect l="l" t="t" r="r" b="b"/>
                <a:pathLst>
                  <a:path w="321046" h="160522" extrusionOk="0">
                    <a:moveTo>
                      <a:pt x="321864" y="0"/>
                    </a:moveTo>
                    <a:cubicBezTo>
                      <a:pt x="321864" y="94785"/>
                      <a:pt x="251540" y="163581"/>
                      <a:pt x="159048" y="162816"/>
                    </a:cubicBezTo>
                    <a:cubicBezTo>
                      <a:pt x="68850" y="162052"/>
                      <a:pt x="-2239" y="90963"/>
                      <a:pt x="54" y="0"/>
                    </a:cubicBezTo>
                    <a:cubicBezTo>
                      <a:pt x="105541" y="0"/>
                      <a:pt x="211791" y="0"/>
                      <a:pt x="321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6742831" y="2646325"/>
                <a:ext cx="137591" cy="337434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290470" extrusionOk="0">
                    <a:moveTo>
                      <a:pt x="143335" y="0"/>
                    </a:moveTo>
                    <a:cubicBezTo>
                      <a:pt x="143335" y="71853"/>
                      <a:pt x="146393" y="143706"/>
                      <a:pt x="141807" y="215559"/>
                    </a:cubicBezTo>
                    <a:cubicBezTo>
                      <a:pt x="139513" y="256072"/>
                      <a:pt x="118875" y="298114"/>
                      <a:pt x="69953" y="294292"/>
                    </a:cubicBezTo>
                    <a:cubicBezTo>
                      <a:pt x="24854" y="290470"/>
                      <a:pt x="3451" y="250722"/>
                      <a:pt x="1922" y="209444"/>
                    </a:cubicBezTo>
                    <a:cubicBezTo>
                      <a:pt x="-1900" y="140649"/>
                      <a:pt x="1158" y="71089"/>
                      <a:pt x="1158" y="0"/>
                    </a:cubicBezTo>
                    <a:cubicBezTo>
                      <a:pt x="47786" y="0"/>
                      <a:pt x="94414" y="0"/>
                      <a:pt x="143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7"/>
              <p:cNvSpPr/>
              <p:nvPr/>
            </p:nvSpPr>
            <p:spPr>
              <a:xfrm>
                <a:off x="6572000" y="2341684"/>
                <a:ext cx="481569" cy="107015"/>
              </a:xfrm>
              <a:custGeom>
                <a:avLst/>
                <a:gdLst/>
                <a:ahLst/>
                <a:cxnLst/>
                <a:rect l="l" t="t" r="r" b="b"/>
                <a:pathLst>
                  <a:path w="481569" h="107015" extrusionOk="0">
                    <a:moveTo>
                      <a:pt x="431119" y="110073"/>
                    </a:moveTo>
                    <a:lnTo>
                      <a:pt x="55036" y="110073"/>
                    </a:lnTo>
                    <a:cubicBezTo>
                      <a:pt x="24461" y="110073"/>
                      <a:pt x="0" y="85612"/>
                      <a:pt x="0" y="55036"/>
                    </a:cubicBezTo>
                    <a:lnTo>
                      <a:pt x="0" y="55036"/>
                    </a:lnTo>
                    <a:cubicBezTo>
                      <a:pt x="0" y="24461"/>
                      <a:pt x="24461" y="0"/>
                      <a:pt x="55036" y="0"/>
                    </a:cubicBezTo>
                    <a:lnTo>
                      <a:pt x="431119" y="0"/>
                    </a:lnTo>
                    <a:cubicBezTo>
                      <a:pt x="461695" y="0"/>
                      <a:pt x="486155" y="24461"/>
                      <a:pt x="486155" y="55036"/>
                    </a:cubicBezTo>
                    <a:lnTo>
                      <a:pt x="486155" y="55036"/>
                    </a:lnTo>
                    <a:cubicBezTo>
                      <a:pt x="486155" y="85612"/>
                      <a:pt x="461695" y="110073"/>
                      <a:pt x="431119" y="110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3" name="Google Shape;1423;p27"/>
            <p:cNvSpPr/>
            <p:nvPr/>
          </p:nvSpPr>
          <p:spPr>
            <a:xfrm rot="-730355">
              <a:off x="6708997" y="2046422"/>
              <a:ext cx="45719" cy="2190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7"/>
            <p:cNvSpPr/>
            <p:nvPr/>
          </p:nvSpPr>
          <p:spPr>
            <a:xfrm rot="-2032628">
              <a:off x="6602528" y="2150123"/>
              <a:ext cx="45719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7"/>
            <p:cNvSpPr/>
            <p:nvPr/>
          </p:nvSpPr>
          <p:spPr>
            <a:xfrm rot="730355" flipH="1">
              <a:off x="6871944" y="2046422"/>
              <a:ext cx="45719" cy="2190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7"/>
            <p:cNvSpPr/>
            <p:nvPr/>
          </p:nvSpPr>
          <p:spPr>
            <a:xfrm rot="2032628" flipH="1">
              <a:off x="6978413" y="2150123"/>
              <a:ext cx="45719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7"/>
            <p:cNvSpPr/>
            <p:nvPr/>
          </p:nvSpPr>
          <p:spPr>
            <a:xfrm>
              <a:off x="6790844" y="2675499"/>
              <a:ext cx="50825" cy="7843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8" name="Google Shape;1428;p27"/>
          <p:cNvGrpSpPr/>
          <p:nvPr/>
        </p:nvGrpSpPr>
        <p:grpSpPr>
          <a:xfrm>
            <a:off x="9360712" y="4459698"/>
            <a:ext cx="1093550" cy="1031966"/>
            <a:chOff x="4445505" y="2816576"/>
            <a:chExt cx="843359" cy="795864"/>
          </a:xfrm>
        </p:grpSpPr>
        <p:sp>
          <p:nvSpPr>
            <p:cNvPr id="1429" name="Google Shape;1429;p27"/>
            <p:cNvSpPr/>
            <p:nvPr/>
          </p:nvSpPr>
          <p:spPr>
            <a:xfrm>
              <a:off x="4713619" y="2822366"/>
              <a:ext cx="438150" cy="361950"/>
            </a:xfrm>
            <a:custGeom>
              <a:avLst/>
              <a:gdLst/>
              <a:ahLst/>
              <a:cxnLst/>
              <a:rect l="l" t="t" r="r" b="b"/>
              <a:pathLst>
                <a:path w="438150" h="361950" extrusionOk="0">
                  <a:moveTo>
                    <a:pt x="441008" y="291465"/>
                  </a:moveTo>
                  <a:cubicBezTo>
                    <a:pt x="402908" y="318135"/>
                    <a:pt x="368618" y="342900"/>
                    <a:pt x="333375" y="366713"/>
                  </a:cubicBezTo>
                  <a:cubicBezTo>
                    <a:pt x="268605" y="319088"/>
                    <a:pt x="195263" y="267653"/>
                    <a:pt x="124778" y="214313"/>
                  </a:cubicBezTo>
                  <a:cubicBezTo>
                    <a:pt x="57150" y="161925"/>
                    <a:pt x="12383" y="95250"/>
                    <a:pt x="0" y="0"/>
                  </a:cubicBezTo>
                  <a:cubicBezTo>
                    <a:pt x="178118" y="63818"/>
                    <a:pt x="311468" y="181928"/>
                    <a:pt x="441008" y="2914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7"/>
            <p:cNvSpPr/>
            <p:nvPr/>
          </p:nvSpPr>
          <p:spPr>
            <a:xfrm rot="7334957">
              <a:off x="4608122" y="2879364"/>
              <a:ext cx="518124" cy="670288"/>
            </a:xfrm>
            <a:custGeom>
              <a:avLst/>
              <a:gdLst/>
              <a:ahLst/>
              <a:cxnLst/>
              <a:rect l="l" t="t" r="r" b="b"/>
              <a:pathLst>
                <a:path w="518124" h="670288" extrusionOk="0">
                  <a:moveTo>
                    <a:pt x="378547" y="532499"/>
                  </a:moveTo>
                  <a:cubicBezTo>
                    <a:pt x="385508" y="543530"/>
                    <a:pt x="400093" y="546831"/>
                    <a:pt x="411125" y="539871"/>
                  </a:cubicBezTo>
                  <a:cubicBezTo>
                    <a:pt x="422156" y="532910"/>
                    <a:pt x="425457" y="518325"/>
                    <a:pt x="418497" y="507293"/>
                  </a:cubicBezTo>
                  <a:cubicBezTo>
                    <a:pt x="411536" y="496262"/>
                    <a:pt x="396951" y="492961"/>
                    <a:pt x="385919" y="499921"/>
                  </a:cubicBezTo>
                  <a:cubicBezTo>
                    <a:pt x="374888" y="506882"/>
                    <a:pt x="371587" y="521467"/>
                    <a:pt x="378547" y="532499"/>
                  </a:cubicBezTo>
                  <a:close/>
                  <a:moveTo>
                    <a:pt x="81476" y="126955"/>
                  </a:moveTo>
                  <a:cubicBezTo>
                    <a:pt x="88436" y="137987"/>
                    <a:pt x="103021" y="141287"/>
                    <a:pt x="114053" y="134327"/>
                  </a:cubicBezTo>
                  <a:cubicBezTo>
                    <a:pt x="125085" y="127366"/>
                    <a:pt x="128385" y="112781"/>
                    <a:pt x="121425" y="101750"/>
                  </a:cubicBezTo>
                  <a:cubicBezTo>
                    <a:pt x="114465" y="90718"/>
                    <a:pt x="99879" y="87417"/>
                    <a:pt x="88848" y="94378"/>
                  </a:cubicBezTo>
                  <a:cubicBezTo>
                    <a:pt x="77816" y="101338"/>
                    <a:pt x="74515" y="115923"/>
                    <a:pt x="81476" y="126955"/>
                  </a:cubicBezTo>
                  <a:close/>
                  <a:moveTo>
                    <a:pt x="295026" y="600358"/>
                  </a:moveTo>
                  <a:cubicBezTo>
                    <a:pt x="288487" y="586830"/>
                    <a:pt x="284666" y="572357"/>
                    <a:pt x="284666" y="557918"/>
                  </a:cubicBezTo>
                  <a:cubicBezTo>
                    <a:pt x="285895" y="495248"/>
                    <a:pt x="256403" y="452239"/>
                    <a:pt x="220766" y="408001"/>
                  </a:cubicBezTo>
                  <a:cubicBezTo>
                    <a:pt x="158096" y="330585"/>
                    <a:pt x="95426" y="251940"/>
                    <a:pt x="31526" y="174523"/>
                  </a:cubicBezTo>
                  <a:cubicBezTo>
                    <a:pt x="-6567" y="129056"/>
                    <a:pt x="-11482" y="60242"/>
                    <a:pt x="24153" y="25834"/>
                  </a:cubicBezTo>
                  <a:cubicBezTo>
                    <a:pt x="59790" y="-8573"/>
                    <a:pt x="128605" y="-11031"/>
                    <a:pt x="165470" y="33207"/>
                  </a:cubicBezTo>
                  <a:cubicBezTo>
                    <a:pt x="269920" y="156091"/>
                    <a:pt x="370684" y="283889"/>
                    <a:pt x="467762" y="412916"/>
                  </a:cubicBezTo>
                  <a:cubicBezTo>
                    <a:pt x="492339" y="446095"/>
                    <a:pt x="509523" y="499596"/>
                    <a:pt x="518124" y="524173"/>
                  </a:cubicBezTo>
                  <a:cubicBezTo>
                    <a:pt x="516896" y="590530"/>
                    <a:pt x="467210" y="664867"/>
                    <a:pt x="397429" y="670105"/>
                  </a:cubicBezTo>
                  <a:cubicBezTo>
                    <a:pt x="358714" y="673011"/>
                    <a:pt x="314642" y="640940"/>
                    <a:pt x="295026" y="6003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27"/>
          <p:cNvGrpSpPr/>
          <p:nvPr/>
        </p:nvGrpSpPr>
        <p:grpSpPr>
          <a:xfrm>
            <a:off x="929145" y="2367487"/>
            <a:ext cx="3099130" cy="3584522"/>
            <a:chOff x="1126095" y="2354365"/>
            <a:chExt cx="1863778" cy="2155687"/>
          </a:xfrm>
        </p:grpSpPr>
        <p:sp>
          <p:nvSpPr>
            <p:cNvPr id="1432" name="Google Shape;1432;p27"/>
            <p:cNvSpPr/>
            <p:nvPr/>
          </p:nvSpPr>
          <p:spPr>
            <a:xfrm>
              <a:off x="2069208" y="2556468"/>
              <a:ext cx="628741" cy="494012"/>
            </a:xfrm>
            <a:custGeom>
              <a:avLst/>
              <a:gdLst/>
              <a:ahLst/>
              <a:cxnLst/>
              <a:rect l="l" t="t" r="r" b="b"/>
              <a:pathLst>
                <a:path w="135" h="103" extrusionOk="0">
                  <a:moveTo>
                    <a:pt x="0" y="103"/>
                  </a:moveTo>
                  <a:cubicBezTo>
                    <a:pt x="34" y="42"/>
                    <a:pt x="47" y="18"/>
                    <a:pt x="50" y="13"/>
                  </a:cubicBezTo>
                  <a:cubicBezTo>
                    <a:pt x="50" y="13"/>
                    <a:pt x="50" y="12"/>
                    <a:pt x="51" y="11"/>
                  </a:cubicBezTo>
                  <a:cubicBezTo>
                    <a:pt x="53" y="7"/>
                    <a:pt x="59" y="2"/>
                    <a:pt x="67" y="1"/>
                  </a:cubicBezTo>
                  <a:cubicBezTo>
                    <a:pt x="78" y="0"/>
                    <a:pt x="85" y="9"/>
                    <a:pt x="85" y="10"/>
                  </a:cubicBezTo>
                  <a:cubicBezTo>
                    <a:pt x="102" y="40"/>
                    <a:pt x="118" y="71"/>
                    <a:pt x="135" y="102"/>
                  </a:cubicBezTo>
                  <a:cubicBezTo>
                    <a:pt x="90" y="103"/>
                    <a:pt x="45" y="103"/>
                    <a:pt x="0" y="103"/>
                  </a:cubicBezTo>
                  <a:close/>
                </a:path>
              </a:pathLst>
            </a:custGeom>
            <a:solidFill>
              <a:srgbClr val="57AE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1418018" y="2354365"/>
              <a:ext cx="853292" cy="741024"/>
            </a:xfrm>
            <a:custGeom>
              <a:avLst/>
              <a:gdLst/>
              <a:ahLst/>
              <a:cxnLst/>
              <a:rect l="l" t="t" r="r" b="b"/>
              <a:pathLst>
                <a:path w="177" h="152" extrusionOk="0">
                  <a:moveTo>
                    <a:pt x="3" y="147"/>
                  </a:moveTo>
                  <a:cubicBezTo>
                    <a:pt x="24" y="103"/>
                    <a:pt x="46" y="59"/>
                    <a:pt x="68" y="14"/>
                  </a:cubicBezTo>
                  <a:cubicBezTo>
                    <a:pt x="68" y="14"/>
                    <a:pt x="73" y="3"/>
                    <a:pt x="85" y="1"/>
                  </a:cubicBezTo>
                  <a:cubicBezTo>
                    <a:pt x="96" y="0"/>
                    <a:pt x="103" y="7"/>
                    <a:pt x="104" y="8"/>
                  </a:cubicBezTo>
                  <a:cubicBezTo>
                    <a:pt x="128" y="55"/>
                    <a:pt x="153" y="103"/>
                    <a:pt x="177" y="151"/>
                  </a:cubicBezTo>
                  <a:cubicBezTo>
                    <a:pt x="118" y="151"/>
                    <a:pt x="59" y="151"/>
                    <a:pt x="0" y="152"/>
                  </a:cubicBezTo>
                  <a:cubicBezTo>
                    <a:pt x="1" y="150"/>
                    <a:pt x="2" y="149"/>
                    <a:pt x="3" y="147"/>
                  </a:cubicBezTo>
                  <a:close/>
                </a:path>
              </a:pathLst>
            </a:custGeom>
            <a:solidFill>
              <a:srgbClr val="349A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1328197" y="2399275"/>
              <a:ext cx="494012" cy="291924"/>
            </a:xfrm>
            <a:custGeom>
              <a:avLst/>
              <a:gdLst/>
              <a:ahLst/>
              <a:cxnLst/>
              <a:rect l="l" t="t" r="r" b="b"/>
              <a:pathLst>
                <a:path w="106" h="60" extrusionOk="0">
                  <a:moveTo>
                    <a:pt x="11" y="60"/>
                  </a:moveTo>
                  <a:cubicBezTo>
                    <a:pt x="37" y="60"/>
                    <a:pt x="64" y="60"/>
                    <a:pt x="91" y="60"/>
                  </a:cubicBezTo>
                  <a:cubicBezTo>
                    <a:pt x="93" y="59"/>
                    <a:pt x="97" y="56"/>
                    <a:pt x="100" y="51"/>
                  </a:cubicBezTo>
                  <a:cubicBezTo>
                    <a:pt x="101" y="50"/>
                    <a:pt x="106" y="40"/>
                    <a:pt x="101" y="30"/>
                  </a:cubicBezTo>
                  <a:cubicBezTo>
                    <a:pt x="97" y="22"/>
                    <a:pt x="88" y="17"/>
                    <a:pt x="78" y="18"/>
                  </a:cubicBezTo>
                  <a:cubicBezTo>
                    <a:pt x="78" y="17"/>
                    <a:pt x="70" y="1"/>
                    <a:pt x="55" y="0"/>
                  </a:cubicBezTo>
                  <a:cubicBezTo>
                    <a:pt x="47" y="0"/>
                    <a:pt x="41" y="4"/>
                    <a:pt x="40" y="4"/>
                  </a:cubicBezTo>
                  <a:cubicBezTo>
                    <a:pt x="35" y="7"/>
                    <a:pt x="32" y="13"/>
                    <a:pt x="31" y="15"/>
                  </a:cubicBezTo>
                  <a:cubicBezTo>
                    <a:pt x="30" y="14"/>
                    <a:pt x="23" y="12"/>
                    <a:pt x="18" y="17"/>
                  </a:cubicBezTo>
                  <a:cubicBezTo>
                    <a:pt x="16" y="18"/>
                    <a:pt x="15" y="20"/>
                    <a:pt x="14" y="21"/>
                  </a:cubicBezTo>
                  <a:cubicBezTo>
                    <a:pt x="14" y="23"/>
                    <a:pt x="13" y="25"/>
                    <a:pt x="13" y="27"/>
                  </a:cubicBezTo>
                  <a:cubicBezTo>
                    <a:pt x="11" y="27"/>
                    <a:pt x="8" y="27"/>
                    <a:pt x="5" y="29"/>
                  </a:cubicBezTo>
                  <a:cubicBezTo>
                    <a:pt x="0" y="32"/>
                    <a:pt x="0" y="40"/>
                    <a:pt x="0" y="45"/>
                  </a:cubicBezTo>
                  <a:cubicBezTo>
                    <a:pt x="1" y="49"/>
                    <a:pt x="1" y="53"/>
                    <a:pt x="4" y="57"/>
                  </a:cubicBezTo>
                  <a:cubicBezTo>
                    <a:pt x="7" y="59"/>
                    <a:pt x="9" y="60"/>
                    <a:pt x="11" y="6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1238377" y="3050479"/>
              <a:ext cx="1661676" cy="673653"/>
            </a:xfrm>
            <a:custGeom>
              <a:avLst/>
              <a:gdLst/>
              <a:ahLst/>
              <a:cxnLst/>
              <a:rect l="l" t="t" r="r" b="b"/>
              <a:pathLst>
                <a:path w="346" h="139" extrusionOk="0">
                  <a:moveTo>
                    <a:pt x="22" y="0"/>
                  </a:moveTo>
                  <a:cubicBezTo>
                    <a:pt x="123" y="0"/>
                    <a:pt x="224" y="0"/>
                    <a:pt x="324" y="0"/>
                  </a:cubicBezTo>
                  <a:cubicBezTo>
                    <a:pt x="329" y="2"/>
                    <a:pt x="340" y="7"/>
                    <a:pt x="344" y="18"/>
                  </a:cubicBezTo>
                  <a:cubicBezTo>
                    <a:pt x="346" y="24"/>
                    <a:pt x="345" y="29"/>
                    <a:pt x="344" y="35"/>
                  </a:cubicBezTo>
                  <a:cubicBezTo>
                    <a:pt x="338" y="61"/>
                    <a:pt x="335" y="74"/>
                    <a:pt x="334" y="75"/>
                  </a:cubicBezTo>
                  <a:cubicBezTo>
                    <a:pt x="319" y="112"/>
                    <a:pt x="281" y="127"/>
                    <a:pt x="276" y="129"/>
                  </a:cubicBezTo>
                  <a:cubicBezTo>
                    <a:pt x="265" y="133"/>
                    <a:pt x="254" y="134"/>
                    <a:pt x="232" y="136"/>
                  </a:cubicBezTo>
                  <a:cubicBezTo>
                    <a:pt x="201" y="139"/>
                    <a:pt x="196" y="136"/>
                    <a:pt x="148" y="137"/>
                  </a:cubicBezTo>
                  <a:cubicBezTo>
                    <a:pt x="117" y="137"/>
                    <a:pt x="111" y="139"/>
                    <a:pt x="96" y="136"/>
                  </a:cubicBezTo>
                  <a:cubicBezTo>
                    <a:pt x="87" y="134"/>
                    <a:pt x="70" y="130"/>
                    <a:pt x="53" y="118"/>
                  </a:cubicBezTo>
                  <a:cubicBezTo>
                    <a:pt x="17" y="95"/>
                    <a:pt x="8" y="57"/>
                    <a:pt x="6" y="45"/>
                  </a:cubicBezTo>
                  <a:cubicBezTo>
                    <a:pt x="0" y="21"/>
                    <a:pt x="6" y="13"/>
                    <a:pt x="8" y="10"/>
                  </a:cubicBezTo>
                  <a:cubicBezTo>
                    <a:pt x="12" y="4"/>
                    <a:pt x="18" y="2"/>
                    <a:pt x="22" y="0"/>
                  </a:cubicBezTo>
                  <a:close/>
                </a:path>
              </a:pathLst>
            </a:custGeom>
            <a:solidFill>
              <a:srgbClr val="8ABE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1126095" y="3769042"/>
              <a:ext cx="1863778" cy="269461"/>
            </a:xfrm>
            <a:custGeom>
              <a:avLst/>
              <a:gdLst/>
              <a:ahLst/>
              <a:cxnLst/>
              <a:rect l="l" t="t" r="r" b="b"/>
              <a:pathLst>
                <a:path w="389" h="57" extrusionOk="0">
                  <a:moveTo>
                    <a:pt x="176" y="57"/>
                  </a:moveTo>
                  <a:cubicBezTo>
                    <a:pt x="167" y="57"/>
                    <a:pt x="157" y="56"/>
                    <a:pt x="147" y="53"/>
                  </a:cubicBezTo>
                  <a:cubicBezTo>
                    <a:pt x="141" y="51"/>
                    <a:pt x="137" y="49"/>
                    <a:pt x="132" y="47"/>
                  </a:cubicBezTo>
                  <a:cubicBezTo>
                    <a:pt x="127" y="44"/>
                    <a:pt x="119" y="41"/>
                    <a:pt x="106" y="36"/>
                  </a:cubicBezTo>
                  <a:cubicBezTo>
                    <a:pt x="105" y="35"/>
                    <a:pt x="104" y="35"/>
                    <a:pt x="102" y="34"/>
                  </a:cubicBezTo>
                  <a:cubicBezTo>
                    <a:pt x="97" y="32"/>
                    <a:pt x="88" y="29"/>
                    <a:pt x="83" y="27"/>
                  </a:cubicBezTo>
                  <a:cubicBezTo>
                    <a:pt x="55" y="21"/>
                    <a:pt x="31" y="27"/>
                    <a:pt x="15" y="34"/>
                  </a:cubicBezTo>
                  <a:cubicBezTo>
                    <a:pt x="10" y="36"/>
                    <a:pt x="4" y="33"/>
                    <a:pt x="2" y="28"/>
                  </a:cubicBezTo>
                  <a:cubicBezTo>
                    <a:pt x="0" y="23"/>
                    <a:pt x="3" y="17"/>
                    <a:pt x="8" y="15"/>
                  </a:cubicBezTo>
                  <a:cubicBezTo>
                    <a:pt x="26" y="8"/>
                    <a:pt x="55" y="0"/>
                    <a:pt x="87" y="8"/>
                  </a:cubicBezTo>
                  <a:cubicBezTo>
                    <a:pt x="94" y="10"/>
                    <a:pt x="104" y="14"/>
                    <a:pt x="110" y="16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27" y="23"/>
                    <a:pt x="135" y="26"/>
                    <a:pt x="140" y="29"/>
                  </a:cubicBezTo>
                  <a:cubicBezTo>
                    <a:pt x="145" y="31"/>
                    <a:pt x="148" y="33"/>
                    <a:pt x="152" y="34"/>
                  </a:cubicBezTo>
                  <a:cubicBezTo>
                    <a:pt x="174" y="41"/>
                    <a:pt x="194" y="36"/>
                    <a:pt x="206" y="33"/>
                  </a:cubicBezTo>
                  <a:cubicBezTo>
                    <a:pt x="214" y="31"/>
                    <a:pt x="217" y="30"/>
                    <a:pt x="222" y="27"/>
                  </a:cubicBezTo>
                  <a:cubicBezTo>
                    <a:pt x="228" y="24"/>
                    <a:pt x="237" y="20"/>
                    <a:pt x="255" y="14"/>
                  </a:cubicBezTo>
                  <a:cubicBezTo>
                    <a:pt x="279" y="5"/>
                    <a:pt x="291" y="3"/>
                    <a:pt x="298" y="2"/>
                  </a:cubicBezTo>
                  <a:cubicBezTo>
                    <a:pt x="317" y="0"/>
                    <a:pt x="332" y="2"/>
                    <a:pt x="339" y="4"/>
                  </a:cubicBezTo>
                  <a:cubicBezTo>
                    <a:pt x="354" y="6"/>
                    <a:pt x="369" y="12"/>
                    <a:pt x="382" y="19"/>
                  </a:cubicBezTo>
                  <a:cubicBezTo>
                    <a:pt x="387" y="22"/>
                    <a:pt x="389" y="28"/>
                    <a:pt x="386" y="33"/>
                  </a:cubicBezTo>
                  <a:cubicBezTo>
                    <a:pt x="383" y="38"/>
                    <a:pt x="377" y="39"/>
                    <a:pt x="372" y="37"/>
                  </a:cubicBezTo>
                  <a:cubicBezTo>
                    <a:pt x="361" y="30"/>
                    <a:pt x="349" y="26"/>
                    <a:pt x="336" y="23"/>
                  </a:cubicBezTo>
                  <a:cubicBezTo>
                    <a:pt x="331" y="22"/>
                    <a:pt x="317" y="20"/>
                    <a:pt x="301" y="22"/>
                  </a:cubicBezTo>
                  <a:cubicBezTo>
                    <a:pt x="296" y="23"/>
                    <a:pt x="287" y="24"/>
                    <a:pt x="262" y="33"/>
                  </a:cubicBezTo>
                  <a:cubicBezTo>
                    <a:pt x="245" y="39"/>
                    <a:pt x="237" y="42"/>
                    <a:pt x="231" y="45"/>
                  </a:cubicBezTo>
                  <a:cubicBezTo>
                    <a:pt x="225" y="48"/>
                    <a:pt x="221" y="50"/>
                    <a:pt x="211" y="52"/>
                  </a:cubicBezTo>
                  <a:cubicBezTo>
                    <a:pt x="203" y="54"/>
                    <a:pt x="190" y="57"/>
                    <a:pt x="176" y="57"/>
                  </a:cubicBezTo>
                  <a:close/>
                </a:path>
              </a:pathLst>
            </a:custGeom>
            <a:solidFill>
              <a:srgbClr val="7ACD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1126095" y="3993593"/>
              <a:ext cx="1863778" cy="269461"/>
            </a:xfrm>
            <a:custGeom>
              <a:avLst/>
              <a:gdLst/>
              <a:ahLst/>
              <a:cxnLst/>
              <a:rect l="l" t="t" r="r" b="b"/>
              <a:pathLst>
                <a:path w="389" h="57" extrusionOk="0">
                  <a:moveTo>
                    <a:pt x="176" y="57"/>
                  </a:moveTo>
                  <a:cubicBezTo>
                    <a:pt x="167" y="57"/>
                    <a:pt x="157" y="56"/>
                    <a:pt x="147" y="53"/>
                  </a:cubicBezTo>
                  <a:cubicBezTo>
                    <a:pt x="141" y="51"/>
                    <a:pt x="137" y="49"/>
                    <a:pt x="132" y="47"/>
                  </a:cubicBezTo>
                  <a:cubicBezTo>
                    <a:pt x="127" y="44"/>
                    <a:pt x="119" y="41"/>
                    <a:pt x="106" y="36"/>
                  </a:cubicBezTo>
                  <a:cubicBezTo>
                    <a:pt x="105" y="35"/>
                    <a:pt x="104" y="35"/>
                    <a:pt x="102" y="34"/>
                  </a:cubicBezTo>
                  <a:cubicBezTo>
                    <a:pt x="97" y="32"/>
                    <a:pt x="88" y="29"/>
                    <a:pt x="83" y="27"/>
                  </a:cubicBezTo>
                  <a:cubicBezTo>
                    <a:pt x="55" y="21"/>
                    <a:pt x="31" y="27"/>
                    <a:pt x="15" y="34"/>
                  </a:cubicBezTo>
                  <a:cubicBezTo>
                    <a:pt x="10" y="36"/>
                    <a:pt x="4" y="33"/>
                    <a:pt x="2" y="28"/>
                  </a:cubicBezTo>
                  <a:cubicBezTo>
                    <a:pt x="0" y="23"/>
                    <a:pt x="3" y="17"/>
                    <a:pt x="8" y="15"/>
                  </a:cubicBezTo>
                  <a:cubicBezTo>
                    <a:pt x="26" y="8"/>
                    <a:pt x="55" y="0"/>
                    <a:pt x="87" y="8"/>
                  </a:cubicBezTo>
                  <a:cubicBezTo>
                    <a:pt x="94" y="10"/>
                    <a:pt x="104" y="13"/>
                    <a:pt x="110" y="16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27" y="23"/>
                    <a:pt x="135" y="26"/>
                    <a:pt x="140" y="29"/>
                  </a:cubicBezTo>
                  <a:cubicBezTo>
                    <a:pt x="145" y="31"/>
                    <a:pt x="148" y="33"/>
                    <a:pt x="152" y="34"/>
                  </a:cubicBezTo>
                  <a:cubicBezTo>
                    <a:pt x="174" y="41"/>
                    <a:pt x="194" y="36"/>
                    <a:pt x="206" y="33"/>
                  </a:cubicBezTo>
                  <a:cubicBezTo>
                    <a:pt x="214" y="31"/>
                    <a:pt x="217" y="30"/>
                    <a:pt x="222" y="27"/>
                  </a:cubicBezTo>
                  <a:cubicBezTo>
                    <a:pt x="228" y="24"/>
                    <a:pt x="237" y="20"/>
                    <a:pt x="255" y="14"/>
                  </a:cubicBezTo>
                  <a:cubicBezTo>
                    <a:pt x="279" y="5"/>
                    <a:pt x="291" y="3"/>
                    <a:pt x="298" y="2"/>
                  </a:cubicBezTo>
                  <a:cubicBezTo>
                    <a:pt x="317" y="0"/>
                    <a:pt x="332" y="2"/>
                    <a:pt x="339" y="4"/>
                  </a:cubicBezTo>
                  <a:cubicBezTo>
                    <a:pt x="354" y="6"/>
                    <a:pt x="369" y="12"/>
                    <a:pt x="382" y="19"/>
                  </a:cubicBezTo>
                  <a:cubicBezTo>
                    <a:pt x="387" y="22"/>
                    <a:pt x="389" y="28"/>
                    <a:pt x="386" y="33"/>
                  </a:cubicBezTo>
                  <a:cubicBezTo>
                    <a:pt x="383" y="38"/>
                    <a:pt x="377" y="39"/>
                    <a:pt x="372" y="37"/>
                  </a:cubicBezTo>
                  <a:cubicBezTo>
                    <a:pt x="361" y="30"/>
                    <a:pt x="349" y="26"/>
                    <a:pt x="336" y="23"/>
                  </a:cubicBezTo>
                  <a:cubicBezTo>
                    <a:pt x="331" y="22"/>
                    <a:pt x="317" y="20"/>
                    <a:pt x="301" y="22"/>
                  </a:cubicBezTo>
                  <a:cubicBezTo>
                    <a:pt x="296" y="23"/>
                    <a:pt x="287" y="24"/>
                    <a:pt x="262" y="32"/>
                  </a:cubicBezTo>
                  <a:cubicBezTo>
                    <a:pt x="245" y="38"/>
                    <a:pt x="237" y="42"/>
                    <a:pt x="231" y="45"/>
                  </a:cubicBezTo>
                  <a:cubicBezTo>
                    <a:pt x="225" y="48"/>
                    <a:pt x="221" y="50"/>
                    <a:pt x="211" y="52"/>
                  </a:cubicBezTo>
                  <a:cubicBezTo>
                    <a:pt x="203" y="54"/>
                    <a:pt x="190" y="57"/>
                    <a:pt x="176" y="57"/>
                  </a:cubicBezTo>
                  <a:close/>
                </a:path>
              </a:pathLst>
            </a:custGeom>
            <a:solidFill>
              <a:srgbClr val="7ACD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1126095" y="4240591"/>
              <a:ext cx="1863778" cy="269461"/>
            </a:xfrm>
            <a:custGeom>
              <a:avLst/>
              <a:gdLst/>
              <a:ahLst/>
              <a:cxnLst/>
              <a:rect l="l" t="t" r="r" b="b"/>
              <a:pathLst>
                <a:path w="389" h="57" extrusionOk="0">
                  <a:moveTo>
                    <a:pt x="176" y="57"/>
                  </a:moveTo>
                  <a:cubicBezTo>
                    <a:pt x="167" y="57"/>
                    <a:pt x="157" y="56"/>
                    <a:pt x="147" y="53"/>
                  </a:cubicBezTo>
                  <a:cubicBezTo>
                    <a:pt x="141" y="51"/>
                    <a:pt x="137" y="49"/>
                    <a:pt x="132" y="46"/>
                  </a:cubicBezTo>
                  <a:cubicBezTo>
                    <a:pt x="127" y="44"/>
                    <a:pt x="119" y="40"/>
                    <a:pt x="106" y="35"/>
                  </a:cubicBezTo>
                  <a:cubicBezTo>
                    <a:pt x="105" y="35"/>
                    <a:pt x="104" y="34"/>
                    <a:pt x="102" y="34"/>
                  </a:cubicBezTo>
                  <a:cubicBezTo>
                    <a:pt x="97" y="32"/>
                    <a:pt x="88" y="28"/>
                    <a:pt x="83" y="27"/>
                  </a:cubicBezTo>
                  <a:cubicBezTo>
                    <a:pt x="55" y="21"/>
                    <a:pt x="31" y="27"/>
                    <a:pt x="15" y="33"/>
                  </a:cubicBezTo>
                  <a:cubicBezTo>
                    <a:pt x="10" y="35"/>
                    <a:pt x="4" y="33"/>
                    <a:pt x="2" y="28"/>
                  </a:cubicBezTo>
                  <a:cubicBezTo>
                    <a:pt x="0" y="23"/>
                    <a:pt x="3" y="17"/>
                    <a:pt x="8" y="15"/>
                  </a:cubicBezTo>
                  <a:cubicBezTo>
                    <a:pt x="26" y="7"/>
                    <a:pt x="55" y="0"/>
                    <a:pt x="87" y="7"/>
                  </a:cubicBezTo>
                  <a:cubicBezTo>
                    <a:pt x="94" y="9"/>
                    <a:pt x="104" y="13"/>
                    <a:pt x="110" y="15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27" y="22"/>
                    <a:pt x="135" y="26"/>
                    <a:pt x="140" y="28"/>
                  </a:cubicBezTo>
                  <a:cubicBezTo>
                    <a:pt x="145" y="31"/>
                    <a:pt x="148" y="32"/>
                    <a:pt x="152" y="33"/>
                  </a:cubicBezTo>
                  <a:cubicBezTo>
                    <a:pt x="174" y="40"/>
                    <a:pt x="194" y="35"/>
                    <a:pt x="206" y="32"/>
                  </a:cubicBezTo>
                  <a:cubicBezTo>
                    <a:pt x="214" y="31"/>
                    <a:pt x="217" y="29"/>
                    <a:pt x="222" y="27"/>
                  </a:cubicBezTo>
                  <a:cubicBezTo>
                    <a:pt x="228" y="24"/>
                    <a:pt x="237" y="19"/>
                    <a:pt x="255" y="13"/>
                  </a:cubicBezTo>
                  <a:cubicBezTo>
                    <a:pt x="279" y="5"/>
                    <a:pt x="291" y="3"/>
                    <a:pt x="298" y="2"/>
                  </a:cubicBezTo>
                  <a:cubicBezTo>
                    <a:pt x="317" y="0"/>
                    <a:pt x="332" y="2"/>
                    <a:pt x="339" y="3"/>
                  </a:cubicBezTo>
                  <a:cubicBezTo>
                    <a:pt x="354" y="6"/>
                    <a:pt x="369" y="11"/>
                    <a:pt x="382" y="19"/>
                  </a:cubicBezTo>
                  <a:cubicBezTo>
                    <a:pt x="387" y="22"/>
                    <a:pt x="389" y="28"/>
                    <a:pt x="386" y="33"/>
                  </a:cubicBezTo>
                  <a:cubicBezTo>
                    <a:pt x="383" y="37"/>
                    <a:pt x="377" y="39"/>
                    <a:pt x="372" y="36"/>
                  </a:cubicBezTo>
                  <a:cubicBezTo>
                    <a:pt x="361" y="30"/>
                    <a:pt x="349" y="25"/>
                    <a:pt x="336" y="23"/>
                  </a:cubicBezTo>
                  <a:cubicBezTo>
                    <a:pt x="331" y="22"/>
                    <a:pt x="317" y="20"/>
                    <a:pt x="301" y="22"/>
                  </a:cubicBezTo>
                  <a:cubicBezTo>
                    <a:pt x="296" y="22"/>
                    <a:pt x="287" y="23"/>
                    <a:pt x="262" y="32"/>
                  </a:cubicBezTo>
                  <a:cubicBezTo>
                    <a:pt x="245" y="38"/>
                    <a:pt x="237" y="42"/>
                    <a:pt x="231" y="45"/>
                  </a:cubicBezTo>
                  <a:cubicBezTo>
                    <a:pt x="225" y="47"/>
                    <a:pt x="221" y="50"/>
                    <a:pt x="211" y="52"/>
                  </a:cubicBezTo>
                  <a:cubicBezTo>
                    <a:pt x="203" y="54"/>
                    <a:pt x="190" y="57"/>
                    <a:pt x="176" y="57"/>
                  </a:cubicBezTo>
                  <a:close/>
                </a:path>
              </a:pathLst>
            </a:custGeom>
            <a:solidFill>
              <a:srgbClr val="7ACD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3" name="Google Shape;1443;p28"/>
          <p:cNvCxnSpPr>
            <a:endCxn id="1444" idx="2"/>
          </p:cNvCxnSpPr>
          <p:nvPr/>
        </p:nvCxnSpPr>
        <p:spPr>
          <a:xfrm>
            <a:off x="-32" y="4965681"/>
            <a:ext cx="3001200" cy="0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5" name="Google Shape;1445;p28"/>
          <p:cNvCxnSpPr>
            <a:stCxn id="1444" idx="6"/>
            <a:endCxn id="1446" idx="3"/>
          </p:cNvCxnSpPr>
          <p:nvPr/>
        </p:nvCxnSpPr>
        <p:spPr>
          <a:xfrm rot="10800000" flipH="1">
            <a:off x="3164910" y="4587681"/>
            <a:ext cx="1647600" cy="378000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7" name="Google Shape;1447;p28"/>
          <p:cNvCxnSpPr>
            <a:endCxn id="1448" idx="2"/>
          </p:cNvCxnSpPr>
          <p:nvPr/>
        </p:nvCxnSpPr>
        <p:spPr>
          <a:xfrm rot="10800000" flipH="1">
            <a:off x="7436525" y="3725000"/>
            <a:ext cx="2109000" cy="377400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9" name="Google Shape;1449;p28"/>
          <p:cNvCxnSpPr/>
          <p:nvPr/>
        </p:nvCxnSpPr>
        <p:spPr>
          <a:xfrm rot="10800000" flipH="1">
            <a:off x="9709267" y="2179789"/>
            <a:ext cx="1361375" cy="525099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0" name="Google Shape;1450;p28"/>
          <p:cNvCxnSpPr>
            <a:stCxn id="1448" idx="7"/>
          </p:cNvCxnSpPr>
          <p:nvPr/>
        </p:nvCxnSpPr>
        <p:spPr>
          <a:xfrm rot="10800000" flipH="1">
            <a:off x="9685288" y="2705008"/>
            <a:ext cx="24000" cy="962100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4" name="Google Shape;1444;p28"/>
          <p:cNvSpPr/>
          <p:nvPr/>
        </p:nvSpPr>
        <p:spPr>
          <a:xfrm>
            <a:off x="3001168" y="4883810"/>
            <a:ext cx="163742" cy="16374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8"/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8"/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28"/>
          <p:cNvSpPr txBox="1"/>
          <p:nvPr/>
        </p:nvSpPr>
        <p:spPr>
          <a:xfrm>
            <a:off x="4040722" y="3806871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200" b="1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28"/>
          <p:cNvSpPr txBox="1"/>
          <p:nvPr/>
        </p:nvSpPr>
        <p:spPr>
          <a:xfrm>
            <a:off x="7051379" y="4244003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200" b="1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28"/>
          <p:cNvSpPr txBox="1"/>
          <p:nvPr/>
        </p:nvSpPr>
        <p:spPr>
          <a:xfrm>
            <a:off x="9255143" y="3945051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200" b="1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4" name="Google Shape;1454;p28"/>
          <p:cNvGrpSpPr/>
          <p:nvPr/>
        </p:nvGrpSpPr>
        <p:grpSpPr>
          <a:xfrm>
            <a:off x="2249229" y="3507246"/>
            <a:ext cx="1731699" cy="929990"/>
            <a:chOff x="993672" y="3632214"/>
            <a:chExt cx="1989414" cy="929990"/>
          </a:xfrm>
        </p:grpSpPr>
        <p:sp>
          <p:nvSpPr>
            <p:cNvPr id="1455" name="Google Shape;1455;p2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8"/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7" name="Google Shape;1457;p28"/>
          <p:cNvGrpSpPr/>
          <p:nvPr/>
        </p:nvGrpSpPr>
        <p:grpSpPr>
          <a:xfrm>
            <a:off x="6978078" y="4965681"/>
            <a:ext cx="1731699" cy="929990"/>
            <a:chOff x="993672" y="3632214"/>
            <a:chExt cx="1989414" cy="929990"/>
          </a:xfrm>
        </p:grpSpPr>
        <p:sp>
          <p:nvSpPr>
            <p:cNvPr id="1458" name="Google Shape;1458;p2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8"/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28"/>
          <p:cNvGrpSpPr/>
          <p:nvPr/>
        </p:nvGrpSpPr>
        <p:grpSpPr>
          <a:xfrm>
            <a:off x="9338943" y="4509515"/>
            <a:ext cx="1731699" cy="929990"/>
            <a:chOff x="993672" y="3632214"/>
            <a:chExt cx="1989414" cy="929990"/>
          </a:xfrm>
        </p:grpSpPr>
        <p:sp>
          <p:nvSpPr>
            <p:cNvPr id="1461" name="Google Shape;1461;p2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8"/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28"/>
          <p:cNvSpPr txBox="1"/>
          <p:nvPr/>
        </p:nvSpPr>
        <p:spPr>
          <a:xfrm>
            <a:off x="2672046" y="5321942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4" name="Google Shape;1464;p28"/>
          <p:cNvGrpSpPr/>
          <p:nvPr/>
        </p:nvGrpSpPr>
        <p:grpSpPr>
          <a:xfrm>
            <a:off x="880553" y="5149334"/>
            <a:ext cx="1731699" cy="929990"/>
            <a:chOff x="993672" y="3632214"/>
            <a:chExt cx="1989414" cy="929990"/>
          </a:xfrm>
        </p:grpSpPr>
        <p:sp>
          <p:nvSpPr>
            <p:cNvPr id="1465" name="Google Shape;1465;p2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8"/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67" name="Google Shape;1467;p28"/>
          <p:cNvCxnSpPr/>
          <p:nvPr/>
        </p:nvCxnSpPr>
        <p:spPr>
          <a:xfrm flipH="1">
            <a:off x="11058652" y="839265"/>
            <a:ext cx="23979" cy="1370692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8" name="Google Shape;1468;p28"/>
          <p:cNvCxnSpPr/>
          <p:nvPr/>
        </p:nvCxnSpPr>
        <p:spPr>
          <a:xfrm rot="10800000" flipH="1">
            <a:off x="10626869" y="840961"/>
            <a:ext cx="455940" cy="438560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9" name="Google Shape;1469;p28"/>
          <p:cNvCxnSpPr/>
          <p:nvPr/>
        </p:nvCxnSpPr>
        <p:spPr>
          <a:xfrm rot="10800000">
            <a:off x="11064526" y="839265"/>
            <a:ext cx="433376" cy="416858"/>
          </a:xfrm>
          <a:prstGeom prst="straightConnector1">
            <a:avLst/>
          </a:prstGeom>
          <a:noFill/>
          <a:ln w="381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0" name="Google Shape;1470;p28"/>
          <p:cNvSpPr/>
          <p:nvPr/>
        </p:nvSpPr>
        <p:spPr>
          <a:xfrm>
            <a:off x="7372308" y="3994618"/>
            <a:ext cx="163742" cy="16374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00BF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1" name="Google Shape;1471;p28"/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1472" name="Google Shape;1472;p28"/>
            <p:cNvCxnSpPr/>
            <p:nvPr/>
          </p:nvCxnSpPr>
          <p:spPr>
            <a:xfrm>
              <a:off x="4428445" y="3083840"/>
              <a:ext cx="441906" cy="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3" name="Google Shape;1473;p28"/>
            <p:cNvCxnSpPr>
              <a:endCxn id="1446" idx="0"/>
            </p:cNvCxnSpPr>
            <p:nvPr/>
          </p:nvCxnSpPr>
          <p:spPr>
            <a:xfrm flipH="1">
              <a:off x="4870351" y="3051455"/>
              <a:ext cx="2100" cy="139650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4" name="Google Shape;1474;p28"/>
            <p:cNvCxnSpPr/>
            <p:nvPr/>
          </p:nvCxnSpPr>
          <p:spPr>
            <a:xfrm>
              <a:off x="7402022" y="3087232"/>
              <a:ext cx="441906" cy="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5" name="Google Shape;1475;p28"/>
            <p:cNvCxnSpPr>
              <a:endCxn id="1470" idx="0"/>
            </p:cNvCxnSpPr>
            <p:nvPr/>
          </p:nvCxnSpPr>
          <p:spPr>
            <a:xfrm>
              <a:off x="7410679" y="3085618"/>
              <a:ext cx="43500" cy="90900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6" name="Google Shape;1476;p28"/>
            <p:cNvCxnSpPr/>
            <p:nvPr/>
          </p:nvCxnSpPr>
          <p:spPr>
            <a:xfrm>
              <a:off x="6881121" y="1653940"/>
              <a:ext cx="0" cy="73573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7" name="Google Shape;1477;p28"/>
            <p:cNvCxnSpPr/>
            <p:nvPr/>
          </p:nvCxnSpPr>
          <p:spPr>
            <a:xfrm rot="10800000" flipH="1">
              <a:off x="4428445" y="1839083"/>
              <a:ext cx="1729391" cy="1244757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8" name="Google Shape;1478;p28"/>
            <p:cNvCxnSpPr/>
            <p:nvPr/>
          </p:nvCxnSpPr>
          <p:spPr>
            <a:xfrm rot="10800000">
              <a:off x="7249199" y="2648081"/>
              <a:ext cx="625285" cy="43576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9" name="Google Shape;1479;p28"/>
            <p:cNvCxnSpPr/>
            <p:nvPr/>
          </p:nvCxnSpPr>
          <p:spPr>
            <a:xfrm rot="10800000">
              <a:off x="6151669" y="1837388"/>
              <a:ext cx="733556" cy="53116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0" name="Google Shape;1480;p28"/>
            <p:cNvCxnSpPr/>
            <p:nvPr/>
          </p:nvCxnSpPr>
          <p:spPr>
            <a:xfrm>
              <a:off x="7249199" y="1653940"/>
              <a:ext cx="0" cy="98863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1" name="Google Shape;1481;p28"/>
            <p:cNvCxnSpPr/>
            <p:nvPr/>
          </p:nvCxnSpPr>
          <p:spPr>
            <a:xfrm>
              <a:off x="6870101" y="1653940"/>
              <a:ext cx="379098" cy="0"/>
            </a:xfrm>
            <a:prstGeom prst="straightConnector1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82" name="Google Shape;1482;p28"/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1483" name="Google Shape;1483;p28"/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rgbClr val="00BF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7" name="Google Shape;1487;p28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29"/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493" name="Google Shape;1493;p29"/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</a:t>
            </a:r>
            <a:endParaRPr/>
          </a:p>
        </p:txBody>
      </p:sp>
      <p:sp>
        <p:nvSpPr>
          <p:cNvPr id="1494" name="Google Shape;1494;p29"/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495" name="Google Shape;1495;p29"/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</a:t>
            </a:r>
            <a:endParaRPr/>
          </a:p>
        </p:txBody>
      </p:sp>
      <p:sp>
        <p:nvSpPr>
          <p:cNvPr id="1496" name="Google Shape;1496;p29"/>
          <p:cNvSpPr/>
          <p:nvPr/>
        </p:nvSpPr>
        <p:spPr>
          <a:xfrm>
            <a:off x="2254128" y="4927930"/>
            <a:ext cx="29429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497" name="Google Shape;1497;p29"/>
          <p:cNvSpPr/>
          <p:nvPr/>
        </p:nvSpPr>
        <p:spPr>
          <a:xfrm>
            <a:off x="2902239" y="5445104"/>
            <a:ext cx="22948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</a:t>
            </a:r>
            <a:endParaRPr/>
          </a:p>
        </p:txBody>
      </p:sp>
      <p:sp>
        <p:nvSpPr>
          <p:cNvPr id="1498" name="Google Shape;1498;p29"/>
          <p:cNvSpPr txBox="1"/>
          <p:nvPr/>
        </p:nvSpPr>
        <p:spPr>
          <a:xfrm>
            <a:off x="561338" y="353323"/>
            <a:ext cx="43845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9"/>
          <p:cNvSpPr>
            <a:spLocks noGrp="1"/>
          </p:cNvSpPr>
          <p:nvPr>
            <p:ph type="pic" idx="4"/>
          </p:nvPr>
        </p:nvSpPr>
        <p:spPr>
          <a:xfrm rot="-858637">
            <a:off x="5536257" y="3392215"/>
            <a:ext cx="2880000" cy="1980000"/>
          </a:xfrm>
          <a:prstGeom prst="rect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</p:sp>
      <p:sp>
        <p:nvSpPr>
          <p:cNvPr id="1500" name="Google Shape;1500;p29"/>
          <p:cNvSpPr>
            <a:spLocks noGrp="1"/>
          </p:cNvSpPr>
          <p:nvPr>
            <p:ph type="pic" idx="2"/>
          </p:nvPr>
        </p:nvSpPr>
        <p:spPr>
          <a:xfrm rot="694714">
            <a:off x="5312182" y="1509631"/>
            <a:ext cx="2880000" cy="1980000"/>
          </a:xfrm>
          <a:prstGeom prst="rect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</p:sp>
      <p:sp>
        <p:nvSpPr>
          <p:cNvPr id="1501" name="Google Shape;1501;p29"/>
          <p:cNvSpPr>
            <a:spLocks noGrp="1"/>
          </p:cNvSpPr>
          <p:nvPr>
            <p:ph type="pic" idx="3"/>
          </p:nvPr>
        </p:nvSpPr>
        <p:spPr>
          <a:xfrm rot="-201960">
            <a:off x="8062632" y="2631624"/>
            <a:ext cx="2880000" cy="1980000"/>
          </a:xfrm>
          <a:prstGeom prst="rect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"/>
          <p:cNvSpPr txBox="1"/>
          <p:nvPr/>
        </p:nvSpPr>
        <p:spPr>
          <a:xfrm>
            <a:off x="547253" y="136143"/>
            <a:ext cx="88924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3"/>
          <p:cNvGrpSpPr/>
          <p:nvPr/>
        </p:nvGrpSpPr>
        <p:grpSpPr>
          <a:xfrm>
            <a:off x="97377" y="1667996"/>
            <a:ext cx="11826770" cy="3819756"/>
            <a:chOff x="473839" y="1779663"/>
            <a:chExt cx="8130609" cy="2625987"/>
          </a:xfrm>
        </p:grpSpPr>
        <p:grpSp>
          <p:nvGrpSpPr>
            <p:cNvPr id="319" name="Google Shape;319;p3"/>
            <p:cNvGrpSpPr/>
            <p:nvPr/>
          </p:nvGrpSpPr>
          <p:grpSpPr>
            <a:xfrm>
              <a:off x="1728255" y="1779663"/>
              <a:ext cx="3994161" cy="2484847"/>
              <a:chOff x="1728255" y="1779663"/>
              <a:chExt cx="3994161" cy="2484847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3355179" y="1897272"/>
                <a:ext cx="2367237" cy="2367237"/>
              </a:xfrm>
              <a:prstGeom prst="blockArc">
                <a:avLst>
                  <a:gd name="adj1" fmla="val 10800000"/>
                  <a:gd name="adj2" fmla="val 16286708"/>
                  <a:gd name="adj3" fmla="val 16424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1728255" y="3003798"/>
                <a:ext cx="2016224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 rot="5400000">
                <a:off x="4473104" y="1845355"/>
                <a:ext cx="588585" cy="4572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" name="Google Shape;323;p3"/>
            <p:cNvGrpSpPr/>
            <p:nvPr/>
          </p:nvGrpSpPr>
          <p:grpSpPr>
            <a:xfrm rot="10800000">
              <a:off x="3357016" y="1920803"/>
              <a:ext cx="4001476" cy="2484847"/>
              <a:chOff x="1720940" y="1779663"/>
              <a:chExt cx="4001476" cy="2484847"/>
            </a:xfrm>
          </p:grpSpPr>
          <p:sp>
            <p:nvSpPr>
              <p:cNvPr id="324" name="Google Shape;324;p3"/>
              <p:cNvSpPr/>
              <p:nvPr/>
            </p:nvSpPr>
            <p:spPr>
              <a:xfrm>
                <a:off x="3355179" y="1897272"/>
                <a:ext cx="2367237" cy="2367237"/>
              </a:xfrm>
              <a:prstGeom prst="blockArc">
                <a:avLst>
                  <a:gd name="adj1" fmla="val 10800000"/>
                  <a:gd name="adj2" fmla="val 16286708"/>
                  <a:gd name="adj3" fmla="val 16424"/>
                </a:avLst>
              </a:prstGeom>
              <a:solidFill>
                <a:srgbClr val="AA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1720940" y="3003798"/>
                <a:ext cx="2016224" cy="360040"/>
              </a:xfrm>
              <a:prstGeom prst="rect">
                <a:avLst/>
              </a:prstGeom>
              <a:solidFill>
                <a:srgbClr val="AA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 rot="5400000">
                <a:off x="4473104" y="1845355"/>
                <a:ext cx="588585" cy="457200"/>
              </a:xfrm>
              <a:prstGeom prst="triangle">
                <a:avLst>
                  <a:gd name="adj" fmla="val 50000"/>
                </a:avLst>
              </a:prstGeom>
              <a:solidFill>
                <a:srgbClr val="AA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" name="Google Shape;327;p3"/>
            <p:cNvSpPr txBox="1"/>
            <p:nvPr/>
          </p:nvSpPr>
          <p:spPr>
            <a:xfrm>
              <a:off x="5436097" y="2847604"/>
              <a:ext cx="1800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 txBox="1"/>
            <p:nvPr/>
          </p:nvSpPr>
          <p:spPr>
            <a:xfrm>
              <a:off x="1836267" y="3029929"/>
              <a:ext cx="1800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 txBox="1"/>
            <p:nvPr/>
          </p:nvSpPr>
          <p:spPr>
            <a:xfrm>
              <a:off x="473839" y="1889285"/>
              <a:ext cx="28217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</a:t>
              </a:r>
              <a:endParaRPr/>
            </a:p>
          </p:txBody>
        </p:sp>
        <p:sp>
          <p:nvSpPr>
            <p:cNvPr id="330" name="Google Shape;330;p3"/>
            <p:cNvSpPr txBox="1"/>
            <p:nvPr/>
          </p:nvSpPr>
          <p:spPr>
            <a:xfrm>
              <a:off x="5782741" y="3284279"/>
              <a:ext cx="28217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331" name="Google Shape;331;p3"/>
          <p:cNvGrpSpPr/>
          <p:nvPr/>
        </p:nvGrpSpPr>
        <p:grpSpPr>
          <a:xfrm>
            <a:off x="4981951" y="2554742"/>
            <a:ext cx="2009913" cy="2039476"/>
            <a:chOff x="4642932" y="2698154"/>
            <a:chExt cx="1035373" cy="1050602"/>
          </a:xfrm>
        </p:grpSpPr>
        <p:sp>
          <p:nvSpPr>
            <p:cNvPr id="332" name="Google Shape;332;p3"/>
            <p:cNvSpPr/>
            <p:nvPr/>
          </p:nvSpPr>
          <p:spPr>
            <a:xfrm>
              <a:off x="4932223" y="2896088"/>
              <a:ext cx="426330" cy="639494"/>
            </a:xfrm>
            <a:custGeom>
              <a:avLst/>
              <a:gdLst/>
              <a:ahLst/>
              <a:cxnLst/>
              <a:rect l="l" t="t" r="r" b="b"/>
              <a:pathLst>
                <a:path w="133" h="195" extrusionOk="0">
                  <a:moveTo>
                    <a:pt x="67" y="0"/>
                  </a:moveTo>
                  <a:cubicBezTo>
                    <a:pt x="53" y="19"/>
                    <a:pt x="35" y="46"/>
                    <a:pt x="18" y="75"/>
                  </a:cubicBezTo>
                  <a:cubicBezTo>
                    <a:pt x="15" y="82"/>
                    <a:pt x="9" y="92"/>
                    <a:pt x="5" y="108"/>
                  </a:cubicBezTo>
                  <a:cubicBezTo>
                    <a:pt x="3" y="119"/>
                    <a:pt x="0" y="132"/>
                    <a:pt x="5" y="148"/>
                  </a:cubicBezTo>
                  <a:cubicBezTo>
                    <a:pt x="14" y="173"/>
                    <a:pt x="37" y="183"/>
                    <a:pt x="41" y="185"/>
                  </a:cubicBezTo>
                  <a:cubicBezTo>
                    <a:pt x="62" y="195"/>
                    <a:pt x="82" y="189"/>
                    <a:pt x="88" y="188"/>
                  </a:cubicBezTo>
                  <a:cubicBezTo>
                    <a:pt x="94" y="186"/>
                    <a:pt x="110" y="181"/>
                    <a:pt x="121" y="166"/>
                  </a:cubicBezTo>
                  <a:cubicBezTo>
                    <a:pt x="131" y="152"/>
                    <a:pt x="132" y="137"/>
                    <a:pt x="133" y="130"/>
                  </a:cubicBezTo>
                  <a:cubicBezTo>
                    <a:pt x="133" y="115"/>
                    <a:pt x="129" y="105"/>
                    <a:pt x="125" y="93"/>
                  </a:cubicBezTo>
                  <a:cubicBezTo>
                    <a:pt x="119" y="78"/>
                    <a:pt x="113" y="69"/>
                    <a:pt x="93" y="38"/>
                  </a:cubicBezTo>
                  <a:cubicBezTo>
                    <a:pt x="83" y="23"/>
                    <a:pt x="74" y="10"/>
                    <a:pt x="67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038810" y="3017896"/>
              <a:ext cx="76135" cy="106587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1" y="34"/>
                  </a:moveTo>
                  <a:cubicBezTo>
                    <a:pt x="1" y="33"/>
                    <a:pt x="0" y="32"/>
                    <a:pt x="0" y="29"/>
                  </a:cubicBezTo>
                  <a:cubicBezTo>
                    <a:pt x="1" y="26"/>
                    <a:pt x="2" y="23"/>
                    <a:pt x="5" y="18"/>
                  </a:cubicBezTo>
                  <a:cubicBezTo>
                    <a:pt x="9" y="12"/>
                    <a:pt x="10" y="10"/>
                    <a:pt x="14" y="4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2" y="6"/>
                    <a:pt x="20" y="8"/>
                    <a:pt x="17" y="13"/>
                  </a:cubicBezTo>
                  <a:cubicBezTo>
                    <a:pt x="12" y="22"/>
                    <a:pt x="13" y="20"/>
                    <a:pt x="10" y="25"/>
                  </a:cubicBezTo>
                  <a:cubicBezTo>
                    <a:pt x="7" y="29"/>
                    <a:pt x="6" y="34"/>
                    <a:pt x="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642932" y="2789510"/>
              <a:ext cx="289300" cy="426330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25" y="126"/>
                  </a:moveTo>
                  <a:cubicBezTo>
                    <a:pt x="26" y="114"/>
                    <a:pt x="28" y="95"/>
                    <a:pt x="38" y="74"/>
                  </a:cubicBezTo>
                  <a:cubicBezTo>
                    <a:pt x="53" y="42"/>
                    <a:pt x="77" y="25"/>
                    <a:pt x="88" y="18"/>
                  </a:cubicBezTo>
                  <a:cubicBezTo>
                    <a:pt x="89" y="13"/>
                    <a:pt x="90" y="8"/>
                    <a:pt x="92" y="3"/>
                  </a:cubicBezTo>
                  <a:cubicBezTo>
                    <a:pt x="86" y="2"/>
                    <a:pt x="79" y="1"/>
                    <a:pt x="73" y="0"/>
                  </a:cubicBezTo>
                  <a:cubicBezTo>
                    <a:pt x="59" y="9"/>
                    <a:pt x="36" y="28"/>
                    <a:pt x="19" y="58"/>
                  </a:cubicBezTo>
                  <a:cubicBezTo>
                    <a:pt x="16" y="64"/>
                    <a:pt x="8" y="79"/>
                    <a:pt x="3" y="100"/>
                  </a:cubicBezTo>
                  <a:cubicBezTo>
                    <a:pt x="1" y="111"/>
                    <a:pt x="1" y="121"/>
                    <a:pt x="0" y="128"/>
                  </a:cubicBezTo>
                  <a:cubicBezTo>
                    <a:pt x="4" y="124"/>
                    <a:pt x="8" y="120"/>
                    <a:pt x="12" y="115"/>
                  </a:cubicBezTo>
                  <a:cubicBezTo>
                    <a:pt x="16" y="120"/>
                    <a:pt x="21" y="125"/>
                    <a:pt x="25" y="130"/>
                  </a:cubicBezTo>
                  <a:cubicBezTo>
                    <a:pt x="25" y="129"/>
                    <a:pt x="25" y="127"/>
                    <a:pt x="25" y="126"/>
                  </a:cubicBezTo>
                  <a:close/>
                </a:path>
              </a:pathLst>
            </a:custGeom>
            <a:solidFill>
              <a:srgbClr val="3CBA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917002" y="2698154"/>
              <a:ext cx="502465" cy="137039"/>
            </a:xfrm>
            <a:custGeom>
              <a:avLst/>
              <a:gdLst/>
              <a:ahLst/>
              <a:cxnLst/>
              <a:rect l="l" t="t" r="r" b="b"/>
              <a:pathLst>
                <a:path w="154" h="42" extrusionOk="0">
                  <a:moveTo>
                    <a:pt x="14" y="40"/>
                  </a:moveTo>
                  <a:cubicBezTo>
                    <a:pt x="25" y="35"/>
                    <a:pt x="42" y="27"/>
                    <a:pt x="65" y="25"/>
                  </a:cubicBezTo>
                  <a:cubicBezTo>
                    <a:pt x="100" y="22"/>
                    <a:pt x="127" y="34"/>
                    <a:pt x="139" y="40"/>
                  </a:cubicBezTo>
                  <a:cubicBezTo>
                    <a:pt x="144" y="38"/>
                    <a:pt x="149" y="37"/>
                    <a:pt x="154" y="35"/>
                  </a:cubicBezTo>
                  <a:cubicBezTo>
                    <a:pt x="152" y="30"/>
                    <a:pt x="150" y="24"/>
                    <a:pt x="147" y="18"/>
                  </a:cubicBezTo>
                  <a:cubicBezTo>
                    <a:pt x="132" y="11"/>
                    <a:pt x="104" y="0"/>
                    <a:pt x="70" y="1"/>
                  </a:cubicBezTo>
                  <a:cubicBezTo>
                    <a:pt x="62" y="1"/>
                    <a:pt x="46" y="2"/>
                    <a:pt x="25" y="9"/>
                  </a:cubicBezTo>
                  <a:cubicBezTo>
                    <a:pt x="15" y="12"/>
                    <a:pt x="6" y="17"/>
                    <a:pt x="0" y="20"/>
                  </a:cubicBezTo>
                  <a:cubicBezTo>
                    <a:pt x="6" y="21"/>
                    <a:pt x="11" y="23"/>
                    <a:pt x="17" y="24"/>
                  </a:cubicBezTo>
                  <a:cubicBezTo>
                    <a:pt x="15" y="30"/>
                    <a:pt x="13" y="36"/>
                    <a:pt x="10" y="42"/>
                  </a:cubicBezTo>
                  <a:cubicBezTo>
                    <a:pt x="12" y="42"/>
                    <a:pt x="13" y="41"/>
                    <a:pt x="14" y="40"/>
                  </a:cubicBezTo>
                  <a:close/>
                </a:path>
              </a:pathLst>
            </a:custGeom>
            <a:solidFill>
              <a:srgbClr val="359C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389005" y="2789510"/>
              <a:ext cx="289300" cy="456782"/>
            </a:xfrm>
            <a:custGeom>
              <a:avLst/>
              <a:gdLst/>
              <a:ahLst/>
              <a:cxnLst/>
              <a:rect l="l" t="t" r="r" b="b"/>
              <a:pathLst>
                <a:path w="89" h="142" extrusionOk="0">
                  <a:moveTo>
                    <a:pt x="4" y="22"/>
                  </a:moveTo>
                  <a:cubicBezTo>
                    <a:pt x="14" y="29"/>
                    <a:pt x="29" y="40"/>
                    <a:pt x="42" y="59"/>
                  </a:cubicBezTo>
                  <a:cubicBezTo>
                    <a:pt x="62" y="88"/>
                    <a:pt x="65" y="118"/>
                    <a:pt x="66" y="131"/>
                  </a:cubicBezTo>
                  <a:cubicBezTo>
                    <a:pt x="69" y="135"/>
                    <a:pt x="73" y="138"/>
                    <a:pt x="77" y="142"/>
                  </a:cubicBezTo>
                  <a:cubicBezTo>
                    <a:pt x="81" y="137"/>
                    <a:pt x="85" y="132"/>
                    <a:pt x="89" y="127"/>
                  </a:cubicBezTo>
                  <a:cubicBezTo>
                    <a:pt x="88" y="111"/>
                    <a:pt x="83" y="81"/>
                    <a:pt x="66" y="52"/>
                  </a:cubicBezTo>
                  <a:cubicBezTo>
                    <a:pt x="62" y="45"/>
                    <a:pt x="53" y="31"/>
                    <a:pt x="37" y="16"/>
                  </a:cubicBezTo>
                  <a:cubicBezTo>
                    <a:pt x="29" y="9"/>
                    <a:pt x="21" y="4"/>
                    <a:pt x="15" y="0"/>
                  </a:cubicBezTo>
                  <a:cubicBezTo>
                    <a:pt x="16" y="5"/>
                    <a:pt x="18" y="11"/>
                    <a:pt x="20" y="16"/>
                  </a:cubicBezTo>
                  <a:cubicBezTo>
                    <a:pt x="13" y="18"/>
                    <a:pt x="7" y="19"/>
                    <a:pt x="0" y="20"/>
                  </a:cubicBezTo>
                  <a:cubicBezTo>
                    <a:pt x="2" y="21"/>
                    <a:pt x="3" y="21"/>
                    <a:pt x="4" y="22"/>
                  </a:cubicBezTo>
                  <a:close/>
                </a:path>
              </a:pathLst>
            </a:custGeom>
            <a:solidFill>
              <a:srgbClr val="5283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389005" y="3246292"/>
              <a:ext cx="289300" cy="426330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68" y="4"/>
                  </a:moveTo>
                  <a:cubicBezTo>
                    <a:pt x="67" y="16"/>
                    <a:pt x="65" y="35"/>
                    <a:pt x="55" y="56"/>
                  </a:cubicBezTo>
                  <a:cubicBezTo>
                    <a:pt x="40" y="88"/>
                    <a:pt x="16" y="105"/>
                    <a:pt x="4" y="112"/>
                  </a:cubicBezTo>
                  <a:cubicBezTo>
                    <a:pt x="3" y="117"/>
                    <a:pt x="2" y="122"/>
                    <a:pt x="0" y="127"/>
                  </a:cubicBezTo>
                  <a:cubicBezTo>
                    <a:pt x="7" y="128"/>
                    <a:pt x="13" y="129"/>
                    <a:pt x="19" y="130"/>
                  </a:cubicBezTo>
                  <a:cubicBezTo>
                    <a:pt x="33" y="121"/>
                    <a:pt x="56" y="102"/>
                    <a:pt x="73" y="73"/>
                  </a:cubicBezTo>
                  <a:cubicBezTo>
                    <a:pt x="77" y="66"/>
                    <a:pt x="85" y="51"/>
                    <a:pt x="89" y="30"/>
                  </a:cubicBezTo>
                  <a:cubicBezTo>
                    <a:pt x="92" y="19"/>
                    <a:pt x="92" y="9"/>
                    <a:pt x="92" y="2"/>
                  </a:cubicBezTo>
                  <a:cubicBezTo>
                    <a:pt x="88" y="6"/>
                    <a:pt x="84" y="11"/>
                    <a:pt x="80" y="15"/>
                  </a:cubicBezTo>
                  <a:cubicBezTo>
                    <a:pt x="76" y="10"/>
                    <a:pt x="72" y="5"/>
                    <a:pt x="68" y="0"/>
                  </a:cubicBezTo>
                  <a:cubicBezTo>
                    <a:pt x="68" y="1"/>
                    <a:pt x="68" y="3"/>
                    <a:pt x="68" y="4"/>
                  </a:cubicBezTo>
                  <a:close/>
                </a:path>
              </a:pathLst>
            </a:custGeom>
            <a:solidFill>
              <a:srgbClr val="37BA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901771" y="3611717"/>
              <a:ext cx="502465" cy="137039"/>
            </a:xfrm>
            <a:custGeom>
              <a:avLst/>
              <a:gdLst/>
              <a:ahLst/>
              <a:cxnLst/>
              <a:rect l="l" t="t" r="r" b="b"/>
              <a:pathLst>
                <a:path w="155" h="41" extrusionOk="0">
                  <a:moveTo>
                    <a:pt x="141" y="1"/>
                  </a:moveTo>
                  <a:cubicBezTo>
                    <a:pt x="130" y="7"/>
                    <a:pt x="112" y="15"/>
                    <a:pt x="89" y="16"/>
                  </a:cubicBezTo>
                  <a:cubicBezTo>
                    <a:pt x="54" y="19"/>
                    <a:pt x="27" y="7"/>
                    <a:pt x="16" y="1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3" y="11"/>
                    <a:pt x="5" y="17"/>
                    <a:pt x="7" y="23"/>
                  </a:cubicBezTo>
                  <a:cubicBezTo>
                    <a:pt x="22" y="30"/>
                    <a:pt x="50" y="41"/>
                    <a:pt x="84" y="41"/>
                  </a:cubicBezTo>
                  <a:cubicBezTo>
                    <a:pt x="92" y="40"/>
                    <a:pt x="109" y="40"/>
                    <a:pt x="129" y="33"/>
                  </a:cubicBezTo>
                  <a:cubicBezTo>
                    <a:pt x="140" y="30"/>
                    <a:pt x="148" y="25"/>
                    <a:pt x="155" y="22"/>
                  </a:cubicBezTo>
                  <a:cubicBezTo>
                    <a:pt x="149" y="21"/>
                    <a:pt x="143" y="19"/>
                    <a:pt x="138" y="18"/>
                  </a:cubicBezTo>
                  <a:cubicBezTo>
                    <a:pt x="140" y="12"/>
                    <a:pt x="142" y="6"/>
                    <a:pt x="144" y="0"/>
                  </a:cubicBezTo>
                  <a:cubicBezTo>
                    <a:pt x="143" y="0"/>
                    <a:pt x="142" y="1"/>
                    <a:pt x="141" y="1"/>
                  </a:cubicBezTo>
                  <a:close/>
                </a:path>
              </a:pathLst>
            </a:custGeom>
            <a:solidFill>
              <a:srgbClr val="27A0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642932" y="3200609"/>
              <a:ext cx="274069" cy="456782"/>
            </a:xfrm>
            <a:custGeom>
              <a:avLst/>
              <a:gdLst/>
              <a:ahLst/>
              <a:cxnLst/>
              <a:rect l="l" t="t" r="r" b="b"/>
              <a:pathLst>
                <a:path w="88" h="143" extrusionOk="0">
                  <a:moveTo>
                    <a:pt x="85" y="120"/>
                  </a:moveTo>
                  <a:cubicBezTo>
                    <a:pt x="75" y="114"/>
                    <a:pt x="59" y="102"/>
                    <a:pt x="46" y="83"/>
                  </a:cubicBezTo>
                  <a:cubicBezTo>
                    <a:pt x="27" y="54"/>
                    <a:pt x="24" y="24"/>
                    <a:pt x="24" y="11"/>
                  </a:cubicBezTo>
                  <a:cubicBezTo>
                    <a:pt x="20" y="7"/>
                    <a:pt x="16" y="4"/>
                    <a:pt x="13" y="0"/>
                  </a:cubicBezTo>
                  <a:cubicBezTo>
                    <a:pt x="9" y="5"/>
                    <a:pt x="5" y="10"/>
                    <a:pt x="0" y="15"/>
                  </a:cubicBezTo>
                  <a:cubicBezTo>
                    <a:pt x="2" y="31"/>
                    <a:pt x="6" y="61"/>
                    <a:pt x="23" y="90"/>
                  </a:cubicBezTo>
                  <a:cubicBezTo>
                    <a:pt x="27" y="97"/>
                    <a:pt x="35" y="111"/>
                    <a:pt x="51" y="126"/>
                  </a:cubicBezTo>
                  <a:cubicBezTo>
                    <a:pt x="60" y="133"/>
                    <a:pt x="68" y="139"/>
                    <a:pt x="74" y="143"/>
                  </a:cubicBezTo>
                  <a:cubicBezTo>
                    <a:pt x="72" y="137"/>
                    <a:pt x="70" y="132"/>
                    <a:pt x="69" y="126"/>
                  </a:cubicBezTo>
                  <a:cubicBezTo>
                    <a:pt x="75" y="125"/>
                    <a:pt x="82" y="124"/>
                    <a:pt x="88" y="123"/>
                  </a:cubicBezTo>
                  <a:cubicBezTo>
                    <a:pt x="87" y="122"/>
                    <a:pt x="86" y="121"/>
                    <a:pt x="85" y="120"/>
                  </a:cubicBezTo>
                  <a:close/>
                </a:path>
              </a:pathLst>
            </a:custGeom>
            <a:solidFill>
              <a:srgbClr val="5983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6" name="Google Shape;1506;p30"/>
          <p:cNvGrpSpPr/>
          <p:nvPr/>
        </p:nvGrpSpPr>
        <p:grpSpPr>
          <a:xfrm>
            <a:off x="3353487" y="1366766"/>
            <a:ext cx="5999121" cy="3520697"/>
            <a:chOff x="2687161" y="3731096"/>
            <a:chExt cx="5158677" cy="3027467"/>
          </a:xfrm>
        </p:grpSpPr>
        <p:sp>
          <p:nvSpPr>
            <p:cNvPr id="1507" name="Google Shape;1507;p30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/>
              <a:ahLst/>
              <a:cxnLst/>
              <a:rect l="l" t="t" r="r" b="b"/>
              <a:pathLst>
                <a:path w="1906136" h="2468044" extrusionOk="0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/>
              <a:ahLst/>
              <a:cxnLst/>
              <a:rect l="l" t="t" r="r" b="b"/>
              <a:pathLst>
                <a:path w="2992697" h="1030680" extrusionOk="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/>
              <a:ahLst/>
              <a:cxnLst/>
              <a:rect l="l" t="t" r="r" b="b"/>
              <a:pathLst>
                <a:path w="34149" h="9313" extrusionOk="0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/>
              <a:ahLst/>
              <a:cxnLst/>
              <a:rect l="l" t="t" r="r" b="b"/>
              <a:pathLst>
                <a:path w="37253" h="40357" extrusionOk="0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/>
              <a:ahLst/>
              <a:cxnLst/>
              <a:rect l="l" t="t" r="r" b="b"/>
              <a:pathLst>
                <a:path w="170745" h="90029" extrusionOk="0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/>
              <a:ahLst/>
              <a:cxnLst/>
              <a:rect l="l" t="t" r="r" b="b"/>
              <a:pathLst>
                <a:path w="139700" h="152118" extrusionOk="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/>
              <a:ahLst/>
              <a:cxnLst/>
              <a:rect l="l" t="t" r="r" b="b"/>
              <a:pathLst>
                <a:path w="12417" h="6208" extrusionOk="0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/>
              <a:ahLst/>
              <a:cxnLst/>
              <a:rect l="l" t="t" r="r" b="b"/>
              <a:pathLst>
                <a:path w="96238" h="58984" extrusionOk="0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/>
              <a:ahLst/>
              <a:cxnLst/>
              <a:rect l="l" t="t" r="r" b="b"/>
              <a:pathLst>
                <a:path w="43462" h="27940" extrusionOk="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/>
              <a:ahLst/>
              <a:cxnLst/>
              <a:rect l="l" t="t" r="r" b="b"/>
              <a:pathLst>
                <a:path w="260774" h="310445" extrusionOk="0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/>
              <a:ahLst/>
              <a:cxnLst/>
              <a:rect l="l" t="t" r="r" b="b"/>
              <a:pathLst>
                <a:path w="71402" h="49671" extrusionOk="0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/>
              <a:ahLst/>
              <a:cxnLst/>
              <a:rect l="l" t="t" r="r" b="b"/>
              <a:pathLst>
                <a:path w="108656" h="80715" extrusionOk="0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/>
              <a:ahLst/>
              <a:cxnLst/>
              <a:rect l="l" t="t" r="r" b="b"/>
              <a:pathLst>
                <a:path w="12417" h="9313" extrusionOk="0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/>
              <a:ahLst/>
              <a:cxnLst/>
              <a:rect l="l" t="t" r="r" b="b"/>
              <a:pathLst>
                <a:path w="406683" h="447041" extrusionOk="0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/>
              <a:ahLst/>
              <a:cxnLst/>
              <a:rect l="l" t="t" r="r" b="b"/>
              <a:pathLst>
                <a:path w="43462" h="15522" extrusionOk="0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/>
              <a:ahLst/>
              <a:cxnLst/>
              <a:rect l="l" t="t" r="r" b="b"/>
              <a:pathLst>
                <a:path w="24835" h="9313" extrusionOk="0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/>
              <a:ahLst/>
              <a:cxnLst/>
              <a:rect l="l" t="t" r="r" b="b"/>
              <a:pathLst>
                <a:path w="24835" h="40357" extrusionOk="0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/>
              <a:ahLst/>
              <a:cxnLst/>
              <a:rect l="l" t="t" r="r" b="b"/>
              <a:pathLst>
                <a:path w="34149" h="21731" extrusionOk="0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/>
              <a:ahLst/>
              <a:cxnLst/>
              <a:rect l="l" t="t" r="r" b="b"/>
              <a:pathLst>
                <a:path w="2967861" h="2340761" extrusionOk="0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/>
              <a:ahLst/>
              <a:cxnLst/>
              <a:rect l="l" t="t" r="r" b="b"/>
              <a:pathLst>
                <a:path w="74506" h="99342" extrusionOk="0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/>
              <a:ahLst/>
              <a:cxnLst/>
              <a:rect l="l" t="t" r="r" b="b"/>
              <a:pathLst>
                <a:path w="55880" h="96238" extrusionOk="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/>
              <a:ahLst/>
              <a:cxnLst/>
              <a:rect l="l" t="t" r="r" b="b"/>
              <a:pathLst>
                <a:path w="86924" h="68298" extrusionOk="0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/>
              <a:ahLst/>
              <a:cxnLst/>
              <a:rect l="l" t="t" r="r" b="b"/>
              <a:pathLst>
                <a:path w="235938" h="102447" extrusionOk="0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/>
              <a:ahLst/>
              <a:cxnLst/>
              <a:rect l="l" t="t" r="r" b="b"/>
              <a:pathLst>
                <a:path w="24835" h="58984" extrusionOk="0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/>
              <a:ahLst/>
              <a:cxnLst/>
              <a:rect l="l" t="t" r="r" b="b"/>
              <a:pathLst>
                <a:path w="68298" h="65193" extrusionOk="0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/>
              <a:ahLst/>
              <a:cxnLst/>
              <a:rect l="l" t="t" r="r" b="b"/>
              <a:pathLst>
                <a:path w="83820" h="139700" extrusionOk="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/>
              <a:ahLst/>
              <a:cxnLst/>
              <a:rect l="l" t="t" r="r" b="b"/>
              <a:pathLst>
                <a:path w="46566" h="15522" extrusionOk="0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/>
              <a:ahLst/>
              <a:cxnLst/>
              <a:rect l="l" t="t" r="r" b="b"/>
              <a:pathLst>
                <a:path w="55880" h="31044" extrusionOk="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/>
              <a:ahLst/>
              <a:cxnLst/>
              <a:rect l="l" t="t" r="r" b="b"/>
              <a:pathLst>
                <a:path w="40357" h="46566" extrusionOk="0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/>
              <a:ahLst/>
              <a:cxnLst/>
              <a:rect l="l" t="t" r="r" b="b"/>
              <a:pathLst>
                <a:path w="18626" h="37253" extrusionOk="0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/>
              <a:ahLst/>
              <a:cxnLst/>
              <a:rect l="l" t="t" r="r" b="b"/>
              <a:pathLst>
                <a:path w="149013" h="161431" extrusionOk="0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/>
              <a:ahLst/>
              <a:cxnLst/>
              <a:rect l="l" t="t" r="r" b="b"/>
              <a:pathLst>
                <a:path w="15522" h="46566" extrusionOk="0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/>
              <a:ahLst/>
              <a:cxnLst/>
              <a:rect l="l" t="t" r="r" b="b"/>
              <a:pathLst>
                <a:path w="58984" h="31044" extrusionOk="0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/>
              <a:ahLst/>
              <a:cxnLst/>
              <a:rect l="l" t="t" r="r" b="b"/>
              <a:pathLst>
                <a:path w="291819" h="152118" extrusionOk="0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/>
              <a:ahLst/>
              <a:cxnLst/>
              <a:rect l="l" t="t" r="r" b="b"/>
              <a:pathLst>
                <a:path w="37253" h="34149" extrusionOk="0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/>
              <a:ahLst/>
              <a:cxnLst/>
              <a:rect l="l" t="t" r="r" b="b"/>
              <a:pathLst>
                <a:path w="43462" h="34149" extrusionOk="0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/>
              <a:ahLst/>
              <a:cxnLst/>
              <a:rect l="l" t="t" r="r" b="b"/>
              <a:pathLst>
                <a:path w="18626" h="31044" extrusionOk="0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/>
              <a:ahLst/>
              <a:cxnLst/>
              <a:rect l="l" t="t" r="r" b="b"/>
              <a:pathLst>
                <a:path w="24835" h="15522" extrusionOk="0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/>
              <a:ahLst/>
              <a:cxnLst/>
              <a:rect l="l" t="t" r="r" b="b"/>
              <a:pathLst>
                <a:path w="229729" h="266983" extrusionOk="0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/>
              <a:ahLst/>
              <a:cxnLst/>
              <a:rect l="l" t="t" r="r" b="b"/>
              <a:pathLst>
                <a:path w="43462" h="18626" extrusionOk="0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/>
              <a:ahLst/>
              <a:cxnLst/>
              <a:rect l="l" t="t" r="r" b="b"/>
              <a:pathLst>
                <a:path w="15522" h="24835" extrusionOk="0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/>
              <a:ahLst/>
              <a:cxnLst/>
              <a:rect l="l" t="t" r="r" b="b"/>
              <a:pathLst>
                <a:path w="99342" h="108656" extrusionOk="0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/>
              <a:ahLst/>
              <a:cxnLst/>
              <a:rect l="l" t="t" r="r" b="b"/>
              <a:pathLst>
                <a:path w="21731" h="34149" extrusionOk="0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/>
              <a:ahLst/>
              <a:cxnLst/>
              <a:rect l="l" t="t" r="r" b="b"/>
              <a:pathLst>
                <a:path w="24835" h="55880" extrusionOk="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/>
              <a:ahLst/>
              <a:cxnLst/>
              <a:rect l="l" t="t" r="r" b="b"/>
              <a:pathLst>
                <a:path w="599160" h="468773" extrusionOk="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/>
              <a:ahLst/>
              <a:cxnLst/>
              <a:rect l="l" t="t" r="r" b="b"/>
              <a:pathLst>
                <a:path w="55880" h="37253" extrusionOk="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/>
              <a:ahLst/>
              <a:cxnLst/>
              <a:rect l="l" t="t" r="r" b="b"/>
              <a:pathLst>
                <a:path w="301132" h="207998" extrusionOk="0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/>
              <a:ahLst/>
              <a:cxnLst/>
              <a:rect l="l" t="t" r="r" b="b"/>
              <a:pathLst>
                <a:path w="93133" h="145909" extrusionOk="0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/>
              <a:ahLst/>
              <a:cxnLst/>
              <a:rect l="l" t="t" r="r" b="b"/>
              <a:pathLst>
                <a:path w="117969" h="136596" extrusionOk="0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/>
              <a:ahLst/>
              <a:cxnLst/>
              <a:rect l="l" t="t" r="r" b="b"/>
              <a:pathLst>
                <a:path w="18626" h="21731" extrusionOk="0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/>
              <a:ahLst/>
              <a:cxnLst/>
              <a:rect l="l" t="t" r="r" b="b"/>
              <a:pathLst>
                <a:path w="18626" h="15522" extrusionOk="0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/>
              <a:ahLst/>
              <a:cxnLst/>
              <a:rect l="l" t="t" r="r" b="b"/>
              <a:pathLst>
                <a:path w="52775" h="68298" extrusionOk="0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/>
              <a:ahLst/>
              <a:cxnLst/>
              <a:rect l="l" t="t" r="r" b="b"/>
              <a:pathLst>
                <a:path w="9313" h="12417" extrusionOk="0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/>
              <a:ahLst/>
              <a:cxnLst/>
              <a:rect l="l" t="t" r="r" b="b"/>
              <a:pathLst>
                <a:path w="34149" h="18626" extrusionOk="0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/>
              <a:ahLst/>
              <a:cxnLst/>
              <a:rect l="l" t="t" r="r" b="b"/>
              <a:pathLst>
                <a:path w="155222" h="58984" extrusionOk="0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/>
              <a:ahLst/>
              <a:cxnLst/>
              <a:rect l="l" t="t" r="r" b="b"/>
              <a:pathLst>
                <a:path w="99342" h="207998" extrusionOk="0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/>
              <a:ahLst/>
              <a:cxnLst/>
              <a:rect l="l" t="t" r="r" b="b"/>
              <a:pathLst>
                <a:path w="74506" h="31044" extrusionOk="0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/>
              <a:ahLst/>
              <a:cxnLst/>
              <a:rect l="l" t="t" r="r" b="b"/>
              <a:pathLst>
                <a:path w="34149" h="31044" extrusionOk="0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/>
              <a:ahLst/>
              <a:cxnLst/>
              <a:rect l="l" t="t" r="r" b="b"/>
              <a:pathLst>
                <a:path w="58984" h="52775" extrusionOk="0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/>
              <a:ahLst/>
              <a:cxnLst/>
              <a:rect l="l" t="t" r="r" b="b"/>
              <a:pathLst>
                <a:path w="86924" h="34149" extrusionOk="0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/>
              <a:ahLst/>
              <a:cxnLst/>
              <a:rect l="l" t="t" r="r" b="b"/>
              <a:pathLst>
                <a:path w="55880" h="43462" extrusionOk="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/>
              <a:ahLst/>
              <a:cxnLst/>
              <a:rect l="l" t="t" r="r" b="b"/>
              <a:pathLst>
                <a:path w="37253" h="31044" extrusionOk="0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/>
              <a:ahLst/>
              <a:cxnLst/>
              <a:rect l="l" t="t" r="r" b="b"/>
              <a:pathLst>
                <a:path w="31044" h="34149" extrusionOk="0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/>
              <a:ahLst/>
              <a:cxnLst/>
              <a:rect l="l" t="t" r="r" b="b"/>
              <a:pathLst>
                <a:path w="245252" h="170745" extrusionOk="0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/>
              <a:ahLst/>
              <a:cxnLst/>
              <a:rect l="l" t="t" r="r" b="b"/>
              <a:pathLst>
                <a:path w="37253" h="27940" extrusionOk="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/>
              <a:ahLst/>
              <a:cxnLst/>
              <a:rect l="l" t="t" r="r" b="b"/>
              <a:pathLst>
                <a:path w="93133" h="86924" extrusionOk="0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/>
              <a:ahLst/>
              <a:cxnLst/>
              <a:rect l="l" t="t" r="r" b="b"/>
              <a:pathLst>
                <a:path w="93133" h="111760" extrusionOk="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/>
              <a:ahLst/>
              <a:cxnLst/>
              <a:rect l="l" t="t" r="r" b="b"/>
              <a:pathLst>
                <a:path w="27940" h="40357" extrusionOk="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/>
              <a:ahLst/>
              <a:cxnLst/>
              <a:rect l="l" t="t" r="r" b="b"/>
              <a:pathLst>
                <a:path w="43462" h="189371" extrusionOk="0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/>
              <a:ahLst/>
              <a:cxnLst/>
              <a:rect l="l" t="t" r="r" b="b"/>
              <a:pathLst>
                <a:path w="34149" h="43462" extrusionOk="0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/>
              <a:ahLst/>
              <a:cxnLst/>
              <a:rect l="l" t="t" r="r" b="b"/>
              <a:pathLst>
                <a:path w="18626" h="18626" extrusionOk="0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/>
              <a:ahLst/>
              <a:cxnLst/>
              <a:rect l="l" t="t" r="r" b="b"/>
              <a:pathLst>
                <a:path w="111760" h="217312" extrusionOk="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/>
              <a:ahLst/>
              <a:cxnLst/>
              <a:rect l="l" t="t" r="r" b="b"/>
              <a:pathLst>
                <a:path w="24835" h="34149" extrusionOk="0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/>
              <a:ahLst/>
              <a:cxnLst/>
              <a:rect l="l" t="t" r="r" b="b"/>
              <a:pathLst>
                <a:path w="49671" h="27940" extrusionOk="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/>
              <a:ahLst/>
              <a:cxnLst/>
              <a:rect l="l" t="t" r="r" b="b"/>
              <a:pathLst>
                <a:path w="55880" h="21731" extrusionOk="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/>
              <a:ahLst/>
              <a:cxnLst/>
              <a:rect l="l" t="t" r="r" b="b"/>
              <a:pathLst>
                <a:path w="52775" h="80715" extrusionOk="0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/>
              <a:ahLst/>
              <a:cxnLst/>
              <a:rect l="l" t="t" r="r" b="b"/>
              <a:pathLst>
                <a:path w="31044" h="18626" extrusionOk="0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/>
              <a:ahLst/>
              <a:cxnLst/>
              <a:rect l="l" t="t" r="r" b="b"/>
              <a:pathLst>
                <a:path w="158327" h="117969" extrusionOk="0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9" name="Google Shape;1619;p30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620" name="Google Shape;1620;p30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1" name="Google Shape;1621;p30"/>
          <p:cNvGrpSpPr/>
          <p:nvPr/>
        </p:nvGrpSpPr>
        <p:grpSpPr>
          <a:xfrm>
            <a:off x="5309822" y="4769105"/>
            <a:ext cx="1580988" cy="1560749"/>
            <a:chOff x="3890020" y="1647850"/>
            <a:chExt cx="1381696" cy="1364008"/>
          </a:xfrm>
        </p:grpSpPr>
        <p:sp>
          <p:nvSpPr>
            <p:cNvPr id="1622" name="Google Shape;1622;p30"/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4" name="Google Shape;1624;p30"/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1625" name="Google Shape;1625;p30"/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0"/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27" name="Google Shape;1627;p30"/>
          <p:cNvGrpSpPr/>
          <p:nvPr/>
        </p:nvGrpSpPr>
        <p:grpSpPr>
          <a:xfrm>
            <a:off x="7146918" y="4819987"/>
            <a:ext cx="4392000" cy="676735"/>
            <a:chOff x="3131840" y="2204864"/>
            <a:chExt cx="3096344" cy="676735"/>
          </a:xfrm>
        </p:grpSpPr>
        <p:sp>
          <p:nvSpPr>
            <p:cNvPr id="1628" name="Google Shape;1628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/>
            </a:p>
          </p:txBody>
        </p:sp>
      </p:grpSp>
      <p:grpSp>
        <p:nvGrpSpPr>
          <p:cNvPr id="1630" name="Google Shape;1630;p30"/>
          <p:cNvGrpSpPr/>
          <p:nvPr/>
        </p:nvGrpSpPr>
        <p:grpSpPr>
          <a:xfrm>
            <a:off x="7146918" y="5631260"/>
            <a:ext cx="4392000" cy="676735"/>
            <a:chOff x="3131840" y="2204864"/>
            <a:chExt cx="3096344" cy="676735"/>
          </a:xfrm>
        </p:grpSpPr>
        <p:sp>
          <p:nvSpPr>
            <p:cNvPr id="1631" name="Google Shape;1631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640372" y="4811195"/>
            <a:ext cx="4392000" cy="676735"/>
            <a:chOff x="3131840" y="2204864"/>
            <a:chExt cx="3096344" cy="676735"/>
          </a:xfrm>
        </p:grpSpPr>
        <p:sp>
          <p:nvSpPr>
            <p:cNvPr id="1634" name="Google Shape;1634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6" name="Google Shape;1636;p30"/>
          <p:cNvGrpSpPr/>
          <p:nvPr/>
        </p:nvGrpSpPr>
        <p:grpSpPr>
          <a:xfrm>
            <a:off x="640372" y="5622468"/>
            <a:ext cx="4392000" cy="676735"/>
            <a:chOff x="3131840" y="2204864"/>
            <a:chExt cx="3096344" cy="676735"/>
          </a:xfrm>
        </p:grpSpPr>
        <p:sp>
          <p:nvSpPr>
            <p:cNvPr id="1637" name="Google Shape;1637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" name="Google Shape;1639;p30"/>
          <p:cNvSpPr/>
          <p:nvPr/>
        </p:nvSpPr>
        <p:spPr>
          <a:xfrm>
            <a:off x="7512347" y="2509031"/>
            <a:ext cx="1879900" cy="284868"/>
          </a:xfrm>
          <a:custGeom>
            <a:avLst/>
            <a:gdLst/>
            <a:ahLst/>
            <a:cxnLst/>
            <a:rect l="l" t="t" r="r" b="b"/>
            <a:pathLst>
              <a:path w="1400175" h="590550" extrusionOk="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0"/>
          <p:cNvSpPr/>
          <p:nvPr/>
        </p:nvSpPr>
        <p:spPr>
          <a:xfrm>
            <a:off x="7385014" y="3284813"/>
            <a:ext cx="1264815" cy="1093712"/>
          </a:xfrm>
          <a:custGeom>
            <a:avLst/>
            <a:gdLst/>
            <a:ahLst/>
            <a:cxnLst/>
            <a:rect l="l" t="t" r="r" b="b"/>
            <a:pathLst>
              <a:path w="495300" h="962025" extrusionOk="0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0"/>
          <p:cNvSpPr/>
          <p:nvPr/>
        </p:nvSpPr>
        <p:spPr>
          <a:xfrm>
            <a:off x="3389173" y="3148370"/>
            <a:ext cx="1023731" cy="499917"/>
          </a:xfrm>
          <a:custGeom>
            <a:avLst/>
            <a:gdLst/>
            <a:ahLst/>
            <a:cxnLst/>
            <a:rect l="l" t="t" r="r" b="b"/>
            <a:pathLst>
              <a:path w="1381125" h="371475" extrusionOk="0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0"/>
          <p:cNvSpPr/>
          <p:nvPr/>
        </p:nvSpPr>
        <p:spPr>
          <a:xfrm>
            <a:off x="2626615" y="2030630"/>
            <a:ext cx="2747165" cy="317394"/>
          </a:xfrm>
          <a:custGeom>
            <a:avLst/>
            <a:gdLst/>
            <a:ahLst/>
            <a:cxnLst/>
            <a:rect l="l" t="t" r="r" b="b"/>
            <a:pathLst>
              <a:path w="1381125" h="371475" extrusionOk="0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3" name="Google Shape;1643;p30"/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1644" name="Google Shape;1644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grpSp>
        <p:nvGrpSpPr>
          <p:cNvPr id="1646" name="Google Shape;1646;p30"/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1647" name="Google Shape;1647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grpSp>
        <p:nvGrpSpPr>
          <p:cNvPr id="1649" name="Google Shape;1649;p30"/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1650" name="Google Shape;1650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grpSp>
        <p:nvGrpSpPr>
          <p:cNvPr id="1652" name="Google Shape;1652;p30"/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1653" name="Google Shape;1653;p3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sp>
        <p:nvSpPr>
          <p:cNvPr id="1655" name="Google Shape;1655;p30"/>
          <p:cNvSpPr/>
          <p:nvPr/>
        </p:nvSpPr>
        <p:spPr>
          <a:xfrm>
            <a:off x="5553579" y="579576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0"/>
          <p:cNvSpPr/>
          <p:nvPr/>
        </p:nvSpPr>
        <p:spPr>
          <a:xfrm>
            <a:off x="5509189" y="499334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0"/>
          <p:cNvSpPr/>
          <p:nvPr/>
        </p:nvSpPr>
        <p:spPr>
          <a:xfrm>
            <a:off x="6331232" y="50135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0"/>
          <p:cNvSpPr/>
          <p:nvPr/>
        </p:nvSpPr>
        <p:spPr>
          <a:xfrm>
            <a:off x="6324316" y="57634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31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664" name="Google Shape;1664;p31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1"/>
          <p:cNvSpPr/>
          <p:nvPr/>
        </p:nvSpPr>
        <p:spPr>
          <a:xfrm>
            <a:off x="914400" y="2524337"/>
            <a:ext cx="3960000" cy="1874145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1"/>
          <p:cNvSpPr/>
          <p:nvPr/>
        </p:nvSpPr>
        <p:spPr>
          <a:xfrm>
            <a:off x="7297823" y="2515209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1"/>
          <p:cNvSpPr txBox="1"/>
          <p:nvPr/>
        </p:nvSpPr>
        <p:spPr>
          <a:xfrm>
            <a:off x="914400" y="1816782"/>
            <a:ext cx="15121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endParaRPr/>
          </a:p>
        </p:txBody>
      </p:sp>
      <p:sp>
        <p:nvSpPr>
          <p:cNvPr id="1668" name="Google Shape;1668;p31"/>
          <p:cNvSpPr txBox="1"/>
          <p:nvPr/>
        </p:nvSpPr>
        <p:spPr>
          <a:xfrm>
            <a:off x="8737543" y="4153638"/>
            <a:ext cx="25202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DOWN</a:t>
            </a:r>
            <a:endParaRPr/>
          </a:p>
        </p:txBody>
      </p:sp>
      <p:grpSp>
        <p:nvGrpSpPr>
          <p:cNvPr id="1669" name="Google Shape;1669;p31"/>
          <p:cNvGrpSpPr/>
          <p:nvPr/>
        </p:nvGrpSpPr>
        <p:grpSpPr>
          <a:xfrm>
            <a:off x="4476760" y="1795129"/>
            <a:ext cx="1447516" cy="3312368"/>
            <a:chOff x="2952760" y="2204864"/>
            <a:chExt cx="1447516" cy="3312368"/>
          </a:xfrm>
        </p:grpSpPr>
        <p:sp>
          <p:nvSpPr>
            <p:cNvPr id="1670" name="Google Shape;1670;p31"/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4666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 extrusionOk="0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 extrusionOk="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3" name="Google Shape;1673;p31"/>
          <p:cNvGrpSpPr/>
          <p:nvPr/>
        </p:nvGrpSpPr>
        <p:grpSpPr>
          <a:xfrm>
            <a:off x="6240016" y="1795129"/>
            <a:ext cx="1440160" cy="3312368"/>
            <a:chOff x="4716016" y="2204864"/>
            <a:chExt cx="1440160" cy="3312368"/>
          </a:xfrm>
        </p:grpSpPr>
        <p:sp>
          <p:nvSpPr>
            <p:cNvPr id="1674" name="Google Shape;1674;p31"/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4666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1"/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 extrusionOk="0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 extrusionOk="0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7" name="Google Shape;1677;p31"/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678" name="Google Shape;1678;p31"/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1"/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believe that this Template will your Time.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0" name="Google Shape;1680;p31"/>
          <p:cNvGrpSpPr/>
          <p:nvPr/>
        </p:nvGrpSpPr>
        <p:grpSpPr>
          <a:xfrm>
            <a:off x="7463437" y="2659540"/>
            <a:ext cx="3638572" cy="1653319"/>
            <a:chOff x="215740" y="3160676"/>
            <a:chExt cx="2945688" cy="1653319"/>
          </a:xfrm>
        </p:grpSpPr>
        <p:sp>
          <p:nvSpPr>
            <p:cNvPr id="1681" name="Google Shape;1681;p31"/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B 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1"/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believe that this Template will your Time.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1"/>
          <p:cNvGrpSpPr/>
          <p:nvPr/>
        </p:nvGrpSpPr>
        <p:grpSpPr>
          <a:xfrm>
            <a:off x="914400" y="5210416"/>
            <a:ext cx="4999646" cy="875246"/>
            <a:chOff x="179511" y="5240233"/>
            <a:chExt cx="4212145" cy="875246"/>
          </a:xfrm>
        </p:grpSpPr>
        <p:sp>
          <p:nvSpPr>
            <p:cNvPr id="1684" name="Google Shape;1684;p31"/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1"/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6" name="Google Shape;1686;p31"/>
          <p:cNvGrpSpPr/>
          <p:nvPr/>
        </p:nvGrpSpPr>
        <p:grpSpPr>
          <a:xfrm>
            <a:off x="6274155" y="5217139"/>
            <a:ext cx="4999645" cy="875246"/>
            <a:chOff x="4670641" y="5246956"/>
            <a:chExt cx="4212145" cy="875246"/>
          </a:xfrm>
        </p:grpSpPr>
        <p:sp>
          <p:nvSpPr>
            <p:cNvPr id="1687" name="Google Shape;1687;p31"/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1"/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B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32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694" name="Google Shape;1694;p32"/>
          <p:cNvSpPr/>
          <p:nvPr/>
        </p:nvSpPr>
        <p:spPr>
          <a:xfrm>
            <a:off x="2073993" y="1623924"/>
            <a:ext cx="4120630" cy="10094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32"/>
          <p:cNvSpPr/>
          <p:nvPr/>
        </p:nvSpPr>
        <p:spPr>
          <a:xfrm>
            <a:off x="2073993" y="2827410"/>
            <a:ext cx="4120630" cy="131393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32"/>
          <p:cNvSpPr/>
          <p:nvPr/>
        </p:nvSpPr>
        <p:spPr>
          <a:xfrm>
            <a:off x="2073993" y="4335389"/>
            <a:ext cx="4120630" cy="160693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7" name="Google Shape;1697;p32"/>
          <p:cNvGrpSpPr/>
          <p:nvPr/>
        </p:nvGrpSpPr>
        <p:grpSpPr>
          <a:xfrm>
            <a:off x="2527201" y="1780634"/>
            <a:ext cx="3383550" cy="761773"/>
            <a:chOff x="3233964" y="1954419"/>
            <a:chExt cx="1400519" cy="761773"/>
          </a:xfrm>
        </p:grpSpPr>
        <p:sp>
          <p:nvSpPr>
            <p:cNvPr id="1698" name="Google Shape;1698;p32"/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 txBox="1"/>
            <p:nvPr/>
          </p:nvSpPr>
          <p:spPr>
            <a:xfrm>
              <a:off x="3233964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</p:grpSp>
      <p:grpSp>
        <p:nvGrpSpPr>
          <p:cNvPr id="1700" name="Google Shape;1700;p32"/>
          <p:cNvGrpSpPr/>
          <p:nvPr/>
        </p:nvGrpSpPr>
        <p:grpSpPr>
          <a:xfrm>
            <a:off x="2527168" y="3039797"/>
            <a:ext cx="3383437" cy="954913"/>
            <a:chOff x="6533673" y="3357955"/>
            <a:chExt cx="2150471" cy="954913"/>
          </a:xfrm>
        </p:grpSpPr>
        <p:sp>
          <p:nvSpPr>
            <p:cNvPr id="1701" name="Google Shape;1701;p32"/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702" name="Google Shape;1702;p32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3" name="Google Shape;1703;p32"/>
          <p:cNvGrpSpPr/>
          <p:nvPr/>
        </p:nvGrpSpPr>
        <p:grpSpPr>
          <a:xfrm>
            <a:off x="2527168" y="4523461"/>
            <a:ext cx="3383437" cy="1296537"/>
            <a:chOff x="6533673" y="3357955"/>
            <a:chExt cx="2150471" cy="1296537"/>
          </a:xfrm>
        </p:grpSpPr>
        <p:sp>
          <p:nvSpPr>
            <p:cNvPr id="1704" name="Google Shape;1704;p32"/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  <p:sp>
          <p:nvSpPr>
            <p:cNvPr id="1705" name="Google Shape;1705;p32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6" name="Google Shape;1706;p32"/>
          <p:cNvGrpSpPr/>
          <p:nvPr/>
        </p:nvGrpSpPr>
        <p:grpSpPr>
          <a:xfrm>
            <a:off x="744828" y="1623924"/>
            <a:ext cx="958878" cy="1043485"/>
            <a:chOff x="296609" y="1505193"/>
            <a:chExt cx="1278494" cy="1391303"/>
          </a:xfrm>
        </p:grpSpPr>
        <p:sp>
          <p:nvSpPr>
            <p:cNvPr id="1707" name="Google Shape;1707;p32"/>
            <p:cNvSpPr/>
            <p:nvPr/>
          </p:nvSpPr>
          <p:spPr>
            <a:xfrm>
              <a:off x="616226" y="1505193"/>
              <a:ext cx="958877" cy="1391303"/>
            </a:xfrm>
            <a:custGeom>
              <a:avLst/>
              <a:gdLst/>
              <a:ahLst/>
              <a:cxnLst/>
              <a:rect l="l" t="t" r="r" b="b"/>
              <a:pathLst>
                <a:path w="238" h="348" extrusionOk="0">
                  <a:moveTo>
                    <a:pt x="120" y="0"/>
                  </a:moveTo>
                  <a:cubicBezTo>
                    <a:pt x="95" y="35"/>
                    <a:pt x="63" y="82"/>
                    <a:pt x="33" y="134"/>
                  </a:cubicBezTo>
                  <a:cubicBezTo>
                    <a:pt x="27" y="146"/>
                    <a:pt x="16" y="165"/>
                    <a:pt x="10" y="193"/>
                  </a:cubicBezTo>
                  <a:cubicBezTo>
                    <a:pt x="6" y="212"/>
                    <a:pt x="0" y="237"/>
                    <a:pt x="10" y="265"/>
                  </a:cubicBezTo>
                  <a:cubicBezTo>
                    <a:pt x="25" y="309"/>
                    <a:pt x="66" y="328"/>
                    <a:pt x="73" y="331"/>
                  </a:cubicBezTo>
                  <a:cubicBezTo>
                    <a:pt x="112" y="348"/>
                    <a:pt x="147" y="338"/>
                    <a:pt x="157" y="335"/>
                  </a:cubicBezTo>
                  <a:cubicBezTo>
                    <a:pt x="169" y="332"/>
                    <a:pt x="196" y="323"/>
                    <a:pt x="216" y="297"/>
                  </a:cubicBezTo>
                  <a:cubicBezTo>
                    <a:pt x="235" y="272"/>
                    <a:pt x="236" y="246"/>
                    <a:pt x="237" y="233"/>
                  </a:cubicBezTo>
                  <a:cubicBezTo>
                    <a:pt x="238" y="206"/>
                    <a:pt x="231" y="187"/>
                    <a:pt x="223" y="166"/>
                  </a:cubicBezTo>
                  <a:cubicBezTo>
                    <a:pt x="213" y="140"/>
                    <a:pt x="202" y="123"/>
                    <a:pt x="166" y="69"/>
                  </a:cubicBezTo>
                  <a:cubicBezTo>
                    <a:pt x="148" y="42"/>
                    <a:pt x="132" y="19"/>
                    <a:pt x="120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41843" y="1768412"/>
              <a:ext cx="169218" cy="244424"/>
            </a:xfrm>
            <a:custGeom>
              <a:avLst/>
              <a:gdLst/>
              <a:ahLst/>
              <a:cxnLst/>
              <a:rect l="l" t="t" r="r" b="b"/>
              <a:pathLst>
                <a:path w="39" h="61" extrusionOk="0">
                  <a:moveTo>
                    <a:pt x="3" y="61"/>
                  </a:moveTo>
                  <a:cubicBezTo>
                    <a:pt x="2" y="58"/>
                    <a:pt x="0" y="57"/>
                    <a:pt x="1" y="52"/>
                  </a:cubicBezTo>
                  <a:cubicBezTo>
                    <a:pt x="2" y="46"/>
                    <a:pt x="5" y="41"/>
                    <a:pt x="10" y="32"/>
                  </a:cubicBezTo>
                  <a:cubicBezTo>
                    <a:pt x="17" y="21"/>
                    <a:pt x="18" y="17"/>
                    <a:pt x="25" y="7"/>
                  </a:cubicBezTo>
                  <a:cubicBezTo>
                    <a:pt x="31" y="0"/>
                    <a:pt x="34" y="0"/>
                    <a:pt x="36" y="1"/>
                  </a:cubicBezTo>
                  <a:cubicBezTo>
                    <a:pt x="39" y="1"/>
                    <a:pt x="38" y="2"/>
                    <a:pt x="38" y="3"/>
                  </a:cubicBezTo>
                  <a:cubicBezTo>
                    <a:pt x="39" y="10"/>
                    <a:pt x="36" y="15"/>
                    <a:pt x="30" y="24"/>
                  </a:cubicBezTo>
                  <a:cubicBezTo>
                    <a:pt x="21" y="39"/>
                    <a:pt x="23" y="36"/>
                    <a:pt x="18" y="44"/>
                  </a:cubicBezTo>
                  <a:cubicBezTo>
                    <a:pt x="13" y="52"/>
                    <a:pt x="11" y="61"/>
                    <a:pt x="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23047" y="2125632"/>
              <a:ext cx="526439" cy="545246"/>
            </a:xfrm>
            <a:custGeom>
              <a:avLst/>
              <a:gdLst/>
              <a:ahLst/>
              <a:cxnLst/>
              <a:rect l="l" t="t" r="r" b="b"/>
              <a:pathLst>
                <a:path w="131" h="138" extrusionOk="0">
                  <a:moveTo>
                    <a:pt x="110" y="3"/>
                  </a:moveTo>
                  <a:cubicBezTo>
                    <a:pt x="98" y="14"/>
                    <a:pt x="88" y="24"/>
                    <a:pt x="82" y="32"/>
                  </a:cubicBezTo>
                  <a:cubicBezTo>
                    <a:pt x="70" y="47"/>
                    <a:pt x="58" y="62"/>
                    <a:pt x="48" y="86"/>
                  </a:cubicBezTo>
                  <a:cubicBezTo>
                    <a:pt x="45" y="92"/>
                    <a:pt x="43" y="98"/>
                    <a:pt x="42" y="102"/>
                  </a:cubicBezTo>
                  <a:cubicBezTo>
                    <a:pt x="37" y="96"/>
                    <a:pt x="32" y="89"/>
                    <a:pt x="26" y="83"/>
                  </a:cubicBezTo>
                  <a:cubicBezTo>
                    <a:pt x="22" y="77"/>
                    <a:pt x="17" y="72"/>
                    <a:pt x="13" y="68"/>
                  </a:cubicBezTo>
                  <a:cubicBezTo>
                    <a:pt x="10" y="65"/>
                    <a:pt x="6" y="65"/>
                    <a:pt x="3" y="67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6" y="84"/>
                    <a:pt x="11" y="92"/>
                    <a:pt x="16" y="100"/>
                  </a:cubicBezTo>
                  <a:cubicBezTo>
                    <a:pt x="23" y="112"/>
                    <a:pt x="30" y="123"/>
                    <a:pt x="38" y="134"/>
                  </a:cubicBezTo>
                  <a:cubicBezTo>
                    <a:pt x="39" y="135"/>
                    <a:pt x="41" y="136"/>
                    <a:pt x="43" y="137"/>
                  </a:cubicBezTo>
                  <a:cubicBezTo>
                    <a:pt x="48" y="138"/>
                    <a:pt x="54" y="134"/>
                    <a:pt x="57" y="128"/>
                  </a:cubicBezTo>
                  <a:cubicBezTo>
                    <a:pt x="59" y="122"/>
                    <a:pt x="62" y="114"/>
                    <a:pt x="67" y="104"/>
                  </a:cubicBezTo>
                  <a:cubicBezTo>
                    <a:pt x="78" y="80"/>
                    <a:pt x="92" y="63"/>
                    <a:pt x="98" y="56"/>
                  </a:cubicBezTo>
                  <a:cubicBezTo>
                    <a:pt x="114" y="36"/>
                    <a:pt x="121" y="26"/>
                    <a:pt x="122" y="26"/>
                  </a:cubicBezTo>
                  <a:cubicBezTo>
                    <a:pt x="125" y="24"/>
                    <a:pt x="129" y="21"/>
                    <a:pt x="130" y="15"/>
                  </a:cubicBezTo>
                  <a:cubicBezTo>
                    <a:pt x="131" y="11"/>
                    <a:pt x="128" y="5"/>
                    <a:pt x="123" y="2"/>
                  </a:cubicBezTo>
                  <a:cubicBezTo>
                    <a:pt x="119" y="0"/>
                    <a:pt x="114" y="0"/>
                    <a:pt x="110" y="3"/>
                  </a:cubicBez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34211" y="2426455"/>
              <a:ext cx="432438" cy="432438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96609" y="2388852"/>
              <a:ext cx="488836" cy="50764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116" y="61"/>
                  </a:moveTo>
                  <a:cubicBezTo>
                    <a:pt x="110" y="61"/>
                    <a:pt x="110" y="61"/>
                    <a:pt x="110" y="61"/>
                  </a:cubicBezTo>
                  <a:cubicBezTo>
                    <a:pt x="110" y="75"/>
                    <a:pt x="105" y="87"/>
                    <a:pt x="96" y="96"/>
                  </a:cubicBezTo>
                  <a:cubicBezTo>
                    <a:pt x="87" y="105"/>
                    <a:pt x="75" y="111"/>
                    <a:pt x="61" y="111"/>
                  </a:cubicBezTo>
                  <a:cubicBezTo>
                    <a:pt x="47" y="111"/>
                    <a:pt x="35" y="105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5" y="17"/>
                    <a:pt x="47" y="12"/>
                    <a:pt x="61" y="12"/>
                  </a:cubicBezTo>
                  <a:cubicBezTo>
                    <a:pt x="75" y="12"/>
                    <a:pt x="87" y="17"/>
                    <a:pt x="96" y="26"/>
                  </a:cubicBezTo>
                  <a:cubicBezTo>
                    <a:pt x="105" y="35"/>
                    <a:pt x="110" y="47"/>
                    <a:pt x="110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3"/>
                    <a:pt x="61" y="123"/>
                  </a:cubicBezTo>
                  <a:cubicBezTo>
                    <a:pt x="95" y="123"/>
                    <a:pt x="122" y="95"/>
                    <a:pt x="122" y="61"/>
                  </a:cubicBezTo>
                  <a:lnTo>
                    <a:pt x="1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2" name="Google Shape;1712;p32"/>
          <p:cNvGrpSpPr/>
          <p:nvPr/>
        </p:nvGrpSpPr>
        <p:grpSpPr>
          <a:xfrm>
            <a:off x="625378" y="2849292"/>
            <a:ext cx="1156274" cy="1258299"/>
            <a:chOff x="296609" y="3046906"/>
            <a:chExt cx="1278494" cy="1391303"/>
          </a:xfrm>
        </p:grpSpPr>
        <p:sp>
          <p:nvSpPr>
            <p:cNvPr id="1713" name="Google Shape;1713;p32"/>
            <p:cNvSpPr/>
            <p:nvPr/>
          </p:nvSpPr>
          <p:spPr>
            <a:xfrm>
              <a:off x="616226" y="3046906"/>
              <a:ext cx="958877" cy="1391303"/>
            </a:xfrm>
            <a:custGeom>
              <a:avLst/>
              <a:gdLst/>
              <a:ahLst/>
              <a:cxnLst/>
              <a:rect l="l" t="t" r="r" b="b"/>
              <a:pathLst>
                <a:path w="238" h="348" extrusionOk="0">
                  <a:moveTo>
                    <a:pt x="120" y="0"/>
                  </a:moveTo>
                  <a:cubicBezTo>
                    <a:pt x="95" y="35"/>
                    <a:pt x="63" y="82"/>
                    <a:pt x="33" y="134"/>
                  </a:cubicBezTo>
                  <a:cubicBezTo>
                    <a:pt x="27" y="146"/>
                    <a:pt x="16" y="165"/>
                    <a:pt x="10" y="193"/>
                  </a:cubicBezTo>
                  <a:cubicBezTo>
                    <a:pt x="6" y="212"/>
                    <a:pt x="0" y="237"/>
                    <a:pt x="10" y="265"/>
                  </a:cubicBezTo>
                  <a:cubicBezTo>
                    <a:pt x="25" y="309"/>
                    <a:pt x="66" y="328"/>
                    <a:pt x="73" y="331"/>
                  </a:cubicBezTo>
                  <a:cubicBezTo>
                    <a:pt x="112" y="348"/>
                    <a:pt x="147" y="338"/>
                    <a:pt x="157" y="335"/>
                  </a:cubicBezTo>
                  <a:cubicBezTo>
                    <a:pt x="169" y="332"/>
                    <a:pt x="196" y="323"/>
                    <a:pt x="216" y="297"/>
                  </a:cubicBezTo>
                  <a:cubicBezTo>
                    <a:pt x="235" y="272"/>
                    <a:pt x="236" y="246"/>
                    <a:pt x="237" y="233"/>
                  </a:cubicBezTo>
                  <a:cubicBezTo>
                    <a:pt x="238" y="206"/>
                    <a:pt x="231" y="187"/>
                    <a:pt x="223" y="166"/>
                  </a:cubicBezTo>
                  <a:cubicBezTo>
                    <a:pt x="213" y="140"/>
                    <a:pt x="202" y="123"/>
                    <a:pt x="166" y="69"/>
                  </a:cubicBezTo>
                  <a:cubicBezTo>
                    <a:pt x="148" y="42"/>
                    <a:pt x="132" y="18"/>
                    <a:pt x="120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841843" y="3310126"/>
              <a:ext cx="169218" cy="244424"/>
            </a:xfrm>
            <a:custGeom>
              <a:avLst/>
              <a:gdLst/>
              <a:ahLst/>
              <a:cxnLst/>
              <a:rect l="l" t="t" r="r" b="b"/>
              <a:pathLst>
                <a:path w="39" h="62" extrusionOk="0">
                  <a:moveTo>
                    <a:pt x="3" y="62"/>
                  </a:moveTo>
                  <a:cubicBezTo>
                    <a:pt x="2" y="59"/>
                    <a:pt x="0" y="58"/>
                    <a:pt x="1" y="53"/>
                  </a:cubicBezTo>
                  <a:cubicBezTo>
                    <a:pt x="2" y="47"/>
                    <a:pt x="5" y="42"/>
                    <a:pt x="10" y="33"/>
                  </a:cubicBezTo>
                  <a:cubicBezTo>
                    <a:pt x="17" y="22"/>
                    <a:pt x="18" y="18"/>
                    <a:pt x="25" y="8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9" y="2"/>
                    <a:pt x="38" y="3"/>
                    <a:pt x="38" y="4"/>
                  </a:cubicBezTo>
                  <a:cubicBezTo>
                    <a:pt x="39" y="11"/>
                    <a:pt x="36" y="16"/>
                    <a:pt x="30" y="25"/>
                  </a:cubicBezTo>
                  <a:cubicBezTo>
                    <a:pt x="21" y="40"/>
                    <a:pt x="23" y="37"/>
                    <a:pt x="18" y="45"/>
                  </a:cubicBezTo>
                  <a:cubicBezTo>
                    <a:pt x="13" y="53"/>
                    <a:pt x="11" y="62"/>
                    <a:pt x="3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23047" y="3648551"/>
              <a:ext cx="526439" cy="564042"/>
            </a:xfrm>
            <a:custGeom>
              <a:avLst/>
              <a:gdLst/>
              <a:ahLst/>
              <a:cxnLst/>
              <a:rect l="l" t="t" r="r" b="b"/>
              <a:pathLst>
                <a:path w="131" h="137" extrusionOk="0">
                  <a:moveTo>
                    <a:pt x="110" y="2"/>
                  </a:moveTo>
                  <a:cubicBezTo>
                    <a:pt x="98" y="14"/>
                    <a:pt x="88" y="24"/>
                    <a:pt x="82" y="32"/>
                  </a:cubicBezTo>
                  <a:cubicBezTo>
                    <a:pt x="70" y="47"/>
                    <a:pt x="58" y="62"/>
                    <a:pt x="48" y="86"/>
                  </a:cubicBezTo>
                  <a:cubicBezTo>
                    <a:pt x="45" y="92"/>
                    <a:pt x="43" y="98"/>
                    <a:pt x="42" y="102"/>
                  </a:cubicBezTo>
                  <a:cubicBezTo>
                    <a:pt x="37" y="96"/>
                    <a:pt x="32" y="89"/>
                    <a:pt x="26" y="83"/>
                  </a:cubicBezTo>
                  <a:cubicBezTo>
                    <a:pt x="22" y="77"/>
                    <a:pt x="17" y="72"/>
                    <a:pt x="13" y="67"/>
                  </a:cubicBezTo>
                  <a:cubicBezTo>
                    <a:pt x="10" y="65"/>
                    <a:pt x="6" y="65"/>
                    <a:pt x="3" y="67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6" y="84"/>
                    <a:pt x="11" y="92"/>
                    <a:pt x="16" y="100"/>
                  </a:cubicBezTo>
                  <a:cubicBezTo>
                    <a:pt x="23" y="112"/>
                    <a:pt x="30" y="123"/>
                    <a:pt x="38" y="134"/>
                  </a:cubicBezTo>
                  <a:cubicBezTo>
                    <a:pt x="39" y="135"/>
                    <a:pt x="41" y="136"/>
                    <a:pt x="43" y="137"/>
                  </a:cubicBezTo>
                  <a:cubicBezTo>
                    <a:pt x="48" y="137"/>
                    <a:pt x="54" y="134"/>
                    <a:pt x="57" y="128"/>
                  </a:cubicBezTo>
                  <a:cubicBezTo>
                    <a:pt x="59" y="122"/>
                    <a:pt x="62" y="114"/>
                    <a:pt x="67" y="104"/>
                  </a:cubicBezTo>
                  <a:cubicBezTo>
                    <a:pt x="78" y="80"/>
                    <a:pt x="92" y="63"/>
                    <a:pt x="98" y="55"/>
                  </a:cubicBezTo>
                  <a:cubicBezTo>
                    <a:pt x="114" y="36"/>
                    <a:pt x="121" y="26"/>
                    <a:pt x="122" y="26"/>
                  </a:cubicBezTo>
                  <a:cubicBezTo>
                    <a:pt x="125" y="24"/>
                    <a:pt x="129" y="21"/>
                    <a:pt x="130" y="15"/>
                  </a:cubicBezTo>
                  <a:cubicBezTo>
                    <a:pt x="131" y="11"/>
                    <a:pt x="128" y="5"/>
                    <a:pt x="123" y="2"/>
                  </a:cubicBezTo>
                  <a:cubicBezTo>
                    <a:pt x="119" y="0"/>
                    <a:pt x="114" y="0"/>
                    <a:pt x="110" y="2"/>
                  </a:cubicBez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334211" y="3968168"/>
              <a:ext cx="432438" cy="432438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96609" y="3930566"/>
              <a:ext cx="488836" cy="48883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16" y="61"/>
                  </a:moveTo>
                  <a:cubicBezTo>
                    <a:pt x="110" y="61"/>
                    <a:pt x="110" y="61"/>
                    <a:pt x="110" y="61"/>
                  </a:cubicBezTo>
                  <a:cubicBezTo>
                    <a:pt x="110" y="75"/>
                    <a:pt x="105" y="87"/>
                    <a:pt x="96" y="96"/>
                  </a:cubicBezTo>
                  <a:cubicBezTo>
                    <a:pt x="87" y="105"/>
                    <a:pt x="75" y="110"/>
                    <a:pt x="61" y="110"/>
                  </a:cubicBezTo>
                  <a:cubicBezTo>
                    <a:pt x="47" y="110"/>
                    <a:pt x="35" y="105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5" y="17"/>
                    <a:pt x="47" y="12"/>
                    <a:pt x="61" y="12"/>
                  </a:cubicBezTo>
                  <a:cubicBezTo>
                    <a:pt x="75" y="12"/>
                    <a:pt x="87" y="17"/>
                    <a:pt x="96" y="26"/>
                  </a:cubicBezTo>
                  <a:cubicBezTo>
                    <a:pt x="105" y="35"/>
                    <a:pt x="110" y="47"/>
                    <a:pt x="110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lnTo>
                    <a:pt x="1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8" name="Google Shape;1718;p32"/>
          <p:cNvGrpSpPr/>
          <p:nvPr/>
        </p:nvGrpSpPr>
        <p:grpSpPr>
          <a:xfrm>
            <a:off x="486732" y="4390796"/>
            <a:ext cx="1425724" cy="1551524"/>
            <a:chOff x="296609" y="4551017"/>
            <a:chExt cx="1278494" cy="1391303"/>
          </a:xfrm>
        </p:grpSpPr>
        <p:sp>
          <p:nvSpPr>
            <p:cNvPr id="1719" name="Google Shape;1719;p32"/>
            <p:cNvSpPr/>
            <p:nvPr/>
          </p:nvSpPr>
          <p:spPr>
            <a:xfrm>
              <a:off x="616226" y="4551017"/>
              <a:ext cx="958877" cy="1391303"/>
            </a:xfrm>
            <a:custGeom>
              <a:avLst/>
              <a:gdLst/>
              <a:ahLst/>
              <a:cxnLst/>
              <a:rect l="l" t="t" r="r" b="b"/>
              <a:pathLst>
                <a:path w="238" h="348" extrusionOk="0">
                  <a:moveTo>
                    <a:pt x="120" y="0"/>
                  </a:moveTo>
                  <a:cubicBezTo>
                    <a:pt x="95" y="35"/>
                    <a:pt x="63" y="82"/>
                    <a:pt x="33" y="134"/>
                  </a:cubicBezTo>
                  <a:cubicBezTo>
                    <a:pt x="27" y="146"/>
                    <a:pt x="16" y="165"/>
                    <a:pt x="10" y="193"/>
                  </a:cubicBezTo>
                  <a:cubicBezTo>
                    <a:pt x="6" y="212"/>
                    <a:pt x="0" y="237"/>
                    <a:pt x="10" y="265"/>
                  </a:cubicBezTo>
                  <a:cubicBezTo>
                    <a:pt x="25" y="309"/>
                    <a:pt x="66" y="328"/>
                    <a:pt x="73" y="331"/>
                  </a:cubicBezTo>
                  <a:cubicBezTo>
                    <a:pt x="112" y="348"/>
                    <a:pt x="147" y="338"/>
                    <a:pt x="157" y="335"/>
                  </a:cubicBezTo>
                  <a:cubicBezTo>
                    <a:pt x="169" y="332"/>
                    <a:pt x="196" y="323"/>
                    <a:pt x="216" y="296"/>
                  </a:cubicBezTo>
                  <a:cubicBezTo>
                    <a:pt x="235" y="272"/>
                    <a:pt x="236" y="246"/>
                    <a:pt x="237" y="233"/>
                  </a:cubicBezTo>
                  <a:cubicBezTo>
                    <a:pt x="238" y="206"/>
                    <a:pt x="231" y="187"/>
                    <a:pt x="223" y="166"/>
                  </a:cubicBezTo>
                  <a:cubicBezTo>
                    <a:pt x="213" y="140"/>
                    <a:pt x="202" y="123"/>
                    <a:pt x="166" y="69"/>
                  </a:cubicBezTo>
                  <a:cubicBezTo>
                    <a:pt x="148" y="42"/>
                    <a:pt x="132" y="18"/>
                    <a:pt x="120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41843" y="4814237"/>
              <a:ext cx="169218" cy="244424"/>
            </a:xfrm>
            <a:custGeom>
              <a:avLst/>
              <a:gdLst/>
              <a:ahLst/>
              <a:cxnLst/>
              <a:rect l="l" t="t" r="r" b="b"/>
              <a:pathLst>
                <a:path w="39" h="62" extrusionOk="0">
                  <a:moveTo>
                    <a:pt x="3" y="62"/>
                  </a:moveTo>
                  <a:cubicBezTo>
                    <a:pt x="2" y="59"/>
                    <a:pt x="0" y="58"/>
                    <a:pt x="1" y="53"/>
                  </a:cubicBezTo>
                  <a:cubicBezTo>
                    <a:pt x="2" y="47"/>
                    <a:pt x="5" y="42"/>
                    <a:pt x="10" y="33"/>
                  </a:cubicBezTo>
                  <a:cubicBezTo>
                    <a:pt x="17" y="22"/>
                    <a:pt x="18" y="18"/>
                    <a:pt x="25" y="8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9" y="2"/>
                    <a:pt x="38" y="3"/>
                    <a:pt x="38" y="4"/>
                  </a:cubicBezTo>
                  <a:cubicBezTo>
                    <a:pt x="39" y="11"/>
                    <a:pt x="36" y="16"/>
                    <a:pt x="30" y="24"/>
                  </a:cubicBezTo>
                  <a:cubicBezTo>
                    <a:pt x="21" y="40"/>
                    <a:pt x="23" y="37"/>
                    <a:pt x="18" y="45"/>
                  </a:cubicBezTo>
                  <a:cubicBezTo>
                    <a:pt x="13" y="53"/>
                    <a:pt x="11" y="62"/>
                    <a:pt x="3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23047" y="5171457"/>
              <a:ext cx="526439" cy="545246"/>
            </a:xfrm>
            <a:custGeom>
              <a:avLst/>
              <a:gdLst/>
              <a:ahLst/>
              <a:cxnLst/>
              <a:rect l="l" t="t" r="r" b="b"/>
              <a:pathLst>
                <a:path w="131" h="137" extrusionOk="0">
                  <a:moveTo>
                    <a:pt x="110" y="2"/>
                  </a:moveTo>
                  <a:cubicBezTo>
                    <a:pt x="98" y="14"/>
                    <a:pt x="88" y="24"/>
                    <a:pt x="82" y="32"/>
                  </a:cubicBezTo>
                  <a:cubicBezTo>
                    <a:pt x="70" y="46"/>
                    <a:pt x="58" y="62"/>
                    <a:pt x="48" y="85"/>
                  </a:cubicBezTo>
                  <a:cubicBezTo>
                    <a:pt x="45" y="92"/>
                    <a:pt x="43" y="98"/>
                    <a:pt x="42" y="102"/>
                  </a:cubicBezTo>
                  <a:cubicBezTo>
                    <a:pt x="37" y="96"/>
                    <a:pt x="32" y="89"/>
                    <a:pt x="26" y="82"/>
                  </a:cubicBezTo>
                  <a:cubicBezTo>
                    <a:pt x="22" y="77"/>
                    <a:pt x="17" y="72"/>
                    <a:pt x="13" y="67"/>
                  </a:cubicBezTo>
                  <a:cubicBezTo>
                    <a:pt x="10" y="65"/>
                    <a:pt x="6" y="65"/>
                    <a:pt x="3" y="67"/>
                  </a:cubicBezTo>
                  <a:cubicBezTo>
                    <a:pt x="0" y="69"/>
                    <a:pt x="0" y="73"/>
                    <a:pt x="2" y="76"/>
                  </a:cubicBezTo>
                  <a:cubicBezTo>
                    <a:pt x="6" y="84"/>
                    <a:pt x="11" y="92"/>
                    <a:pt x="16" y="100"/>
                  </a:cubicBezTo>
                  <a:cubicBezTo>
                    <a:pt x="23" y="112"/>
                    <a:pt x="30" y="123"/>
                    <a:pt x="38" y="134"/>
                  </a:cubicBezTo>
                  <a:cubicBezTo>
                    <a:pt x="39" y="135"/>
                    <a:pt x="41" y="136"/>
                    <a:pt x="43" y="137"/>
                  </a:cubicBezTo>
                  <a:cubicBezTo>
                    <a:pt x="48" y="137"/>
                    <a:pt x="54" y="134"/>
                    <a:pt x="57" y="128"/>
                  </a:cubicBezTo>
                  <a:cubicBezTo>
                    <a:pt x="59" y="122"/>
                    <a:pt x="62" y="114"/>
                    <a:pt x="67" y="104"/>
                  </a:cubicBezTo>
                  <a:cubicBezTo>
                    <a:pt x="78" y="80"/>
                    <a:pt x="92" y="63"/>
                    <a:pt x="98" y="55"/>
                  </a:cubicBezTo>
                  <a:cubicBezTo>
                    <a:pt x="114" y="36"/>
                    <a:pt x="121" y="26"/>
                    <a:pt x="122" y="26"/>
                  </a:cubicBezTo>
                  <a:cubicBezTo>
                    <a:pt x="125" y="24"/>
                    <a:pt x="129" y="20"/>
                    <a:pt x="130" y="15"/>
                  </a:cubicBezTo>
                  <a:cubicBezTo>
                    <a:pt x="131" y="11"/>
                    <a:pt x="128" y="5"/>
                    <a:pt x="123" y="2"/>
                  </a:cubicBezTo>
                  <a:cubicBezTo>
                    <a:pt x="119" y="0"/>
                    <a:pt x="114" y="0"/>
                    <a:pt x="110" y="2"/>
                  </a:cubicBez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334211" y="5472279"/>
              <a:ext cx="432438" cy="451233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96609" y="5453484"/>
              <a:ext cx="488836" cy="48883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16" y="61"/>
                  </a:moveTo>
                  <a:cubicBezTo>
                    <a:pt x="110" y="61"/>
                    <a:pt x="110" y="61"/>
                    <a:pt x="110" y="61"/>
                  </a:cubicBezTo>
                  <a:cubicBezTo>
                    <a:pt x="110" y="75"/>
                    <a:pt x="105" y="87"/>
                    <a:pt x="96" y="96"/>
                  </a:cubicBezTo>
                  <a:cubicBezTo>
                    <a:pt x="87" y="105"/>
                    <a:pt x="75" y="110"/>
                    <a:pt x="61" y="110"/>
                  </a:cubicBezTo>
                  <a:cubicBezTo>
                    <a:pt x="47" y="110"/>
                    <a:pt x="35" y="105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5" y="17"/>
                    <a:pt x="47" y="12"/>
                    <a:pt x="61" y="12"/>
                  </a:cubicBezTo>
                  <a:cubicBezTo>
                    <a:pt x="75" y="12"/>
                    <a:pt x="87" y="17"/>
                    <a:pt x="96" y="26"/>
                  </a:cubicBezTo>
                  <a:cubicBezTo>
                    <a:pt x="105" y="35"/>
                    <a:pt x="110" y="47"/>
                    <a:pt x="110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lnTo>
                    <a:pt x="1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4" name="Google Shape;1724;p32"/>
          <p:cNvGrpSpPr/>
          <p:nvPr/>
        </p:nvGrpSpPr>
        <p:grpSpPr>
          <a:xfrm>
            <a:off x="6668986" y="1344620"/>
            <a:ext cx="4383354" cy="4602547"/>
            <a:chOff x="6604250" y="1484764"/>
            <a:chExt cx="1185065" cy="1244325"/>
          </a:xfrm>
        </p:grpSpPr>
        <p:sp>
          <p:nvSpPr>
            <p:cNvPr id="1725" name="Google Shape;1725;p32"/>
            <p:cNvSpPr/>
            <p:nvPr/>
          </p:nvSpPr>
          <p:spPr>
            <a:xfrm>
              <a:off x="7038774" y="2185931"/>
              <a:ext cx="395022" cy="543158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0" y="140"/>
                  </a:moveTo>
                  <a:cubicBezTo>
                    <a:pt x="0" y="180"/>
                    <a:pt x="0" y="219"/>
                    <a:pt x="0" y="259"/>
                  </a:cubicBezTo>
                  <a:cubicBezTo>
                    <a:pt x="63" y="259"/>
                    <a:pt x="125" y="259"/>
                    <a:pt x="188" y="259"/>
                  </a:cubicBezTo>
                  <a:cubicBezTo>
                    <a:pt x="188" y="191"/>
                    <a:pt x="188" y="122"/>
                    <a:pt x="188" y="54"/>
                  </a:cubicBezTo>
                  <a:cubicBezTo>
                    <a:pt x="188" y="36"/>
                    <a:pt x="188" y="18"/>
                    <a:pt x="188" y="0"/>
                  </a:cubicBezTo>
                  <a:cubicBezTo>
                    <a:pt x="129" y="0"/>
                    <a:pt x="70" y="0"/>
                    <a:pt x="11" y="0"/>
                  </a:cubicBezTo>
                  <a:cubicBezTo>
                    <a:pt x="7" y="47"/>
                    <a:pt x="4" y="93"/>
                    <a:pt x="0" y="14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7078276" y="1860035"/>
              <a:ext cx="286394" cy="296266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6801761" y="2185931"/>
              <a:ext cx="286394" cy="237013"/>
            </a:xfrm>
            <a:custGeom>
              <a:avLst/>
              <a:gdLst/>
              <a:ahLst/>
              <a:cxnLst/>
              <a:rect l="l" t="t" r="r" b="b"/>
              <a:pathLst>
                <a:path w="134" h="114" extrusionOk="0">
                  <a:moveTo>
                    <a:pt x="134" y="2"/>
                  </a:moveTo>
                  <a:cubicBezTo>
                    <a:pt x="131" y="2"/>
                    <a:pt x="123" y="0"/>
                    <a:pt x="115" y="4"/>
                  </a:cubicBezTo>
                  <a:cubicBezTo>
                    <a:pt x="110" y="5"/>
                    <a:pt x="107" y="8"/>
                    <a:pt x="105" y="10"/>
                  </a:cubicBezTo>
                  <a:cubicBezTo>
                    <a:pt x="70" y="44"/>
                    <a:pt x="35" y="79"/>
                    <a:pt x="0" y="114"/>
                  </a:cubicBezTo>
                  <a:cubicBezTo>
                    <a:pt x="43" y="114"/>
                    <a:pt x="85" y="114"/>
                    <a:pt x="127" y="114"/>
                  </a:cubicBezTo>
                  <a:cubicBezTo>
                    <a:pt x="130" y="77"/>
                    <a:pt x="132" y="39"/>
                    <a:pt x="134" y="2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7078276" y="2373563"/>
              <a:ext cx="128385" cy="177760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12" y="88"/>
                  </a:moveTo>
                  <a:cubicBezTo>
                    <a:pt x="49" y="88"/>
                    <a:pt x="49" y="88"/>
                    <a:pt x="49" y="88"/>
                  </a:cubicBezTo>
                  <a:cubicBezTo>
                    <a:pt x="56" y="88"/>
                    <a:pt x="61" y="82"/>
                    <a:pt x="61" y="7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6"/>
                    <a:pt x="56" y="0"/>
                    <a:pt x="4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6" y="88"/>
                    <a:pt x="12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7335040" y="1850162"/>
              <a:ext cx="454275" cy="454275"/>
            </a:xfrm>
            <a:custGeom>
              <a:avLst/>
              <a:gdLst/>
              <a:ahLst/>
              <a:cxnLst/>
              <a:rect l="l" t="t" r="r" b="b"/>
              <a:pathLst>
                <a:path w="218" h="216" extrusionOk="0">
                  <a:moveTo>
                    <a:pt x="31" y="216"/>
                  </a:moveTo>
                  <a:cubicBezTo>
                    <a:pt x="24" y="216"/>
                    <a:pt x="17" y="213"/>
                    <a:pt x="11" y="207"/>
                  </a:cubicBezTo>
                  <a:cubicBezTo>
                    <a:pt x="0" y="196"/>
                    <a:pt x="0" y="179"/>
                    <a:pt x="11" y="168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78" y="0"/>
                    <a:pt x="196" y="0"/>
                    <a:pt x="207" y="11"/>
                  </a:cubicBezTo>
                  <a:cubicBezTo>
                    <a:pt x="218" y="22"/>
                    <a:pt x="218" y="40"/>
                    <a:pt x="207" y="51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45" y="213"/>
                    <a:pt x="38" y="216"/>
                    <a:pt x="31" y="216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6851142" y="2462446"/>
              <a:ext cx="256764" cy="0"/>
            </a:xfrm>
            <a:custGeom>
              <a:avLst/>
              <a:gdLst/>
              <a:ahLst/>
              <a:cxnLst/>
              <a:rect l="l" t="t" r="r" b="b"/>
              <a:pathLst>
                <a:path w="122" h="120000" extrusionOk="0">
                  <a:moveTo>
                    <a:pt x="0" y="0"/>
                  </a:moveTo>
                  <a:cubicBezTo>
                    <a:pt x="41" y="0"/>
                    <a:pt x="81" y="0"/>
                    <a:pt x="122" y="0"/>
                  </a:cubicBezTo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6791888" y="2403193"/>
              <a:ext cx="375271" cy="128385"/>
            </a:xfrm>
            <a:custGeom>
              <a:avLst/>
              <a:gdLst/>
              <a:ahLst/>
              <a:cxnLst/>
              <a:rect l="l" t="t" r="r" b="b"/>
              <a:pathLst>
                <a:path w="178" h="62" extrusionOk="0">
                  <a:moveTo>
                    <a:pt x="150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4"/>
                    <a:pt x="13" y="0"/>
                    <a:pt x="28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5" y="0"/>
                    <a:pt x="178" y="14"/>
                    <a:pt x="178" y="31"/>
                  </a:cubicBezTo>
                  <a:cubicBezTo>
                    <a:pt x="178" y="48"/>
                    <a:pt x="165" y="62"/>
                    <a:pt x="150" y="62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6604250" y="1484764"/>
              <a:ext cx="167887" cy="167887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0" y="28"/>
                  </a:moveTo>
                  <a:cubicBezTo>
                    <a:pt x="9" y="18"/>
                    <a:pt x="19" y="9"/>
                    <a:pt x="29" y="0"/>
                  </a:cubicBezTo>
                  <a:cubicBezTo>
                    <a:pt x="33" y="4"/>
                    <a:pt x="38" y="9"/>
                    <a:pt x="43" y="14"/>
                  </a:cubicBezTo>
                  <a:cubicBezTo>
                    <a:pt x="51" y="12"/>
                    <a:pt x="59" y="11"/>
                    <a:pt x="68" y="10"/>
                  </a:cubicBezTo>
                  <a:cubicBezTo>
                    <a:pt x="72" y="14"/>
                    <a:pt x="77" y="19"/>
                    <a:pt x="82" y="23"/>
                  </a:cubicBezTo>
                  <a:cubicBezTo>
                    <a:pt x="63" y="42"/>
                    <a:pt x="44" y="62"/>
                    <a:pt x="25" y="81"/>
                  </a:cubicBezTo>
                  <a:cubicBezTo>
                    <a:pt x="20" y="76"/>
                    <a:pt x="15" y="72"/>
                    <a:pt x="10" y="67"/>
                  </a:cubicBezTo>
                  <a:cubicBezTo>
                    <a:pt x="12" y="59"/>
                    <a:pt x="13" y="51"/>
                    <a:pt x="15" y="43"/>
                  </a:cubicBezTo>
                  <a:cubicBezTo>
                    <a:pt x="10" y="38"/>
                    <a:pt x="5" y="33"/>
                    <a:pt x="0" y="28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6683254" y="1652651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6732635" y="1613149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772137" y="156376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6712884" y="1711905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6791888" y="163290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6752386" y="1672403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6831390" y="159339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6742507" y="178103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6782010" y="174152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6821512" y="1702026"/>
              <a:ext cx="59253" cy="49381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4"/>
                  </a:move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2" y="4"/>
                    <a:pt x="8" y="0"/>
                    <a:pt x="14" y="1"/>
                  </a:cubicBezTo>
                  <a:cubicBezTo>
                    <a:pt x="21" y="2"/>
                    <a:pt x="25" y="8"/>
                    <a:pt x="24" y="14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6861014" y="1662524"/>
              <a:ext cx="59253" cy="49381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4"/>
                  </a:move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2" y="4"/>
                    <a:pt x="8" y="0"/>
                    <a:pt x="14" y="1"/>
                  </a:cubicBezTo>
                  <a:cubicBezTo>
                    <a:pt x="21" y="2"/>
                    <a:pt x="25" y="8"/>
                    <a:pt x="24" y="14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6910395" y="1623022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137" y="1860035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6880765" y="1761279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831390" y="181066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930146" y="1702026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7068404" y="1692154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979521" y="1652651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80765" y="1879786"/>
              <a:ext cx="39502" cy="59253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6811639" y="194891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6940018" y="1820533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009150" y="1751407"/>
              <a:ext cx="39502" cy="59253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51142" y="2037795"/>
              <a:ext cx="39502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78276" y="1810660"/>
              <a:ext cx="49381" cy="39502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99272" y="1879786"/>
              <a:ext cx="49381" cy="59253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30146" y="195879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890644" y="213655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979521" y="2047673"/>
              <a:ext cx="59253" cy="49381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3"/>
                  </a:cubicBezTo>
                  <a:cubicBezTo>
                    <a:pt x="0" y="6"/>
                    <a:pt x="5" y="1"/>
                    <a:pt x="11" y="1"/>
                  </a:cubicBezTo>
                  <a:cubicBezTo>
                    <a:pt x="18" y="0"/>
                    <a:pt x="23" y="5"/>
                    <a:pt x="23" y="12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7157280" y="1721777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7256036" y="177115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7364670" y="181066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3"/>
          <p:cNvSpPr txBox="1"/>
          <p:nvPr/>
        </p:nvSpPr>
        <p:spPr>
          <a:xfrm>
            <a:off x="709660" y="3252881"/>
            <a:ext cx="338936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  <a:endParaRPr/>
          </a:p>
        </p:txBody>
      </p:sp>
      <p:sp>
        <p:nvSpPr>
          <p:cNvPr id="1769" name="Google Shape;1769;p33"/>
          <p:cNvSpPr txBox="1"/>
          <p:nvPr/>
        </p:nvSpPr>
        <p:spPr>
          <a:xfrm>
            <a:off x="709660" y="483644"/>
            <a:ext cx="522081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4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4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</a:t>
            </a:r>
            <a:r>
              <a:rPr lang="en-US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33"/>
          <p:cNvSpPr>
            <a:spLocks noGrp="1"/>
          </p:cNvSpPr>
          <p:nvPr>
            <p:ph type="pic" idx="4"/>
          </p:nvPr>
        </p:nvSpPr>
        <p:spPr>
          <a:xfrm>
            <a:off x="5371623" y="2514969"/>
            <a:ext cx="2520000" cy="252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1" name="Google Shape;1771;p33"/>
          <p:cNvSpPr>
            <a:spLocks noGrp="1"/>
          </p:cNvSpPr>
          <p:nvPr>
            <p:ph type="pic" idx="3"/>
          </p:nvPr>
        </p:nvSpPr>
        <p:spPr>
          <a:xfrm>
            <a:off x="7158266" y="3252881"/>
            <a:ext cx="3240000" cy="324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2" name="Google Shape;1772;p33"/>
          <p:cNvSpPr>
            <a:spLocks noGrp="1"/>
          </p:cNvSpPr>
          <p:nvPr>
            <p:ph type="pic" idx="5"/>
          </p:nvPr>
        </p:nvSpPr>
        <p:spPr>
          <a:xfrm>
            <a:off x="8961027" y="1806724"/>
            <a:ext cx="2520000" cy="252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3" name="Google Shape;1773;p33"/>
          <p:cNvSpPr>
            <a:spLocks noGrp="1"/>
          </p:cNvSpPr>
          <p:nvPr>
            <p:ph type="pic" idx="2"/>
          </p:nvPr>
        </p:nvSpPr>
        <p:spPr>
          <a:xfrm>
            <a:off x="6415833" y="383477"/>
            <a:ext cx="3240000" cy="324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34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779" name="Google Shape;1779;p34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34"/>
          <p:cNvSpPr/>
          <p:nvPr/>
        </p:nvSpPr>
        <p:spPr>
          <a:xfrm>
            <a:off x="5907830" y="3984707"/>
            <a:ext cx="5296915" cy="2152509"/>
          </a:xfrm>
          <a:custGeom>
            <a:avLst/>
            <a:gdLst/>
            <a:ahLst/>
            <a:cxnLst/>
            <a:rect l="l" t="t" r="r" b="b"/>
            <a:pathLst>
              <a:path w="5296915" h="2152509" extrusionOk="0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34"/>
          <p:cNvSpPr/>
          <p:nvPr/>
        </p:nvSpPr>
        <p:spPr>
          <a:xfrm>
            <a:off x="5907830" y="1735565"/>
            <a:ext cx="5296915" cy="2152509"/>
          </a:xfrm>
          <a:custGeom>
            <a:avLst/>
            <a:gdLst/>
            <a:ahLst/>
            <a:cxnLst/>
            <a:rect l="l" t="t" r="r" b="b"/>
            <a:pathLst>
              <a:path w="5296915" h="2152509" extrusionOk="0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34"/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 extrusionOk="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34"/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 extrusionOk="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34"/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 extrusionOk="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34"/>
          <p:cNvSpPr/>
          <p:nvPr/>
        </p:nvSpPr>
        <p:spPr>
          <a:xfrm rot="-54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 extrusionOk="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34"/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 extrusionOk="0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34"/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 extrusionOk="0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34"/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 extrusionOk="0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34"/>
          <p:cNvSpPr/>
          <p:nvPr/>
        </p:nvSpPr>
        <p:spPr>
          <a:xfrm rot="-54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 extrusionOk="0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34"/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34"/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34"/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34"/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4" name="Google Shape;1794;p34"/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795" name="Google Shape;1795;p34"/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4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7" name="Google Shape;1797;p34"/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1798" name="Google Shape;1798;p34"/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4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34"/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1801" name="Google Shape;1801;p34"/>
            <p:cNvSpPr txBox="1"/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4"/>
            <p:cNvSpPr txBox="1"/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/>
            </a:p>
          </p:txBody>
        </p:sp>
      </p:grpSp>
      <p:grpSp>
        <p:nvGrpSpPr>
          <p:cNvPr id="1803" name="Google Shape;1803;p34"/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1804" name="Google Shape;1804;p34"/>
            <p:cNvSpPr txBox="1"/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4"/>
            <p:cNvSpPr txBox="1"/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/>
            </a:p>
          </p:txBody>
        </p:sp>
      </p:grpSp>
      <p:grpSp>
        <p:nvGrpSpPr>
          <p:cNvPr id="1806" name="Google Shape;1806;p34"/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1807" name="Google Shape;1807;p34"/>
            <p:cNvSpPr txBox="1"/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4"/>
            <p:cNvSpPr txBox="1"/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/>
            </a:p>
          </p:txBody>
        </p:sp>
      </p:grpSp>
      <p:grpSp>
        <p:nvGrpSpPr>
          <p:cNvPr id="1809" name="Google Shape;1809;p34"/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1810" name="Google Shape;1810;p34"/>
            <p:cNvSpPr txBox="1"/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4"/>
            <p:cNvSpPr txBox="1"/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35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grpSp>
        <p:nvGrpSpPr>
          <p:cNvPr id="1817" name="Google Shape;1817;p35"/>
          <p:cNvGrpSpPr/>
          <p:nvPr/>
        </p:nvGrpSpPr>
        <p:grpSpPr>
          <a:xfrm>
            <a:off x="3360357" y="2098846"/>
            <a:ext cx="8450643" cy="2808887"/>
            <a:chOff x="905346" y="2509141"/>
            <a:chExt cx="10425679" cy="2876850"/>
          </a:xfrm>
        </p:grpSpPr>
        <p:sp>
          <p:nvSpPr>
            <p:cNvPr id="1818" name="Google Shape;1818;p35"/>
            <p:cNvSpPr/>
            <p:nvPr/>
          </p:nvSpPr>
          <p:spPr>
            <a:xfrm>
              <a:off x="905346" y="4658632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5"/>
            <p:cNvSpPr/>
            <p:nvPr/>
          </p:nvSpPr>
          <p:spPr>
            <a:xfrm rot="-3000000">
              <a:off x="2820007" y="4259934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496682" y="3997076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6088018" y="3335520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8703025" y="2673964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5"/>
            <p:cNvSpPr/>
            <p:nvPr/>
          </p:nvSpPr>
          <p:spPr>
            <a:xfrm rot="-3000000">
              <a:off x="5404681" y="357075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5"/>
            <p:cNvSpPr/>
            <p:nvPr/>
          </p:nvSpPr>
          <p:spPr>
            <a:xfrm rot="-3000000">
              <a:off x="7996018" y="293577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5" name="Google Shape;1825;p35"/>
          <p:cNvSpPr/>
          <p:nvPr/>
        </p:nvSpPr>
        <p:spPr>
          <a:xfrm rot="-238048">
            <a:off x="324088" y="4158546"/>
            <a:ext cx="3487609" cy="2209328"/>
          </a:xfrm>
          <a:custGeom>
            <a:avLst/>
            <a:gdLst/>
            <a:ahLst/>
            <a:cxnLst/>
            <a:rect l="l" t="t" r="r" b="b"/>
            <a:pathLst>
              <a:path w="3097421" h="1962152" extrusionOk="0">
                <a:moveTo>
                  <a:pt x="3060674" y="466913"/>
                </a:moveTo>
                <a:cubicBezTo>
                  <a:pt x="3044408" y="473691"/>
                  <a:pt x="3036952" y="465219"/>
                  <a:pt x="3026447" y="455391"/>
                </a:cubicBezTo>
                <a:cubicBezTo>
                  <a:pt x="3015942" y="445563"/>
                  <a:pt x="3014247" y="426247"/>
                  <a:pt x="2995269" y="424552"/>
                </a:cubicBezTo>
                <a:cubicBezTo>
                  <a:pt x="2991203" y="424214"/>
                  <a:pt x="2992897" y="419469"/>
                  <a:pt x="2994253" y="416080"/>
                </a:cubicBezTo>
                <a:cubicBezTo>
                  <a:pt x="2997303" y="410319"/>
                  <a:pt x="3003064" y="407269"/>
                  <a:pt x="3007808" y="403880"/>
                </a:cubicBezTo>
                <a:cubicBezTo>
                  <a:pt x="3016280" y="397780"/>
                  <a:pt x="3028141" y="400492"/>
                  <a:pt x="3036614" y="390664"/>
                </a:cubicBezTo>
                <a:cubicBezTo>
                  <a:pt x="3045425" y="380497"/>
                  <a:pt x="3075586" y="338814"/>
                  <a:pt x="3053897" y="331698"/>
                </a:cubicBezTo>
                <a:cubicBezTo>
                  <a:pt x="3033903" y="324920"/>
                  <a:pt x="3019331" y="308992"/>
                  <a:pt x="3000014" y="301198"/>
                </a:cubicBezTo>
                <a:cubicBezTo>
                  <a:pt x="2996625" y="299164"/>
                  <a:pt x="2992558" y="300520"/>
                  <a:pt x="2988831" y="299842"/>
                </a:cubicBezTo>
                <a:cubicBezTo>
                  <a:pt x="2983747" y="299503"/>
                  <a:pt x="2978664" y="299842"/>
                  <a:pt x="2973581" y="298487"/>
                </a:cubicBezTo>
                <a:cubicBezTo>
                  <a:pt x="2967820" y="298148"/>
                  <a:pt x="2964092" y="295437"/>
                  <a:pt x="2962059" y="290353"/>
                </a:cubicBezTo>
                <a:cubicBezTo>
                  <a:pt x="2958670" y="285609"/>
                  <a:pt x="2963075" y="277476"/>
                  <a:pt x="2955620" y="274426"/>
                </a:cubicBezTo>
                <a:cubicBezTo>
                  <a:pt x="2953925" y="273748"/>
                  <a:pt x="2952231" y="273748"/>
                  <a:pt x="2950536" y="274426"/>
                </a:cubicBezTo>
                <a:cubicBezTo>
                  <a:pt x="2935626" y="277815"/>
                  <a:pt x="2926476" y="269342"/>
                  <a:pt x="2916987" y="260870"/>
                </a:cubicBezTo>
                <a:cubicBezTo>
                  <a:pt x="2924442" y="261209"/>
                  <a:pt x="2931559" y="263243"/>
                  <a:pt x="2938675" y="265276"/>
                </a:cubicBezTo>
                <a:cubicBezTo>
                  <a:pt x="2942403" y="266292"/>
                  <a:pt x="2947487" y="268665"/>
                  <a:pt x="2950536" y="264259"/>
                </a:cubicBezTo>
                <a:cubicBezTo>
                  <a:pt x="2959009" y="251381"/>
                  <a:pt x="2936303" y="237148"/>
                  <a:pt x="2928170" y="231387"/>
                </a:cubicBezTo>
                <a:cubicBezTo>
                  <a:pt x="2920376" y="226304"/>
                  <a:pt x="2912242" y="221898"/>
                  <a:pt x="2904109" y="217832"/>
                </a:cubicBezTo>
                <a:cubicBezTo>
                  <a:pt x="2899365" y="215460"/>
                  <a:pt x="2888520" y="205632"/>
                  <a:pt x="2884793" y="204954"/>
                </a:cubicBezTo>
                <a:cubicBezTo>
                  <a:pt x="2878354" y="203599"/>
                  <a:pt x="2873609" y="206648"/>
                  <a:pt x="2869543" y="211054"/>
                </a:cubicBezTo>
                <a:cubicBezTo>
                  <a:pt x="2865476" y="213426"/>
                  <a:pt x="2860054" y="212748"/>
                  <a:pt x="2857343" y="218509"/>
                </a:cubicBezTo>
                <a:cubicBezTo>
                  <a:pt x="2851582" y="231048"/>
                  <a:pt x="2843787" y="241893"/>
                  <a:pt x="2834976" y="252398"/>
                </a:cubicBezTo>
                <a:cubicBezTo>
                  <a:pt x="2834637" y="252398"/>
                  <a:pt x="2834637" y="252398"/>
                  <a:pt x="2834298" y="252398"/>
                </a:cubicBezTo>
                <a:cubicBezTo>
                  <a:pt x="2805493" y="241554"/>
                  <a:pt x="2793293" y="244265"/>
                  <a:pt x="2778721" y="264937"/>
                </a:cubicBezTo>
                <a:cubicBezTo>
                  <a:pt x="2773977" y="271715"/>
                  <a:pt x="2773299" y="280865"/>
                  <a:pt x="2767877" y="287303"/>
                </a:cubicBezTo>
                <a:cubicBezTo>
                  <a:pt x="2765166" y="290015"/>
                  <a:pt x="2766521" y="295098"/>
                  <a:pt x="2761777" y="297809"/>
                </a:cubicBezTo>
                <a:cubicBezTo>
                  <a:pt x="2758727" y="284931"/>
                  <a:pt x="2751610" y="279848"/>
                  <a:pt x="2739410" y="286626"/>
                </a:cubicBezTo>
                <a:cubicBezTo>
                  <a:pt x="2732294" y="296114"/>
                  <a:pt x="2719077" y="300859"/>
                  <a:pt x="2715688" y="312381"/>
                </a:cubicBezTo>
                <a:cubicBezTo>
                  <a:pt x="2708572" y="334070"/>
                  <a:pt x="2691627" y="344914"/>
                  <a:pt x="2674344" y="356436"/>
                </a:cubicBezTo>
                <a:cubicBezTo>
                  <a:pt x="2663161" y="363553"/>
                  <a:pt x="2655367" y="372364"/>
                  <a:pt x="2660789" y="386936"/>
                </a:cubicBezTo>
                <a:cubicBezTo>
                  <a:pt x="2662144" y="389986"/>
                  <a:pt x="2660789" y="393714"/>
                  <a:pt x="2660450" y="397103"/>
                </a:cubicBezTo>
                <a:cubicBezTo>
                  <a:pt x="2660450" y="409641"/>
                  <a:pt x="2653333" y="416758"/>
                  <a:pt x="2644183" y="422180"/>
                </a:cubicBezTo>
                <a:cubicBezTo>
                  <a:pt x="2643844" y="420825"/>
                  <a:pt x="2642828" y="419808"/>
                  <a:pt x="2641472" y="418452"/>
                </a:cubicBezTo>
                <a:cubicBezTo>
                  <a:pt x="2636389" y="413030"/>
                  <a:pt x="2631644" y="413369"/>
                  <a:pt x="2626900" y="414725"/>
                </a:cubicBezTo>
                <a:cubicBezTo>
                  <a:pt x="2624867" y="412691"/>
                  <a:pt x="2623172" y="410997"/>
                  <a:pt x="2620800" y="409641"/>
                </a:cubicBezTo>
                <a:cubicBezTo>
                  <a:pt x="2608600" y="403880"/>
                  <a:pt x="2605889" y="394392"/>
                  <a:pt x="2605550" y="382531"/>
                </a:cubicBezTo>
                <a:cubicBezTo>
                  <a:pt x="2605550" y="377108"/>
                  <a:pt x="2604534" y="371347"/>
                  <a:pt x="2603517" y="365925"/>
                </a:cubicBezTo>
                <a:cubicBezTo>
                  <a:pt x="2600467" y="351014"/>
                  <a:pt x="2608261" y="346270"/>
                  <a:pt x="2621478" y="347625"/>
                </a:cubicBezTo>
                <a:cubicBezTo>
                  <a:pt x="2629611" y="348642"/>
                  <a:pt x="2637744" y="351353"/>
                  <a:pt x="2645878" y="353047"/>
                </a:cubicBezTo>
                <a:cubicBezTo>
                  <a:pt x="2659433" y="356097"/>
                  <a:pt x="2656383" y="349997"/>
                  <a:pt x="2651639" y="342881"/>
                </a:cubicBezTo>
                <a:cubicBezTo>
                  <a:pt x="2631306" y="334409"/>
                  <a:pt x="2626222" y="313398"/>
                  <a:pt x="2616395" y="297131"/>
                </a:cubicBezTo>
                <a:cubicBezTo>
                  <a:pt x="2608600" y="283576"/>
                  <a:pt x="2600806" y="281203"/>
                  <a:pt x="2587928" y="286965"/>
                </a:cubicBezTo>
                <a:cubicBezTo>
                  <a:pt x="2580812" y="290353"/>
                  <a:pt x="2573356" y="293403"/>
                  <a:pt x="2566239" y="286287"/>
                </a:cubicBezTo>
                <a:cubicBezTo>
                  <a:pt x="2556751" y="276459"/>
                  <a:pt x="2545228" y="270020"/>
                  <a:pt x="2532012" y="265615"/>
                </a:cubicBezTo>
                <a:cubicBezTo>
                  <a:pt x="2520490" y="261887"/>
                  <a:pt x="2520490" y="250704"/>
                  <a:pt x="2521168" y="241554"/>
                </a:cubicBezTo>
                <a:cubicBezTo>
                  <a:pt x="2522184" y="231048"/>
                  <a:pt x="2532012" y="231726"/>
                  <a:pt x="2539806" y="232065"/>
                </a:cubicBezTo>
                <a:cubicBezTo>
                  <a:pt x="2549295" y="232404"/>
                  <a:pt x="2558784" y="234437"/>
                  <a:pt x="2566578" y="240537"/>
                </a:cubicBezTo>
                <a:cubicBezTo>
                  <a:pt x="2569289" y="242570"/>
                  <a:pt x="2572678" y="244943"/>
                  <a:pt x="2575389" y="241215"/>
                </a:cubicBezTo>
                <a:cubicBezTo>
                  <a:pt x="2578100" y="238165"/>
                  <a:pt x="2576067" y="234776"/>
                  <a:pt x="2573695" y="232404"/>
                </a:cubicBezTo>
                <a:cubicBezTo>
                  <a:pt x="2566917" y="226304"/>
                  <a:pt x="2560140" y="220882"/>
                  <a:pt x="2553362" y="214782"/>
                </a:cubicBezTo>
                <a:cubicBezTo>
                  <a:pt x="2543195" y="210037"/>
                  <a:pt x="2533029" y="204954"/>
                  <a:pt x="2522862" y="200210"/>
                </a:cubicBezTo>
                <a:cubicBezTo>
                  <a:pt x="2514051" y="194787"/>
                  <a:pt x="2504901" y="208004"/>
                  <a:pt x="2496090" y="199871"/>
                </a:cubicBezTo>
                <a:cubicBezTo>
                  <a:pt x="2492362" y="196821"/>
                  <a:pt x="2488973" y="193771"/>
                  <a:pt x="2485246" y="190721"/>
                </a:cubicBezTo>
                <a:cubicBezTo>
                  <a:pt x="2473046" y="183265"/>
                  <a:pt x="2466268" y="188687"/>
                  <a:pt x="2462201" y="200549"/>
                </a:cubicBezTo>
                <a:cubicBezTo>
                  <a:pt x="2456101" y="208343"/>
                  <a:pt x="2451018" y="219187"/>
                  <a:pt x="2439157" y="206987"/>
                </a:cubicBezTo>
                <a:cubicBezTo>
                  <a:pt x="2440174" y="201904"/>
                  <a:pt x="2436107" y="200210"/>
                  <a:pt x="2432718" y="197837"/>
                </a:cubicBezTo>
                <a:cubicBezTo>
                  <a:pt x="2432040" y="197499"/>
                  <a:pt x="2431024" y="197499"/>
                  <a:pt x="2430346" y="197499"/>
                </a:cubicBezTo>
                <a:cubicBezTo>
                  <a:pt x="2427974" y="191737"/>
                  <a:pt x="2422213" y="186654"/>
                  <a:pt x="2427296" y="179538"/>
                </a:cubicBezTo>
                <a:cubicBezTo>
                  <a:pt x="2437801" y="168354"/>
                  <a:pt x="2447968" y="157171"/>
                  <a:pt x="2458474" y="146327"/>
                </a:cubicBezTo>
                <a:cubicBezTo>
                  <a:pt x="2485585" y="136838"/>
                  <a:pt x="2507951" y="121249"/>
                  <a:pt x="2522862" y="96172"/>
                </a:cubicBezTo>
                <a:cubicBezTo>
                  <a:pt x="2520829" y="92783"/>
                  <a:pt x="2521845" y="88038"/>
                  <a:pt x="2517440" y="85666"/>
                </a:cubicBezTo>
                <a:cubicBezTo>
                  <a:pt x="2515067" y="83972"/>
                  <a:pt x="2512695" y="82616"/>
                  <a:pt x="2510662" y="80583"/>
                </a:cubicBezTo>
                <a:cubicBezTo>
                  <a:pt x="2506934" y="74144"/>
                  <a:pt x="2503206" y="68044"/>
                  <a:pt x="2499140" y="61605"/>
                </a:cubicBezTo>
                <a:cubicBezTo>
                  <a:pt x="2496429" y="58216"/>
                  <a:pt x="2493718" y="54827"/>
                  <a:pt x="2491345" y="51777"/>
                </a:cubicBezTo>
                <a:cubicBezTo>
                  <a:pt x="2484907" y="46016"/>
                  <a:pt x="2479484" y="39239"/>
                  <a:pt x="2475418" y="31783"/>
                </a:cubicBezTo>
                <a:cubicBezTo>
                  <a:pt x="2469657" y="27039"/>
                  <a:pt x="2464235" y="22294"/>
                  <a:pt x="2458474" y="17889"/>
                </a:cubicBezTo>
                <a:cubicBezTo>
                  <a:pt x="2452374" y="7722"/>
                  <a:pt x="2442546" y="3317"/>
                  <a:pt x="2431702" y="944"/>
                </a:cubicBezTo>
                <a:cubicBezTo>
                  <a:pt x="2427635" y="-411"/>
                  <a:pt x="2423568" y="-750"/>
                  <a:pt x="2420857" y="2978"/>
                </a:cubicBezTo>
                <a:cubicBezTo>
                  <a:pt x="2408318" y="18567"/>
                  <a:pt x="2395441" y="34833"/>
                  <a:pt x="2384935" y="51777"/>
                </a:cubicBezTo>
                <a:cubicBezTo>
                  <a:pt x="2383241" y="54827"/>
                  <a:pt x="2383241" y="57538"/>
                  <a:pt x="2384935" y="59911"/>
                </a:cubicBezTo>
                <a:cubicBezTo>
                  <a:pt x="2381207" y="61605"/>
                  <a:pt x="2378158" y="64994"/>
                  <a:pt x="2374769" y="67705"/>
                </a:cubicBezTo>
                <a:cubicBezTo>
                  <a:pt x="2359180" y="78549"/>
                  <a:pt x="2348674" y="94477"/>
                  <a:pt x="2334102" y="106338"/>
                </a:cubicBezTo>
                <a:cubicBezTo>
                  <a:pt x="2331730" y="107355"/>
                  <a:pt x="2329358" y="107694"/>
                  <a:pt x="2326986" y="108371"/>
                </a:cubicBezTo>
                <a:cubicBezTo>
                  <a:pt x="2317836" y="117860"/>
                  <a:pt x="2315464" y="132432"/>
                  <a:pt x="2302586" y="138532"/>
                </a:cubicBezTo>
                <a:cubicBezTo>
                  <a:pt x="2288353" y="148360"/>
                  <a:pt x="2281236" y="165304"/>
                  <a:pt x="2266325" y="174454"/>
                </a:cubicBezTo>
                <a:cubicBezTo>
                  <a:pt x="2264969" y="176826"/>
                  <a:pt x="2262597" y="178521"/>
                  <a:pt x="2261581" y="180893"/>
                </a:cubicBezTo>
                <a:cubicBezTo>
                  <a:pt x="2261242" y="180893"/>
                  <a:pt x="2260903" y="180893"/>
                  <a:pt x="2260903" y="180893"/>
                </a:cubicBezTo>
                <a:cubicBezTo>
                  <a:pt x="2252431" y="178182"/>
                  <a:pt x="2247347" y="183943"/>
                  <a:pt x="2241247" y="188010"/>
                </a:cubicBezTo>
                <a:cubicBezTo>
                  <a:pt x="2235147" y="192415"/>
                  <a:pt x="2234809" y="201226"/>
                  <a:pt x="2228031" y="204954"/>
                </a:cubicBezTo>
                <a:cubicBezTo>
                  <a:pt x="2223286" y="209021"/>
                  <a:pt x="2217864" y="212748"/>
                  <a:pt x="2216509" y="219526"/>
                </a:cubicBezTo>
                <a:cubicBezTo>
                  <a:pt x="2216170" y="223254"/>
                  <a:pt x="2218881" y="224948"/>
                  <a:pt x="2220914" y="227659"/>
                </a:cubicBezTo>
                <a:cubicBezTo>
                  <a:pt x="2230403" y="240198"/>
                  <a:pt x="2239553" y="252737"/>
                  <a:pt x="2243281" y="268665"/>
                </a:cubicBezTo>
                <a:cubicBezTo>
                  <a:pt x="2241586" y="271715"/>
                  <a:pt x="2242264" y="275104"/>
                  <a:pt x="2241925" y="278154"/>
                </a:cubicBezTo>
                <a:cubicBezTo>
                  <a:pt x="2233792" y="288998"/>
                  <a:pt x="2227692" y="301537"/>
                  <a:pt x="2222609" y="314075"/>
                </a:cubicBezTo>
                <a:cubicBezTo>
                  <a:pt x="2220914" y="322887"/>
                  <a:pt x="2224303" y="331020"/>
                  <a:pt x="2224303" y="339831"/>
                </a:cubicBezTo>
                <a:cubicBezTo>
                  <a:pt x="2233453" y="365925"/>
                  <a:pt x="2255819" y="372703"/>
                  <a:pt x="2279541" y="375414"/>
                </a:cubicBezTo>
                <a:cubicBezTo>
                  <a:pt x="2308686" y="378464"/>
                  <a:pt x="2343252" y="368297"/>
                  <a:pt x="2369685" y="356436"/>
                </a:cubicBezTo>
                <a:cubicBezTo>
                  <a:pt x="2393068" y="346270"/>
                  <a:pt x="2407302" y="328309"/>
                  <a:pt x="2422891" y="308992"/>
                </a:cubicBezTo>
                <a:cubicBezTo>
                  <a:pt x="2447290" y="278831"/>
                  <a:pt x="2455762" y="278831"/>
                  <a:pt x="2478468" y="310687"/>
                </a:cubicBezTo>
                <a:cubicBezTo>
                  <a:pt x="2479484" y="312042"/>
                  <a:pt x="2480501" y="313398"/>
                  <a:pt x="2481179" y="314753"/>
                </a:cubicBezTo>
                <a:cubicBezTo>
                  <a:pt x="2485585" y="322887"/>
                  <a:pt x="2493040" y="326275"/>
                  <a:pt x="2501851" y="327631"/>
                </a:cubicBezTo>
                <a:cubicBezTo>
                  <a:pt x="2525912" y="332036"/>
                  <a:pt x="2530317" y="339492"/>
                  <a:pt x="2522184" y="362197"/>
                </a:cubicBezTo>
                <a:cubicBezTo>
                  <a:pt x="2520151" y="367958"/>
                  <a:pt x="2517101" y="374397"/>
                  <a:pt x="2522862" y="379142"/>
                </a:cubicBezTo>
                <a:cubicBezTo>
                  <a:pt x="2535401" y="389308"/>
                  <a:pt x="2544551" y="403880"/>
                  <a:pt x="2560817" y="408964"/>
                </a:cubicBezTo>
                <a:cubicBezTo>
                  <a:pt x="2568273" y="411336"/>
                  <a:pt x="2570984" y="415402"/>
                  <a:pt x="2566239" y="422519"/>
                </a:cubicBezTo>
                <a:cubicBezTo>
                  <a:pt x="2564206" y="425569"/>
                  <a:pt x="2564884" y="428958"/>
                  <a:pt x="2566578" y="432008"/>
                </a:cubicBezTo>
                <a:cubicBezTo>
                  <a:pt x="2570645" y="438108"/>
                  <a:pt x="2570984" y="446919"/>
                  <a:pt x="2579795" y="449291"/>
                </a:cubicBezTo>
                <a:cubicBezTo>
                  <a:pt x="2581828" y="449969"/>
                  <a:pt x="2583523" y="450986"/>
                  <a:pt x="2585217" y="452002"/>
                </a:cubicBezTo>
                <a:cubicBezTo>
                  <a:pt x="2582845" y="453358"/>
                  <a:pt x="2579795" y="453358"/>
                  <a:pt x="2578100" y="455391"/>
                </a:cubicBezTo>
                <a:cubicBezTo>
                  <a:pt x="2573695" y="460474"/>
                  <a:pt x="2570984" y="466574"/>
                  <a:pt x="2569967" y="473013"/>
                </a:cubicBezTo>
                <a:cubicBezTo>
                  <a:pt x="2570306" y="498091"/>
                  <a:pt x="2568273" y="523168"/>
                  <a:pt x="2573017" y="547907"/>
                </a:cubicBezTo>
                <a:cubicBezTo>
                  <a:pt x="2572339" y="552990"/>
                  <a:pt x="2575050" y="555701"/>
                  <a:pt x="2579795" y="557057"/>
                </a:cubicBezTo>
                <a:cubicBezTo>
                  <a:pt x="2581828" y="558074"/>
                  <a:pt x="2583523" y="559768"/>
                  <a:pt x="2585217" y="561124"/>
                </a:cubicBezTo>
                <a:cubicBezTo>
                  <a:pt x="2582845" y="566546"/>
                  <a:pt x="2579117" y="571629"/>
                  <a:pt x="2575050" y="576374"/>
                </a:cubicBezTo>
                <a:cubicBezTo>
                  <a:pt x="2553701" y="590607"/>
                  <a:pt x="2552345" y="622462"/>
                  <a:pt x="2536417" y="641101"/>
                </a:cubicBezTo>
                <a:cubicBezTo>
                  <a:pt x="2523879" y="656012"/>
                  <a:pt x="2525912" y="670584"/>
                  <a:pt x="2529301" y="686851"/>
                </a:cubicBezTo>
                <a:cubicBezTo>
                  <a:pt x="2535062" y="712945"/>
                  <a:pt x="2550312" y="735650"/>
                  <a:pt x="2558445" y="760728"/>
                </a:cubicBezTo>
                <a:cubicBezTo>
                  <a:pt x="2563189" y="775639"/>
                  <a:pt x="2578100" y="784111"/>
                  <a:pt x="2586234" y="775300"/>
                </a:cubicBezTo>
                <a:cubicBezTo>
                  <a:pt x="2596061" y="764794"/>
                  <a:pt x="2603856" y="764455"/>
                  <a:pt x="2614022" y="773605"/>
                </a:cubicBezTo>
                <a:cubicBezTo>
                  <a:pt x="2625883" y="784789"/>
                  <a:pt x="2637067" y="797327"/>
                  <a:pt x="2649944" y="807494"/>
                </a:cubicBezTo>
                <a:cubicBezTo>
                  <a:pt x="2663500" y="818000"/>
                  <a:pt x="2679089" y="825455"/>
                  <a:pt x="2692305" y="836299"/>
                </a:cubicBezTo>
                <a:cubicBezTo>
                  <a:pt x="2684850" y="848499"/>
                  <a:pt x="2683155" y="863410"/>
                  <a:pt x="2673327" y="875271"/>
                </a:cubicBezTo>
                <a:cubicBezTo>
                  <a:pt x="2650283" y="903060"/>
                  <a:pt x="2624528" y="928138"/>
                  <a:pt x="2602161" y="956604"/>
                </a:cubicBezTo>
                <a:cubicBezTo>
                  <a:pt x="2596061" y="964398"/>
                  <a:pt x="2586911" y="967787"/>
                  <a:pt x="2577761" y="970837"/>
                </a:cubicBezTo>
                <a:cubicBezTo>
                  <a:pt x="2551667" y="979987"/>
                  <a:pt x="2525234" y="987782"/>
                  <a:pt x="2500157" y="999643"/>
                </a:cubicBezTo>
                <a:cubicBezTo>
                  <a:pt x="2456779" y="1019976"/>
                  <a:pt x="2412046" y="1026415"/>
                  <a:pt x="2365958" y="1009131"/>
                </a:cubicBezTo>
                <a:cubicBezTo>
                  <a:pt x="2365280" y="1008793"/>
                  <a:pt x="2364602" y="1008454"/>
                  <a:pt x="2363585" y="1008454"/>
                </a:cubicBezTo>
                <a:cubicBezTo>
                  <a:pt x="2365619" y="1005404"/>
                  <a:pt x="2365280" y="1001337"/>
                  <a:pt x="2363924" y="996931"/>
                </a:cubicBezTo>
                <a:cubicBezTo>
                  <a:pt x="2357147" y="976598"/>
                  <a:pt x="2348336" y="957282"/>
                  <a:pt x="2327325" y="947115"/>
                </a:cubicBezTo>
                <a:cubicBezTo>
                  <a:pt x="2325630" y="946437"/>
                  <a:pt x="2323936" y="945760"/>
                  <a:pt x="2322580" y="946099"/>
                </a:cubicBezTo>
                <a:cubicBezTo>
                  <a:pt x="2321902" y="946099"/>
                  <a:pt x="2321563" y="946437"/>
                  <a:pt x="2320886" y="946437"/>
                </a:cubicBezTo>
                <a:cubicBezTo>
                  <a:pt x="2319191" y="929832"/>
                  <a:pt x="2329358" y="905093"/>
                  <a:pt x="2344608" y="899332"/>
                </a:cubicBezTo>
                <a:cubicBezTo>
                  <a:pt x="2366635" y="891199"/>
                  <a:pt x="2374430" y="874932"/>
                  <a:pt x="2377141" y="854938"/>
                </a:cubicBezTo>
                <a:cubicBezTo>
                  <a:pt x="2379174" y="839688"/>
                  <a:pt x="2386630" y="831894"/>
                  <a:pt x="2401541" y="830199"/>
                </a:cubicBezTo>
                <a:cubicBezTo>
                  <a:pt x="2413402" y="824099"/>
                  <a:pt x="2421535" y="806816"/>
                  <a:pt x="2439496" y="818677"/>
                </a:cubicBezTo>
                <a:cubicBezTo>
                  <a:pt x="2442207" y="820372"/>
                  <a:pt x="2448646" y="815288"/>
                  <a:pt x="2451357" y="810883"/>
                </a:cubicBezTo>
                <a:cubicBezTo>
                  <a:pt x="2457796" y="801055"/>
                  <a:pt x="2460846" y="790550"/>
                  <a:pt x="2452713" y="780044"/>
                </a:cubicBezTo>
                <a:cubicBezTo>
                  <a:pt x="2444918" y="769878"/>
                  <a:pt x="2442207" y="758356"/>
                  <a:pt x="2440513" y="745817"/>
                </a:cubicBezTo>
                <a:cubicBezTo>
                  <a:pt x="2439157" y="736667"/>
                  <a:pt x="2441190" y="725145"/>
                  <a:pt x="2428990" y="720400"/>
                </a:cubicBezTo>
                <a:cubicBezTo>
                  <a:pt x="2427974" y="720400"/>
                  <a:pt x="2426618" y="720400"/>
                  <a:pt x="2425602" y="720400"/>
                </a:cubicBezTo>
                <a:cubicBezTo>
                  <a:pt x="2426279" y="711928"/>
                  <a:pt x="2426618" y="703456"/>
                  <a:pt x="2425263" y="694984"/>
                </a:cubicBezTo>
                <a:cubicBezTo>
                  <a:pt x="2404591" y="683462"/>
                  <a:pt x="2385613" y="668890"/>
                  <a:pt x="2361891" y="663806"/>
                </a:cubicBezTo>
                <a:cubicBezTo>
                  <a:pt x="2353419" y="662112"/>
                  <a:pt x="2348674" y="656012"/>
                  <a:pt x="2344947" y="648556"/>
                </a:cubicBezTo>
                <a:cubicBezTo>
                  <a:pt x="2339186" y="637034"/>
                  <a:pt x="2329358" y="633306"/>
                  <a:pt x="2316819" y="629918"/>
                </a:cubicBezTo>
                <a:cubicBezTo>
                  <a:pt x="2269036" y="617040"/>
                  <a:pt x="2245653" y="656012"/>
                  <a:pt x="2213798" y="676684"/>
                </a:cubicBezTo>
                <a:cubicBezTo>
                  <a:pt x="2212442" y="677701"/>
                  <a:pt x="2211764" y="679395"/>
                  <a:pt x="2210748" y="680751"/>
                </a:cubicBezTo>
                <a:cubicBezTo>
                  <a:pt x="2204309" y="684139"/>
                  <a:pt x="2197192" y="685156"/>
                  <a:pt x="2190753" y="688884"/>
                </a:cubicBezTo>
                <a:cubicBezTo>
                  <a:pt x="2190076" y="688206"/>
                  <a:pt x="2189398" y="687528"/>
                  <a:pt x="2189059" y="686512"/>
                </a:cubicBezTo>
                <a:cubicBezTo>
                  <a:pt x="2178215" y="680751"/>
                  <a:pt x="2167709" y="674312"/>
                  <a:pt x="2156865" y="668551"/>
                </a:cubicBezTo>
                <a:cubicBezTo>
                  <a:pt x="2149070" y="664484"/>
                  <a:pt x="2141615" y="656351"/>
                  <a:pt x="2131109" y="661434"/>
                </a:cubicBezTo>
                <a:cubicBezTo>
                  <a:pt x="2130093" y="662112"/>
                  <a:pt x="2129415" y="662790"/>
                  <a:pt x="2128737" y="663467"/>
                </a:cubicBezTo>
                <a:cubicBezTo>
                  <a:pt x="2129076" y="663128"/>
                  <a:pt x="2070110" y="631612"/>
                  <a:pt x="2063671" y="628901"/>
                </a:cubicBezTo>
                <a:cubicBezTo>
                  <a:pt x="2039271" y="618734"/>
                  <a:pt x="2014193" y="610262"/>
                  <a:pt x="1988438" y="603484"/>
                </a:cubicBezTo>
                <a:cubicBezTo>
                  <a:pt x="1937944" y="590268"/>
                  <a:pt x="1867795" y="573662"/>
                  <a:pt x="1816962" y="590607"/>
                </a:cubicBezTo>
                <a:cubicBezTo>
                  <a:pt x="1809845" y="592979"/>
                  <a:pt x="1801712" y="595690"/>
                  <a:pt x="1801034" y="605857"/>
                </a:cubicBezTo>
                <a:cubicBezTo>
                  <a:pt x="1800356" y="615007"/>
                  <a:pt x="1805101" y="620429"/>
                  <a:pt x="1812895" y="624157"/>
                </a:cubicBezTo>
                <a:cubicBezTo>
                  <a:pt x="1838989" y="637373"/>
                  <a:pt x="1867795" y="644829"/>
                  <a:pt x="1895922" y="652284"/>
                </a:cubicBezTo>
                <a:cubicBezTo>
                  <a:pt x="1923711" y="659740"/>
                  <a:pt x="1948450" y="669567"/>
                  <a:pt x="1974205" y="682106"/>
                </a:cubicBezTo>
                <a:cubicBezTo>
                  <a:pt x="1977933" y="683801"/>
                  <a:pt x="1984033" y="685495"/>
                  <a:pt x="1983016" y="690578"/>
                </a:cubicBezTo>
                <a:cubicBezTo>
                  <a:pt x="1982338" y="693967"/>
                  <a:pt x="1979288" y="693967"/>
                  <a:pt x="1975899" y="694306"/>
                </a:cubicBezTo>
                <a:cubicBezTo>
                  <a:pt x="1975899" y="693628"/>
                  <a:pt x="1975899" y="692950"/>
                  <a:pt x="1975899" y="692273"/>
                </a:cubicBezTo>
                <a:cubicBezTo>
                  <a:pt x="1973188" y="686512"/>
                  <a:pt x="1967766" y="685156"/>
                  <a:pt x="1962344" y="683123"/>
                </a:cubicBezTo>
                <a:cubicBezTo>
                  <a:pt x="1938283" y="673634"/>
                  <a:pt x="1921000" y="688884"/>
                  <a:pt x="1901683" y="697695"/>
                </a:cubicBezTo>
                <a:cubicBezTo>
                  <a:pt x="1901344" y="697695"/>
                  <a:pt x="1901006" y="697356"/>
                  <a:pt x="1900328" y="697356"/>
                </a:cubicBezTo>
                <a:cubicBezTo>
                  <a:pt x="1894905" y="697695"/>
                  <a:pt x="1889483" y="698712"/>
                  <a:pt x="1884061" y="699389"/>
                </a:cubicBezTo>
                <a:cubicBezTo>
                  <a:pt x="1882028" y="700067"/>
                  <a:pt x="1879317" y="700067"/>
                  <a:pt x="1876945" y="700067"/>
                </a:cubicBezTo>
                <a:cubicBezTo>
                  <a:pt x="1871861" y="697695"/>
                  <a:pt x="1865084" y="700067"/>
                  <a:pt x="1859661" y="700745"/>
                </a:cubicBezTo>
                <a:cubicBezTo>
                  <a:pt x="1814928" y="704134"/>
                  <a:pt x="1770873" y="712945"/>
                  <a:pt x="1726479" y="720061"/>
                </a:cubicBezTo>
                <a:cubicBezTo>
                  <a:pt x="1707501" y="723111"/>
                  <a:pt x="1690557" y="732939"/>
                  <a:pt x="1670902" y="733956"/>
                </a:cubicBezTo>
                <a:cubicBezTo>
                  <a:pt x="1664463" y="733956"/>
                  <a:pt x="1659041" y="735989"/>
                  <a:pt x="1653618" y="739717"/>
                </a:cubicBezTo>
                <a:cubicBezTo>
                  <a:pt x="1644807" y="745478"/>
                  <a:pt x="1636335" y="751239"/>
                  <a:pt x="1626508" y="755644"/>
                </a:cubicBezTo>
                <a:cubicBezTo>
                  <a:pt x="1589230" y="772250"/>
                  <a:pt x="1556697" y="793939"/>
                  <a:pt x="1541108" y="834605"/>
                </a:cubicBezTo>
                <a:cubicBezTo>
                  <a:pt x="1533992" y="853244"/>
                  <a:pt x="1527214" y="872221"/>
                  <a:pt x="1515692" y="889166"/>
                </a:cubicBezTo>
                <a:cubicBezTo>
                  <a:pt x="1506203" y="903399"/>
                  <a:pt x="1500781" y="920004"/>
                  <a:pt x="1505186" y="937288"/>
                </a:cubicBezTo>
                <a:cubicBezTo>
                  <a:pt x="1507558" y="946437"/>
                  <a:pt x="1506881" y="954910"/>
                  <a:pt x="1505864" y="963721"/>
                </a:cubicBezTo>
                <a:cubicBezTo>
                  <a:pt x="1503831" y="968126"/>
                  <a:pt x="1506881" y="972871"/>
                  <a:pt x="1505864" y="977276"/>
                </a:cubicBezTo>
                <a:cubicBezTo>
                  <a:pt x="1504170" y="981682"/>
                  <a:pt x="1504170" y="986087"/>
                  <a:pt x="1504847" y="990493"/>
                </a:cubicBezTo>
                <a:cubicBezTo>
                  <a:pt x="1507897" y="1011165"/>
                  <a:pt x="1529586" y="1022687"/>
                  <a:pt x="1546192" y="1012859"/>
                </a:cubicBezTo>
                <a:cubicBezTo>
                  <a:pt x="1548903" y="1011504"/>
                  <a:pt x="1551614" y="1010487"/>
                  <a:pt x="1554325" y="1009131"/>
                </a:cubicBezTo>
                <a:cubicBezTo>
                  <a:pt x="1572964" y="1031837"/>
                  <a:pt x="1582113" y="1059626"/>
                  <a:pt x="1594313" y="1085720"/>
                </a:cubicBezTo>
                <a:cubicBezTo>
                  <a:pt x="1600074" y="1097920"/>
                  <a:pt x="1598041" y="1108764"/>
                  <a:pt x="1586519" y="1116897"/>
                </a:cubicBezTo>
                <a:cubicBezTo>
                  <a:pt x="1582791" y="1120964"/>
                  <a:pt x="1574997" y="1122658"/>
                  <a:pt x="1575675" y="1128758"/>
                </a:cubicBezTo>
                <a:cubicBezTo>
                  <a:pt x="1576014" y="1131131"/>
                  <a:pt x="1576014" y="1133503"/>
                  <a:pt x="1576014" y="1136214"/>
                </a:cubicBezTo>
                <a:cubicBezTo>
                  <a:pt x="1551614" y="1153836"/>
                  <a:pt x="1528569" y="1173491"/>
                  <a:pt x="1503831" y="1190436"/>
                </a:cubicBezTo>
                <a:cubicBezTo>
                  <a:pt x="1484853" y="1203313"/>
                  <a:pt x="1468925" y="1220935"/>
                  <a:pt x="1445542" y="1227035"/>
                </a:cubicBezTo>
                <a:cubicBezTo>
                  <a:pt x="1444864" y="1226697"/>
                  <a:pt x="1444526" y="1226358"/>
                  <a:pt x="1443848" y="1226358"/>
                </a:cubicBezTo>
                <a:cubicBezTo>
                  <a:pt x="1436731" y="1222969"/>
                  <a:pt x="1430631" y="1225002"/>
                  <a:pt x="1424870" y="1230424"/>
                </a:cubicBezTo>
                <a:cubicBezTo>
                  <a:pt x="1416059" y="1230763"/>
                  <a:pt x="1407248" y="1231102"/>
                  <a:pt x="1398437" y="1231441"/>
                </a:cubicBezTo>
                <a:cubicBezTo>
                  <a:pt x="1369293" y="1244996"/>
                  <a:pt x="1338115" y="1248046"/>
                  <a:pt x="1306599" y="1250758"/>
                </a:cubicBezTo>
                <a:cubicBezTo>
                  <a:pt x="1262205" y="1254485"/>
                  <a:pt x="1217811" y="1257196"/>
                  <a:pt x="1174433" y="1266346"/>
                </a:cubicBezTo>
                <a:cubicBezTo>
                  <a:pt x="1139528" y="1273463"/>
                  <a:pt x="1104623" y="1279224"/>
                  <a:pt x="1069040" y="1274818"/>
                </a:cubicBezTo>
                <a:cubicBezTo>
                  <a:pt x="1046334" y="1274141"/>
                  <a:pt x="1026001" y="1266007"/>
                  <a:pt x="1005329" y="1257535"/>
                </a:cubicBezTo>
                <a:cubicBezTo>
                  <a:pt x="998551" y="1248385"/>
                  <a:pt x="988385" y="1241946"/>
                  <a:pt x="983979" y="1230763"/>
                </a:cubicBezTo>
                <a:cubicBezTo>
                  <a:pt x="980590" y="1222291"/>
                  <a:pt x="973474" y="1211447"/>
                  <a:pt x="969407" y="1202975"/>
                </a:cubicBezTo>
                <a:cubicBezTo>
                  <a:pt x="964324" y="1192130"/>
                  <a:pt x="957207" y="1182302"/>
                  <a:pt x="949074" y="1173491"/>
                </a:cubicBezTo>
                <a:cubicBezTo>
                  <a:pt x="896546" y="1115203"/>
                  <a:pt x="807080" y="1087753"/>
                  <a:pt x="730831" y="1083009"/>
                </a:cubicBezTo>
                <a:cubicBezTo>
                  <a:pt x="725409" y="1082670"/>
                  <a:pt x="723375" y="1079281"/>
                  <a:pt x="721681" y="1074875"/>
                </a:cubicBezTo>
                <a:cubicBezTo>
                  <a:pt x="719309" y="1068098"/>
                  <a:pt x="711176" y="1067420"/>
                  <a:pt x="708464" y="1061320"/>
                </a:cubicBezTo>
                <a:cubicBezTo>
                  <a:pt x="696603" y="1036920"/>
                  <a:pt x="661020" y="1011165"/>
                  <a:pt x="635265" y="1002693"/>
                </a:cubicBezTo>
                <a:cubicBezTo>
                  <a:pt x="608832" y="994220"/>
                  <a:pt x="580365" y="996931"/>
                  <a:pt x="577315" y="961348"/>
                </a:cubicBezTo>
                <a:cubicBezTo>
                  <a:pt x="576638" y="952199"/>
                  <a:pt x="573927" y="943387"/>
                  <a:pt x="567488" y="936610"/>
                </a:cubicBezTo>
                <a:cubicBezTo>
                  <a:pt x="563760" y="934576"/>
                  <a:pt x="561727" y="935593"/>
                  <a:pt x="560371" y="939660"/>
                </a:cubicBezTo>
                <a:cubicBezTo>
                  <a:pt x="557999" y="937288"/>
                  <a:pt x="555966" y="933899"/>
                  <a:pt x="553932" y="939999"/>
                </a:cubicBezTo>
                <a:cubicBezTo>
                  <a:pt x="554949" y="942710"/>
                  <a:pt x="555627" y="945760"/>
                  <a:pt x="556643" y="948471"/>
                </a:cubicBezTo>
                <a:cubicBezTo>
                  <a:pt x="556982" y="949826"/>
                  <a:pt x="556982" y="951521"/>
                  <a:pt x="557321" y="952876"/>
                </a:cubicBezTo>
                <a:cubicBezTo>
                  <a:pt x="559016" y="961010"/>
                  <a:pt x="557321" y="967787"/>
                  <a:pt x="550205" y="972871"/>
                </a:cubicBezTo>
                <a:cubicBezTo>
                  <a:pt x="523433" y="977954"/>
                  <a:pt x="498694" y="990493"/>
                  <a:pt x="472600" y="997609"/>
                </a:cubicBezTo>
                <a:cubicBezTo>
                  <a:pt x="445828" y="1004726"/>
                  <a:pt x="414650" y="999643"/>
                  <a:pt x="387200" y="998965"/>
                </a:cubicBezTo>
                <a:cubicBezTo>
                  <a:pt x="355006" y="998287"/>
                  <a:pt x="322473" y="997609"/>
                  <a:pt x="290279" y="996931"/>
                </a:cubicBezTo>
                <a:cubicBezTo>
                  <a:pt x="243174" y="995237"/>
                  <a:pt x="196068" y="994898"/>
                  <a:pt x="149302" y="993882"/>
                </a:cubicBezTo>
                <a:cubicBezTo>
                  <a:pt x="104230" y="992865"/>
                  <a:pt x="68308" y="1001337"/>
                  <a:pt x="25270" y="1014554"/>
                </a:cubicBezTo>
                <a:cubicBezTo>
                  <a:pt x="5953" y="1020654"/>
                  <a:pt x="9681" y="1037598"/>
                  <a:pt x="9342" y="1053526"/>
                </a:cubicBezTo>
                <a:cubicBezTo>
                  <a:pt x="7986" y="1086398"/>
                  <a:pt x="-6586" y="1127064"/>
                  <a:pt x="3581" y="1158580"/>
                </a:cubicBezTo>
                <a:cubicBezTo>
                  <a:pt x="11714" y="1184336"/>
                  <a:pt x="34420" y="1200602"/>
                  <a:pt x="50347" y="1221274"/>
                </a:cubicBezTo>
                <a:cubicBezTo>
                  <a:pt x="61530" y="1236185"/>
                  <a:pt x="75425" y="1281596"/>
                  <a:pt x="99825" y="1278546"/>
                </a:cubicBezTo>
                <a:cubicBezTo>
                  <a:pt x="131680" y="1274818"/>
                  <a:pt x="166585" y="1276852"/>
                  <a:pt x="199796" y="1272107"/>
                </a:cubicBezTo>
                <a:cubicBezTo>
                  <a:pt x="236396" y="1266685"/>
                  <a:pt x="272318" y="1258213"/>
                  <a:pt x="307223" y="1246352"/>
                </a:cubicBezTo>
                <a:cubicBezTo>
                  <a:pt x="375678" y="1223308"/>
                  <a:pt x="434983" y="1181625"/>
                  <a:pt x="504116" y="1160614"/>
                </a:cubicBezTo>
                <a:cubicBezTo>
                  <a:pt x="505133" y="1161630"/>
                  <a:pt x="506488" y="1162308"/>
                  <a:pt x="508183" y="1163325"/>
                </a:cubicBezTo>
                <a:cubicBezTo>
                  <a:pt x="516316" y="1162986"/>
                  <a:pt x="524110" y="1164003"/>
                  <a:pt x="532244" y="1163325"/>
                </a:cubicBezTo>
                <a:cubicBezTo>
                  <a:pt x="536988" y="1162647"/>
                  <a:pt x="541732" y="1160614"/>
                  <a:pt x="545121" y="1166036"/>
                </a:cubicBezTo>
                <a:cubicBezTo>
                  <a:pt x="548849" y="1171458"/>
                  <a:pt x="554271" y="1170780"/>
                  <a:pt x="559693" y="1170441"/>
                </a:cubicBezTo>
                <a:cubicBezTo>
                  <a:pt x="566471" y="1169086"/>
                  <a:pt x="572232" y="1165697"/>
                  <a:pt x="578332" y="1162647"/>
                </a:cubicBezTo>
                <a:cubicBezTo>
                  <a:pt x="606121" y="1148075"/>
                  <a:pt x="634587" y="1139942"/>
                  <a:pt x="664748" y="1156208"/>
                </a:cubicBezTo>
                <a:cubicBezTo>
                  <a:pt x="665087" y="1156547"/>
                  <a:pt x="665765" y="1156208"/>
                  <a:pt x="666443" y="1156208"/>
                </a:cubicBezTo>
                <a:cubicBezTo>
                  <a:pt x="674237" y="1160953"/>
                  <a:pt x="682031" y="1165697"/>
                  <a:pt x="689826" y="1170441"/>
                </a:cubicBezTo>
                <a:cubicBezTo>
                  <a:pt x="700331" y="1180947"/>
                  <a:pt x="712192" y="1190436"/>
                  <a:pt x="720664" y="1202636"/>
                </a:cubicBezTo>
                <a:cubicBezTo>
                  <a:pt x="735236" y="1223647"/>
                  <a:pt x="763364" y="1239574"/>
                  <a:pt x="783358" y="1255841"/>
                </a:cubicBezTo>
                <a:cubicBezTo>
                  <a:pt x="806403" y="1275835"/>
                  <a:pt x="830802" y="1295490"/>
                  <a:pt x="854863" y="1314129"/>
                </a:cubicBezTo>
                <a:cubicBezTo>
                  <a:pt x="873502" y="1328701"/>
                  <a:pt x="893158" y="1341918"/>
                  <a:pt x="898919" y="1366657"/>
                </a:cubicBezTo>
                <a:cubicBezTo>
                  <a:pt x="910102" y="1375129"/>
                  <a:pt x="918913" y="1385634"/>
                  <a:pt x="926707" y="1397156"/>
                </a:cubicBezTo>
                <a:cubicBezTo>
                  <a:pt x="933485" y="1407323"/>
                  <a:pt x="942635" y="1416134"/>
                  <a:pt x="955852" y="1417828"/>
                </a:cubicBezTo>
                <a:cubicBezTo>
                  <a:pt x="956868" y="1416812"/>
                  <a:pt x="957546" y="1416134"/>
                  <a:pt x="958224" y="1415117"/>
                </a:cubicBezTo>
                <a:cubicBezTo>
                  <a:pt x="960935" y="1411390"/>
                  <a:pt x="989062" y="1430367"/>
                  <a:pt x="991773" y="1431723"/>
                </a:cubicBezTo>
                <a:cubicBezTo>
                  <a:pt x="1023629" y="1447312"/>
                  <a:pt x="1058873" y="1439856"/>
                  <a:pt x="1091745" y="1449684"/>
                </a:cubicBezTo>
                <a:cubicBezTo>
                  <a:pt x="1120550" y="1458156"/>
                  <a:pt x="1150711" y="1462900"/>
                  <a:pt x="1180872" y="1464256"/>
                </a:cubicBezTo>
                <a:cubicBezTo>
                  <a:pt x="1208661" y="1465611"/>
                  <a:pt x="1236111" y="1470356"/>
                  <a:pt x="1264238" y="1468323"/>
                </a:cubicBezTo>
                <a:cubicBezTo>
                  <a:pt x="1289993" y="1466628"/>
                  <a:pt x="1314732" y="1457817"/>
                  <a:pt x="1340488" y="1463917"/>
                </a:cubicBezTo>
                <a:cubicBezTo>
                  <a:pt x="1353365" y="1466967"/>
                  <a:pt x="1363871" y="1477134"/>
                  <a:pt x="1378782" y="1476795"/>
                </a:cubicBezTo>
                <a:cubicBezTo>
                  <a:pt x="1379798" y="1476795"/>
                  <a:pt x="1380476" y="1478150"/>
                  <a:pt x="1381493" y="1478828"/>
                </a:cubicBezTo>
                <a:cubicBezTo>
                  <a:pt x="1386576" y="1484589"/>
                  <a:pt x="1386576" y="1491367"/>
                  <a:pt x="1383865" y="1497467"/>
                </a:cubicBezTo>
                <a:cubicBezTo>
                  <a:pt x="1377765" y="1511361"/>
                  <a:pt x="1379798" y="1524239"/>
                  <a:pt x="1386576" y="1537117"/>
                </a:cubicBezTo>
                <a:cubicBezTo>
                  <a:pt x="1385898" y="1541861"/>
                  <a:pt x="1390643" y="1543555"/>
                  <a:pt x="1393015" y="1547283"/>
                </a:cubicBezTo>
                <a:cubicBezTo>
                  <a:pt x="1392337" y="1548978"/>
                  <a:pt x="1391320" y="1550333"/>
                  <a:pt x="1390304" y="1551689"/>
                </a:cubicBezTo>
                <a:cubicBezTo>
                  <a:pt x="1376748" y="1569650"/>
                  <a:pt x="1363532" y="1587611"/>
                  <a:pt x="1347604" y="1603538"/>
                </a:cubicBezTo>
                <a:cubicBezTo>
                  <a:pt x="1318460" y="1646238"/>
                  <a:pt x="1292027" y="1690971"/>
                  <a:pt x="1265255" y="1735026"/>
                </a:cubicBezTo>
                <a:cubicBezTo>
                  <a:pt x="1259494" y="1744515"/>
                  <a:pt x="1253733" y="1753665"/>
                  <a:pt x="1247294" y="1762476"/>
                </a:cubicBezTo>
                <a:cubicBezTo>
                  <a:pt x="1237805" y="1764848"/>
                  <a:pt x="1228655" y="1769592"/>
                  <a:pt x="1225266" y="1780776"/>
                </a:cubicBezTo>
                <a:cubicBezTo>
                  <a:pt x="1224250" y="1784165"/>
                  <a:pt x="1223233" y="1787215"/>
                  <a:pt x="1222555" y="1789587"/>
                </a:cubicBezTo>
                <a:cubicBezTo>
                  <a:pt x="1220861" y="1790942"/>
                  <a:pt x="1219505" y="1792298"/>
                  <a:pt x="1217811" y="1793654"/>
                </a:cubicBezTo>
                <a:cubicBezTo>
                  <a:pt x="1215100" y="1795687"/>
                  <a:pt x="1212389" y="1797381"/>
                  <a:pt x="1209338" y="1798737"/>
                </a:cubicBezTo>
                <a:cubicBezTo>
                  <a:pt x="1206289" y="1797381"/>
                  <a:pt x="1202561" y="1795348"/>
                  <a:pt x="1197477" y="1792637"/>
                </a:cubicBezTo>
                <a:cubicBezTo>
                  <a:pt x="1178161" y="1781793"/>
                  <a:pt x="1164267" y="1763493"/>
                  <a:pt x="1144611" y="1753326"/>
                </a:cubicBezTo>
                <a:cubicBezTo>
                  <a:pt x="1138511" y="1750276"/>
                  <a:pt x="1132072" y="1748243"/>
                  <a:pt x="1125295" y="1746209"/>
                </a:cubicBezTo>
                <a:cubicBezTo>
                  <a:pt x="1092423" y="1735365"/>
                  <a:pt x="1060906" y="1726554"/>
                  <a:pt x="1026679" y="1722826"/>
                </a:cubicBezTo>
                <a:cubicBezTo>
                  <a:pt x="1004651" y="1720454"/>
                  <a:pt x="973474" y="1721471"/>
                  <a:pt x="952802" y="1712321"/>
                </a:cubicBezTo>
                <a:cubicBezTo>
                  <a:pt x="920268" y="1697749"/>
                  <a:pt x="949752" y="1653354"/>
                  <a:pt x="948396" y="1629632"/>
                </a:cubicBezTo>
                <a:cubicBezTo>
                  <a:pt x="947718" y="1616755"/>
                  <a:pt x="940602" y="1613366"/>
                  <a:pt x="929080" y="1619466"/>
                </a:cubicBezTo>
                <a:cubicBezTo>
                  <a:pt x="900274" y="1634716"/>
                  <a:pt x="912474" y="1683854"/>
                  <a:pt x="878247" y="1686904"/>
                </a:cubicBezTo>
                <a:cubicBezTo>
                  <a:pt x="848763" y="1689615"/>
                  <a:pt x="836902" y="1676060"/>
                  <a:pt x="836902" y="1647932"/>
                </a:cubicBezTo>
                <a:cubicBezTo>
                  <a:pt x="836902" y="1645560"/>
                  <a:pt x="836902" y="1643527"/>
                  <a:pt x="836902" y="1641155"/>
                </a:cubicBezTo>
                <a:cubicBezTo>
                  <a:pt x="836902" y="1637766"/>
                  <a:pt x="836902" y="1634377"/>
                  <a:pt x="836225" y="1631666"/>
                </a:cubicBezTo>
                <a:cubicBezTo>
                  <a:pt x="836902" y="1628277"/>
                  <a:pt x="837241" y="1624888"/>
                  <a:pt x="836225" y="1621838"/>
                </a:cubicBezTo>
                <a:cubicBezTo>
                  <a:pt x="833852" y="1613366"/>
                  <a:pt x="831480" y="1618110"/>
                  <a:pt x="829447" y="1621838"/>
                </a:cubicBezTo>
                <a:cubicBezTo>
                  <a:pt x="829108" y="1621499"/>
                  <a:pt x="828769" y="1621499"/>
                  <a:pt x="828769" y="1621160"/>
                </a:cubicBezTo>
                <a:cubicBezTo>
                  <a:pt x="824025" y="1616077"/>
                  <a:pt x="823347" y="1608960"/>
                  <a:pt x="820297" y="1602860"/>
                </a:cubicBezTo>
                <a:cubicBezTo>
                  <a:pt x="797592" y="1591677"/>
                  <a:pt x="776242" y="1594388"/>
                  <a:pt x="755231" y="1608621"/>
                </a:cubicBezTo>
                <a:cubicBezTo>
                  <a:pt x="742353" y="1617433"/>
                  <a:pt x="727103" y="1621838"/>
                  <a:pt x="711514" y="1617433"/>
                </a:cubicBezTo>
                <a:cubicBezTo>
                  <a:pt x="677965" y="1607944"/>
                  <a:pt x="643059" y="1602860"/>
                  <a:pt x="609171" y="1594388"/>
                </a:cubicBezTo>
                <a:cubicBezTo>
                  <a:pt x="601715" y="1592355"/>
                  <a:pt x="596293" y="1592694"/>
                  <a:pt x="591888" y="1596760"/>
                </a:cubicBezTo>
                <a:cubicBezTo>
                  <a:pt x="589177" y="1588627"/>
                  <a:pt x="579688" y="1588288"/>
                  <a:pt x="572910" y="1586255"/>
                </a:cubicBezTo>
                <a:cubicBezTo>
                  <a:pt x="548849" y="1578122"/>
                  <a:pt x="529871" y="1561177"/>
                  <a:pt x="508183" y="1548300"/>
                </a:cubicBezTo>
                <a:cubicBezTo>
                  <a:pt x="483783" y="1534066"/>
                  <a:pt x="461077" y="1517461"/>
                  <a:pt x="439728" y="1498822"/>
                </a:cubicBezTo>
                <a:cubicBezTo>
                  <a:pt x="389911" y="1455445"/>
                  <a:pt x="358056" y="1402240"/>
                  <a:pt x="320440" y="1349373"/>
                </a:cubicBezTo>
                <a:cubicBezTo>
                  <a:pt x="317729" y="1345307"/>
                  <a:pt x="311290" y="1336157"/>
                  <a:pt x="308917" y="1342596"/>
                </a:cubicBezTo>
                <a:cubicBezTo>
                  <a:pt x="303495" y="1356490"/>
                  <a:pt x="286212" y="1367334"/>
                  <a:pt x="297056" y="1386651"/>
                </a:cubicBezTo>
                <a:cubicBezTo>
                  <a:pt x="303834" y="1398851"/>
                  <a:pt x="307901" y="1412745"/>
                  <a:pt x="317051" y="1423590"/>
                </a:cubicBezTo>
                <a:cubicBezTo>
                  <a:pt x="341112" y="1472050"/>
                  <a:pt x="375678" y="1514750"/>
                  <a:pt x="412956" y="1554061"/>
                </a:cubicBezTo>
                <a:cubicBezTo>
                  <a:pt x="431933" y="1574055"/>
                  <a:pt x="451928" y="1593033"/>
                  <a:pt x="472261" y="1611333"/>
                </a:cubicBezTo>
                <a:cubicBezTo>
                  <a:pt x="481072" y="1619127"/>
                  <a:pt x="525466" y="1647932"/>
                  <a:pt x="527160" y="1657760"/>
                </a:cubicBezTo>
                <a:cubicBezTo>
                  <a:pt x="527160" y="1657082"/>
                  <a:pt x="526821" y="1656404"/>
                  <a:pt x="526821" y="1655727"/>
                </a:cubicBezTo>
                <a:cubicBezTo>
                  <a:pt x="545799" y="1664199"/>
                  <a:pt x="563760" y="1673688"/>
                  <a:pt x="581382" y="1684532"/>
                </a:cubicBezTo>
                <a:cubicBezTo>
                  <a:pt x="618999" y="1707915"/>
                  <a:pt x="659326" y="1737059"/>
                  <a:pt x="703381" y="1745532"/>
                </a:cubicBezTo>
                <a:cubicBezTo>
                  <a:pt x="708464" y="1748581"/>
                  <a:pt x="708464" y="1759765"/>
                  <a:pt x="716937" y="1756037"/>
                </a:cubicBezTo>
                <a:cubicBezTo>
                  <a:pt x="727781" y="1751293"/>
                  <a:pt x="749470" y="1763493"/>
                  <a:pt x="759975" y="1766543"/>
                </a:cubicBezTo>
                <a:cubicBezTo>
                  <a:pt x="780986" y="1772643"/>
                  <a:pt x="831819" y="1777387"/>
                  <a:pt x="840969" y="1801448"/>
                </a:cubicBezTo>
                <a:cubicBezTo>
                  <a:pt x="846052" y="1815003"/>
                  <a:pt x="857236" y="1817714"/>
                  <a:pt x="869774" y="1817714"/>
                </a:cubicBezTo>
                <a:cubicBezTo>
                  <a:pt x="877569" y="1817714"/>
                  <a:pt x="885363" y="1817037"/>
                  <a:pt x="893496" y="1816698"/>
                </a:cubicBezTo>
                <a:cubicBezTo>
                  <a:pt x="931452" y="1832286"/>
                  <a:pt x="966018" y="1854314"/>
                  <a:pt x="1001940" y="1873969"/>
                </a:cubicBezTo>
                <a:cubicBezTo>
                  <a:pt x="1031762" y="1890236"/>
                  <a:pt x="1069378" y="1895658"/>
                  <a:pt x="1100895" y="1910908"/>
                </a:cubicBezTo>
                <a:cubicBezTo>
                  <a:pt x="1116145" y="1918364"/>
                  <a:pt x="1129361" y="1929208"/>
                  <a:pt x="1144611" y="1936325"/>
                </a:cubicBezTo>
                <a:cubicBezTo>
                  <a:pt x="1163589" y="1945136"/>
                  <a:pt x="1183922" y="1951575"/>
                  <a:pt x="1203577" y="1958691"/>
                </a:cubicBezTo>
                <a:cubicBezTo>
                  <a:pt x="1233061" y="1969535"/>
                  <a:pt x="1259833" y="1968180"/>
                  <a:pt x="1282877" y="1948524"/>
                </a:cubicBezTo>
                <a:cubicBezTo>
                  <a:pt x="1285927" y="1949202"/>
                  <a:pt x="1288638" y="1950219"/>
                  <a:pt x="1291688" y="1951575"/>
                </a:cubicBezTo>
                <a:cubicBezTo>
                  <a:pt x="1332693" y="1924125"/>
                  <a:pt x="1368615" y="1889897"/>
                  <a:pt x="1410298" y="1863125"/>
                </a:cubicBezTo>
                <a:cubicBezTo>
                  <a:pt x="1421142" y="1856009"/>
                  <a:pt x="1437409" y="1855331"/>
                  <a:pt x="1442492" y="1840081"/>
                </a:cubicBezTo>
                <a:cubicBezTo>
                  <a:pt x="1475364" y="1819748"/>
                  <a:pt x="1505864" y="1788570"/>
                  <a:pt x="1533314" y="1761798"/>
                </a:cubicBezTo>
                <a:cubicBezTo>
                  <a:pt x="1568219" y="1727909"/>
                  <a:pt x="1605497" y="1690632"/>
                  <a:pt x="1631930" y="1649627"/>
                </a:cubicBezTo>
                <a:cubicBezTo>
                  <a:pt x="1643452" y="1632005"/>
                  <a:pt x="1659041" y="1618110"/>
                  <a:pt x="1672596" y="1602522"/>
                </a:cubicBezTo>
                <a:cubicBezTo>
                  <a:pt x="1684457" y="1588627"/>
                  <a:pt x="1698351" y="1578122"/>
                  <a:pt x="1719024" y="1578461"/>
                </a:cubicBezTo>
                <a:cubicBezTo>
                  <a:pt x="1734273" y="1578799"/>
                  <a:pt x="1745795" y="1572361"/>
                  <a:pt x="1748846" y="1554739"/>
                </a:cubicBezTo>
                <a:cubicBezTo>
                  <a:pt x="1750879" y="1543894"/>
                  <a:pt x="1759012" y="1533050"/>
                  <a:pt x="1771212" y="1537117"/>
                </a:cubicBezTo>
                <a:cubicBezTo>
                  <a:pt x="1785106" y="1541861"/>
                  <a:pt x="1794934" y="1541183"/>
                  <a:pt x="1804084" y="1530000"/>
                </a:cubicBezTo>
                <a:cubicBezTo>
                  <a:pt x="1806795" y="1526611"/>
                  <a:pt x="1811201" y="1527289"/>
                  <a:pt x="1815267" y="1528305"/>
                </a:cubicBezTo>
                <a:cubicBezTo>
                  <a:pt x="1826112" y="1537794"/>
                  <a:pt x="1835939" y="1547622"/>
                  <a:pt x="1825434" y="1563211"/>
                </a:cubicBezTo>
                <a:cubicBezTo>
                  <a:pt x="1824756" y="1564905"/>
                  <a:pt x="1824078" y="1566261"/>
                  <a:pt x="1823739" y="1567955"/>
                </a:cubicBezTo>
                <a:cubicBezTo>
                  <a:pt x="1822723" y="1574055"/>
                  <a:pt x="1816284" y="1580494"/>
                  <a:pt x="1824078" y="1586255"/>
                </a:cubicBezTo>
                <a:cubicBezTo>
                  <a:pt x="1831195" y="1591338"/>
                  <a:pt x="1836278" y="1586933"/>
                  <a:pt x="1841023" y="1581511"/>
                </a:cubicBezTo>
                <a:cubicBezTo>
                  <a:pt x="1845428" y="1576427"/>
                  <a:pt x="1848478" y="1580833"/>
                  <a:pt x="1852206" y="1582866"/>
                </a:cubicBezTo>
                <a:cubicBezTo>
                  <a:pt x="1865761" y="1590322"/>
                  <a:pt x="1879995" y="1597099"/>
                  <a:pt x="1895922" y="1589305"/>
                </a:cubicBezTo>
                <a:cubicBezTo>
                  <a:pt x="1911511" y="1588627"/>
                  <a:pt x="1925405" y="1582527"/>
                  <a:pt x="1939978" y="1578122"/>
                </a:cubicBezTo>
                <a:cubicBezTo>
                  <a:pt x="1948111" y="1575750"/>
                  <a:pt x="1953194" y="1571344"/>
                  <a:pt x="1954211" y="1562533"/>
                </a:cubicBezTo>
                <a:cubicBezTo>
                  <a:pt x="1964377" y="1560500"/>
                  <a:pt x="1967427" y="1568294"/>
                  <a:pt x="1971833" y="1574733"/>
                </a:cubicBezTo>
                <a:cubicBezTo>
                  <a:pt x="1988438" y="1599133"/>
                  <a:pt x="2013516" y="1575411"/>
                  <a:pt x="2029782" y="1560500"/>
                </a:cubicBezTo>
                <a:cubicBezTo>
                  <a:pt x="2050793" y="1541522"/>
                  <a:pt x="2064349" y="1517800"/>
                  <a:pt x="2083665" y="1497128"/>
                </a:cubicBezTo>
                <a:cubicBezTo>
                  <a:pt x="2087732" y="1493061"/>
                  <a:pt x="2087054" y="1487978"/>
                  <a:pt x="2088071" y="1483233"/>
                </a:cubicBezTo>
                <a:cubicBezTo>
                  <a:pt x="2089765" y="1476117"/>
                  <a:pt x="2090104" y="1466289"/>
                  <a:pt x="2094848" y="1462900"/>
                </a:cubicBezTo>
                <a:cubicBezTo>
                  <a:pt x="2112471" y="1449345"/>
                  <a:pt x="2114843" y="1431045"/>
                  <a:pt x="2115182" y="1411390"/>
                </a:cubicBezTo>
                <a:cubicBezTo>
                  <a:pt x="2115182" y="1400884"/>
                  <a:pt x="2119926" y="1393429"/>
                  <a:pt x="2129754" y="1389023"/>
                </a:cubicBezTo>
                <a:cubicBezTo>
                  <a:pt x="2143309" y="1382923"/>
                  <a:pt x="2155509" y="1374451"/>
                  <a:pt x="2163981" y="1362251"/>
                </a:cubicBezTo>
                <a:cubicBezTo>
                  <a:pt x="2185331" y="1331074"/>
                  <a:pt x="2214475" y="1306335"/>
                  <a:pt x="2236842" y="1276174"/>
                </a:cubicBezTo>
                <a:cubicBezTo>
                  <a:pt x="2230064" y="1291763"/>
                  <a:pt x="2226337" y="1308368"/>
                  <a:pt x="2221592" y="1324635"/>
                </a:cubicBezTo>
                <a:cubicBezTo>
                  <a:pt x="2211425" y="1344629"/>
                  <a:pt x="2204648" y="1363268"/>
                  <a:pt x="2180926" y="1369368"/>
                </a:cubicBezTo>
                <a:cubicBezTo>
                  <a:pt x="2155170" y="1375807"/>
                  <a:pt x="2150087" y="1393090"/>
                  <a:pt x="2166015" y="1413762"/>
                </a:cubicBezTo>
                <a:cubicBezTo>
                  <a:pt x="2174826" y="1424945"/>
                  <a:pt x="2174487" y="1433756"/>
                  <a:pt x="2163304" y="1442567"/>
                </a:cubicBezTo>
                <a:cubicBezTo>
                  <a:pt x="2158559" y="1446295"/>
                  <a:pt x="2153476" y="1450362"/>
                  <a:pt x="2153476" y="1457478"/>
                </a:cubicBezTo>
                <a:cubicBezTo>
                  <a:pt x="2154154" y="1472728"/>
                  <a:pt x="2145004" y="1476795"/>
                  <a:pt x="2131787" y="1476117"/>
                </a:cubicBezTo>
                <a:cubicBezTo>
                  <a:pt x="2130093" y="1469339"/>
                  <a:pt x="2128059" y="1462561"/>
                  <a:pt x="2126365" y="1455784"/>
                </a:cubicBezTo>
                <a:cubicBezTo>
                  <a:pt x="2125348" y="1452056"/>
                  <a:pt x="2124671" y="1446973"/>
                  <a:pt x="2119587" y="1448328"/>
                </a:cubicBezTo>
                <a:cubicBezTo>
                  <a:pt x="2114504" y="1449684"/>
                  <a:pt x="2116537" y="1454428"/>
                  <a:pt x="2117554" y="1458156"/>
                </a:cubicBezTo>
                <a:cubicBezTo>
                  <a:pt x="2119248" y="1464256"/>
                  <a:pt x="2120943" y="1470356"/>
                  <a:pt x="2122298" y="1476456"/>
                </a:cubicBezTo>
                <a:cubicBezTo>
                  <a:pt x="2114504" y="1480861"/>
                  <a:pt x="2110437" y="1489334"/>
                  <a:pt x="2112132" y="1496789"/>
                </a:cubicBezTo>
                <a:cubicBezTo>
                  <a:pt x="2114165" y="1505939"/>
                  <a:pt x="2108404" y="1507294"/>
                  <a:pt x="2103660" y="1510683"/>
                </a:cubicBezTo>
                <a:cubicBezTo>
                  <a:pt x="2098915" y="1514750"/>
                  <a:pt x="2103321" y="1521189"/>
                  <a:pt x="2099593" y="1525255"/>
                </a:cubicBezTo>
                <a:cubicBezTo>
                  <a:pt x="2093154" y="1533050"/>
                  <a:pt x="2099593" y="1536100"/>
                  <a:pt x="2105015" y="1539150"/>
                </a:cubicBezTo>
                <a:cubicBezTo>
                  <a:pt x="2115182" y="1544233"/>
                  <a:pt x="2120265" y="1550672"/>
                  <a:pt x="2117215" y="1563211"/>
                </a:cubicBezTo>
                <a:cubicBezTo>
                  <a:pt x="2109760" y="1593033"/>
                  <a:pt x="2154493" y="1599133"/>
                  <a:pt x="2174487" y="1595405"/>
                </a:cubicBezTo>
                <a:cubicBezTo>
                  <a:pt x="2186687" y="1593033"/>
                  <a:pt x="2199903" y="1587272"/>
                  <a:pt x="2203970" y="1574394"/>
                </a:cubicBezTo>
                <a:cubicBezTo>
                  <a:pt x="2206681" y="1566261"/>
                  <a:pt x="2202953" y="1560500"/>
                  <a:pt x="2202275" y="1552705"/>
                </a:cubicBezTo>
                <a:cubicBezTo>
                  <a:pt x="2200242" y="1530339"/>
                  <a:pt x="2214814" y="1514411"/>
                  <a:pt x="2221931" y="1494417"/>
                </a:cubicBezTo>
                <a:cubicBezTo>
                  <a:pt x="2225659" y="1484250"/>
                  <a:pt x="2229048" y="1473745"/>
                  <a:pt x="2221931" y="1463917"/>
                </a:cubicBezTo>
                <a:cubicBezTo>
                  <a:pt x="2219220" y="1460189"/>
                  <a:pt x="2220575" y="1457139"/>
                  <a:pt x="2221592" y="1455106"/>
                </a:cubicBezTo>
                <a:cubicBezTo>
                  <a:pt x="2242603" y="1411390"/>
                  <a:pt x="2260903" y="1366318"/>
                  <a:pt x="2278186" y="1320907"/>
                </a:cubicBezTo>
                <a:cubicBezTo>
                  <a:pt x="2286997" y="1298202"/>
                  <a:pt x="2295130" y="1275496"/>
                  <a:pt x="2303603" y="1252452"/>
                </a:cubicBezTo>
                <a:cubicBezTo>
                  <a:pt x="2308008" y="1240591"/>
                  <a:pt x="2312414" y="1228730"/>
                  <a:pt x="2316819" y="1216869"/>
                </a:cubicBezTo>
                <a:cubicBezTo>
                  <a:pt x="2321563" y="1203991"/>
                  <a:pt x="2322580" y="1200263"/>
                  <a:pt x="2337152" y="1200602"/>
                </a:cubicBezTo>
                <a:cubicBezTo>
                  <a:pt x="2341897" y="1197891"/>
                  <a:pt x="2345286" y="1193825"/>
                  <a:pt x="2346641" y="1188402"/>
                </a:cubicBezTo>
                <a:cubicBezTo>
                  <a:pt x="2356808" y="1185352"/>
                  <a:pt x="2367313" y="1182302"/>
                  <a:pt x="2377480" y="1179252"/>
                </a:cubicBezTo>
                <a:cubicBezTo>
                  <a:pt x="2385274" y="1177558"/>
                  <a:pt x="2392730" y="1175186"/>
                  <a:pt x="2400524" y="1174169"/>
                </a:cubicBezTo>
                <a:cubicBezTo>
                  <a:pt x="2443901" y="1168747"/>
                  <a:pt x="2484568" y="1155869"/>
                  <a:pt x="2523540" y="1136214"/>
                </a:cubicBezTo>
                <a:cubicBezTo>
                  <a:pt x="2546923" y="1124353"/>
                  <a:pt x="2568951" y="1109103"/>
                  <a:pt x="2594367" y="1100970"/>
                </a:cubicBezTo>
                <a:cubicBezTo>
                  <a:pt x="2617750" y="1085720"/>
                  <a:pt x="2638761" y="1066403"/>
                  <a:pt x="2665872" y="1056914"/>
                </a:cubicBezTo>
                <a:cubicBezTo>
                  <a:pt x="2682139" y="1051153"/>
                  <a:pt x="2693322" y="1029465"/>
                  <a:pt x="2703488" y="1016587"/>
                </a:cubicBezTo>
                <a:cubicBezTo>
                  <a:pt x="2731277" y="981682"/>
                  <a:pt x="2757371" y="948471"/>
                  <a:pt x="2777704" y="908821"/>
                </a:cubicBezTo>
                <a:cubicBezTo>
                  <a:pt x="2784482" y="895604"/>
                  <a:pt x="2792954" y="888488"/>
                  <a:pt x="2807865" y="891199"/>
                </a:cubicBezTo>
                <a:cubicBezTo>
                  <a:pt x="2808882" y="891538"/>
                  <a:pt x="2809899" y="891538"/>
                  <a:pt x="2810915" y="891538"/>
                </a:cubicBezTo>
                <a:cubicBezTo>
                  <a:pt x="2811254" y="892555"/>
                  <a:pt x="2811932" y="893232"/>
                  <a:pt x="2812271" y="894249"/>
                </a:cubicBezTo>
                <a:cubicBezTo>
                  <a:pt x="2816676" y="902382"/>
                  <a:pt x="2845143" y="900010"/>
                  <a:pt x="2852259" y="899671"/>
                </a:cubicBezTo>
                <a:cubicBezTo>
                  <a:pt x="2867170" y="898993"/>
                  <a:pt x="2874965" y="898654"/>
                  <a:pt x="2885470" y="888149"/>
                </a:cubicBezTo>
                <a:cubicBezTo>
                  <a:pt x="2895976" y="877644"/>
                  <a:pt x="2908853" y="867816"/>
                  <a:pt x="2916987" y="854938"/>
                </a:cubicBezTo>
                <a:cubicBezTo>
                  <a:pt x="2944437" y="811222"/>
                  <a:pt x="2965448" y="763439"/>
                  <a:pt x="2991542" y="718706"/>
                </a:cubicBezTo>
                <a:cubicBezTo>
                  <a:pt x="3013908" y="680751"/>
                  <a:pt x="3037291" y="643473"/>
                  <a:pt x="3062030" y="606873"/>
                </a:cubicBezTo>
                <a:cubicBezTo>
                  <a:pt x="3084736" y="573662"/>
                  <a:pt x="3098630" y="537741"/>
                  <a:pt x="3098630" y="496735"/>
                </a:cubicBezTo>
                <a:cubicBezTo>
                  <a:pt x="3098291" y="483858"/>
                  <a:pt x="3072875" y="461830"/>
                  <a:pt x="3060674" y="466913"/>
                </a:cubicBezTo>
                <a:close/>
                <a:moveTo>
                  <a:pt x="2420518" y="264259"/>
                </a:moveTo>
                <a:cubicBezTo>
                  <a:pt x="2410691" y="279509"/>
                  <a:pt x="2398830" y="293065"/>
                  <a:pt x="2386291" y="305942"/>
                </a:cubicBezTo>
                <a:cubicBezTo>
                  <a:pt x="2361213" y="331698"/>
                  <a:pt x="2330374" y="345253"/>
                  <a:pt x="2295130" y="349659"/>
                </a:cubicBezTo>
                <a:cubicBezTo>
                  <a:pt x="2284286" y="351014"/>
                  <a:pt x="2273781" y="349320"/>
                  <a:pt x="2263614" y="345253"/>
                </a:cubicBezTo>
                <a:cubicBezTo>
                  <a:pt x="2255819" y="342203"/>
                  <a:pt x="2249381" y="337120"/>
                  <a:pt x="2249720" y="327970"/>
                </a:cubicBezTo>
                <a:cubicBezTo>
                  <a:pt x="2250059" y="315431"/>
                  <a:pt x="2257175" y="305603"/>
                  <a:pt x="2267003" y="298487"/>
                </a:cubicBezTo>
                <a:cubicBezTo>
                  <a:pt x="2274458" y="293403"/>
                  <a:pt x="2281236" y="297809"/>
                  <a:pt x="2286658" y="302892"/>
                </a:cubicBezTo>
                <a:cubicBezTo>
                  <a:pt x="2295469" y="311703"/>
                  <a:pt x="2302247" y="308653"/>
                  <a:pt x="2310041" y="301198"/>
                </a:cubicBezTo>
                <a:cubicBezTo>
                  <a:pt x="2344947" y="268665"/>
                  <a:pt x="2374430" y="230032"/>
                  <a:pt x="2417468" y="206987"/>
                </a:cubicBezTo>
                <a:cubicBezTo>
                  <a:pt x="2417468" y="206987"/>
                  <a:pt x="2417468" y="206987"/>
                  <a:pt x="2417468" y="207326"/>
                </a:cubicBezTo>
                <a:cubicBezTo>
                  <a:pt x="2417468" y="207326"/>
                  <a:pt x="2417468" y="207326"/>
                  <a:pt x="2417468" y="207326"/>
                </a:cubicBezTo>
                <a:cubicBezTo>
                  <a:pt x="2417468" y="207326"/>
                  <a:pt x="2417807" y="207326"/>
                  <a:pt x="2417807" y="207326"/>
                </a:cubicBezTo>
                <a:cubicBezTo>
                  <a:pt x="2417468" y="207665"/>
                  <a:pt x="2416790" y="208004"/>
                  <a:pt x="2416452" y="208343"/>
                </a:cubicBezTo>
                <a:cubicBezTo>
                  <a:pt x="2408657" y="214443"/>
                  <a:pt x="2414418" y="218848"/>
                  <a:pt x="2418146" y="223593"/>
                </a:cubicBezTo>
                <a:cubicBezTo>
                  <a:pt x="2431363" y="240876"/>
                  <a:pt x="2432040" y="246637"/>
                  <a:pt x="2420518" y="264259"/>
                </a:cubicBezTo>
                <a:close/>
                <a:moveTo>
                  <a:pt x="2372058" y="691595"/>
                </a:moveTo>
                <a:cubicBezTo>
                  <a:pt x="2387646" y="694306"/>
                  <a:pt x="2401541" y="701423"/>
                  <a:pt x="2415096" y="709217"/>
                </a:cubicBezTo>
                <a:cubicBezTo>
                  <a:pt x="2422213" y="713284"/>
                  <a:pt x="2420518" y="722095"/>
                  <a:pt x="2422552" y="728872"/>
                </a:cubicBezTo>
                <a:cubicBezTo>
                  <a:pt x="2421535" y="734295"/>
                  <a:pt x="2420518" y="740056"/>
                  <a:pt x="2414079" y="732600"/>
                </a:cubicBezTo>
                <a:cubicBezTo>
                  <a:pt x="2405946" y="723111"/>
                  <a:pt x="2396118" y="718028"/>
                  <a:pt x="2383580" y="718367"/>
                </a:cubicBezTo>
                <a:cubicBezTo>
                  <a:pt x="2370024" y="718706"/>
                  <a:pt x="2371719" y="703795"/>
                  <a:pt x="2363924" y="698034"/>
                </a:cubicBezTo>
                <a:cubicBezTo>
                  <a:pt x="2363246" y="691595"/>
                  <a:pt x="2366635" y="690578"/>
                  <a:pt x="2372058" y="691595"/>
                </a:cubicBezTo>
                <a:close/>
                <a:moveTo>
                  <a:pt x="2152120" y="713623"/>
                </a:moveTo>
                <a:cubicBezTo>
                  <a:pt x="2150087" y="720739"/>
                  <a:pt x="2143987" y="724128"/>
                  <a:pt x="2137209" y="725484"/>
                </a:cubicBezTo>
                <a:cubicBezTo>
                  <a:pt x="2128398" y="727178"/>
                  <a:pt x="2120943" y="723789"/>
                  <a:pt x="2114165" y="718367"/>
                </a:cubicBezTo>
                <a:cubicBezTo>
                  <a:pt x="2110437" y="715656"/>
                  <a:pt x="2108404" y="709556"/>
                  <a:pt x="2101965" y="711928"/>
                </a:cubicBezTo>
                <a:cubicBezTo>
                  <a:pt x="2100949" y="712267"/>
                  <a:pt x="2099932" y="712606"/>
                  <a:pt x="2098915" y="712606"/>
                </a:cubicBezTo>
                <a:cubicBezTo>
                  <a:pt x="2087054" y="697017"/>
                  <a:pt x="2069432" y="689223"/>
                  <a:pt x="2052149" y="689900"/>
                </a:cubicBezTo>
                <a:cubicBezTo>
                  <a:pt x="2016905" y="691595"/>
                  <a:pt x="2021988" y="678378"/>
                  <a:pt x="1992505" y="665840"/>
                </a:cubicBezTo>
                <a:cubicBezTo>
                  <a:pt x="1992505" y="665840"/>
                  <a:pt x="1932522" y="647540"/>
                  <a:pt x="1932522" y="647540"/>
                </a:cubicBezTo>
                <a:cubicBezTo>
                  <a:pt x="1892533" y="637034"/>
                  <a:pt x="1874233" y="630934"/>
                  <a:pt x="1832550" y="611957"/>
                </a:cubicBezTo>
                <a:cubicBezTo>
                  <a:pt x="1835939" y="605518"/>
                  <a:pt x="1849495" y="601112"/>
                  <a:pt x="1853222" y="600773"/>
                </a:cubicBezTo>
                <a:cubicBezTo>
                  <a:pt x="1891856" y="599079"/>
                  <a:pt x="1920661" y="607890"/>
                  <a:pt x="1958277" y="616023"/>
                </a:cubicBezTo>
                <a:cubicBezTo>
                  <a:pt x="2019955" y="629579"/>
                  <a:pt x="2077226" y="653640"/>
                  <a:pt x="2132465" y="683123"/>
                </a:cubicBezTo>
                <a:cubicBezTo>
                  <a:pt x="2132465" y="684478"/>
                  <a:pt x="2132126" y="686173"/>
                  <a:pt x="2131787" y="687528"/>
                </a:cubicBezTo>
                <a:cubicBezTo>
                  <a:pt x="2131787" y="695323"/>
                  <a:pt x="2139243" y="696339"/>
                  <a:pt x="2143648" y="700406"/>
                </a:cubicBezTo>
                <a:cubicBezTo>
                  <a:pt x="2147376" y="704473"/>
                  <a:pt x="2154154" y="706506"/>
                  <a:pt x="2152120" y="713623"/>
                </a:cubicBezTo>
                <a:close/>
                <a:moveTo>
                  <a:pt x="2308686" y="708200"/>
                </a:moveTo>
                <a:cubicBezTo>
                  <a:pt x="2291403" y="708539"/>
                  <a:pt x="2270053" y="692950"/>
                  <a:pt x="2268358" y="678039"/>
                </a:cubicBezTo>
                <a:cubicBezTo>
                  <a:pt x="2269375" y="649912"/>
                  <a:pt x="2271408" y="648217"/>
                  <a:pt x="2296147" y="662112"/>
                </a:cubicBezTo>
                <a:cubicBezTo>
                  <a:pt x="2308686" y="669228"/>
                  <a:pt x="2324952" y="674312"/>
                  <a:pt x="2329358" y="691256"/>
                </a:cubicBezTo>
                <a:cubicBezTo>
                  <a:pt x="2322241" y="697017"/>
                  <a:pt x="2315464" y="702439"/>
                  <a:pt x="2308686" y="70820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 txBox="1"/>
          <p:nvPr/>
        </p:nvSpPr>
        <p:spPr>
          <a:xfrm>
            <a:off x="3906079" y="4324895"/>
            <a:ext cx="992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 txBox="1"/>
          <p:nvPr/>
        </p:nvSpPr>
        <p:spPr>
          <a:xfrm>
            <a:off x="6117602" y="3678968"/>
            <a:ext cx="992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 txBox="1"/>
          <p:nvPr/>
        </p:nvSpPr>
        <p:spPr>
          <a:xfrm>
            <a:off x="8176750" y="3033041"/>
            <a:ext cx="992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 txBox="1"/>
          <p:nvPr/>
        </p:nvSpPr>
        <p:spPr>
          <a:xfrm>
            <a:off x="10522493" y="2387113"/>
            <a:ext cx="992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0" name="Google Shape;1830;p35"/>
          <p:cNvGrpSpPr/>
          <p:nvPr/>
        </p:nvGrpSpPr>
        <p:grpSpPr>
          <a:xfrm>
            <a:off x="8042962" y="1419503"/>
            <a:ext cx="3619748" cy="716616"/>
            <a:chOff x="302738" y="4417056"/>
            <a:chExt cx="3619748" cy="716616"/>
          </a:xfrm>
        </p:grpSpPr>
        <p:sp>
          <p:nvSpPr>
            <p:cNvPr id="1831" name="Google Shape;1831;p35"/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5"/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833" name="Google Shape;1833;p35"/>
          <p:cNvGrpSpPr/>
          <p:nvPr/>
        </p:nvGrpSpPr>
        <p:grpSpPr>
          <a:xfrm>
            <a:off x="3560281" y="2578074"/>
            <a:ext cx="3619748" cy="716616"/>
            <a:chOff x="302738" y="4417056"/>
            <a:chExt cx="3619748" cy="716616"/>
          </a:xfrm>
        </p:grpSpPr>
        <p:sp>
          <p:nvSpPr>
            <p:cNvPr id="1834" name="Google Shape;1834;p35"/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5"/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836" name="Google Shape;1836;p35"/>
          <p:cNvGrpSpPr/>
          <p:nvPr/>
        </p:nvGrpSpPr>
        <p:grpSpPr>
          <a:xfrm>
            <a:off x="7767203" y="3828461"/>
            <a:ext cx="3408061" cy="716616"/>
            <a:chOff x="302738" y="4417056"/>
            <a:chExt cx="3619748" cy="716616"/>
          </a:xfrm>
        </p:grpSpPr>
        <p:sp>
          <p:nvSpPr>
            <p:cNvPr id="1837" name="Google Shape;1837;p35"/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5"/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839" name="Google Shape;1839;p35"/>
          <p:cNvGrpSpPr/>
          <p:nvPr/>
        </p:nvGrpSpPr>
        <p:grpSpPr>
          <a:xfrm>
            <a:off x="3906079" y="5124712"/>
            <a:ext cx="3549273" cy="716616"/>
            <a:chOff x="302738" y="4417056"/>
            <a:chExt cx="3619748" cy="716616"/>
          </a:xfrm>
        </p:grpSpPr>
        <p:sp>
          <p:nvSpPr>
            <p:cNvPr id="1840" name="Google Shape;1840;p35"/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5"/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36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847" name="Google Shape;1847;p36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8" name="Google Shape;1848;p36"/>
          <p:cNvGrpSpPr/>
          <p:nvPr/>
        </p:nvGrpSpPr>
        <p:grpSpPr>
          <a:xfrm>
            <a:off x="7161368" y="1349072"/>
            <a:ext cx="1771864" cy="4822196"/>
            <a:chOff x="5287114" y="1124744"/>
            <a:chExt cx="1613972" cy="4392488"/>
          </a:xfrm>
        </p:grpSpPr>
        <p:sp>
          <p:nvSpPr>
            <p:cNvPr id="1849" name="Google Shape;1849;p36"/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6"/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5" name="Google Shape;1855;p36"/>
          <p:cNvGrpSpPr/>
          <p:nvPr/>
        </p:nvGrpSpPr>
        <p:grpSpPr>
          <a:xfrm>
            <a:off x="4415237" y="1835342"/>
            <a:ext cx="2230259" cy="708591"/>
            <a:chOff x="5210294" y="837292"/>
            <a:chExt cx="1750034" cy="510567"/>
          </a:xfrm>
        </p:grpSpPr>
        <p:sp>
          <p:nvSpPr>
            <p:cNvPr id="1856" name="Google Shape;1856;p36"/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1858" name="Google Shape;1858;p36"/>
          <p:cNvSpPr txBox="1"/>
          <p:nvPr/>
        </p:nvSpPr>
        <p:spPr>
          <a:xfrm>
            <a:off x="6988023" y="2358782"/>
            <a:ext cx="14254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859" name="Google Shape;1859;p36"/>
          <p:cNvSpPr txBox="1"/>
          <p:nvPr/>
        </p:nvSpPr>
        <p:spPr>
          <a:xfrm>
            <a:off x="6988023" y="3068654"/>
            <a:ext cx="14254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860" name="Google Shape;1860;p36"/>
          <p:cNvSpPr txBox="1"/>
          <p:nvPr/>
        </p:nvSpPr>
        <p:spPr>
          <a:xfrm>
            <a:off x="6988023" y="3778526"/>
            <a:ext cx="14254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861" name="Google Shape;1861;p36"/>
          <p:cNvSpPr txBox="1"/>
          <p:nvPr/>
        </p:nvSpPr>
        <p:spPr>
          <a:xfrm>
            <a:off x="6988023" y="4488398"/>
            <a:ext cx="14254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862" name="Google Shape;1862;p36"/>
          <p:cNvSpPr txBox="1"/>
          <p:nvPr/>
        </p:nvSpPr>
        <p:spPr>
          <a:xfrm>
            <a:off x="6988023" y="5198270"/>
            <a:ext cx="14254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863" name="Google Shape;1863;p36"/>
          <p:cNvSpPr txBox="1"/>
          <p:nvPr/>
        </p:nvSpPr>
        <p:spPr>
          <a:xfrm>
            <a:off x="6988023" y="5908143"/>
            <a:ext cx="14254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grpSp>
        <p:nvGrpSpPr>
          <p:cNvPr id="1864" name="Google Shape;1864;p36"/>
          <p:cNvGrpSpPr/>
          <p:nvPr/>
        </p:nvGrpSpPr>
        <p:grpSpPr>
          <a:xfrm>
            <a:off x="4415237" y="3199492"/>
            <a:ext cx="2230259" cy="708591"/>
            <a:chOff x="5210294" y="837292"/>
            <a:chExt cx="1750034" cy="510567"/>
          </a:xfrm>
        </p:grpSpPr>
        <p:sp>
          <p:nvSpPr>
            <p:cNvPr id="1865" name="Google Shape;1865;p36"/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867" name="Google Shape;1867;p36"/>
          <p:cNvGrpSpPr/>
          <p:nvPr/>
        </p:nvGrpSpPr>
        <p:grpSpPr>
          <a:xfrm>
            <a:off x="4415237" y="4563642"/>
            <a:ext cx="2230259" cy="708591"/>
            <a:chOff x="5210294" y="837292"/>
            <a:chExt cx="1750034" cy="510567"/>
          </a:xfrm>
        </p:grpSpPr>
        <p:sp>
          <p:nvSpPr>
            <p:cNvPr id="1868" name="Google Shape;1868;p36"/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6"/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870" name="Google Shape;1870;p36"/>
          <p:cNvGrpSpPr/>
          <p:nvPr/>
        </p:nvGrpSpPr>
        <p:grpSpPr>
          <a:xfrm>
            <a:off x="9428741" y="2517418"/>
            <a:ext cx="2081887" cy="708590"/>
            <a:chOff x="5210294" y="837292"/>
            <a:chExt cx="1750034" cy="510566"/>
          </a:xfrm>
        </p:grpSpPr>
        <p:sp>
          <p:nvSpPr>
            <p:cNvPr id="1871" name="Google Shape;1871;p36"/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6"/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873" name="Google Shape;1873;p36"/>
          <p:cNvGrpSpPr/>
          <p:nvPr/>
        </p:nvGrpSpPr>
        <p:grpSpPr>
          <a:xfrm>
            <a:off x="9428741" y="3881568"/>
            <a:ext cx="2081887" cy="708590"/>
            <a:chOff x="5210294" y="837292"/>
            <a:chExt cx="1750034" cy="510566"/>
          </a:xfrm>
        </p:grpSpPr>
        <p:sp>
          <p:nvSpPr>
            <p:cNvPr id="1874" name="Google Shape;1874;p36"/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6"/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876" name="Google Shape;1876;p36"/>
          <p:cNvGrpSpPr/>
          <p:nvPr/>
        </p:nvGrpSpPr>
        <p:grpSpPr>
          <a:xfrm>
            <a:off x="9428741" y="5245718"/>
            <a:ext cx="2081887" cy="708590"/>
            <a:chOff x="5210294" y="837292"/>
            <a:chExt cx="1750034" cy="510566"/>
          </a:xfrm>
        </p:grpSpPr>
        <p:sp>
          <p:nvSpPr>
            <p:cNvPr id="1877" name="Google Shape;1877;p36"/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6"/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1879" name="Google Shape;1879;p36"/>
          <p:cNvSpPr txBox="1"/>
          <p:nvPr/>
        </p:nvSpPr>
        <p:spPr>
          <a:xfrm>
            <a:off x="681372" y="1759157"/>
            <a:ext cx="25678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0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6"/>
          <p:cNvSpPr txBox="1"/>
          <p:nvPr/>
        </p:nvSpPr>
        <p:spPr>
          <a:xfrm>
            <a:off x="681371" y="2840875"/>
            <a:ext cx="26016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37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886" name="Google Shape;1886;p37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7"/>
          <p:cNvSpPr/>
          <p:nvPr/>
        </p:nvSpPr>
        <p:spPr>
          <a:xfrm>
            <a:off x="7022285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7"/>
          <p:cNvSpPr/>
          <p:nvPr/>
        </p:nvSpPr>
        <p:spPr>
          <a:xfrm>
            <a:off x="1610964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7"/>
          <p:cNvSpPr/>
          <p:nvPr/>
        </p:nvSpPr>
        <p:spPr>
          <a:xfrm>
            <a:off x="3414738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7"/>
          <p:cNvSpPr/>
          <p:nvPr/>
        </p:nvSpPr>
        <p:spPr>
          <a:xfrm>
            <a:off x="5218512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91" name="Google Shape;1891;p37"/>
          <p:cNvGraphicFramePr/>
          <p:nvPr/>
        </p:nvGraphicFramePr>
        <p:xfrm>
          <a:off x="833804" y="2014667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92" name="Google Shape;1892;p37"/>
          <p:cNvGrpSpPr/>
          <p:nvPr/>
        </p:nvGrpSpPr>
        <p:grpSpPr>
          <a:xfrm>
            <a:off x="6585572" y="4369915"/>
            <a:ext cx="1377485" cy="1377485"/>
            <a:chOff x="683568" y="2000250"/>
            <a:chExt cx="1858067" cy="1858067"/>
          </a:xfrm>
        </p:grpSpPr>
        <p:grpSp>
          <p:nvGrpSpPr>
            <p:cNvPr id="1893" name="Google Shape;1893;p37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894" name="Google Shape;1894;p37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37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6" name="Google Shape;1896;p37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7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85%</a:t>
              </a:r>
              <a:endParaRPr sz="20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8" name="Google Shape;1898;p37"/>
          <p:cNvSpPr txBox="1"/>
          <p:nvPr/>
        </p:nvSpPr>
        <p:spPr>
          <a:xfrm>
            <a:off x="6660507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sz="1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9" name="Google Shape;1899;p37"/>
          <p:cNvGrpSpPr/>
          <p:nvPr/>
        </p:nvGrpSpPr>
        <p:grpSpPr>
          <a:xfrm>
            <a:off x="1174251" y="4369915"/>
            <a:ext cx="1377485" cy="1377485"/>
            <a:chOff x="683568" y="2000250"/>
            <a:chExt cx="1858067" cy="1858067"/>
          </a:xfrm>
        </p:grpSpPr>
        <p:grpSp>
          <p:nvGrpSpPr>
            <p:cNvPr id="1900" name="Google Shape;1900;p37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01" name="Google Shape;1901;p37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7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3" name="Google Shape;1903;p37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accent1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7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75%</a:t>
              </a:r>
              <a:endParaRPr sz="20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5" name="Google Shape;1905;p37"/>
          <p:cNvSpPr txBox="1"/>
          <p:nvPr/>
        </p:nvSpPr>
        <p:spPr>
          <a:xfrm>
            <a:off x="1249186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sz="1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6" name="Google Shape;1906;p37"/>
          <p:cNvGrpSpPr/>
          <p:nvPr/>
        </p:nvGrpSpPr>
        <p:grpSpPr>
          <a:xfrm>
            <a:off x="2978025" y="4369915"/>
            <a:ext cx="1377485" cy="1377485"/>
            <a:chOff x="683568" y="2000250"/>
            <a:chExt cx="1858067" cy="1858067"/>
          </a:xfrm>
        </p:grpSpPr>
        <p:grpSp>
          <p:nvGrpSpPr>
            <p:cNvPr id="1907" name="Google Shape;1907;p37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08" name="Google Shape;1908;p37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7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7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7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35%</a:t>
              </a:r>
              <a:endParaRPr sz="20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2" name="Google Shape;1912;p37"/>
          <p:cNvSpPr txBox="1"/>
          <p:nvPr/>
        </p:nvSpPr>
        <p:spPr>
          <a:xfrm>
            <a:off x="3052960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sz="1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3" name="Google Shape;1913;p37"/>
          <p:cNvGrpSpPr/>
          <p:nvPr/>
        </p:nvGrpSpPr>
        <p:grpSpPr>
          <a:xfrm>
            <a:off x="4781799" y="4369915"/>
            <a:ext cx="1377485" cy="1377485"/>
            <a:chOff x="683568" y="2000250"/>
            <a:chExt cx="1858067" cy="1858067"/>
          </a:xfrm>
        </p:grpSpPr>
        <p:grpSp>
          <p:nvGrpSpPr>
            <p:cNvPr id="1914" name="Google Shape;1914;p37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15" name="Google Shape;1915;p37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7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7" name="Google Shape;1917;p37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7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 sz="20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9" name="Google Shape;1919;p37"/>
          <p:cNvSpPr txBox="1"/>
          <p:nvPr/>
        </p:nvSpPr>
        <p:spPr>
          <a:xfrm>
            <a:off x="4856734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sz="1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0" name="Google Shape;1920;p37"/>
          <p:cNvGrpSpPr/>
          <p:nvPr/>
        </p:nvGrpSpPr>
        <p:grpSpPr>
          <a:xfrm>
            <a:off x="8832304" y="1763193"/>
            <a:ext cx="1296144" cy="959214"/>
            <a:chOff x="7020272" y="1700460"/>
            <a:chExt cx="1296144" cy="959214"/>
          </a:xfrm>
        </p:grpSpPr>
        <p:grpSp>
          <p:nvGrpSpPr>
            <p:cNvPr id="1921" name="Google Shape;1921;p37"/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1922" name="Google Shape;1922;p37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37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Option_A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4" name="Google Shape;1924;p37"/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1925" name="Google Shape;1925;p37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37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Option_B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7" name="Google Shape;1927;p37"/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1928" name="Google Shape;1928;p37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37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Option_C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37"/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1931" name="Google Shape;1931;p37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37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Option_D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3" name="Google Shape;1933;p37"/>
          <p:cNvSpPr/>
          <p:nvPr/>
        </p:nvSpPr>
        <p:spPr>
          <a:xfrm>
            <a:off x="1691991" y="2589777"/>
            <a:ext cx="367200" cy="3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37"/>
          <p:cNvSpPr/>
          <p:nvPr/>
        </p:nvSpPr>
        <p:spPr>
          <a:xfrm>
            <a:off x="3504910" y="3519213"/>
            <a:ext cx="367200" cy="36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37"/>
          <p:cNvSpPr/>
          <p:nvPr/>
        </p:nvSpPr>
        <p:spPr>
          <a:xfrm>
            <a:off x="5303098" y="3157616"/>
            <a:ext cx="367200" cy="36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37"/>
          <p:cNvSpPr/>
          <p:nvPr/>
        </p:nvSpPr>
        <p:spPr>
          <a:xfrm>
            <a:off x="7106871" y="2358045"/>
            <a:ext cx="367200" cy="36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7" name="Google Shape;1937;p37"/>
          <p:cNvGrpSpPr/>
          <p:nvPr/>
        </p:nvGrpSpPr>
        <p:grpSpPr>
          <a:xfrm>
            <a:off x="8395962" y="3300982"/>
            <a:ext cx="2952327" cy="2764802"/>
            <a:chOff x="1395848" y="3256486"/>
            <a:chExt cx="2952327" cy="2764802"/>
          </a:xfrm>
        </p:grpSpPr>
        <p:sp>
          <p:nvSpPr>
            <p:cNvPr id="1938" name="Google Shape;1938;p37"/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  <a:endParaRPr/>
            </a:p>
          </p:txBody>
        </p:sp>
        <p:sp>
          <p:nvSpPr>
            <p:cNvPr id="1939" name="Google Shape;1939;p37"/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7"/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  <p:sp>
          <p:nvSpPr>
            <p:cNvPr id="1941" name="Google Shape;1941;p37"/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38"/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  <p:sp>
        <p:nvSpPr>
          <p:cNvPr id="1948" name="Google Shape;1948;p38"/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1949" name="Google Shape;1949;p38"/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950" name="Google Shape;1950;p38"/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8"/>
          <p:cNvSpPr>
            <a:spLocks noGrp="1"/>
          </p:cNvSpPr>
          <p:nvPr>
            <p:ph type="pic" idx="2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52" name="Google Shape;1952;p38"/>
          <p:cNvSpPr>
            <a:spLocks noGrp="1"/>
          </p:cNvSpPr>
          <p:nvPr>
            <p:ph type="pic" idx="3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53" name="Google Shape;1953;p38"/>
          <p:cNvSpPr>
            <a:spLocks noGrp="1"/>
          </p:cNvSpPr>
          <p:nvPr>
            <p:ph type="pic" idx="5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54" name="Google Shape;1954;p38"/>
          <p:cNvSpPr>
            <a:spLocks noGrp="1"/>
          </p:cNvSpPr>
          <p:nvPr>
            <p:ph type="pic" idx="4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39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960" name="Google Shape;1960;p39"/>
          <p:cNvSpPr/>
          <p:nvPr/>
        </p:nvSpPr>
        <p:spPr>
          <a:xfrm rot="10800000" flipH="1">
            <a:off x="8131076" y="2815054"/>
            <a:ext cx="1702368" cy="1653962"/>
          </a:xfrm>
          <a:prstGeom prst="parallelogram">
            <a:avLst>
              <a:gd name="adj" fmla="val 36926"/>
            </a:avLst>
          </a:prstGeom>
          <a:gradFill>
            <a:gsLst>
              <a:gs pos="0">
                <a:srgbClr val="05CEB7"/>
              </a:gs>
              <a:gs pos="2000">
                <a:srgbClr val="05CEB7"/>
              </a:gs>
              <a:gs pos="100000">
                <a:srgbClr val="038C7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9"/>
          <p:cNvSpPr/>
          <p:nvPr/>
        </p:nvSpPr>
        <p:spPr>
          <a:xfrm rot="10800000" flipH="1">
            <a:off x="6215089" y="3322678"/>
            <a:ext cx="1716567" cy="1568316"/>
          </a:xfrm>
          <a:prstGeom prst="parallelogram">
            <a:avLst>
              <a:gd name="adj" fmla="val 39403"/>
            </a:avLst>
          </a:prstGeom>
          <a:gradFill>
            <a:gsLst>
              <a:gs pos="0">
                <a:srgbClr val="43BCBC"/>
              </a:gs>
              <a:gs pos="2000">
                <a:srgbClr val="43BCBC"/>
              </a:gs>
              <a:gs pos="100000">
                <a:srgbClr val="3AA5A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9"/>
          <p:cNvSpPr/>
          <p:nvPr/>
        </p:nvSpPr>
        <p:spPr>
          <a:xfrm rot="10800000" flipH="1">
            <a:off x="2456508" y="4333220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0">
                <a:srgbClr val="128ABA"/>
              </a:gs>
              <a:gs pos="2000">
                <a:srgbClr val="128ABA"/>
              </a:gs>
              <a:gs pos="100000">
                <a:srgbClr val="0F739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9"/>
          <p:cNvSpPr/>
          <p:nvPr/>
        </p:nvSpPr>
        <p:spPr>
          <a:xfrm rot="10800000" flipH="1">
            <a:off x="4308026" y="3826732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0">
                <a:srgbClr val="0077A1"/>
              </a:gs>
              <a:gs pos="2000">
                <a:srgbClr val="0077A1"/>
              </a:gs>
              <a:gs pos="100000">
                <a:srgbClr val="00668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9"/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0">
                <a:srgbClr val="0099CF"/>
              </a:gs>
              <a:gs pos="2000">
                <a:srgbClr val="0099CF"/>
              </a:gs>
              <a:gs pos="100000">
                <a:srgbClr val="0088B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9"/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0">
                <a:schemeClr val="accent3"/>
              </a:gs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9"/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0">
                <a:srgbClr val="05CEB7"/>
              </a:gs>
              <a:gs pos="2000">
                <a:srgbClr val="05CEB7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9"/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0">
                <a:srgbClr val="849898"/>
              </a:gs>
              <a:gs pos="2000">
                <a:srgbClr val="849898"/>
              </a:gs>
              <a:gs pos="100000">
                <a:srgbClr val="65787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8" name="Google Shape;1968;p39"/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969" name="Google Shape;1969;p39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970" name="Google Shape;1970;p39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1" name="Google Shape;1971;p39"/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972" name="Google Shape;1972;p39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973" name="Google Shape;1973;p39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4" name="Google Shape;1974;p39"/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975" name="Google Shape;1975;p39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976" name="Google Shape;1976;p39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7" name="Google Shape;1977;p39"/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1978" name="Google Shape;1978;p39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979" name="Google Shape;1979;p39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0" name="Google Shape;1980;p39"/>
          <p:cNvSpPr/>
          <p:nvPr/>
        </p:nvSpPr>
        <p:spPr>
          <a:xfrm>
            <a:off x="1034694" y="4333222"/>
            <a:ext cx="2508870" cy="2365752"/>
          </a:xfrm>
          <a:prstGeom prst="parallelogram">
            <a:avLst>
              <a:gd name="adj" fmla="val 60401"/>
            </a:avLst>
          </a:prstGeom>
          <a:gradFill>
            <a:gsLst>
              <a:gs pos="0">
                <a:srgbClr val="26B2E9"/>
              </a:gs>
              <a:gs pos="100000">
                <a:srgbClr val="15A1D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9"/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0">
                <a:srgbClr val="A7B6B6"/>
              </a:gs>
              <a:gs pos="2000">
                <a:srgbClr val="A7B6B6"/>
              </a:gs>
              <a:gs pos="100000">
                <a:srgbClr val="84989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2" name="Google Shape;1982;p39"/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1983" name="Google Shape;1983;p39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984" name="Google Shape;1984;p39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5" name="Google Shape;1985;p39"/>
          <p:cNvSpPr/>
          <p:nvPr/>
        </p:nvSpPr>
        <p:spPr>
          <a:xfrm flipH="1">
            <a:off x="4003043" y="4752095"/>
            <a:ext cx="362732" cy="362732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9"/>
          <p:cNvSpPr/>
          <p:nvPr/>
        </p:nvSpPr>
        <p:spPr>
          <a:xfrm>
            <a:off x="2148976" y="525018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9"/>
          <p:cNvSpPr/>
          <p:nvPr/>
        </p:nvSpPr>
        <p:spPr>
          <a:xfrm>
            <a:off x="9812434" y="31672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9"/>
          <p:cNvSpPr/>
          <p:nvPr/>
        </p:nvSpPr>
        <p:spPr>
          <a:xfrm>
            <a:off x="5994522" y="41435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9"/>
          <p:cNvSpPr/>
          <p:nvPr/>
        </p:nvSpPr>
        <p:spPr>
          <a:xfrm>
            <a:off x="7754250" y="38031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"/>
          <p:cNvSpPr txBox="1"/>
          <p:nvPr/>
        </p:nvSpPr>
        <p:spPr>
          <a:xfrm>
            <a:off x="547253" y="136143"/>
            <a:ext cx="88924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4"/>
          <p:cNvGrpSpPr/>
          <p:nvPr/>
        </p:nvGrpSpPr>
        <p:grpSpPr>
          <a:xfrm>
            <a:off x="795696" y="1106682"/>
            <a:ext cx="2782006" cy="4817617"/>
            <a:chOff x="4449763" y="2701925"/>
            <a:chExt cx="325438" cy="563563"/>
          </a:xfrm>
        </p:grpSpPr>
        <p:sp>
          <p:nvSpPr>
            <p:cNvPr id="346" name="Google Shape;346;p4"/>
            <p:cNvSpPr/>
            <p:nvPr/>
          </p:nvSpPr>
          <p:spPr>
            <a:xfrm>
              <a:off x="4452938" y="2701925"/>
              <a:ext cx="322263" cy="563563"/>
            </a:xfrm>
            <a:custGeom>
              <a:avLst/>
              <a:gdLst/>
              <a:ahLst/>
              <a:cxnLst/>
              <a:rect l="l" t="t" r="r" b="b"/>
              <a:pathLst>
                <a:path w="953" h="1667" extrusionOk="0">
                  <a:moveTo>
                    <a:pt x="953" y="83"/>
                  </a:moveTo>
                  <a:cubicBezTo>
                    <a:pt x="953" y="123"/>
                    <a:pt x="953" y="162"/>
                    <a:pt x="953" y="202"/>
                  </a:cubicBezTo>
                  <a:cubicBezTo>
                    <a:pt x="941" y="202"/>
                    <a:pt x="930" y="202"/>
                    <a:pt x="919" y="202"/>
                  </a:cubicBezTo>
                  <a:cubicBezTo>
                    <a:pt x="917" y="201"/>
                    <a:pt x="915" y="200"/>
                    <a:pt x="915" y="199"/>
                  </a:cubicBezTo>
                  <a:cubicBezTo>
                    <a:pt x="913" y="197"/>
                    <a:pt x="913" y="195"/>
                    <a:pt x="913" y="191"/>
                  </a:cubicBezTo>
                  <a:cubicBezTo>
                    <a:pt x="912" y="190"/>
                    <a:pt x="912" y="188"/>
                    <a:pt x="913" y="187"/>
                  </a:cubicBezTo>
                  <a:cubicBezTo>
                    <a:pt x="809" y="187"/>
                    <a:pt x="705" y="188"/>
                    <a:pt x="602" y="188"/>
                  </a:cubicBezTo>
                  <a:cubicBezTo>
                    <a:pt x="602" y="191"/>
                    <a:pt x="601" y="195"/>
                    <a:pt x="601" y="199"/>
                  </a:cubicBezTo>
                  <a:cubicBezTo>
                    <a:pt x="601" y="200"/>
                    <a:pt x="600" y="202"/>
                    <a:pt x="597" y="204"/>
                  </a:cubicBezTo>
                  <a:cubicBezTo>
                    <a:pt x="595" y="207"/>
                    <a:pt x="592" y="207"/>
                    <a:pt x="591" y="207"/>
                  </a:cubicBezTo>
                  <a:cubicBezTo>
                    <a:pt x="547" y="207"/>
                    <a:pt x="503" y="207"/>
                    <a:pt x="458" y="207"/>
                  </a:cubicBezTo>
                  <a:cubicBezTo>
                    <a:pt x="457" y="207"/>
                    <a:pt x="454" y="206"/>
                    <a:pt x="451" y="204"/>
                  </a:cubicBezTo>
                  <a:cubicBezTo>
                    <a:pt x="449" y="201"/>
                    <a:pt x="448" y="199"/>
                    <a:pt x="447" y="197"/>
                  </a:cubicBezTo>
                  <a:cubicBezTo>
                    <a:pt x="447" y="194"/>
                    <a:pt x="447" y="190"/>
                    <a:pt x="447" y="187"/>
                  </a:cubicBezTo>
                  <a:cubicBezTo>
                    <a:pt x="353" y="187"/>
                    <a:pt x="258" y="187"/>
                    <a:pt x="163" y="187"/>
                  </a:cubicBezTo>
                  <a:cubicBezTo>
                    <a:pt x="156" y="188"/>
                    <a:pt x="139" y="192"/>
                    <a:pt x="124" y="205"/>
                  </a:cubicBezTo>
                  <a:cubicBezTo>
                    <a:pt x="119" y="210"/>
                    <a:pt x="113" y="217"/>
                    <a:pt x="107" y="228"/>
                  </a:cubicBezTo>
                  <a:cubicBezTo>
                    <a:pt x="106" y="232"/>
                    <a:pt x="102" y="240"/>
                    <a:pt x="100" y="266"/>
                  </a:cubicBezTo>
                  <a:cubicBezTo>
                    <a:pt x="99" y="277"/>
                    <a:pt x="99" y="291"/>
                    <a:pt x="99" y="308"/>
                  </a:cubicBezTo>
                  <a:cubicBezTo>
                    <a:pt x="100" y="308"/>
                    <a:pt x="103" y="307"/>
                    <a:pt x="106" y="309"/>
                  </a:cubicBezTo>
                  <a:cubicBezTo>
                    <a:pt x="110" y="311"/>
                    <a:pt x="110" y="315"/>
                    <a:pt x="111" y="315"/>
                  </a:cubicBezTo>
                  <a:cubicBezTo>
                    <a:pt x="111" y="331"/>
                    <a:pt x="110" y="346"/>
                    <a:pt x="110" y="362"/>
                  </a:cubicBezTo>
                  <a:cubicBezTo>
                    <a:pt x="110" y="362"/>
                    <a:pt x="110" y="365"/>
                    <a:pt x="108" y="367"/>
                  </a:cubicBezTo>
                  <a:cubicBezTo>
                    <a:pt x="106" y="369"/>
                    <a:pt x="104" y="370"/>
                    <a:pt x="103" y="370"/>
                  </a:cubicBezTo>
                  <a:cubicBezTo>
                    <a:pt x="88" y="370"/>
                    <a:pt x="74" y="370"/>
                    <a:pt x="59" y="370"/>
                  </a:cubicBezTo>
                  <a:cubicBezTo>
                    <a:pt x="59" y="395"/>
                    <a:pt x="59" y="419"/>
                    <a:pt x="59" y="444"/>
                  </a:cubicBezTo>
                  <a:cubicBezTo>
                    <a:pt x="59" y="852"/>
                    <a:pt x="59" y="1259"/>
                    <a:pt x="59" y="1667"/>
                  </a:cubicBezTo>
                  <a:cubicBezTo>
                    <a:pt x="56" y="1667"/>
                    <a:pt x="54" y="1667"/>
                    <a:pt x="51" y="1667"/>
                  </a:cubicBezTo>
                  <a:cubicBezTo>
                    <a:pt x="51" y="1234"/>
                    <a:pt x="51" y="802"/>
                    <a:pt x="51" y="369"/>
                  </a:cubicBezTo>
                  <a:cubicBezTo>
                    <a:pt x="36" y="369"/>
                    <a:pt x="21" y="369"/>
                    <a:pt x="5" y="369"/>
                  </a:cubicBezTo>
                  <a:cubicBezTo>
                    <a:pt x="5" y="369"/>
                    <a:pt x="3" y="368"/>
                    <a:pt x="2" y="367"/>
                  </a:cubicBezTo>
                  <a:cubicBezTo>
                    <a:pt x="0" y="365"/>
                    <a:pt x="0" y="361"/>
                    <a:pt x="0" y="361"/>
                  </a:cubicBezTo>
                  <a:cubicBezTo>
                    <a:pt x="0" y="344"/>
                    <a:pt x="0" y="328"/>
                    <a:pt x="0" y="312"/>
                  </a:cubicBezTo>
                  <a:cubicBezTo>
                    <a:pt x="1" y="311"/>
                    <a:pt x="1" y="309"/>
                    <a:pt x="3" y="308"/>
                  </a:cubicBezTo>
                  <a:cubicBezTo>
                    <a:pt x="7" y="306"/>
                    <a:pt x="10" y="307"/>
                    <a:pt x="11" y="307"/>
                  </a:cubicBezTo>
                  <a:cubicBezTo>
                    <a:pt x="11" y="287"/>
                    <a:pt x="11" y="267"/>
                    <a:pt x="11" y="246"/>
                  </a:cubicBezTo>
                  <a:cubicBezTo>
                    <a:pt x="11" y="238"/>
                    <a:pt x="12" y="227"/>
                    <a:pt x="16" y="213"/>
                  </a:cubicBezTo>
                  <a:cubicBezTo>
                    <a:pt x="20" y="202"/>
                    <a:pt x="24" y="195"/>
                    <a:pt x="28" y="187"/>
                  </a:cubicBezTo>
                  <a:cubicBezTo>
                    <a:pt x="32" y="179"/>
                    <a:pt x="39" y="168"/>
                    <a:pt x="48" y="156"/>
                  </a:cubicBezTo>
                  <a:cubicBezTo>
                    <a:pt x="55" y="148"/>
                    <a:pt x="64" y="139"/>
                    <a:pt x="75" y="131"/>
                  </a:cubicBezTo>
                  <a:cubicBezTo>
                    <a:pt x="102" y="111"/>
                    <a:pt x="128" y="103"/>
                    <a:pt x="146" y="100"/>
                  </a:cubicBezTo>
                  <a:cubicBezTo>
                    <a:pt x="151" y="99"/>
                    <a:pt x="157" y="99"/>
                    <a:pt x="162" y="98"/>
                  </a:cubicBezTo>
                  <a:cubicBezTo>
                    <a:pt x="257" y="98"/>
                    <a:pt x="352" y="98"/>
                    <a:pt x="447" y="98"/>
                  </a:cubicBezTo>
                  <a:cubicBezTo>
                    <a:pt x="447" y="93"/>
                    <a:pt x="447" y="88"/>
                    <a:pt x="447" y="83"/>
                  </a:cubicBezTo>
                  <a:cubicBezTo>
                    <a:pt x="447" y="82"/>
                    <a:pt x="448" y="79"/>
                    <a:pt x="450" y="76"/>
                  </a:cubicBezTo>
                  <a:cubicBezTo>
                    <a:pt x="453" y="73"/>
                    <a:pt x="457" y="72"/>
                    <a:pt x="458" y="72"/>
                  </a:cubicBezTo>
                  <a:cubicBezTo>
                    <a:pt x="473" y="72"/>
                    <a:pt x="487" y="72"/>
                    <a:pt x="501" y="72"/>
                  </a:cubicBezTo>
                  <a:cubicBezTo>
                    <a:pt x="501" y="62"/>
                    <a:pt x="501" y="53"/>
                    <a:pt x="501" y="43"/>
                  </a:cubicBezTo>
                  <a:cubicBezTo>
                    <a:pt x="485" y="43"/>
                    <a:pt x="468" y="43"/>
                    <a:pt x="451" y="43"/>
                  </a:cubicBezTo>
                  <a:cubicBezTo>
                    <a:pt x="451" y="45"/>
                    <a:pt x="450" y="48"/>
                    <a:pt x="447" y="52"/>
                  </a:cubicBezTo>
                  <a:cubicBezTo>
                    <a:pt x="445" y="56"/>
                    <a:pt x="441" y="58"/>
                    <a:pt x="439" y="59"/>
                  </a:cubicBezTo>
                  <a:cubicBezTo>
                    <a:pt x="424" y="59"/>
                    <a:pt x="409" y="59"/>
                    <a:pt x="394" y="59"/>
                  </a:cubicBezTo>
                  <a:cubicBezTo>
                    <a:pt x="394" y="59"/>
                    <a:pt x="393" y="58"/>
                    <a:pt x="392" y="57"/>
                  </a:cubicBezTo>
                  <a:cubicBezTo>
                    <a:pt x="390" y="55"/>
                    <a:pt x="391" y="52"/>
                    <a:pt x="391" y="52"/>
                  </a:cubicBezTo>
                  <a:cubicBezTo>
                    <a:pt x="391" y="36"/>
                    <a:pt x="391" y="20"/>
                    <a:pt x="391" y="5"/>
                  </a:cubicBezTo>
                  <a:cubicBezTo>
                    <a:pt x="391" y="4"/>
                    <a:pt x="392" y="3"/>
                    <a:pt x="393" y="2"/>
                  </a:cubicBezTo>
                  <a:cubicBezTo>
                    <a:pt x="394" y="1"/>
                    <a:pt x="394" y="0"/>
                    <a:pt x="395" y="0"/>
                  </a:cubicBezTo>
                  <a:cubicBezTo>
                    <a:pt x="409" y="0"/>
                    <a:pt x="423" y="0"/>
                    <a:pt x="438" y="0"/>
                  </a:cubicBezTo>
                  <a:cubicBezTo>
                    <a:pt x="441" y="2"/>
                    <a:pt x="443" y="4"/>
                    <a:pt x="445" y="5"/>
                  </a:cubicBezTo>
                  <a:cubicBezTo>
                    <a:pt x="447" y="7"/>
                    <a:pt x="449" y="9"/>
                    <a:pt x="450" y="13"/>
                  </a:cubicBezTo>
                  <a:cubicBezTo>
                    <a:pt x="450" y="15"/>
                    <a:pt x="450" y="17"/>
                    <a:pt x="450" y="18"/>
                  </a:cubicBezTo>
                  <a:cubicBezTo>
                    <a:pt x="499" y="18"/>
                    <a:pt x="548" y="18"/>
                    <a:pt x="598" y="18"/>
                  </a:cubicBezTo>
                  <a:cubicBezTo>
                    <a:pt x="598" y="16"/>
                    <a:pt x="598" y="11"/>
                    <a:pt x="602" y="6"/>
                  </a:cubicBezTo>
                  <a:cubicBezTo>
                    <a:pt x="607" y="1"/>
                    <a:pt x="613" y="0"/>
                    <a:pt x="615" y="0"/>
                  </a:cubicBezTo>
                  <a:cubicBezTo>
                    <a:pt x="628" y="0"/>
                    <a:pt x="642" y="0"/>
                    <a:pt x="655" y="0"/>
                  </a:cubicBezTo>
                  <a:cubicBezTo>
                    <a:pt x="656" y="2"/>
                    <a:pt x="657" y="3"/>
                    <a:pt x="658" y="5"/>
                  </a:cubicBezTo>
                  <a:cubicBezTo>
                    <a:pt x="658" y="22"/>
                    <a:pt x="658" y="39"/>
                    <a:pt x="658" y="55"/>
                  </a:cubicBezTo>
                  <a:cubicBezTo>
                    <a:pt x="657" y="57"/>
                    <a:pt x="656" y="58"/>
                    <a:pt x="656" y="59"/>
                  </a:cubicBezTo>
                  <a:cubicBezTo>
                    <a:pt x="641" y="59"/>
                    <a:pt x="627" y="59"/>
                    <a:pt x="612" y="59"/>
                  </a:cubicBezTo>
                  <a:cubicBezTo>
                    <a:pt x="611" y="59"/>
                    <a:pt x="607" y="57"/>
                    <a:pt x="604" y="54"/>
                  </a:cubicBezTo>
                  <a:cubicBezTo>
                    <a:pt x="600" y="49"/>
                    <a:pt x="599" y="44"/>
                    <a:pt x="599" y="42"/>
                  </a:cubicBezTo>
                  <a:cubicBezTo>
                    <a:pt x="582" y="42"/>
                    <a:pt x="565" y="42"/>
                    <a:pt x="548" y="42"/>
                  </a:cubicBezTo>
                  <a:cubicBezTo>
                    <a:pt x="548" y="52"/>
                    <a:pt x="548" y="62"/>
                    <a:pt x="548" y="72"/>
                  </a:cubicBezTo>
                  <a:cubicBezTo>
                    <a:pt x="562" y="72"/>
                    <a:pt x="576" y="72"/>
                    <a:pt x="590" y="72"/>
                  </a:cubicBezTo>
                  <a:cubicBezTo>
                    <a:pt x="591" y="72"/>
                    <a:pt x="594" y="72"/>
                    <a:pt x="598" y="75"/>
                  </a:cubicBezTo>
                  <a:cubicBezTo>
                    <a:pt x="601" y="78"/>
                    <a:pt x="602" y="82"/>
                    <a:pt x="602" y="83"/>
                  </a:cubicBezTo>
                  <a:cubicBezTo>
                    <a:pt x="602" y="87"/>
                    <a:pt x="602" y="92"/>
                    <a:pt x="602" y="96"/>
                  </a:cubicBezTo>
                  <a:cubicBezTo>
                    <a:pt x="705" y="96"/>
                    <a:pt x="809" y="96"/>
                    <a:pt x="913" y="96"/>
                  </a:cubicBezTo>
                  <a:cubicBezTo>
                    <a:pt x="913" y="94"/>
                    <a:pt x="913" y="91"/>
                    <a:pt x="913" y="89"/>
                  </a:cubicBezTo>
                  <a:cubicBezTo>
                    <a:pt x="913" y="88"/>
                    <a:pt x="914" y="86"/>
                    <a:pt x="915" y="85"/>
                  </a:cubicBezTo>
                  <a:cubicBezTo>
                    <a:pt x="918" y="82"/>
                    <a:pt x="921" y="82"/>
                    <a:pt x="921" y="82"/>
                  </a:cubicBezTo>
                  <a:cubicBezTo>
                    <a:pt x="932" y="83"/>
                    <a:pt x="942" y="83"/>
                    <a:pt x="953" y="83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4452938" y="3140075"/>
              <a:ext cx="36513" cy="3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4452938" y="2997200"/>
              <a:ext cx="36513" cy="3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4452938" y="2854325"/>
              <a:ext cx="36513" cy="3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4464050" y="2744788"/>
              <a:ext cx="30163" cy="33338"/>
            </a:xfrm>
            <a:custGeom>
              <a:avLst/>
              <a:gdLst/>
              <a:ahLst/>
              <a:cxnLst/>
              <a:rect l="l" t="t" r="r" b="b"/>
              <a:pathLst>
                <a:path w="86" h="96" extrusionOk="0">
                  <a:moveTo>
                    <a:pt x="7" y="96"/>
                  </a:moveTo>
                  <a:cubicBezTo>
                    <a:pt x="6" y="96"/>
                    <a:pt x="5" y="96"/>
                    <a:pt x="5" y="96"/>
                  </a:cubicBezTo>
                  <a:cubicBezTo>
                    <a:pt x="2" y="95"/>
                    <a:pt x="0" y="91"/>
                    <a:pt x="1" y="88"/>
                  </a:cubicBezTo>
                  <a:cubicBezTo>
                    <a:pt x="6" y="73"/>
                    <a:pt x="13" y="59"/>
                    <a:pt x="22" y="46"/>
                  </a:cubicBezTo>
                  <a:cubicBezTo>
                    <a:pt x="36" y="27"/>
                    <a:pt x="55" y="12"/>
                    <a:pt x="77" y="2"/>
                  </a:cubicBezTo>
                  <a:cubicBezTo>
                    <a:pt x="80" y="0"/>
                    <a:pt x="83" y="2"/>
                    <a:pt x="85" y="5"/>
                  </a:cubicBezTo>
                  <a:cubicBezTo>
                    <a:pt x="86" y="8"/>
                    <a:pt x="85" y="11"/>
                    <a:pt x="82" y="12"/>
                  </a:cubicBezTo>
                  <a:cubicBezTo>
                    <a:pt x="62" y="22"/>
                    <a:pt x="45" y="36"/>
                    <a:pt x="32" y="53"/>
                  </a:cubicBezTo>
                  <a:cubicBezTo>
                    <a:pt x="23" y="65"/>
                    <a:pt x="17" y="78"/>
                    <a:pt x="12" y="92"/>
                  </a:cubicBezTo>
                  <a:cubicBezTo>
                    <a:pt x="11" y="94"/>
                    <a:pt x="9" y="96"/>
                    <a:pt x="7" y="96"/>
                  </a:cubicBezTo>
                  <a:close/>
                </a:path>
              </a:pathLst>
            </a:custGeom>
            <a:solidFill>
              <a:srgbClr val="B2DF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4449763" y="2852738"/>
              <a:ext cx="42863" cy="41275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100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12" y="125"/>
                    <a:pt x="0" y="114"/>
                    <a:pt x="0" y="10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0"/>
                    <a:pt x="125" y="12"/>
                    <a:pt x="125" y="26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14"/>
                    <a:pt x="114" y="125"/>
                    <a:pt x="100" y="125"/>
                  </a:cubicBezTo>
                  <a:close/>
                  <a:moveTo>
                    <a:pt x="26" y="8"/>
                  </a:moveTo>
                  <a:cubicBezTo>
                    <a:pt x="16" y="8"/>
                    <a:pt x="8" y="16"/>
                    <a:pt x="8" y="26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9"/>
                    <a:pt x="16" y="117"/>
                    <a:pt x="26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10" y="117"/>
                    <a:pt x="117" y="109"/>
                    <a:pt x="117" y="10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16"/>
                    <a:pt x="110" y="8"/>
                    <a:pt x="100" y="8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459288" y="2846388"/>
              <a:ext cx="39688" cy="42863"/>
            </a:xfrm>
            <a:custGeom>
              <a:avLst/>
              <a:gdLst/>
              <a:ahLst/>
              <a:cxnLst/>
              <a:rect l="l" t="t" r="r" b="b"/>
              <a:pathLst>
                <a:path w="120" h="127" extrusionOk="0">
                  <a:moveTo>
                    <a:pt x="88" y="14"/>
                  </a:moveTo>
                  <a:cubicBezTo>
                    <a:pt x="92" y="10"/>
                    <a:pt x="96" y="6"/>
                    <a:pt x="100" y="2"/>
                  </a:cubicBezTo>
                  <a:cubicBezTo>
                    <a:pt x="101" y="1"/>
                    <a:pt x="103" y="0"/>
                    <a:pt x="106" y="0"/>
                  </a:cubicBezTo>
                  <a:cubicBezTo>
                    <a:pt x="108" y="0"/>
                    <a:pt x="111" y="0"/>
                    <a:pt x="114" y="2"/>
                  </a:cubicBezTo>
                  <a:cubicBezTo>
                    <a:pt x="118" y="5"/>
                    <a:pt x="119" y="10"/>
                    <a:pt x="119" y="10"/>
                  </a:cubicBezTo>
                  <a:cubicBezTo>
                    <a:pt x="120" y="15"/>
                    <a:pt x="118" y="18"/>
                    <a:pt x="117" y="19"/>
                  </a:cubicBezTo>
                  <a:cubicBezTo>
                    <a:pt x="100" y="36"/>
                    <a:pt x="104" y="32"/>
                    <a:pt x="96" y="41"/>
                  </a:cubicBezTo>
                  <a:cubicBezTo>
                    <a:pt x="87" y="51"/>
                    <a:pt x="84" y="60"/>
                    <a:pt x="64" y="95"/>
                  </a:cubicBezTo>
                  <a:cubicBezTo>
                    <a:pt x="57" y="106"/>
                    <a:pt x="52" y="115"/>
                    <a:pt x="49" y="121"/>
                  </a:cubicBezTo>
                  <a:cubicBezTo>
                    <a:pt x="47" y="125"/>
                    <a:pt x="43" y="127"/>
                    <a:pt x="40" y="127"/>
                  </a:cubicBezTo>
                  <a:cubicBezTo>
                    <a:pt x="35" y="127"/>
                    <a:pt x="30" y="123"/>
                    <a:pt x="29" y="118"/>
                  </a:cubicBezTo>
                  <a:cubicBezTo>
                    <a:pt x="24" y="110"/>
                    <a:pt x="18" y="101"/>
                    <a:pt x="12" y="92"/>
                  </a:cubicBezTo>
                  <a:cubicBezTo>
                    <a:pt x="6" y="81"/>
                    <a:pt x="4" y="77"/>
                    <a:pt x="1" y="70"/>
                  </a:cubicBezTo>
                  <a:cubicBezTo>
                    <a:pt x="0" y="69"/>
                    <a:pt x="1" y="65"/>
                    <a:pt x="3" y="64"/>
                  </a:cubicBezTo>
                  <a:cubicBezTo>
                    <a:pt x="6" y="62"/>
                    <a:pt x="9" y="63"/>
                    <a:pt x="10" y="63"/>
                  </a:cubicBezTo>
                  <a:cubicBezTo>
                    <a:pt x="21" y="76"/>
                    <a:pt x="24" y="77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9" y="87"/>
                    <a:pt x="42" y="80"/>
                    <a:pt x="46" y="72"/>
                  </a:cubicBezTo>
                  <a:cubicBezTo>
                    <a:pt x="49" y="67"/>
                    <a:pt x="57" y="54"/>
                    <a:pt x="70" y="35"/>
                  </a:cubicBezTo>
                  <a:cubicBezTo>
                    <a:pt x="79" y="23"/>
                    <a:pt x="74" y="31"/>
                    <a:pt x="8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459288" y="2847975"/>
              <a:ext cx="38100" cy="39688"/>
            </a:xfrm>
            <a:custGeom>
              <a:avLst/>
              <a:gdLst/>
              <a:ahLst/>
              <a:cxnLst/>
              <a:rect l="l" t="t" r="r" b="b"/>
              <a:pathLst>
                <a:path w="111" h="118" extrusionOk="0">
                  <a:moveTo>
                    <a:pt x="87" y="11"/>
                  </a:moveTo>
                  <a:cubicBezTo>
                    <a:pt x="90" y="8"/>
                    <a:pt x="92" y="4"/>
                    <a:pt x="95" y="1"/>
                  </a:cubicBezTo>
                  <a:cubicBezTo>
                    <a:pt x="96" y="1"/>
                    <a:pt x="98" y="0"/>
                    <a:pt x="100" y="0"/>
                  </a:cubicBezTo>
                  <a:cubicBezTo>
                    <a:pt x="102" y="0"/>
                    <a:pt x="104" y="0"/>
                    <a:pt x="106" y="2"/>
                  </a:cubicBezTo>
                  <a:cubicBezTo>
                    <a:pt x="110" y="4"/>
                    <a:pt x="110" y="8"/>
                    <a:pt x="110" y="8"/>
                  </a:cubicBezTo>
                  <a:cubicBezTo>
                    <a:pt x="111" y="12"/>
                    <a:pt x="109" y="14"/>
                    <a:pt x="109" y="15"/>
                  </a:cubicBezTo>
                  <a:cubicBezTo>
                    <a:pt x="96" y="28"/>
                    <a:pt x="87" y="41"/>
                    <a:pt x="81" y="50"/>
                  </a:cubicBezTo>
                  <a:cubicBezTo>
                    <a:pt x="75" y="59"/>
                    <a:pt x="72" y="65"/>
                    <a:pt x="56" y="93"/>
                  </a:cubicBezTo>
                  <a:cubicBezTo>
                    <a:pt x="51" y="102"/>
                    <a:pt x="47" y="109"/>
                    <a:pt x="44" y="113"/>
                  </a:cubicBezTo>
                  <a:cubicBezTo>
                    <a:pt x="43" y="116"/>
                    <a:pt x="40" y="118"/>
                    <a:pt x="37" y="118"/>
                  </a:cubicBezTo>
                  <a:cubicBezTo>
                    <a:pt x="33" y="118"/>
                    <a:pt x="30" y="115"/>
                    <a:pt x="29" y="111"/>
                  </a:cubicBezTo>
                  <a:cubicBezTo>
                    <a:pt x="24" y="104"/>
                    <a:pt x="20" y="97"/>
                    <a:pt x="16" y="90"/>
                  </a:cubicBezTo>
                  <a:cubicBezTo>
                    <a:pt x="11" y="82"/>
                    <a:pt x="6" y="74"/>
                    <a:pt x="2" y="66"/>
                  </a:cubicBezTo>
                  <a:cubicBezTo>
                    <a:pt x="0" y="64"/>
                    <a:pt x="0" y="61"/>
                    <a:pt x="2" y="60"/>
                  </a:cubicBezTo>
                  <a:cubicBezTo>
                    <a:pt x="4" y="59"/>
                    <a:pt x="6" y="59"/>
                    <a:pt x="7" y="59"/>
                  </a:cubicBezTo>
                  <a:cubicBezTo>
                    <a:pt x="16" y="69"/>
                    <a:pt x="25" y="7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86"/>
                    <a:pt x="39" y="81"/>
                    <a:pt x="42" y="75"/>
                  </a:cubicBezTo>
                  <a:cubicBezTo>
                    <a:pt x="44" y="70"/>
                    <a:pt x="49" y="61"/>
                    <a:pt x="60" y="45"/>
                  </a:cubicBezTo>
                  <a:cubicBezTo>
                    <a:pt x="67" y="36"/>
                    <a:pt x="76" y="24"/>
                    <a:pt x="87" y="11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452938" y="2916238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113" h="166" extrusionOk="0">
                  <a:moveTo>
                    <a:pt x="57" y="0"/>
                  </a:moveTo>
                  <a:cubicBezTo>
                    <a:pt x="45" y="17"/>
                    <a:pt x="30" y="40"/>
                    <a:pt x="16" y="65"/>
                  </a:cubicBezTo>
                  <a:cubicBezTo>
                    <a:pt x="12" y="70"/>
                    <a:pt x="7" y="79"/>
                    <a:pt x="4" y="92"/>
                  </a:cubicBezTo>
                  <a:cubicBezTo>
                    <a:pt x="2" y="102"/>
                    <a:pt x="0" y="113"/>
                    <a:pt x="4" y="127"/>
                  </a:cubicBezTo>
                  <a:cubicBezTo>
                    <a:pt x="12" y="148"/>
                    <a:pt x="31" y="157"/>
                    <a:pt x="35" y="158"/>
                  </a:cubicBezTo>
                  <a:cubicBezTo>
                    <a:pt x="53" y="166"/>
                    <a:pt x="70" y="162"/>
                    <a:pt x="74" y="160"/>
                  </a:cubicBezTo>
                  <a:cubicBezTo>
                    <a:pt x="80" y="159"/>
                    <a:pt x="93" y="155"/>
                    <a:pt x="103" y="142"/>
                  </a:cubicBezTo>
                  <a:cubicBezTo>
                    <a:pt x="112" y="130"/>
                    <a:pt x="112" y="118"/>
                    <a:pt x="113" y="112"/>
                  </a:cubicBezTo>
                  <a:cubicBezTo>
                    <a:pt x="113" y="99"/>
                    <a:pt x="110" y="90"/>
                    <a:pt x="106" y="80"/>
                  </a:cubicBezTo>
                  <a:cubicBezTo>
                    <a:pt x="101" y="67"/>
                    <a:pt x="96" y="59"/>
                    <a:pt x="79" y="33"/>
                  </a:cubicBezTo>
                  <a:cubicBezTo>
                    <a:pt x="70" y="20"/>
                    <a:pt x="63" y="9"/>
                    <a:pt x="57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460875" y="2927350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cubicBezTo>
                    <a:pt x="1" y="28"/>
                    <a:pt x="0" y="28"/>
                    <a:pt x="0" y="25"/>
                  </a:cubicBezTo>
                  <a:cubicBezTo>
                    <a:pt x="1" y="23"/>
                    <a:pt x="2" y="20"/>
                    <a:pt x="5" y="16"/>
                  </a:cubicBezTo>
                  <a:cubicBezTo>
                    <a:pt x="8" y="10"/>
                    <a:pt x="8" y="9"/>
                    <a:pt x="12" y="4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9" y="5"/>
                    <a:pt x="17" y="7"/>
                    <a:pt x="14" y="12"/>
                  </a:cubicBezTo>
                  <a:cubicBezTo>
                    <a:pt x="10" y="19"/>
                    <a:pt x="11" y="18"/>
                    <a:pt x="8" y="22"/>
                  </a:cubicBezTo>
                  <a:cubicBezTo>
                    <a:pt x="6" y="25"/>
                    <a:pt x="5" y="29"/>
                    <a:pt x="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452938" y="3060700"/>
              <a:ext cx="38100" cy="55563"/>
            </a:xfrm>
            <a:custGeom>
              <a:avLst/>
              <a:gdLst/>
              <a:ahLst/>
              <a:cxnLst/>
              <a:rect l="l" t="t" r="r" b="b"/>
              <a:pathLst>
                <a:path w="113" h="166" extrusionOk="0">
                  <a:moveTo>
                    <a:pt x="57" y="0"/>
                  </a:moveTo>
                  <a:cubicBezTo>
                    <a:pt x="45" y="17"/>
                    <a:pt x="30" y="39"/>
                    <a:pt x="16" y="64"/>
                  </a:cubicBezTo>
                  <a:cubicBezTo>
                    <a:pt x="12" y="70"/>
                    <a:pt x="7" y="79"/>
                    <a:pt x="4" y="92"/>
                  </a:cubicBezTo>
                  <a:cubicBezTo>
                    <a:pt x="2" y="101"/>
                    <a:pt x="0" y="113"/>
                    <a:pt x="4" y="127"/>
                  </a:cubicBezTo>
                  <a:cubicBezTo>
                    <a:pt x="12" y="148"/>
                    <a:pt x="31" y="157"/>
                    <a:pt x="35" y="158"/>
                  </a:cubicBezTo>
                  <a:cubicBezTo>
                    <a:pt x="53" y="166"/>
                    <a:pt x="70" y="161"/>
                    <a:pt x="74" y="160"/>
                  </a:cubicBezTo>
                  <a:cubicBezTo>
                    <a:pt x="80" y="158"/>
                    <a:pt x="93" y="154"/>
                    <a:pt x="103" y="142"/>
                  </a:cubicBezTo>
                  <a:cubicBezTo>
                    <a:pt x="112" y="130"/>
                    <a:pt x="112" y="117"/>
                    <a:pt x="113" y="111"/>
                  </a:cubicBezTo>
                  <a:cubicBezTo>
                    <a:pt x="113" y="99"/>
                    <a:pt x="110" y="89"/>
                    <a:pt x="106" y="79"/>
                  </a:cubicBezTo>
                  <a:cubicBezTo>
                    <a:pt x="101" y="67"/>
                    <a:pt x="96" y="59"/>
                    <a:pt x="79" y="33"/>
                  </a:cubicBezTo>
                  <a:cubicBezTo>
                    <a:pt x="70" y="20"/>
                    <a:pt x="63" y="9"/>
                    <a:pt x="57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460875" y="307181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cubicBezTo>
                    <a:pt x="1" y="28"/>
                    <a:pt x="0" y="27"/>
                    <a:pt x="0" y="25"/>
                  </a:cubicBezTo>
                  <a:cubicBezTo>
                    <a:pt x="1" y="22"/>
                    <a:pt x="2" y="20"/>
                    <a:pt x="5" y="15"/>
                  </a:cubicBezTo>
                  <a:cubicBezTo>
                    <a:pt x="8" y="10"/>
                    <a:pt x="8" y="8"/>
                    <a:pt x="12" y="3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9" y="5"/>
                    <a:pt x="17" y="7"/>
                    <a:pt x="14" y="11"/>
                  </a:cubicBezTo>
                  <a:cubicBezTo>
                    <a:pt x="10" y="19"/>
                    <a:pt x="11" y="17"/>
                    <a:pt x="8" y="21"/>
                  </a:cubicBezTo>
                  <a:cubicBezTo>
                    <a:pt x="6" y="25"/>
                    <a:pt x="5" y="29"/>
                    <a:pt x="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452938" y="3203576"/>
              <a:ext cx="38100" cy="55563"/>
            </a:xfrm>
            <a:custGeom>
              <a:avLst/>
              <a:gdLst/>
              <a:ahLst/>
              <a:cxnLst/>
              <a:rect l="l" t="t" r="r" b="b"/>
              <a:pathLst>
                <a:path w="113" h="166" extrusionOk="0">
                  <a:moveTo>
                    <a:pt x="57" y="0"/>
                  </a:moveTo>
                  <a:cubicBezTo>
                    <a:pt x="45" y="17"/>
                    <a:pt x="30" y="40"/>
                    <a:pt x="16" y="64"/>
                  </a:cubicBezTo>
                  <a:cubicBezTo>
                    <a:pt x="12" y="70"/>
                    <a:pt x="7" y="79"/>
                    <a:pt x="4" y="92"/>
                  </a:cubicBezTo>
                  <a:cubicBezTo>
                    <a:pt x="2" y="102"/>
                    <a:pt x="0" y="113"/>
                    <a:pt x="4" y="127"/>
                  </a:cubicBezTo>
                  <a:cubicBezTo>
                    <a:pt x="12" y="148"/>
                    <a:pt x="31" y="157"/>
                    <a:pt x="35" y="158"/>
                  </a:cubicBezTo>
                  <a:cubicBezTo>
                    <a:pt x="53" y="166"/>
                    <a:pt x="70" y="162"/>
                    <a:pt x="74" y="160"/>
                  </a:cubicBezTo>
                  <a:cubicBezTo>
                    <a:pt x="80" y="159"/>
                    <a:pt x="93" y="155"/>
                    <a:pt x="103" y="142"/>
                  </a:cubicBezTo>
                  <a:cubicBezTo>
                    <a:pt x="112" y="130"/>
                    <a:pt x="112" y="118"/>
                    <a:pt x="113" y="111"/>
                  </a:cubicBezTo>
                  <a:cubicBezTo>
                    <a:pt x="113" y="99"/>
                    <a:pt x="110" y="90"/>
                    <a:pt x="106" y="80"/>
                  </a:cubicBezTo>
                  <a:cubicBezTo>
                    <a:pt x="101" y="67"/>
                    <a:pt x="96" y="59"/>
                    <a:pt x="79" y="33"/>
                  </a:cubicBezTo>
                  <a:cubicBezTo>
                    <a:pt x="70" y="20"/>
                    <a:pt x="63" y="9"/>
                    <a:pt x="57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460876" y="3214688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cubicBezTo>
                    <a:pt x="1" y="28"/>
                    <a:pt x="0" y="27"/>
                    <a:pt x="0" y="25"/>
                  </a:cubicBezTo>
                  <a:cubicBezTo>
                    <a:pt x="1" y="22"/>
                    <a:pt x="2" y="20"/>
                    <a:pt x="5" y="16"/>
                  </a:cubicBezTo>
                  <a:cubicBezTo>
                    <a:pt x="8" y="10"/>
                    <a:pt x="8" y="9"/>
                    <a:pt x="12" y="4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9" y="5"/>
                    <a:pt x="17" y="7"/>
                    <a:pt x="14" y="12"/>
                  </a:cubicBezTo>
                  <a:cubicBezTo>
                    <a:pt x="10" y="19"/>
                    <a:pt x="11" y="18"/>
                    <a:pt x="8" y="22"/>
                  </a:cubicBezTo>
                  <a:cubicBezTo>
                    <a:pt x="6" y="25"/>
                    <a:pt x="5" y="29"/>
                    <a:pt x="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449763" y="2995613"/>
              <a:ext cx="42863" cy="42863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100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12" y="125"/>
                    <a:pt x="0" y="114"/>
                    <a:pt x="0" y="10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0"/>
                    <a:pt x="125" y="12"/>
                    <a:pt x="125" y="26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14"/>
                    <a:pt x="114" y="125"/>
                    <a:pt x="100" y="125"/>
                  </a:cubicBezTo>
                  <a:close/>
                  <a:moveTo>
                    <a:pt x="26" y="8"/>
                  </a:moveTo>
                  <a:cubicBezTo>
                    <a:pt x="16" y="8"/>
                    <a:pt x="8" y="16"/>
                    <a:pt x="8" y="26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9"/>
                    <a:pt x="16" y="117"/>
                    <a:pt x="26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9" y="117"/>
                    <a:pt x="117" y="109"/>
                    <a:pt x="117" y="10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16"/>
                    <a:pt x="109" y="8"/>
                    <a:pt x="100" y="8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459288" y="2989263"/>
              <a:ext cx="39688" cy="42863"/>
            </a:xfrm>
            <a:custGeom>
              <a:avLst/>
              <a:gdLst/>
              <a:ahLst/>
              <a:cxnLst/>
              <a:rect l="l" t="t" r="r" b="b"/>
              <a:pathLst>
                <a:path w="119" h="127" extrusionOk="0">
                  <a:moveTo>
                    <a:pt x="88" y="14"/>
                  </a:moveTo>
                  <a:cubicBezTo>
                    <a:pt x="91" y="10"/>
                    <a:pt x="96" y="5"/>
                    <a:pt x="99" y="1"/>
                  </a:cubicBezTo>
                  <a:cubicBezTo>
                    <a:pt x="101" y="1"/>
                    <a:pt x="103" y="0"/>
                    <a:pt x="106" y="0"/>
                  </a:cubicBezTo>
                  <a:cubicBezTo>
                    <a:pt x="108" y="0"/>
                    <a:pt x="111" y="0"/>
                    <a:pt x="114" y="2"/>
                  </a:cubicBezTo>
                  <a:cubicBezTo>
                    <a:pt x="118" y="5"/>
                    <a:pt x="119" y="10"/>
                    <a:pt x="119" y="10"/>
                  </a:cubicBezTo>
                  <a:cubicBezTo>
                    <a:pt x="119" y="15"/>
                    <a:pt x="118" y="18"/>
                    <a:pt x="117" y="18"/>
                  </a:cubicBezTo>
                  <a:cubicBezTo>
                    <a:pt x="100" y="36"/>
                    <a:pt x="104" y="32"/>
                    <a:pt x="96" y="41"/>
                  </a:cubicBezTo>
                  <a:cubicBezTo>
                    <a:pt x="87" y="51"/>
                    <a:pt x="84" y="60"/>
                    <a:pt x="64" y="95"/>
                  </a:cubicBezTo>
                  <a:cubicBezTo>
                    <a:pt x="57" y="106"/>
                    <a:pt x="52" y="115"/>
                    <a:pt x="49" y="121"/>
                  </a:cubicBezTo>
                  <a:cubicBezTo>
                    <a:pt x="47" y="125"/>
                    <a:pt x="43" y="127"/>
                    <a:pt x="39" y="127"/>
                  </a:cubicBezTo>
                  <a:cubicBezTo>
                    <a:pt x="35" y="127"/>
                    <a:pt x="30" y="123"/>
                    <a:pt x="29" y="118"/>
                  </a:cubicBezTo>
                  <a:cubicBezTo>
                    <a:pt x="23" y="110"/>
                    <a:pt x="18" y="101"/>
                    <a:pt x="12" y="92"/>
                  </a:cubicBezTo>
                  <a:cubicBezTo>
                    <a:pt x="6" y="81"/>
                    <a:pt x="4" y="77"/>
                    <a:pt x="0" y="70"/>
                  </a:cubicBezTo>
                  <a:cubicBezTo>
                    <a:pt x="0" y="69"/>
                    <a:pt x="1" y="65"/>
                    <a:pt x="3" y="64"/>
                  </a:cubicBezTo>
                  <a:cubicBezTo>
                    <a:pt x="6" y="62"/>
                    <a:pt x="9" y="63"/>
                    <a:pt x="10" y="63"/>
                  </a:cubicBezTo>
                  <a:cubicBezTo>
                    <a:pt x="21" y="76"/>
                    <a:pt x="24" y="77"/>
                    <a:pt x="36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9" y="86"/>
                    <a:pt x="42" y="80"/>
                    <a:pt x="46" y="72"/>
                  </a:cubicBezTo>
                  <a:cubicBezTo>
                    <a:pt x="49" y="67"/>
                    <a:pt x="57" y="54"/>
                    <a:pt x="70" y="35"/>
                  </a:cubicBezTo>
                  <a:cubicBezTo>
                    <a:pt x="79" y="23"/>
                    <a:pt x="73" y="30"/>
                    <a:pt x="8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459288" y="2990851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111" h="118" extrusionOk="0">
                  <a:moveTo>
                    <a:pt x="87" y="11"/>
                  </a:moveTo>
                  <a:cubicBezTo>
                    <a:pt x="90" y="8"/>
                    <a:pt x="92" y="4"/>
                    <a:pt x="95" y="1"/>
                  </a:cubicBezTo>
                  <a:cubicBezTo>
                    <a:pt x="96" y="1"/>
                    <a:pt x="98" y="0"/>
                    <a:pt x="100" y="0"/>
                  </a:cubicBezTo>
                  <a:cubicBezTo>
                    <a:pt x="102" y="0"/>
                    <a:pt x="104" y="0"/>
                    <a:pt x="106" y="2"/>
                  </a:cubicBezTo>
                  <a:cubicBezTo>
                    <a:pt x="110" y="4"/>
                    <a:pt x="110" y="8"/>
                    <a:pt x="110" y="8"/>
                  </a:cubicBezTo>
                  <a:cubicBezTo>
                    <a:pt x="111" y="12"/>
                    <a:pt x="109" y="14"/>
                    <a:pt x="109" y="15"/>
                  </a:cubicBezTo>
                  <a:cubicBezTo>
                    <a:pt x="95" y="28"/>
                    <a:pt x="86" y="41"/>
                    <a:pt x="81" y="50"/>
                  </a:cubicBezTo>
                  <a:cubicBezTo>
                    <a:pt x="75" y="59"/>
                    <a:pt x="72" y="65"/>
                    <a:pt x="56" y="93"/>
                  </a:cubicBezTo>
                  <a:cubicBezTo>
                    <a:pt x="51" y="102"/>
                    <a:pt x="47" y="109"/>
                    <a:pt x="44" y="113"/>
                  </a:cubicBezTo>
                  <a:cubicBezTo>
                    <a:pt x="43" y="116"/>
                    <a:pt x="40" y="118"/>
                    <a:pt x="37" y="118"/>
                  </a:cubicBezTo>
                  <a:cubicBezTo>
                    <a:pt x="33" y="118"/>
                    <a:pt x="30" y="115"/>
                    <a:pt x="29" y="111"/>
                  </a:cubicBezTo>
                  <a:cubicBezTo>
                    <a:pt x="24" y="104"/>
                    <a:pt x="20" y="97"/>
                    <a:pt x="15" y="90"/>
                  </a:cubicBezTo>
                  <a:cubicBezTo>
                    <a:pt x="10" y="82"/>
                    <a:pt x="6" y="74"/>
                    <a:pt x="2" y="66"/>
                  </a:cubicBezTo>
                  <a:cubicBezTo>
                    <a:pt x="0" y="64"/>
                    <a:pt x="0" y="61"/>
                    <a:pt x="2" y="60"/>
                  </a:cubicBezTo>
                  <a:cubicBezTo>
                    <a:pt x="3" y="58"/>
                    <a:pt x="5" y="58"/>
                    <a:pt x="7" y="59"/>
                  </a:cubicBezTo>
                  <a:cubicBezTo>
                    <a:pt x="16" y="69"/>
                    <a:pt x="25" y="79"/>
                    <a:pt x="34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86"/>
                    <a:pt x="39" y="81"/>
                    <a:pt x="42" y="75"/>
                  </a:cubicBezTo>
                  <a:cubicBezTo>
                    <a:pt x="44" y="70"/>
                    <a:pt x="49" y="61"/>
                    <a:pt x="60" y="45"/>
                  </a:cubicBezTo>
                  <a:cubicBezTo>
                    <a:pt x="67" y="36"/>
                    <a:pt x="75" y="24"/>
                    <a:pt x="87" y="11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449763" y="3140076"/>
              <a:ext cx="42863" cy="41275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100" y="125"/>
                  </a:moveTo>
                  <a:cubicBezTo>
                    <a:pt x="25" y="125"/>
                    <a:pt x="25" y="125"/>
                    <a:pt x="25" y="125"/>
                  </a:cubicBezTo>
                  <a:cubicBezTo>
                    <a:pt x="11" y="125"/>
                    <a:pt x="0" y="113"/>
                    <a:pt x="0" y="9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0"/>
                    <a:pt x="125" y="11"/>
                    <a:pt x="125" y="25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113"/>
                    <a:pt x="114" y="125"/>
                    <a:pt x="100" y="125"/>
                  </a:cubicBezTo>
                  <a:close/>
                  <a:moveTo>
                    <a:pt x="25" y="8"/>
                  </a:moveTo>
                  <a:cubicBezTo>
                    <a:pt x="16" y="8"/>
                    <a:pt x="8" y="16"/>
                    <a:pt x="8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109"/>
                    <a:pt x="16" y="117"/>
                    <a:pt x="25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9" y="117"/>
                    <a:pt x="117" y="109"/>
                    <a:pt x="117" y="99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16"/>
                    <a:pt x="109" y="8"/>
                    <a:pt x="100" y="8"/>
                  </a:cubicBezTo>
                  <a:lnTo>
                    <a:pt x="25" y="8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459288" y="3133726"/>
              <a:ext cx="39688" cy="42863"/>
            </a:xfrm>
            <a:custGeom>
              <a:avLst/>
              <a:gdLst/>
              <a:ahLst/>
              <a:cxnLst/>
              <a:rect l="l" t="t" r="r" b="b"/>
              <a:pathLst>
                <a:path w="119" h="127" extrusionOk="0">
                  <a:moveTo>
                    <a:pt x="88" y="13"/>
                  </a:moveTo>
                  <a:cubicBezTo>
                    <a:pt x="91" y="9"/>
                    <a:pt x="96" y="5"/>
                    <a:pt x="99" y="1"/>
                  </a:cubicBezTo>
                  <a:cubicBezTo>
                    <a:pt x="101" y="1"/>
                    <a:pt x="103" y="0"/>
                    <a:pt x="106" y="0"/>
                  </a:cubicBezTo>
                  <a:cubicBezTo>
                    <a:pt x="108" y="0"/>
                    <a:pt x="111" y="0"/>
                    <a:pt x="113" y="2"/>
                  </a:cubicBezTo>
                  <a:cubicBezTo>
                    <a:pt x="118" y="4"/>
                    <a:pt x="119" y="9"/>
                    <a:pt x="119" y="10"/>
                  </a:cubicBezTo>
                  <a:cubicBezTo>
                    <a:pt x="119" y="14"/>
                    <a:pt x="117" y="17"/>
                    <a:pt x="117" y="18"/>
                  </a:cubicBezTo>
                  <a:cubicBezTo>
                    <a:pt x="100" y="36"/>
                    <a:pt x="103" y="31"/>
                    <a:pt x="96" y="40"/>
                  </a:cubicBezTo>
                  <a:cubicBezTo>
                    <a:pt x="87" y="51"/>
                    <a:pt x="84" y="59"/>
                    <a:pt x="63" y="95"/>
                  </a:cubicBezTo>
                  <a:cubicBezTo>
                    <a:pt x="57" y="106"/>
                    <a:pt x="52" y="115"/>
                    <a:pt x="48" y="121"/>
                  </a:cubicBezTo>
                  <a:cubicBezTo>
                    <a:pt x="46" y="124"/>
                    <a:pt x="43" y="127"/>
                    <a:pt x="39" y="127"/>
                  </a:cubicBezTo>
                  <a:cubicBezTo>
                    <a:pt x="34" y="127"/>
                    <a:pt x="30" y="123"/>
                    <a:pt x="29" y="118"/>
                  </a:cubicBezTo>
                  <a:cubicBezTo>
                    <a:pt x="23" y="109"/>
                    <a:pt x="17" y="100"/>
                    <a:pt x="12" y="91"/>
                  </a:cubicBezTo>
                  <a:cubicBezTo>
                    <a:pt x="5" y="81"/>
                    <a:pt x="4" y="76"/>
                    <a:pt x="0" y="69"/>
                  </a:cubicBezTo>
                  <a:cubicBezTo>
                    <a:pt x="0" y="69"/>
                    <a:pt x="0" y="65"/>
                    <a:pt x="3" y="63"/>
                  </a:cubicBezTo>
                  <a:cubicBezTo>
                    <a:pt x="6" y="62"/>
                    <a:pt x="9" y="63"/>
                    <a:pt x="9" y="63"/>
                  </a:cubicBezTo>
                  <a:cubicBezTo>
                    <a:pt x="21" y="76"/>
                    <a:pt x="23" y="77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86"/>
                    <a:pt x="41" y="79"/>
                    <a:pt x="45" y="72"/>
                  </a:cubicBezTo>
                  <a:cubicBezTo>
                    <a:pt x="48" y="66"/>
                    <a:pt x="56" y="54"/>
                    <a:pt x="70" y="34"/>
                  </a:cubicBezTo>
                  <a:cubicBezTo>
                    <a:pt x="78" y="23"/>
                    <a:pt x="73" y="30"/>
                    <a:pt x="8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459288" y="3135313"/>
              <a:ext cx="36513" cy="39688"/>
            </a:xfrm>
            <a:custGeom>
              <a:avLst/>
              <a:gdLst/>
              <a:ahLst/>
              <a:cxnLst/>
              <a:rect l="l" t="t" r="r" b="b"/>
              <a:pathLst>
                <a:path w="111" h="118" extrusionOk="0">
                  <a:moveTo>
                    <a:pt x="88" y="10"/>
                  </a:moveTo>
                  <a:cubicBezTo>
                    <a:pt x="90" y="7"/>
                    <a:pt x="93" y="4"/>
                    <a:pt x="96" y="1"/>
                  </a:cubicBezTo>
                  <a:cubicBezTo>
                    <a:pt x="97" y="0"/>
                    <a:pt x="98" y="0"/>
                    <a:pt x="101" y="0"/>
                  </a:cubicBezTo>
                  <a:cubicBezTo>
                    <a:pt x="102" y="0"/>
                    <a:pt x="105" y="0"/>
                    <a:pt x="107" y="1"/>
                  </a:cubicBezTo>
                  <a:cubicBezTo>
                    <a:pt x="110" y="3"/>
                    <a:pt x="111" y="7"/>
                    <a:pt x="111" y="8"/>
                  </a:cubicBezTo>
                  <a:cubicBezTo>
                    <a:pt x="111" y="11"/>
                    <a:pt x="110" y="14"/>
                    <a:pt x="109" y="14"/>
                  </a:cubicBezTo>
                  <a:cubicBezTo>
                    <a:pt x="96" y="28"/>
                    <a:pt x="87" y="40"/>
                    <a:pt x="81" y="49"/>
                  </a:cubicBezTo>
                  <a:cubicBezTo>
                    <a:pt x="75" y="59"/>
                    <a:pt x="72" y="65"/>
                    <a:pt x="56" y="92"/>
                  </a:cubicBezTo>
                  <a:cubicBezTo>
                    <a:pt x="52" y="101"/>
                    <a:pt x="47" y="108"/>
                    <a:pt x="45" y="113"/>
                  </a:cubicBezTo>
                  <a:cubicBezTo>
                    <a:pt x="43" y="116"/>
                    <a:pt x="40" y="118"/>
                    <a:pt x="37" y="118"/>
                  </a:cubicBezTo>
                  <a:cubicBezTo>
                    <a:pt x="34" y="118"/>
                    <a:pt x="30" y="115"/>
                    <a:pt x="29" y="110"/>
                  </a:cubicBezTo>
                  <a:cubicBezTo>
                    <a:pt x="25" y="104"/>
                    <a:pt x="20" y="97"/>
                    <a:pt x="16" y="90"/>
                  </a:cubicBezTo>
                  <a:cubicBezTo>
                    <a:pt x="11" y="82"/>
                    <a:pt x="6" y="74"/>
                    <a:pt x="2" y="66"/>
                  </a:cubicBezTo>
                  <a:cubicBezTo>
                    <a:pt x="0" y="64"/>
                    <a:pt x="1" y="61"/>
                    <a:pt x="3" y="59"/>
                  </a:cubicBezTo>
                  <a:cubicBezTo>
                    <a:pt x="4" y="58"/>
                    <a:pt x="6" y="58"/>
                    <a:pt x="8" y="59"/>
                  </a:cubicBezTo>
                  <a:cubicBezTo>
                    <a:pt x="17" y="69"/>
                    <a:pt x="26" y="7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85"/>
                    <a:pt x="39" y="80"/>
                    <a:pt x="42" y="74"/>
                  </a:cubicBezTo>
                  <a:cubicBezTo>
                    <a:pt x="45" y="70"/>
                    <a:pt x="50" y="60"/>
                    <a:pt x="61" y="45"/>
                  </a:cubicBezTo>
                  <a:cubicBezTo>
                    <a:pt x="67" y="35"/>
                    <a:pt x="76" y="24"/>
                    <a:pt x="88" y="1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4"/>
          <p:cNvGrpSpPr/>
          <p:nvPr/>
        </p:nvGrpSpPr>
        <p:grpSpPr>
          <a:xfrm>
            <a:off x="1284242" y="2330456"/>
            <a:ext cx="5520799" cy="901016"/>
            <a:chOff x="467544" y="1934588"/>
            <a:chExt cx="4369376" cy="901016"/>
          </a:xfrm>
        </p:grpSpPr>
        <p:sp>
          <p:nvSpPr>
            <p:cNvPr id="367" name="Google Shape;367;p4"/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1. Contents Here A</a:t>
              </a:r>
              <a:endPara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4"/>
          <p:cNvGrpSpPr/>
          <p:nvPr/>
        </p:nvGrpSpPr>
        <p:grpSpPr>
          <a:xfrm>
            <a:off x="1284242" y="3558286"/>
            <a:ext cx="5520799" cy="901016"/>
            <a:chOff x="467544" y="2816016"/>
            <a:chExt cx="4369376" cy="901016"/>
          </a:xfrm>
        </p:grpSpPr>
        <p:sp>
          <p:nvSpPr>
            <p:cNvPr id="370" name="Google Shape;370;p4"/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2. Contents Here B</a:t>
              </a:r>
              <a:endPara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4"/>
          <p:cNvGrpSpPr/>
          <p:nvPr/>
        </p:nvGrpSpPr>
        <p:grpSpPr>
          <a:xfrm>
            <a:off x="1284242" y="4785601"/>
            <a:ext cx="5520799" cy="901016"/>
            <a:chOff x="467544" y="3697444"/>
            <a:chExt cx="4369376" cy="901016"/>
          </a:xfrm>
        </p:grpSpPr>
        <p:sp>
          <p:nvSpPr>
            <p:cNvPr id="373" name="Google Shape;373;p4"/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3. Contents Here C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4"/>
          <p:cNvGrpSpPr/>
          <p:nvPr/>
        </p:nvGrpSpPr>
        <p:grpSpPr>
          <a:xfrm>
            <a:off x="7845378" y="1710293"/>
            <a:ext cx="3062380" cy="4159730"/>
            <a:chOff x="4961107" y="1932248"/>
            <a:chExt cx="2957228" cy="4016900"/>
          </a:xfrm>
        </p:grpSpPr>
        <p:sp>
          <p:nvSpPr>
            <p:cNvPr id="376" name="Google Shape;376;p4"/>
            <p:cNvSpPr/>
            <p:nvPr/>
          </p:nvSpPr>
          <p:spPr>
            <a:xfrm rot="5400000">
              <a:off x="4961106" y="3001140"/>
              <a:ext cx="1880523" cy="1880521"/>
            </a:xfrm>
            <a:prstGeom prst="diamond">
              <a:avLst/>
            </a:prstGeom>
            <a:solidFill>
              <a:schemeClr val="lt1"/>
            </a:solidFill>
            <a:ln w="889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 rot="5400000">
              <a:off x="6037813" y="1932249"/>
              <a:ext cx="1880523" cy="1880521"/>
            </a:xfrm>
            <a:prstGeom prst="diamond">
              <a:avLst/>
            </a:prstGeom>
            <a:solidFill>
              <a:schemeClr val="lt1"/>
            </a:solidFill>
            <a:ln w="889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 rot="5400000">
              <a:off x="6037813" y="4068626"/>
              <a:ext cx="1880523" cy="1880521"/>
            </a:xfrm>
            <a:prstGeom prst="diamond">
              <a:avLst/>
            </a:prstGeom>
            <a:solidFill>
              <a:schemeClr val="lt1"/>
            </a:solidFill>
            <a:ln w="889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4"/>
          <p:cNvGrpSpPr/>
          <p:nvPr/>
        </p:nvGrpSpPr>
        <p:grpSpPr>
          <a:xfrm>
            <a:off x="8266154" y="3293919"/>
            <a:ext cx="906030" cy="919249"/>
            <a:chOff x="8367348" y="417296"/>
            <a:chExt cx="2962191" cy="3005411"/>
          </a:xfrm>
        </p:grpSpPr>
        <p:sp>
          <p:nvSpPr>
            <p:cNvPr id="380" name="Google Shape;380;p4"/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/>
              <a:ahLst/>
              <a:cxnLst/>
              <a:rect l="l" t="t" r="r" b="b"/>
              <a:pathLst>
                <a:path w="2583783" h="1543223" extrusionOk="0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/>
              <a:ahLst/>
              <a:cxnLst/>
              <a:rect l="l" t="t" r="r" b="b"/>
              <a:pathLst>
                <a:path w="1686506" h="2367685" extrusionOk="0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/>
              <a:ahLst/>
              <a:cxnLst/>
              <a:rect l="l" t="t" r="r" b="b"/>
              <a:pathLst>
                <a:path w="331194" h="587223" extrusionOk="0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/>
              <a:ahLst/>
              <a:cxnLst/>
              <a:rect l="l" t="t" r="r" b="b"/>
              <a:pathLst>
                <a:path w="556688" h="563734" extrusionOk="0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4"/>
          <p:cNvGrpSpPr/>
          <p:nvPr/>
        </p:nvGrpSpPr>
        <p:grpSpPr>
          <a:xfrm>
            <a:off x="9761766" y="2060119"/>
            <a:ext cx="392578" cy="1244814"/>
            <a:chOff x="3684098" y="2487650"/>
            <a:chExt cx="834359" cy="2645643"/>
          </a:xfrm>
        </p:grpSpPr>
        <p:grpSp>
          <p:nvGrpSpPr>
            <p:cNvPr id="385" name="Google Shape;385;p4"/>
            <p:cNvGrpSpPr/>
            <p:nvPr/>
          </p:nvGrpSpPr>
          <p:grpSpPr>
            <a:xfrm>
              <a:off x="3861360" y="2487650"/>
              <a:ext cx="657098" cy="527776"/>
              <a:chOff x="3844758" y="2463936"/>
              <a:chExt cx="701627" cy="563541"/>
            </a:xfrm>
          </p:grpSpPr>
          <p:grpSp>
            <p:nvGrpSpPr>
              <p:cNvPr id="386" name="Google Shape;386;p4"/>
              <p:cNvGrpSpPr/>
              <p:nvPr/>
            </p:nvGrpSpPr>
            <p:grpSpPr>
              <a:xfrm>
                <a:off x="3844758" y="2463936"/>
                <a:ext cx="701627" cy="563541"/>
                <a:chOff x="3844758" y="2463936"/>
                <a:chExt cx="701627" cy="563541"/>
              </a:xfrm>
            </p:grpSpPr>
            <p:sp>
              <p:nvSpPr>
                <p:cNvPr id="387" name="Google Shape;387;p4"/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283" h="828535" extrusionOk="0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 rot="-54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9" name="Google Shape;389;p4"/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0" name="Google Shape;390;p4"/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/>
              <a:ahLst/>
              <a:cxnLst/>
              <a:rect l="l" t="t" r="r" b="b"/>
              <a:pathLst>
                <a:path w="824486" h="2998358" extrusionOk="0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/>
              <a:ahLst/>
              <a:cxnLst/>
              <a:rect l="l" t="t" r="r" b="b"/>
              <a:pathLst>
                <a:path w="966232" h="450163" extrusionOk="0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4"/>
          <p:cNvGrpSpPr/>
          <p:nvPr/>
        </p:nvGrpSpPr>
        <p:grpSpPr>
          <a:xfrm>
            <a:off x="9640648" y="4570342"/>
            <a:ext cx="600124" cy="619336"/>
            <a:chOff x="4815416" y="581744"/>
            <a:chExt cx="1247175" cy="1287105"/>
          </a:xfrm>
        </p:grpSpPr>
        <p:sp>
          <p:nvSpPr>
            <p:cNvPr id="395" name="Google Shape;395;p4"/>
            <p:cNvSpPr/>
            <p:nvPr/>
          </p:nvSpPr>
          <p:spPr>
            <a:xfrm>
              <a:off x="5485684" y="581744"/>
              <a:ext cx="576815" cy="748176"/>
            </a:xfrm>
            <a:custGeom>
              <a:avLst/>
              <a:gdLst/>
              <a:ahLst/>
              <a:cxnLst/>
              <a:rect l="l" t="t" r="r" b="b"/>
              <a:pathLst>
                <a:path w="576815" h="748176" extrusionOk="0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4815961" y="581794"/>
              <a:ext cx="576815" cy="748176"/>
            </a:xfrm>
            <a:custGeom>
              <a:avLst/>
              <a:gdLst/>
              <a:ahLst/>
              <a:cxnLst/>
              <a:rect l="l" t="t" r="r" b="b"/>
              <a:pathLst>
                <a:path w="576815" h="748176" extrusionOk="0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5485776" y="1484816"/>
              <a:ext cx="576815" cy="384033"/>
            </a:xfrm>
            <a:custGeom>
              <a:avLst/>
              <a:gdLst/>
              <a:ahLst/>
              <a:cxnLst/>
              <a:rect l="l" t="t" r="r" b="b"/>
              <a:pathLst>
                <a:path w="576815" h="384033" extrusionOk="0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4815416" y="1484816"/>
              <a:ext cx="576815" cy="384033"/>
            </a:xfrm>
            <a:custGeom>
              <a:avLst/>
              <a:gdLst/>
              <a:ahLst/>
              <a:cxnLst/>
              <a:rect l="l" t="t" r="r" b="b"/>
              <a:pathLst>
                <a:path w="576815" h="384033" extrusionOk="0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/>
              <a:ahLst/>
              <a:cxnLst/>
              <a:rect l="l" t="t" r="r" b="b"/>
              <a:pathLst>
                <a:path w="145351" h="53550" extrusionOk="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40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1995" name="Google Shape;1995;p40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0"/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 extrusionOk="0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F4F4F4"/>
              </a:gs>
              <a:gs pos="100000">
                <a:schemeClr val="lt1"/>
              </a:gs>
            </a:gsLst>
            <a:lin ang="8400000" scaled="0"/>
          </a:gra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0"/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 extrusionOk="0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0"/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40"/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Easy to change colors, photos.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0"/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0"/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 extrusionOk="0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F4F4F4"/>
              </a:gs>
              <a:gs pos="100000">
                <a:schemeClr val="lt1"/>
              </a:gs>
            </a:gsLst>
            <a:lin ang="8400000" scaled="0"/>
          </a:gra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0"/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 extrusionOk="0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0"/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40"/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Easy to change colors, photos.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0"/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0"/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 extrusionOk="0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F4F4F4"/>
              </a:gs>
              <a:gs pos="100000">
                <a:schemeClr val="lt1"/>
              </a:gs>
            </a:gsLst>
            <a:lin ang="8400000" scaled="0"/>
          </a:gra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0"/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 extrusionOk="0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0"/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40"/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photos.</a:t>
            </a:r>
            <a:endParaRPr/>
          </a:p>
        </p:txBody>
      </p:sp>
      <p:sp>
        <p:nvSpPr>
          <p:cNvPr id="2010" name="Google Shape;2010;p40"/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0"/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 extrusionOk="0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F4F4F4"/>
              </a:gs>
              <a:gs pos="100000">
                <a:schemeClr val="lt1"/>
              </a:gs>
            </a:gsLst>
            <a:lin ang="8400000" scaled="0"/>
          </a:gra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0"/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 extrusionOk="0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0"/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40"/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Easy to change colors, photos.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0"/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41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>
                <a:solidFill>
                  <a:schemeClr val="accent2"/>
                </a:solidFill>
              </a:rPr>
              <a:t>Infographic</a:t>
            </a:r>
            <a:r>
              <a:rPr lang="en-US"/>
              <a:t> Style</a:t>
            </a:r>
            <a:endParaRPr/>
          </a:p>
        </p:txBody>
      </p:sp>
      <p:sp>
        <p:nvSpPr>
          <p:cNvPr id="2021" name="Google Shape;2021;p41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2" name="Google Shape;2022;p41"/>
          <p:cNvGrpSpPr/>
          <p:nvPr/>
        </p:nvGrpSpPr>
        <p:grpSpPr>
          <a:xfrm>
            <a:off x="3855932" y="2204864"/>
            <a:ext cx="4459394" cy="3709346"/>
            <a:chOff x="3279257" y="1018149"/>
            <a:chExt cx="5397487" cy="4489656"/>
          </a:xfrm>
        </p:grpSpPr>
        <p:sp>
          <p:nvSpPr>
            <p:cNvPr id="2023" name="Google Shape;2023;p41"/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1"/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28" name="Google Shape;2028;p41"/>
          <p:cNvCxnSpPr>
            <a:stCxn id="2023" idx="0"/>
          </p:cNvCxnSpPr>
          <p:nvPr/>
        </p:nvCxnSpPr>
        <p:spPr>
          <a:xfrm rot="10800000" flipH="1">
            <a:off x="6105793" y="2185964"/>
            <a:ext cx="5147400" cy="18900"/>
          </a:xfrm>
          <a:prstGeom prst="straightConnector1">
            <a:avLst/>
          </a:prstGeom>
          <a:noFill/>
          <a:ln w="15875" cap="flat" cmpd="sng">
            <a:solidFill>
              <a:schemeClr val="accent4"/>
            </a:solidFill>
            <a:prstDash val="dash"/>
            <a:miter lim="800000"/>
            <a:headEnd type="none" w="sm" len="sm"/>
            <a:tailEnd type="oval" w="med" len="med"/>
          </a:ln>
        </p:spPr>
      </p:cxnSp>
      <p:cxnSp>
        <p:nvCxnSpPr>
          <p:cNvPr id="2029" name="Google Shape;2029;p41"/>
          <p:cNvCxnSpPr/>
          <p:nvPr/>
        </p:nvCxnSpPr>
        <p:spPr>
          <a:xfrm rot="10800000" flipH="1">
            <a:off x="6851562" y="3470190"/>
            <a:ext cx="4388586" cy="5730"/>
          </a:xfrm>
          <a:prstGeom prst="straightConnector1">
            <a:avLst/>
          </a:prstGeom>
          <a:noFill/>
          <a:ln w="15875" cap="flat" cmpd="sng">
            <a:solidFill>
              <a:schemeClr val="accent3"/>
            </a:solidFill>
            <a:prstDash val="dash"/>
            <a:miter lim="800000"/>
            <a:headEnd type="none" w="sm" len="sm"/>
            <a:tailEnd type="oval" w="med" len="med"/>
          </a:ln>
        </p:spPr>
      </p:cxnSp>
      <p:cxnSp>
        <p:nvCxnSpPr>
          <p:cNvPr id="2030" name="Google Shape;2030;p41"/>
          <p:cNvCxnSpPr/>
          <p:nvPr/>
        </p:nvCxnSpPr>
        <p:spPr>
          <a:xfrm rot="10800000" flipH="1">
            <a:off x="7591426" y="4724352"/>
            <a:ext cx="3661818" cy="9574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dash"/>
            <a:miter lim="800000"/>
            <a:headEnd type="none" w="sm" len="sm"/>
            <a:tailEnd type="oval" w="med" len="med"/>
          </a:ln>
        </p:spPr>
      </p:cxnSp>
      <p:grpSp>
        <p:nvGrpSpPr>
          <p:cNvPr id="2031" name="Google Shape;2031;p41"/>
          <p:cNvGrpSpPr/>
          <p:nvPr/>
        </p:nvGrpSpPr>
        <p:grpSpPr>
          <a:xfrm>
            <a:off x="8646500" y="2305447"/>
            <a:ext cx="2606745" cy="766247"/>
            <a:chOff x="6328767" y="2305447"/>
            <a:chExt cx="2345404" cy="766247"/>
          </a:xfrm>
        </p:grpSpPr>
        <p:sp>
          <p:nvSpPr>
            <p:cNvPr id="2032" name="Google Shape;2032;p41"/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2033" name="Google Shape;2033;p41"/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VISION</a:t>
              </a:r>
              <a:endParaRPr/>
            </a:p>
          </p:txBody>
        </p:sp>
      </p:grpSp>
      <p:grpSp>
        <p:nvGrpSpPr>
          <p:cNvPr id="2034" name="Google Shape;2034;p41"/>
          <p:cNvGrpSpPr/>
          <p:nvPr/>
        </p:nvGrpSpPr>
        <p:grpSpPr>
          <a:xfrm>
            <a:off x="8648785" y="3582541"/>
            <a:ext cx="2606745" cy="766247"/>
            <a:chOff x="6331052" y="3582541"/>
            <a:chExt cx="2345404" cy="766247"/>
          </a:xfrm>
        </p:grpSpPr>
        <p:sp>
          <p:nvSpPr>
            <p:cNvPr id="2035" name="Google Shape;2035;p41"/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2036" name="Google Shape;2036;p41"/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VALUES</a:t>
              </a:r>
              <a:endParaRPr/>
            </a:p>
          </p:txBody>
        </p:sp>
      </p:grpSp>
      <p:grpSp>
        <p:nvGrpSpPr>
          <p:cNvPr id="2037" name="Google Shape;2037;p41"/>
          <p:cNvGrpSpPr/>
          <p:nvPr/>
        </p:nvGrpSpPr>
        <p:grpSpPr>
          <a:xfrm>
            <a:off x="8651070" y="4859634"/>
            <a:ext cx="2606745" cy="766247"/>
            <a:chOff x="6333337" y="4859635"/>
            <a:chExt cx="2345404" cy="766247"/>
          </a:xfrm>
        </p:grpSpPr>
        <p:sp>
          <p:nvSpPr>
            <p:cNvPr id="2038" name="Google Shape;2038;p41"/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2039" name="Google Shape;2039;p41"/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/>
            </a:p>
          </p:txBody>
        </p:sp>
      </p:grpSp>
      <p:sp>
        <p:nvSpPr>
          <p:cNvPr id="2040" name="Google Shape;2040;p41"/>
          <p:cNvSpPr txBox="1"/>
          <p:nvPr/>
        </p:nvSpPr>
        <p:spPr>
          <a:xfrm>
            <a:off x="5592211" y="3006686"/>
            <a:ext cx="10081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</p:txBody>
      </p:sp>
      <p:sp>
        <p:nvSpPr>
          <p:cNvPr id="2041" name="Google Shape;2041;p41"/>
          <p:cNvSpPr txBox="1"/>
          <p:nvPr/>
        </p:nvSpPr>
        <p:spPr>
          <a:xfrm>
            <a:off x="5592211" y="3690264"/>
            <a:ext cx="10081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/>
          </a:p>
        </p:txBody>
      </p:sp>
      <p:sp>
        <p:nvSpPr>
          <p:cNvPr id="2042" name="Google Shape;2042;p41"/>
          <p:cNvSpPr txBox="1"/>
          <p:nvPr/>
        </p:nvSpPr>
        <p:spPr>
          <a:xfrm>
            <a:off x="6347505" y="4239411"/>
            <a:ext cx="10081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/>
          </a:p>
        </p:txBody>
      </p:sp>
      <p:sp>
        <p:nvSpPr>
          <p:cNvPr id="2043" name="Google Shape;2043;p41"/>
          <p:cNvSpPr txBox="1"/>
          <p:nvPr/>
        </p:nvSpPr>
        <p:spPr>
          <a:xfrm>
            <a:off x="4844068" y="4239411"/>
            <a:ext cx="10081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/>
          </a:p>
        </p:txBody>
      </p:sp>
      <p:sp>
        <p:nvSpPr>
          <p:cNvPr id="2044" name="Google Shape;2044;p41"/>
          <p:cNvSpPr txBox="1"/>
          <p:nvPr/>
        </p:nvSpPr>
        <p:spPr>
          <a:xfrm>
            <a:off x="4658009" y="5010727"/>
            <a:ext cx="28836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 _A : TEXT HERE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 _B : TEXT HERE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 _C : TEXT HERE</a:t>
            </a:r>
            <a:endParaRPr/>
          </a:p>
        </p:txBody>
      </p:sp>
      <p:grpSp>
        <p:nvGrpSpPr>
          <p:cNvPr id="2045" name="Google Shape;2045;p41"/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2046" name="Google Shape;2046;p41"/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1"/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8" name="Google Shape;2048;p41"/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Arrow Style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42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054" name="Google Shape;2054;p42"/>
          <p:cNvSpPr/>
          <p:nvPr/>
        </p:nvSpPr>
        <p:spPr>
          <a:xfrm>
            <a:off x="5538045" y="137484"/>
            <a:ext cx="1073111" cy="883140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5" name="Google Shape;2055;p42"/>
          <p:cNvGraphicFramePr/>
          <p:nvPr/>
        </p:nvGraphicFramePr>
        <p:xfrm>
          <a:off x="946540" y="18890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{A1640093-143E-48CB-B4CD-E486951B10C6}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3F3F3F"/>
                          </a:solidFill>
                        </a:rPr>
                        <a:t>Basic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</a:rPr>
                        <a:t>$3.44/mo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Monthly bandwidth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Data Base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MySQL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Email Accounts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Ads Credits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56" name="Google Shape;2056;p42"/>
          <p:cNvGraphicFramePr/>
          <p:nvPr/>
        </p:nvGraphicFramePr>
        <p:xfrm>
          <a:off x="3595953" y="18890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{A1640093-143E-48CB-B4CD-E486951B10C6}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3F3F3F"/>
                          </a:solidFill>
                        </a:rPr>
                        <a:t>Reguler</a:t>
                      </a:r>
                      <a:endParaRPr sz="28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</a:rPr>
                        <a:t>$3.44/mo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Monthly bandwidth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Data Base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MySQL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Email Accounts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Ads Credits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57" name="Google Shape;2057;p42"/>
          <p:cNvGraphicFramePr/>
          <p:nvPr/>
        </p:nvGraphicFramePr>
        <p:xfrm>
          <a:off x="6245366" y="18890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{A1640093-143E-48CB-B4CD-E486951B10C6}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3F3F3F"/>
                          </a:solidFill>
                        </a:rPr>
                        <a:t>Pro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</a:rPr>
                        <a:t>$3.44/mo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Monthly bandwidth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Data Base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MySQL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Email Accounts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Ads Credits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58" name="Google Shape;2058;p42"/>
          <p:cNvGraphicFramePr/>
          <p:nvPr/>
        </p:nvGraphicFramePr>
        <p:xfrm>
          <a:off x="8894779" y="18890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{A1640093-143E-48CB-B4CD-E486951B10C6}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3F3F3F"/>
                          </a:solidFill>
                        </a:rPr>
                        <a:t>Ultimate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</a:rPr>
                        <a:t>$3.44/mo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Monthly bandwidth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Data Base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MySQL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Email Accounts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Ads Credits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43"/>
          <p:cNvSpPr txBox="1">
            <a:spLocks noGrp="1"/>
          </p:cNvSpPr>
          <p:nvPr>
            <p:ph type="body" idx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2064" name="Google Shape;2064;p43"/>
          <p:cNvGraphicFramePr/>
          <p:nvPr/>
        </p:nvGraphicFramePr>
        <p:xfrm>
          <a:off x="907596" y="179259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{498DB8FD-F11C-4E01-8551-3A57A35A54D8}</a:tableStyleId>
              </a:tblPr>
              <a:tblGrid>
                <a:gridCol w="129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571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65" name="Google Shape;2065;p43"/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2066" name="Google Shape;2066;p43"/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067" name="Google Shape;2067;p43"/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8" name="Google Shape;2068;p43"/>
          <p:cNvGrpSpPr/>
          <p:nvPr/>
        </p:nvGrpSpPr>
        <p:grpSpPr>
          <a:xfrm>
            <a:off x="907598" y="4610030"/>
            <a:ext cx="611008" cy="611008"/>
            <a:chOff x="364423" y="2064499"/>
            <a:chExt cx="611008" cy="611008"/>
          </a:xfrm>
        </p:grpSpPr>
        <p:sp>
          <p:nvSpPr>
            <p:cNvPr id="2069" name="Google Shape;2069;p43"/>
            <p:cNvSpPr/>
            <p:nvPr/>
          </p:nvSpPr>
          <p:spPr>
            <a:xfrm rot="-27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3"/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1" name="Google Shape;2071;p43"/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2072" name="Google Shape;2072;p43"/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073" name="Google Shape;2073;p43"/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4" name="Google Shape;2074;p43"/>
          <p:cNvGrpSpPr/>
          <p:nvPr/>
        </p:nvGrpSpPr>
        <p:grpSpPr>
          <a:xfrm>
            <a:off x="6207511" y="4610030"/>
            <a:ext cx="611008" cy="611008"/>
            <a:chOff x="364423" y="2064499"/>
            <a:chExt cx="611008" cy="611008"/>
          </a:xfrm>
        </p:grpSpPr>
        <p:sp>
          <p:nvSpPr>
            <p:cNvPr id="2075" name="Google Shape;2075;p43"/>
            <p:cNvSpPr/>
            <p:nvPr/>
          </p:nvSpPr>
          <p:spPr>
            <a:xfrm rot="-27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3"/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7" name="Google Shape;2077;p43"/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2078" name="Google Shape;2078;p43"/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079" name="Google Shape;2079;p43"/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0" name="Google Shape;2080;p43"/>
          <p:cNvGrpSpPr/>
          <p:nvPr/>
        </p:nvGrpSpPr>
        <p:grpSpPr>
          <a:xfrm>
            <a:off x="909249" y="5438420"/>
            <a:ext cx="611008" cy="611008"/>
            <a:chOff x="364423" y="2064499"/>
            <a:chExt cx="611008" cy="611008"/>
          </a:xfrm>
        </p:grpSpPr>
        <p:sp>
          <p:nvSpPr>
            <p:cNvPr id="2081" name="Google Shape;2081;p43"/>
            <p:cNvSpPr/>
            <p:nvPr/>
          </p:nvSpPr>
          <p:spPr>
            <a:xfrm rot="-2700000">
              <a:off x="453903" y="2153979"/>
              <a:ext cx="43204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3"/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43"/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084" name="Google Shape;2084;p43"/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085" name="Google Shape;2085;p43"/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6" name="Google Shape;2086;p43"/>
          <p:cNvGrpSpPr/>
          <p:nvPr/>
        </p:nvGrpSpPr>
        <p:grpSpPr>
          <a:xfrm>
            <a:off x="6209162" y="5438420"/>
            <a:ext cx="611008" cy="611008"/>
            <a:chOff x="364423" y="2064499"/>
            <a:chExt cx="611008" cy="611008"/>
          </a:xfrm>
        </p:grpSpPr>
        <p:sp>
          <p:nvSpPr>
            <p:cNvPr id="2087" name="Google Shape;2087;p43"/>
            <p:cNvSpPr/>
            <p:nvPr/>
          </p:nvSpPr>
          <p:spPr>
            <a:xfrm rot="-27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3"/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44"/>
          <p:cNvSpPr/>
          <p:nvPr/>
        </p:nvSpPr>
        <p:spPr>
          <a:xfrm>
            <a:off x="1269909" y="5918917"/>
            <a:ext cx="440899" cy="308629"/>
          </a:xfrm>
          <a:custGeom>
            <a:avLst/>
            <a:gdLst/>
            <a:ahLst/>
            <a:cxnLst/>
            <a:rect l="l" t="t" r="r" b="b"/>
            <a:pathLst>
              <a:path w="186" h="132" extrusionOk="0">
                <a:moveTo>
                  <a:pt x="95" y="129"/>
                </a:moveTo>
                <a:cubicBezTo>
                  <a:pt x="97" y="130"/>
                  <a:pt x="101" y="130"/>
                  <a:pt x="105" y="129"/>
                </a:cubicBezTo>
                <a:cubicBezTo>
                  <a:pt x="106" y="129"/>
                  <a:pt x="115" y="127"/>
                  <a:pt x="120" y="120"/>
                </a:cubicBezTo>
                <a:cubicBezTo>
                  <a:pt x="128" y="111"/>
                  <a:pt x="126" y="98"/>
                  <a:pt x="125" y="94"/>
                </a:cubicBezTo>
                <a:cubicBezTo>
                  <a:pt x="123" y="84"/>
                  <a:pt x="116" y="77"/>
                  <a:pt x="112" y="72"/>
                </a:cubicBezTo>
                <a:cubicBezTo>
                  <a:pt x="108" y="68"/>
                  <a:pt x="101" y="61"/>
                  <a:pt x="89" y="57"/>
                </a:cubicBezTo>
                <a:cubicBezTo>
                  <a:pt x="75" y="53"/>
                  <a:pt x="63" y="56"/>
                  <a:pt x="55" y="58"/>
                </a:cubicBezTo>
                <a:cubicBezTo>
                  <a:pt x="45" y="60"/>
                  <a:pt x="38" y="64"/>
                  <a:pt x="32" y="67"/>
                </a:cubicBezTo>
                <a:cubicBezTo>
                  <a:pt x="26" y="71"/>
                  <a:pt x="21" y="74"/>
                  <a:pt x="19" y="75"/>
                </a:cubicBezTo>
                <a:cubicBezTo>
                  <a:pt x="14" y="79"/>
                  <a:pt x="7" y="84"/>
                  <a:pt x="0" y="91"/>
                </a:cubicBezTo>
                <a:cubicBezTo>
                  <a:pt x="3" y="83"/>
                  <a:pt x="9" y="72"/>
                  <a:pt x="17" y="60"/>
                </a:cubicBezTo>
                <a:cubicBezTo>
                  <a:pt x="24" y="50"/>
                  <a:pt x="43" y="24"/>
                  <a:pt x="79" y="10"/>
                </a:cubicBezTo>
                <a:cubicBezTo>
                  <a:pt x="89" y="6"/>
                  <a:pt x="103" y="0"/>
                  <a:pt x="122" y="2"/>
                </a:cubicBezTo>
                <a:cubicBezTo>
                  <a:pt x="138" y="3"/>
                  <a:pt x="149" y="10"/>
                  <a:pt x="152" y="11"/>
                </a:cubicBezTo>
                <a:cubicBezTo>
                  <a:pt x="158" y="14"/>
                  <a:pt x="170" y="22"/>
                  <a:pt x="178" y="38"/>
                </a:cubicBezTo>
                <a:cubicBezTo>
                  <a:pt x="182" y="46"/>
                  <a:pt x="184" y="53"/>
                  <a:pt x="184" y="57"/>
                </a:cubicBezTo>
                <a:cubicBezTo>
                  <a:pt x="186" y="70"/>
                  <a:pt x="184" y="80"/>
                  <a:pt x="183" y="82"/>
                </a:cubicBezTo>
                <a:cubicBezTo>
                  <a:pt x="179" y="99"/>
                  <a:pt x="168" y="110"/>
                  <a:pt x="165" y="114"/>
                </a:cubicBezTo>
                <a:cubicBezTo>
                  <a:pt x="157" y="121"/>
                  <a:pt x="149" y="125"/>
                  <a:pt x="146" y="126"/>
                </a:cubicBezTo>
                <a:cubicBezTo>
                  <a:pt x="133" y="132"/>
                  <a:pt x="121" y="132"/>
                  <a:pt x="116" y="132"/>
                </a:cubicBezTo>
                <a:cubicBezTo>
                  <a:pt x="107" y="132"/>
                  <a:pt x="100" y="131"/>
                  <a:pt x="95" y="129"/>
                </a:cubicBezTo>
                <a:close/>
              </a:path>
            </a:pathLst>
          </a:custGeom>
          <a:solidFill>
            <a:srgbClr val="144A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4"/>
          <p:cNvSpPr/>
          <p:nvPr/>
        </p:nvSpPr>
        <p:spPr>
          <a:xfrm>
            <a:off x="531400" y="5830737"/>
            <a:ext cx="473970" cy="672374"/>
          </a:xfrm>
          <a:custGeom>
            <a:avLst/>
            <a:gdLst/>
            <a:ahLst/>
            <a:cxnLst/>
            <a:rect l="l" t="t" r="r" b="b"/>
            <a:pathLst>
              <a:path w="205" h="284" extrusionOk="0">
                <a:moveTo>
                  <a:pt x="0" y="65"/>
                </a:moveTo>
                <a:cubicBezTo>
                  <a:pt x="4" y="61"/>
                  <a:pt x="11" y="56"/>
                  <a:pt x="21" y="55"/>
                </a:cubicBezTo>
                <a:cubicBezTo>
                  <a:pt x="49" y="51"/>
                  <a:pt x="76" y="81"/>
                  <a:pt x="88" y="106"/>
                </a:cubicBezTo>
                <a:cubicBezTo>
                  <a:pt x="94" y="122"/>
                  <a:pt x="95" y="135"/>
                  <a:pt x="96" y="146"/>
                </a:cubicBezTo>
                <a:cubicBezTo>
                  <a:pt x="98" y="173"/>
                  <a:pt x="92" y="193"/>
                  <a:pt x="90" y="199"/>
                </a:cubicBezTo>
                <a:cubicBezTo>
                  <a:pt x="83" y="217"/>
                  <a:pt x="75" y="229"/>
                  <a:pt x="65" y="242"/>
                </a:cubicBezTo>
                <a:cubicBezTo>
                  <a:pt x="57" y="253"/>
                  <a:pt x="44" y="269"/>
                  <a:pt x="26" y="284"/>
                </a:cubicBezTo>
                <a:cubicBezTo>
                  <a:pt x="54" y="270"/>
                  <a:pt x="75" y="256"/>
                  <a:pt x="90" y="246"/>
                </a:cubicBezTo>
                <a:cubicBezTo>
                  <a:pt x="90" y="246"/>
                  <a:pt x="156" y="199"/>
                  <a:pt x="194" y="128"/>
                </a:cubicBezTo>
                <a:cubicBezTo>
                  <a:pt x="199" y="118"/>
                  <a:pt x="205" y="104"/>
                  <a:pt x="202" y="90"/>
                </a:cubicBezTo>
                <a:cubicBezTo>
                  <a:pt x="200" y="83"/>
                  <a:pt x="197" y="77"/>
                  <a:pt x="191" y="68"/>
                </a:cubicBezTo>
                <a:cubicBezTo>
                  <a:pt x="183" y="55"/>
                  <a:pt x="175" y="46"/>
                  <a:pt x="172" y="43"/>
                </a:cubicBezTo>
                <a:cubicBezTo>
                  <a:pt x="166" y="36"/>
                  <a:pt x="154" y="24"/>
                  <a:pt x="136" y="15"/>
                </a:cubicBezTo>
                <a:cubicBezTo>
                  <a:pt x="117" y="5"/>
                  <a:pt x="99" y="3"/>
                  <a:pt x="93" y="2"/>
                </a:cubicBezTo>
                <a:cubicBezTo>
                  <a:pt x="85" y="1"/>
                  <a:pt x="70" y="0"/>
                  <a:pt x="53" y="5"/>
                </a:cubicBezTo>
                <a:cubicBezTo>
                  <a:pt x="45" y="7"/>
                  <a:pt x="34" y="11"/>
                  <a:pt x="22" y="21"/>
                </a:cubicBezTo>
                <a:cubicBezTo>
                  <a:pt x="17" y="25"/>
                  <a:pt x="7" y="34"/>
                  <a:pt x="3" y="49"/>
                </a:cubicBezTo>
                <a:cubicBezTo>
                  <a:pt x="1" y="55"/>
                  <a:pt x="0" y="61"/>
                  <a:pt x="0" y="65"/>
                </a:cubicBezTo>
                <a:close/>
              </a:path>
            </a:pathLst>
          </a:custGeom>
          <a:solidFill>
            <a:srgbClr val="144A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5" name="Google Shape;2095;p44"/>
          <p:cNvGrpSpPr/>
          <p:nvPr/>
        </p:nvGrpSpPr>
        <p:grpSpPr>
          <a:xfrm>
            <a:off x="211746" y="137323"/>
            <a:ext cx="1950973" cy="2282281"/>
            <a:chOff x="9910763" y="2746375"/>
            <a:chExt cx="84138" cy="98426"/>
          </a:xfrm>
        </p:grpSpPr>
        <p:sp>
          <p:nvSpPr>
            <p:cNvPr id="2096" name="Google Shape;2096;p44"/>
            <p:cNvSpPr/>
            <p:nvPr/>
          </p:nvSpPr>
          <p:spPr>
            <a:xfrm>
              <a:off x="9920288" y="2773363"/>
              <a:ext cx="74613" cy="46038"/>
            </a:xfrm>
            <a:custGeom>
              <a:avLst/>
              <a:gdLst/>
              <a:ahLst/>
              <a:cxnLst/>
              <a:rect l="l" t="t" r="r" b="b"/>
              <a:pathLst>
                <a:path w="218" h="135" extrusionOk="0">
                  <a:moveTo>
                    <a:pt x="23" y="135"/>
                  </a:moveTo>
                  <a:cubicBezTo>
                    <a:pt x="84" y="135"/>
                    <a:pt x="146" y="135"/>
                    <a:pt x="207" y="135"/>
                  </a:cubicBezTo>
                  <a:cubicBezTo>
                    <a:pt x="208" y="134"/>
                    <a:pt x="218" y="118"/>
                    <a:pt x="211" y="100"/>
                  </a:cubicBezTo>
                  <a:cubicBezTo>
                    <a:pt x="204" y="82"/>
                    <a:pt x="185" y="78"/>
                    <a:pt x="183" y="77"/>
                  </a:cubicBezTo>
                  <a:cubicBezTo>
                    <a:pt x="186" y="75"/>
                    <a:pt x="190" y="71"/>
                    <a:pt x="192" y="65"/>
                  </a:cubicBezTo>
                  <a:cubicBezTo>
                    <a:pt x="195" y="52"/>
                    <a:pt x="187" y="41"/>
                    <a:pt x="182" y="34"/>
                  </a:cubicBezTo>
                  <a:cubicBezTo>
                    <a:pt x="172" y="20"/>
                    <a:pt x="153" y="6"/>
                    <a:pt x="128" y="3"/>
                  </a:cubicBezTo>
                  <a:cubicBezTo>
                    <a:pt x="124" y="3"/>
                    <a:pt x="89" y="0"/>
                    <a:pt x="67" y="26"/>
                  </a:cubicBezTo>
                  <a:cubicBezTo>
                    <a:pt x="59" y="35"/>
                    <a:pt x="55" y="45"/>
                    <a:pt x="53" y="51"/>
                  </a:cubicBezTo>
                  <a:cubicBezTo>
                    <a:pt x="27" y="51"/>
                    <a:pt x="6" y="68"/>
                    <a:pt x="3" y="91"/>
                  </a:cubicBezTo>
                  <a:cubicBezTo>
                    <a:pt x="0" y="107"/>
                    <a:pt x="8" y="125"/>
                    <a:pt x="23" y="135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4"/>
            <p:cNvSpPr/>
            <p:nvPr/>
          </p:nvSpPr>
          <p:spPr>
            <a:xfrm>
              <a:off x="9918701" y="2754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0" h="101" extrusionOk="0">
                  <a:moveTo>
                    <a:pt x="31" y="101"/>
                  </a:moveTo>
                  <a:cubicBezTo>
                    <a:pt x="32" y="99"/>
                    <a:pt x="35" y="97"/>
                    <a:pt x="39" y="95"/>
                  </a:cubicBezTo>
                  <a:cubicBezTo>
                    <a:pt x="43" y="94"/>
                    <a:pt x="46" y="94"/>
                    <a:pt x="49" y="94"/>
                  </a:cubicBezTo>
                  <a:cubicBezTo>
                    <a:pt x="52" y="87"/>
                    <a:pt x="56" y="78"/>
                    <a:pt x="65" y="70"/>
                  </a:cubicBezTo>
                  <a:cubicBezTo>
                    <a:pt x="81" y="52"/>
                    <a:pt x="101" y="47"/>
                    <a:pt x="110" y="45"/>
                  </a:cubicBezTo>
                  <a:cubicBezTo>
                    <a:pt x="108" y="42"/>
                    <a:pt x="102" y="23"/>
                    <a:pt x="83" y="13"/>
                  </a:cubicBezTo>
                  <a:cubicBezTo>
                    <a:pt x="80" y="11"/>
                    <a:pt x="59" y="0"/>
                    <a:pt x="36" y="11"/>
                  </a:cubicBezTo>
                  <a:cubicBezTo>
                    <a:pt x="18" y="19"/>
                    <a:pt x="11" y="35"/>
                    <a:pt x="9" y="39"/>
                  </a:cubicBezTo>
                  <a:cubicBezTo>
                    <a:pt x="7" y="43"/>
                    <a:pt x="0" y="61"/>
                    <a:pt x="9" y="79"/>
                  </a:cubicBezTo>
                  <a:cubicBezTo>
                    <a:pt x="15" y="92"/>
                    <a:pt x="27" y="99"/>
                    <a:pt x="31" y="101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4"/>
            <p:cNvSpPr/>
            <p:nvPr/>
          </p:nvSpPr>
          <p:spPr>
            <a:xfrm>
              <a:off x="9955213" y="2760663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0" y="2"/>
                  </a:moveTo>
                  <a:cubicBezTo>
                    <a:pt x="10" y="1"/>
                    <a:pt x="19" y="1"/>
                    <a:pt x="29" y="0"/>
                  </a:cubicBezTo>
                  <a:cubicBezTo>
                    <a:pt x="23" y="7"/>
                    <a:pt x="17" y="14"/>
                    <a:pt x="11" y="21"/>
                  </a:cubicBezTo>
                  <a:cubicBezTo>
                    <a:pt x="7" y="14"/>
                    <a:pt x="4" y="8"/>
                    <a:pt x="0" y="2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4"/>
            <p:cNvSpPr/>
            <p:nvPr/>
          </p:nvSpPr>
          <p:spPr>
            <a:xfrm>
              <a:off x="9950451" y="27543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8"/>
                  </a:moveTo>
                  <a:cubicBezTo>
                    <a:pt x="2" y="10"/>
                    <a:pt x="4" y="12"/>
                    <a:pt x="7" y="15"/>
                  </a:cubicBezTo>
                  <a:cubicBezTo>
                    <a:pt x="9" y="10"/>
                    <a:pt x="12" y="5"/>
                    <a:pt x="14" y="0"/>
                  </a:cubicBezTo>
                  <a:cubicBezTo>
                    <a:pt x="9" y="3"/>
                    <a:pt x="4" y="5"/>
                    <a:pt x="0" y="8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4"/>
            <p:cNvSpPr/>
            <p:nvPr/>
          </p:nvSpPr>
          <p:spPr>
            <a:xfrm>
              <a:off x="9940926" y="2746375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0" y="19"/>
                  </a:moveTo>
                  <a:cubicBezTo>
                    <a:pt x="7" y="12"/>
                    <a:pt x="14" y="6"/>
                    <a:pt x="22" y="0"/>
                  </a:cubicBezTo>
                  <a:cubicBezTo>
                    <a:pt x="21" y="9"/>
                    <a:pt x="21" y="19"/>
                    <a:pt x="21" y="28"/>
                  </a:cubicBezTo>
                  <a:cubicBezTo>
                    <a:pt x="19" y="26"/>
                    <a:pt x="16" y="24"/>
                    <a:pt x="13" y="23"/>
                  </a:cubicBezTo>
                  <a:cubicBezTo>
                    <a:pt x="8" y="20"/>
                    <a:pt x="3" y="19"/>
                    <a:pt x="0" y="19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9934576" y="274796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2" y="15"/>
                    <a:pt x="4" y="15"/>
                    <a:pt x="6" y="15"/>
                  </a:cubicBezTo>
                  <a:cubicBezTo>
                    <a:pt x="8" y="15"/>
                    <a:pt x="9" y="15"/>
                    <a:pt x="11" y="15"/>
                  </a:cubicBezTo>
                  <a:cubicBezTo>
                    <a:pt x="10" y="10"/>
                    <a:pt x="9" y="5"/>
                    <a:pt x="8" y="0"/>
                  </a:cubicBezTo>
                  <a:cubicBezTo>
                    <a:pt x="5" y="5"/>
                    <a:pt x="3" y="10"/>
                    <a:pt x="0" y="15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4"/>
            <p:cNvSpPr/>
            <p:nvPr/>
          </p:nvSpPr>
          <p:spPr>
            <a:xfrm>
              <a:off x="9921876" y="27860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" y="0"/>
                  </a:moveTo>
                  <a:cubicBezTo>
                    <a:pt x="1" y="5"/>
                    <a:pt x="0" y="11"/>
                    <a:pt x="0" y="16"/>
                  </a:cubicBezTo>
                  <a:cubicBezTo>
                    <a:pt x="5" y="13"/>
                    <a:pt x="9" y="11"/>
                    <a:pt x="14" y="8"/>
                  </a:cubicBezTo>
                  <a:cubicBezTo>
                    <a:pt x="12" y="8"/>
                    <a:pt x="10" y="8"/>
                    <a:pt x="7" y="6"/>
                  </a:cubicBezTo>
                  <a:cubicBezTo>
                    <a:pt x="4" y="4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4"/>
            <p:cNvSpPr/>
            <p:nvPr/>
          </p:nvSpPr>
          <p:spPr>
            <a:xfrm>
              <a:off x="9912351" y="2778125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7" y="0"/>
                  </a:moveTo>
                  <a:cubicBezTo>
                    <a:pt x="11" y="7"/>
                    <a:pt x="6" y="14"/>
                    <a:pt x="0" y="21"/>
                  </a:cubicBezTo>
                  <a:cubicBezTo>
                    <a:pt x="9" y="21"/>
                    <a:pt x="19" y="21"/>
                    <a:pt x="28" y="21"/>
                  </a:cubicBezTo>
                  <a:cubicBezTo>
                    <a:pt x="26" y="19"/>
                    <a:pt x="24" y="17"/>
                    <a:pt x="23" y="14"/>
                  </a:cubicBezTo>
                  <a:cubicBezTo>
                    <a:pt x="19" y="9"/>
                    <a:pt x="18" y="4"/>
                    <a:pt x="17" y="0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9912351" y="277177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7"/>
                  </a:moveTo>
                  <a:cubicBezTo>
                    <a:pt x="5" y="5"/>
                    <a:pt x="11" y="3"/>
                    <a:pt x="16" y="0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6" y="9"/>
                    <a:pt x="17" y="10"/>
                    <a:pt x="17" y="12"/>
                  </a:cubicBezTo>
                  <a:cubicBezTo>
                    <a:pt x="11" y="10"/>
                    <a:pt x="6" y="9"/>
                    <a:pt x="0" y="7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4"/>
            <p:cNvSpPr/>
            <p:nvPr/>
          </p:nvSpPr>
          <p:spPr>
            <a:xfrm>
              <a:off x="9910763" y="2762250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0" y="0"/>
                  </a:moveTo>
                  <a:cubicBezTo>
                    <a:pt x="7" y="7"/>
                    <a:pt x="15" y="14"/>
                    <a:pt x="22" y="20"/>
                  </a:cubicBezTo>
                  <a:cubicBezTo>
                    <a:pt x="22" y="19"/>
                    <a:pt x="21" y="14"/>
                    <a:pt x="23" y="9"/>
                  </a:cubicBezTo>
                  <a:cubicBezTo>
                    <a:pt x="25" y="5"/>
                    <a:pt x="27" y="2"/>
                    <a:pt x="29" y="1"/>
                  </a:cubicBezTo>
                  <a:cubicBezTo>
                    <a:pt x="19" y="1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4"/>
            <p:cNvSpPr/>
            <p:nvPr/>
          </p:nvSpPr>
          <p:spPr>
            <a:xfrm>
              <a:off x="9918701" y="27574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0" y="12"/>
                  </a:moveTo>
                  <a:cubicBezTo>
                    <a:pt x="11" y="11"/>
                    <a:pt x="11" y="10"/>
                    <a:pt x="12" y="8"/>
                  </a:cubicBezTo>
                  <a:cubicBezTo>
                    <a:pt x="14" y="6"/>
                    <a:pt x="16" y="5"/>
                    <a:pt x="17" y="4"/>
                  </a:cubicBezTo>
                  <a:cubicBezTo>
                    <a:pt x="11" y="3"/>
                    <a:pt x="6" y="2"/>
                    <a:pt x="0" y="0"/>
                  </a:cubicBezTo>
                  <a:cubicBezTo>
                    <a:pt x="3" y="4"/>
                    <a:pt x="7" y="8"/>
                    <a:pt x="10" y="12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4"/>
            <p:cNvSpPr/>
            <p:nvPr/>
          </p:nvSpPr>
          <p:spPr>
            <a:xfrm>
              <a:off x="9925051" y="274796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6" h="30" extrusionOk="0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9" y="6"/>
                    <a:pt x="17" y="12"/>
                    <a:pt x="26" y="17"/>
                  </a:cubicBezTo>
                  <a:cubicBezTo>
                    <a:pt x="23" y="18"/>
                    <a:pt x="18" y="19"/>
                    <a:pt x="13" y="22"/>
                  </a:cubicBezTo>
                  <a:cubicBezTo>
                    <a:pt x="8" y="24"/>
                    <a:pt x="5" y="28"/>
                    <a:pt x="3" y="30"/>
                  </a:cubicBezTo>
                  <a:close/>
                </a:path>
              </a:pathLst>
            </a:custGeom>
            <a:solidFill>
              <a:srgbClr val="27AF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4"/>
            <p:cNvSpPr/>
            <p:nvPr/>
          </p:nvSpPr>
          <p:spPr>
            <a:xfrm>
              <a:off x="9923463" y="28305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4"/>
            <p:cNvSpPr/>
            <p:nvPr/>
          </p:nvSpPr>
          <p:spPr>
            <a:xfrm>
              <a:off x="9920288" y="2828925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6"/>
                    <a:pt x="23" y="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4"/>
                    <a:pt x="9" y="36"/>
                    <a:pt x="7" y="36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4"/>
            <p:cNvSpPr/>
            <p:nvPr/>
          </p:nvSpPr>
          <p:spPr>
            <a:xfrm>
              <a:off x="994092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4"/>
            <p:cNvSpPr/>
            <p:nvPr/>
          </p:nvSpPr>
          <p:spPr>
            <a:xfrm>
              <a:off x="9939338" y="2824163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7" y="36"/>
                  </a:moveTo>
                  <a:cubicBezTo>
                    <a:pt x="6" y="36"/>
                    <a:pt x="6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2"/>
                    <a:pt x="17" y="0"/>
                    <a:pt x="20" y="2"/>
                  </a:cubicBezTo>
                  <a:cubicBezTo>
                    <a:pt x="23" y="3"/>
                    <a:pt x="25" y="7"/>
                    <a:pt x="23" y="1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5"/>
                    <a:pt x="10" y="36"/>
                    <a:pt x="7" y="36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4"/>
            <p:cNvSpPr/>
            <p:nvPr/>
          </p:nvSpPr>
          <p:spPr>
            <a:xfrm>
              <a:off x="9952038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6" y="7"/>
                    <a:pt x="3" y="15"/>
                    <a:pt x="0" y="23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4"/>
            <p:cNvSpPr/>
            <p:nvPr/>
          </p:nvSpPr>
          <p:spPr>
            <a:xfrm>
              <a:off x="9950451" y="283368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5"/>
                    <a:pt x="4" y="35"/>
                  </a:cubicBezTo>
                  <a:cubicBezTo>
                    <a:pt x="1" y="34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6" y="0"/>
                    <a:pt x="19" y="1"/>
                  </a:cubicBezTo>
                  <a:cubicBezTo>
                    <a:pt x="22" y="3"/>
                    <a:pt x="24" y="6"/>
                    <a:pt x="22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6"/>
                    <a:pt x="7" y="36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4"/>
            <p:cNvSpPr/>
            <p:nvPr/>
          </p:nvSpPr>
          <p:spPr>
            <a:xfrm>
              <a:off x="9964738" y="282892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7" y="8"/>
                    <a:pt x="3" y="16"/>
                    <a:pt x="0" y="23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4"/>
            <p:cNvSpPr/>
            <p:nvPr/>
          </p:nvSpPr>
          <p:spPr>
            <a:xfrm>
              <a:off x="9961563" y="28257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4"/>
            <p:cNvSpPr/>
            <p:nvPr/>
          </p:nvSpPr>
          <p:spPr>
            <a:xfrm>
              <a:off x="9980613" y="282733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10" y="0"/>
                  </a:moveTo>
                  <a:cubicBezTo>
                    <a:pt x="7" y="7"/>
                    <a:pt x="3" y="15"/>
                    <a:pt x="0" y="22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4"/>
            <p:cNvSpPr/>
            <p:nvPr/>
          </p:nvSpPr>
          <p:spPr>
            <a:xfrm>
              <a:off x="9979026" y="2824163"/>
              <a:ext cx="7938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4"/>
            <p:cNvSpPr/>
            <p:nvPr/>
          </p:nvSpPr>
          <p:spPr>
            <a:xfrm>
              <a:off x="9934576" y="2825750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7" y="0"/>
                  </a:moveTo>
                  <a:cubicBezTo>
                    <a:pt x="5" y="5"/>
                    <a:pt x="2" y="10"/>
                    <a:pt x="0" y="15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4"/>
            <p:cNvSpPr/>
            <p:nvPr/>
          </p:nvSpPr>
          <p:spPr>
            <a:xfrm>
              <a:off x="9934576" y="2824163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3" y="21"/>
                    <a:pt x="2" y="21"/>
                  </a:cubicBezTo>
                  <a:cubicBezTo>
                    <a:pt x="1" y="21"/>
                    <a:pt x="0" y="19"/>
                    <a:pt x="1" y="1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1"/>
                    <a:pt x="3" y="21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4"/>
            <p:cNvSpPr/>
            <p:nvPr/>
          </p:nvSpPr>
          <p:spPr>
            <a:xfrm>
              <a:off x="9947276" y="2835275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4"/>
            <p:cNvSpPr/>
            <p:nvPr/>
          </p:nvSpPr>
          <p:spPr>
            <a:xfrm>
              <a:off x="9945688" y="28336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20"/>
                    <a:pt x="1" y="1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1"/>
                    <a:pt x="13" y="3"/>
                    <a:pt x="13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4"/>
            <p:cNvSpPr/>
            <p:nvPr/>
          </p:nvSpPr>
          <p:spPr>
            <a:xfrm>
              <a:off x="9959976" y="2824163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5"/>
                    <a:pt x="2" y="10"/>
                    <a:pt x="0" y="16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4"/>
            <p:cNvSpPr/>
            <p:nvPr/>
          </p:nvSpPr>
          <p:spPr>
            <a:xfrm>
              <a:off x="9958388" y="28241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3" y="22"/>
                  </a:moveTo>
                  <a:cubicBezTo>
                    <a:pt x="3" y="22"/>
                    <a:pt x="2" y="22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9974263" y="2827338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4"/>
            <p:cNvSpPr/>
            <p:nvPr/>
          </p:nvSpPr>
          <p:spPr>
            <a:xfrm>
              <a:off x="997267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1"/>
                    <a:pt x="3" y="21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4"/>
            <p:cNvSpPr/>
            <p:nvPr/>
          </p:nvSpPr>
          <p:spPr>
            <a:xfrm>
              <a:off x="9972676" y="283686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6"/>
                    <a:pt x="2" y="11"/>
                    <a:pt x="0" y="16"/>
                  </a:cubicBezTo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4"/>
            <p:cNvSpPr/>
            <p:nvPr/>
          </p:nvSpPr>
          <p:spPr>
            <a:xfrm>
              <a:off x="9972676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3" y="22"/>
                  </a:moveTo>
                  <a:cubicBezTo>
                    <a:pt x="3" y="22"/>
                    <a:pt x="2" y="22"/>
                    <a:pt x="2" y="22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2" y="1"/>
                    <a:pt x="13" y="3"/>
                    <a:pt x="12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rgbClr val="04A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44"/>
          <p:cNvGrpSpPr/>
          <p:nvPr/>
        </p:nvGrpSpPr>
        <p:grpSpPr>
          <a:xfrm>
            <a:off x="2702829" y="5621313"/>
            <a:ext cx="308637" cy="661348"/>
            <a:chOff x="2702829" y="5621313"/>
            <a:chExt cx="308637" cy="661348"/>
          </a:xfrm>
        </p:grpSpPr>
        <p:sp>
          <p:nvSpPr>
            <p:cNvPr id="2129" name="Google Shape;2129;p44"/>
            <p:cNvSpPr/>
            <p:nvPr/>
          </p:nvSpPr>
          <p:spPr>
            <a:xfrm>
              <a:off x="2702829" y="5621313"/>
              <a:ext cx="253520" cy="661348"/>
            </a:xfrm>
            <a:custGeom>
              <a:avLst/>
              <a:gdLst/>
              <a:ahLst/>
              <a:cxnLst/>
              <a:rect l="l" t="t" r="r" b="b"/>
              <a:pathLst>
                <a:path w="108" h="280" extrusionOk="0">
                  <a:moveTo>
                    <a:pt x="55" y="280"/>
                  </a:moveTo>
                  <a:cubicBezTo>
                    <a:pt x="30" y="280"/>
                    <a:pt x="8" y="262"/>
                    <a:pt x="4" y="238"/>
                  </a:cubicBezTo>
                  <a:cubicBezTo>
                    <a:pt x="0" y="219"/>
                    <a:pt x="7" y="200"/>
                    <a:pt x="22" y="18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1"/>
                    <a:pt x="27" y="14"/>
                    <a:pt x="34" y="9"/>
                  </a:cubicBezTo>
                  <a:cubicBezTo>
                    <a:pt x="41" y="3"/>
                    <a:pt x="48" y="1"/>
                    <a:pt x="5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8" y="1"/>
                    <a:pt x="76" y="6"/>
                  </a:cubicBezTo>
                  <a:cubicBezTo>
                    <a:pt x="83" y="11"/>
                    <a:pt x="88" y="17"/>
                    <a:pt x="91" y="24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96" y="193"/>
                    <a:pt x="101" y="200"/>
                    <a:pt x="103" y="207"/>
                  </a:cubicBezTo>
                  <a:cubicBezTo>
                    <a:pt x="108" y="220"/>
                    <a:pt x="108" y="232"/>
                    <a:pt x="107" y="240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0" y="264"/>
                    <a:pt x="80" y="279"/>
                    <a:pt x="58" y="280"/>
                  </a:cubicBezTo>
                  <a:cubicBezTo>
                    <a:pt x="57" y="280"/>
                    <a:pt x="56" y="280"/>
                    <a:pt x="55" y="280"/>
                  </a:cubicBezTo>
                  <a:close/>
                  <a:moveTo>
                    <a:pt x="36" y="30"/>
                  </a:moveTo>
                  <a:cubicBezTo>
                    <a:pt x="37" y="194"/>
                    <a:pt x="37" y="194"/>
                    <a:pt x="37" y="194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22" y="206"/>
                    <a:pt x="16" y="221"/>
                    <a:pt x="18" y="235"/>
                  </a:cubicBezTo>
                  <a:cubicBezTo>
                    <a:pt x="22" y="253"/>
                    <a:pt x="39" y="266"/>
                    <a:pt x="57" y="265"/>
                  </a:cubicBezTo>
                  <a:cubicBezTo>
                    <a:pt x="73" y="265"/>
                    <a:pt x="87" y="253"/>
                    <a:pt x="92" y="237"/>
                  </a:cubicBezTo>
                  <a:cubicBezTo>
                    <a:pt x="93" y="231"/>
                    <a:pt x="93" y="222"/>
                    <a:pt x="89" y="212"/>
                  </a:cubicBezTo>
                  <a:cubicBezTo>
                    <a:pt x="87" y="206"/>
                    <a:pt x="83" y="200"/>
                    <a:pt x="78" y="196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6"/>
                    <a:pt x="72" y="22"/>
                    <a:pt x="68" y="19"/>
                  </a:cubicBezTo>
                  <a:cubicBezTo>
                    <a:pt x="63" y="15"/>
                    <a:pt x="58" y="15"/>
                    <a:pt x="55" y="15"/>
                  </a:cubicBezTo>
                  <a:cubicBezTo>
                    <a:pt x="52" y="15"/>
                    <a:pt x="48" y="17"/>
                    <a:pt x="43" y="20"/>
                  </a:cubicBezTo>
                  <a:cubicBezTo>
                    <a:pt x="39" y="23"/>
                    <a:pt x="37" y="27"/>
                    <a:pt x="36" y="3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4"/>
            <p:cNvSpPr/>
            <p:nvPr/>
          </p:nvSpPr>
          <p:spPr>
            <a:xfrm>
              <a:off x="2813054" y="5885853"/>
              <a:ext cx="44090" cy="220449"/>
            </a:xfrm>
            <a:custGeom>
              <a:avLst/>
              <a:gdLst/>
              <a:ahLst/>
              <a:cxnLst/>
              <a:rect l="l" t="t" r="r" b="b"/>
              <a:pathLst>
                <a:path w="20" h="91" extrusionOk="0">
                  <a:moveTo>
                    <a:pt x="0" y="0"/>
                  </a:moveTo>
                  <a:cubicBezTo>
                    <a:pt x="7" y="0"/>
                    <a:pt x="13" y="0"/>
                    <a:pt x="20" y="0"/>
                  </a:cubicBezTo>
                  <a:cubicBezTo>
                    <a:pt x="20" y="30"/>
                    <a:pt x="20" y="60"/>
                    <a:pt x="20" y="91"/>
                  </a:cubicBezTo>
                  <a:cubicBezTo>
                    <a:pt x="13" y="91"/>
                    <a:pt x="7" y="91"/>
                    <a:pt x="0" y="91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4"/>
            <p:cNvSpPr/>
            <p:nvPr/>
          </p:nvSpPr>
          <p:spPr>
            <a:xfrm>
              <a:off x="2768964" y="6095276"/>
              <a:ext cx="132270" cy="132270"/>
            </a:xfrm>
            <a:prstGeom prst="ellipse">
              <a:avLst/>
            </a:pr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4"/>
            <p:cNvSpPr/>
            <p:nvPr/>
          </p:nvSpPr>
          <p:spPr>
            <a:xfrm>
              <a:off x="2934305" y="5687448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5"/>
                    <a:pt x="0" y="10"/>
                    <a:pt x="0" y="16"/>
                  </a:cubicBezTo>
                  <a:cubicBezTo>
                    <a:pt x="10" y="16"/>
                    <a:pt x="20" y="16"/>
                    <a:pt x="29" y="16"/>
                  </a:cubicBezTo>
                  <a:cubicBezTo>
                    <a:pt x="33" y="15"/>
                    <a:pt x="36" y="11"/>
                    <a:pt x="36" y="8"/>
                  </a:cubicBezTo>
                  <a:cubicBezTo>
                    <a:pt x="35" y="4"/>
                    <a:pt x="33" y="1"/>
                    <a:pt x="30" y="0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4"/>
            <p:cNvSpPr/>
            <p:nvPr/>
          </p:nvSpPr>
          <p:spPr>
            <a:xfrm>
              <a:off x="2934305" y="5764602"/>
              <a:ext cx="77161" cy="4409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5"/>
                    <a:pt x="0" y="11"/>
                    <a:pt x="0" y="16"/>
                  </a:cubicBezTo>
                  <a:cubicBezTo>
                    <a:pt x="10" y="16"/>
                    <a:pt x="20" y="16"/>
                    <a:pt x="29" y="16"/>
                  </a:cubicBezTo>
                  <a:cubicBezTo>
                    <a:pt x="33" y="15"/>
                    <a:pt x="36" y="11"/>
                    <a:pt x="36" y="8"/>
                  </a:cubicBezTo>
                  <a:cubicBezTo>
                    <a:pt x="35" y="4"/>
                    <a:pt x="33" y="1"/>
                    <a:pt x="30" y="1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4"/>
            <p:cNvSpPr/>
            <p:nvPr/>
          </p:nvSpPr>
          <p:spPr>
            <a:xfrm>
              <a:off x="2934305" y="5852782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10" y="15"/>
                    <a:pt x="20" y="15"/>
                    <a:pt x="29" y="15"/>
                  </a:cubicBezTo>
                  <a:cubicBezTo>
                    <a:pt x="33" y="14"/>
                    <a:pt x="36" y="11"/>
                    <a:pt x="36" y="7"/>
                  </a:cubicBezTo>
                  <a:cubicBezTo>
                    <a:pt x="35" y="4"/>
                    <a:pt x="33" y="1"/>
                    <a:pt x="30" y="0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4"/>
            <p:cNvSpPr/>
            <p:nvPr/>
          </p:nvSpPr>
          <p:spPr>
            <a:xfrm>
              <a:off x="2934305" y="5940961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10" y="15"/>
                    <a:pt x="20" y="15"/>
                    <a:pt x="29" y="15"/>
                  </a:cubicBezTo>
                  <a:cubicBezTo>
                    <a:pt x="33" y="14"/>
                    <a:pt x="36" y="11"/>
                    <a:pt x="36" y="7"/>
                  </a:cubicBezTo>
                  <a:cubicBezTo>
                    <a:pt x="35" y="4"/>
                    <a:pt x="33" y="1"/>
                    <a:pt x="30" y="0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4"/>
            <p:cNvSpPr/>
            <p:nvPr/>
          </p:nvSpPr>
          <p:spPr>
            <a:xfrm>
              <a:off x="2934305" y="6018122"/>
              <a:ext cx="77161" cy="33071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5"/>
                    <a:pt x="0" y="11"/>
                    <a:pt x="0" y="16"/>
                  </a:cubicBezTo>
                  <a:cubicBezTo>
                    <a:pt x="10" y="16"/>
                    <a:pt x="20" y="16"/>
                    <a:pt x="29" y="16"/>
                  </a:cubicBezTo>
                  <a:cubicBezTo>
                    <a:pt x="33" y="15"/>
                    <a:pt x="36" y="11"/>
                    <a:pt x="36" y="8"/>
                  </a:cubicBezTo>
                  <a:cubicBezTo>
                    <a:pt x="35" y="4"/>
                    <a:pt x="33" y="2"/>
                    <a:pt x="30" y="1"/>
                  </a:cubicBezTo>
                  <a:cubicBezTo>
                    <a:pt x="2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27AD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7" name="Google Shape;2137;p44"/>
          <p:cNvSpPr/>
          <p:nvPr/>
        </p:nvSpPr>
        <p:spPr>
          <a:xfrm>
            <a:off x="564471" y="3912828"/>
            <a:ext cx="925887" cy="727483"/>
          </a:xfrm>
          <a:custGeom>
            <a:avLst/>
            <a:gdLst/>
            <a:ahLst/>
            <a:cxnLst/>
            <a:rect l="l" t="t" r="r" b="b"/>
            <a:pathLst>
              <a:path w="394" h="308" extrusionOk="0">
                <a:moveTo>
                  <a:pt x="0" y="294"/>
                </a:moveTo>
                <a:cubicBezTo>
                  <a:pt x="21" y="298"/>
                  <a:pt x="42" y="302"/>
                  <a:pt x="63" y="307"/>
                </a:cubicBezTo>
                <a:cubicBezTo>
                  <a:pt x="66" y="287"/>
                  <a:pt x="73" y="273"/>
                  <a:pt x="78" y="263"/>
                </a:cubicBezTo>
                <a:cubicBezTo>
                  <a:pt x="85" y="248"/>
                  <a:pt x="90" y="244"/>
                  <a:pt x="93" y="243"/>
                </a:cubicBezTo>
                <a:cubicBezTo>
                  <a:pt x="103" y="236"/>
                  <a:pt x="114" y="237"/>
                  <a:pt x="128" y="239"/>
                </a:cubicBezTo>
                <a:cubicBezTo>
                  <a:pt x="158" y="243"/>
                  <a:pt x="172" y="249"/>
                  <a:pt x="185" y="251"/>
                </a:cubicBezTo>
                <a:cubicBezTo>
                  <a:pt x="201" y="254"/>
                  <a:pt x="223" y="255"/>
                  <a:pt x="253" y="245"/>
                </a:cubicBezTo>
                <a:cubicBezTo>
                  <a:pt x="256" y="245"/>
                  <a:pt x="260" y="244"/>
                  <a:pt x="264" y="244"/>
                </a:cubicBezTo>
                <a:cubicBezTo>
                  <a:pt x="269" y="243"/>
                  <a:pt x="274" y="243"/>
                  <a:pt x="279" y="243"/>
                </a:cubicBezTo>
                <a:cubicBezTo>
                  <a:pt x="299" y="243"/>
                  <a:pt x="320" y="243"/>
                  <a:pt x="340" y="243"/>
                </a:cubicBezTo>
                <a:cubicBezTo>
                  <a:pt x="340" y="253"/>
                  <a:pt x="340" y="262"/>
                  <a:pt x="340" y="272"/>
                </a:cubicBezTo>
                <a:cubicBezTo>
                  <a:pt x="347" y="272"/>
                  <a:pt x="353" y="272"/>
                  <a:pt x="360" y="272"/>
                </a:cubicBezTo>
                <a:cubicBezTo>
                  <a:pt x="360" y="284"/>
                  <a:pt x="360" y="296"/>
                  <a:pt x="360" y="308"/>
                </a:cubicBezTo>
                <a:cubicBezTo>
                  <a:pt x="371" y="308"/>
                  <a:pt x="382" y="308"/>
                  <a:pt x="394" y="308"/>
                </a:cubicBezTo>
                <a:cubicBezTo>
                  <a:pt x="394" y="240"/>
                  <a:pt x="394" y="173"/>
                  <a:pt x="394" y="105"/>
                </a:cubicBezTo>
                <a:cubicBezTo>
                  <a:pt x="382" y="105"/>
                  <a:pt x="371" y="105"/>
                  <a:pt x="359" y="105"/>
                </a:cubicBezTo>
                <a:cubicBezTo>
                  <a:pt x="359" y="117"/>
                  <a:pt x="360" y="129"/>
                  <a:pt x="360" y="141"/>
                </a:cubicBezTo>
                <a:cubicBezTo>
                  <a:pt x="353" y="141"/>
                  <a:pt x="347" y="141"/>
                  <a:pt x="340" y="141"/>
                </a:cubicBezTo>
                <a:cubicBezTo>
                  <a:pt x="340" y="152"/>
                  <a:pt x="340" y="162"/>
                  <a:pt x="340" y="173"/>
                </a:cubicBezTo>
                <a:cubicBezTo>
                  <a:pt x="320" y="173"/>
                  <a:pt x="300" y="173"/>
                  <a:pt x="279" y="172"/>
                </a:cubicBezTo>
                <a:cubicBezTo>
                  <a:pt x="277" y="173"/>
                  <a:pt x="267" y="175"/>
                  <a:pt x="257" y="169"/>
                </a:cubicBezTo>
                <a:cubicBezTo>
                  <a:pt x="250" y="165"/>
                  <a:pt x="246" y="159"/>
                  <a:pt x="245" y="157"/>
                </a:cubicBezTo>
                <a:cubicBezTo>
                  <a:pt x="244" y="154"/>
                  <a:pt x="242" y="151"/>
                  <a:pt x="241" y="146"/>
                </a:cubicBezTo>
                <a:cubicBezTo>
                  <a:pt x="240" y="142"/>
                  <a:pt x="240" y="138"/>
                  <a:pt x="240" y="134"/>
                </a:cubicBezTo>
                <a:cubicBezTo>
                  <a:pt x="240" y="130"/>
                  <a:pt x="240" y="123"/>
                  <a:pt x="239" y="115"/>
                </a:cubicBezTo>
                <a:cubicBezTo>
                  <a:pt x="240" y="114"/>
                  <a:pt x="242" y="114"/>
                  <a:pt x="243" y="114"/>
                </a:cubicBezTo>
                <a:cubicBezTo>
                  <a:pt x="243" y="114"/>
                  <a:pt x="245" y="114"/>
                  <a:pt x="246" y="113"/>
                </a:cubicBezTo>
                <a:cubicBezTo>
                  <a:pt x="247" y="113"/>
                  <a:pt x="247" y="111"/>
                  <a:pt x="247" y="110"/>
                </a:cubicBezTo>
                <a:cubicBezTo>
                  <a:pt x="247" y="107"/>
                  <a:pt x="247" y="104"/>
                  <a:pt x="247" y="101"/>
                </a:cubicBezTo>
                <a:cubicBezTo>
                  <a:pt x="246" y="100"/>
                  <a:pt x="246" y="100"/>
                  <a:pt x="245" y="99"/>
                </a:cubicBezTo>
                <a:cubicBezTo>
                  <a:pt x="244" y="98"/>
                  <a:pt x="243" y="98"/>
                  <a:pt x="243" y="98"/>
                </a:cubicBezTo>
                <a:cubicBezTo>
                  <a:pt x="236" y="98"/>
                  <a:pt x="229" y="98"/>
                  <a:pt x="222" y="98"/>
                </a:cubicBezTo>
                <a:cubicBezTo>
                  <a:pt x="224" y="97"/>
                  <a:pt x="225" y="95"/>
                  <a:pt x="224" y="94"/>
                </a:cubicBezTo>
                <a:cubicBezTo>
                  <a:pt x="224" y="91"/>
                  <a:pt x="222" y="89"/>
                  <a:pt x="219" y="89"/>
                </a:cubicBezTo>
                <a:cubicBezTo>
                  <a:pt x="216" y="89"/>
                  <a:pt x="212" y="89"/>
                  <a:pt x="209" y="89"/>
                </a:cubicBezTo>
                <a:cubicBezTo>
                  <a:pt x="209" y="73"/>
                  <a:pt x="209" y="58"/>
                  <a:pt x="209" y="42"/>
                </a:cubicBezTo>
                <a:cubicBezTo>
                  <a:pt x="209" y="42"/>
                  <a:pt x="210" y="42"/>
                  <a:pt x="210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1" y="41"/>
                  <a:pt x="213" y="43"/>
                  <a:pt x="215" y="43"/>
                </a:cubicBezTo>
                <a:cubicBezTo>
                  <a:pt x="217" y="44"/>
                  <a:pt x="219" y="42"/>
                  <a:pt x="220" y="40"/>
                </a:cubicBezTo>
                <a:cubicBezTo>
                  <a:pt x="225" y="40"/>
                  <a:pt x="231" y="41"/>
                  <a:pt x="237" y="42"/>
                </a:cubicBezTo>
                <a:cubicBezTo>
                  <a:pt x="245" y="43"/>
                  <a:pt x="254" y="44"/>
                  <a:pt x="262" y="45"/>
                </a:cubicBezTo>
                <a:cubicBezTo>
                  <a:pt x="263" y="45"/>
                  <a:pt x="264" y="45"/>
                  <a:pt x="265" y="45"/>
                </a:cubicBezTo>
                <a:cubicBezTo>
                  <a:pt x="271" y="43"/>
                  <a:pt x="272" y="36"/>
                  <a:pt x="273" y="35"/>
                </a:cubicBezTo>
                <a:cubicBezTo>
                  <a:pt x="274" y="29"/>
                  <a:pt x="275" y="25"/>
                  <a:pt x="275" y="22"/>
                </a:cubicBezTo>
                <a:cubicBezTo>
                  <a:pt x="275" y="17"/>
                  <a:pt x="274" y="11"/>
                  <a:pt x="270" y="5"/>
                </a:cubicBezTo>
                <a:cubicBezTo>
                  <a:pt x="268" y="3"/>
                  <a:pt x="265" y="1"/>
                  <a:pt x="264" y="0"/>
                </a:cubicBezTo>
                <a:cubicBezTo>
                  <a:pt x="257" y="1"/>
                  <a:pt x="249" y="2"/>
                  <a:pt x="241" y="3"/>
                </a:cubicBezTo>
                <a:cubicBezTo>
                  <a:pt x="234" y="4"/>
                  <a:pt x="227" y="5"/>
                  <a:pt x="220" y="6"/>
                </a:cubicBezTo>
                <a:cubicBezTo>
                  <a:pt x="219" y="3"/>
                  <a:pt x="217" y="2"/>
                  <a:pt x="215" y="2"/>
                </a:cubicBezTo>
                <a:cubicBezTo>
                  <a:pt x="213" y="2"/>
                  <a:pt x="212" y="3"/>
                  <a:pt x="211" y="5"/>
                </a:cubicBezTo>
                <a:cubicBezTo>
                  <a:pt x="208" y="3"/>
                  <a:pt x="200" y="0"/>
                  <a:pt x="191" y="0"/>
                </a:cubicBezTo>
                <a:cubicBezTo>
                  <a:pt x="181" y="0"/>
                  <a:pt x="174" y="3"/>
                  <a:pt x="171" y="5"/>
                </a:cubicBezTo>
                <a:cubicBezTo>
                  <a:pt x="170" y="3"/>
                  <a:pt x="168" y="2"/>
                  <a:pt x="166" y="2"/>
                </a:cubicBezTo>
                <a:cubicBezTo>
                  <a:pt x="164" y="2"/>
                  <a:pt x="162" y="3"/>
                  <a:pt x="162" y="6"/>
                </a:cubicBezTo>
                <a:cubicBezTo>
                  <a:pt x="157" y="5"/>
                  <a:pt x="151" y="5"/>
                  <a:pt x="146" y="4"/>
                </a:cubicBezTo>
                <a:cubicBezTo>
                  <a:pt x="136" y="3"/>
                  <a:pt x="128" y="2"/>
                  <a:pt x="119" y="0"/>
                </a:cubicBezTo>
                <a:cubicBezTo>
                  <a:pt x="118" y="1"/>
                  <a:pt x="114" y="2"/>
                  <a:pt x="112" y="6"/>
                </a:cubicBezTo>
                <a:cubicBezTo>
                  <a:pt x="109" y="10"/>
                  <a:pt x="109" y="13"/>
                  <a:pt x="109" y="15"/>
                </a:cubicBezTo>
                <a:cubicBezTo>
                  <a:pt x="108" y="19"/>
                  <a:pt x="108" y="23"/>
                  <a:pt x="108" y="25"/>
                </a:cubicBezTo>
                <a:cubicBezTo>
                  <a:pt x="108" y="30"/>
                  <a:pt x="109" y="35"/>
                  <a:pt x="111" y="39"/>
                </a:cubicBezTo>
                <a:cubicBezTo>
                  <a:pt x="114" y="43"/>
                  <a:pt x="116" y="44"/>
                  <a:pt x="117" y="44"/>
                </a:cubicBezTo>
                <a:cubicBezTo>
                  <a:pt x="118" y="45"/>
                  <a:pt x="119" y="46"/>
                  <a:pt x="122" y="46"/>
                </a:cubicBezTo>
                <a:cubicBezTo>
                  <a:pt x="123" y="45"/>
                  <a:pt x="124" y="45"/>
                  <a:pt x="125" y="45"/>
                </a:cubicBezTo>
                <a:cubicBezTo>
                  <a:pt x="130" y="44"/>
                  <a:pt x="135" y="43"/>
                  <a:pt x="140" y="42"/>
                </a:cubicBezTo>
                <a:cubicBezTo>
                  <a:pt x="148" y="41"/>
                  <a:pt x="155" y="41"/>
                  <a:pt x="161" y="40"/>
                </a:cubicBezTo>
                <a:cubicBezTo>
                  <a:pt x="162" y="42"/>
                  <a:pt x="164" y="43"/>
                  <a:pt x="165" y="44"/>
                </a:cubicBezTo>
                <a:cubicBezTo>
                  <a:pt x="168" y="44"/>
                  <a:pt x="170" y="43"/>
                  <a:pt x="171" y="41"/>
                </a:cubicBezTo>
                <a:cubicBezTo>
                  <a:pt x="171" y="41"/>
                  <a:pt x="171" y="41"/>
                  <a:pt x="172" y="42"/>
                </a:cubicBezTo>
                <a:cubicBezTo>
                  <a:pt x="173" y="42"/>
                  <a:pt x="173" y="42"/>
                  <a:pt x="173" y="42"/>
                </a:cubicBezTo>
                <a:cubicBezTo>
                  <a:pt x="173" y="58"/>
                  <a:pt x="173" y="74"/>
                  <a:pt x="173" y="89"/>
                </a:cubicBezTo>
                <a:cubicBezTo>
                  <a:pt x="170" y="89"/>
                  <a:pt x="166" y="89"/>
                  <a:pt x="163" y="89"/>
                </a:cubicBezTo>
                <a:cubicBezTo>
                  <a:pt x="160" y="89"/>
                  <a:pt x="158" y="91"/>
                  <a:pt x="158" y="93"/>
                </a:cubicBezTo>
                <a:cubicBezTo>
                  <a:pt x="157" y="95"/>
                  <a:pt x="158" y="97"/>
                  <a:pt x="160" y="98"/>
                </a:cubicBezTo>
                <a:cubicBezTo>
                  <a:pt x="153" y="98"/>
                  <a:pt x="146" y="98"/>
                  <a:pt x="138" y="98"/>
                </a:cubicBezTo>
                <a:cubicBezTo>
                  <a:pt x="138" y="99"/>
                  <a:pt x="137" y="99"/>
                  <a:pt x="136" y="100"/>
                </a:cubicBezTo>
                <a:cubicBezTo>
                  <a:pt x="136" y="101"/>
                  <a:pt x="136" y="102"/>
                  <a:pt x="136" y="102"/>
                </a:cubicBezTo>
                <a:cubicBezTo>
                  <a:pt x="136" y="105"/>
                  <a:pt x="136" y="108"/>
                  <a:pt x="136" y="112"/>
                </a:cubicBezTo>
                <a:cubicBezTo>
                  <a:pt x="136" y="112"/>
                  <a:pt x="136" y="113"/>
                  <a:pt x="136" y="113"/>
                </a:cubicBezTo>
                <a:cubicBezTo>
                  <a:pt x="137" y="114"/>
                  <a:pt x="139" y="114"/>
                  <a:pt x="139" y="114"/>
                </a:cubicBezTo>
                <a:cubicBezTo>
                  <a:pt x="140" y="114"/>
                  <a:pt x="141" y="114"/>
                  <a:pt x="142" y="114"/>
                </a:cubicBezTo>
                <a:cubicBezTo>
                  <a:pt x="142" y="124"/>
                  <a:pt x="142" y="135"/>
                  <a:pt x="142" y="145"/>
                </a:cubicBezTo>
                <a:cubicBezTo>
                  <a:pt x="142" y="147"/>
                  <a:pt x="141" y="154"/>
                  <a:pt x="135" y="161"/>
                </a:cubicBezTo>
                <a:cubicBezTo>
                  <a:pt x="130" y="165"/>
                  <a:pt x="125" y="167"/>
                  <a:pt x="123" y="168"/>
                </a:cubicBezTo>
                <a:cubicBezTo>
                  <a:pt x="112" y="169"/>
                  <a:pt x="96" y="171"/>
                  <a:pt x="79" y="179"/>
                </a:cubicBezTo>
                <a:cubicBezTo>
                  <a:pt x="65" y="186"/>
                  <a:pt x="57" y="192"/>
                  <a:pt x="54" y="194"/>
                </a:cubicBezTo>
                <a:cubicBezTo>
                  <a:pt x="29" y="214"/>
                  <a:pt x="19" y="238"/>
                  <a:pt x="12" y="254"/>
                </a:cubicBezTo>
                <a:cubicBezTo>
                  <a:pt x="8" y="263"/>
                  <a:pt x="3" y="277"/>
                  <a:pt x="0" y="294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4"/>
          <p:cNvSpPr/>
          <p:nvPr/>
        </p:nvSpPr>
        <p:spPr>
          <a:xfrm>
            <a:off x="553452" y="4662355"/>
            <a:ext cx="154315" cy="231475"/>
          </a:xfrm>
          <a:custGeom>
            <a:avLst/>
            <a:gdLst/>
            <a:ahLst/>
            <a:cxnLst/>
            <a:rect l="l" t="t" r="r" b="b"/>
            <a:pathLst>
              <a:path w="63" h="96" extrusionOk="0">
                <a:moveTo>
                  <a:pt x="32" y="0"/>
                </a:moveTo>
                <a:cubicBezTo>
                  <a:pt x="32" y="5"/>
                  <a:pt x="30" y="12"/>
                  <a:pt x="27" y="19"/>
                </a:cubicBezTo>
                <a:cubicBezTo>
                  <a:pt x="23" y="27"/>
                  <a:pt x="19" y="32"/>
                  <a:pt x="18" y="33"/>
                </a:cubicBezTo>
                <a:cubicBezTo>
                  <a:pt x="15" y="37"/>
                  <a:pt x="15" y="37"/>
                  <a:pt x="12" y="40"/>
                </a:cubicBezTo>
                <a:cubicBezTo>
                  <a:pt x="10" y="43"/>
                  <a:pt x="6" y="48"/>
                  <a:pt x="4" y="55"/>
                </a:cubicBezTo>
                <a:cubicBezTo>
                  <a:pt x="0" y="68"/>
                  <a:pt x="7" y="79"/>
                  <a:pt x="7" y="80"/>
                </a:cubicBezTo>
                <a:cubicBezTo>
                  <a:pt x="8" y="82"/>
                  <a:pt x="14" y="91"/>
                  <a:pt x="25" y="93"/>
                </a:cubicBezTo>
                <a:cubicBezTo>
                  <a:pt x="36" y="96"/>
                  <a:pt x="44" y="92"/>
                  <a:pt x="46" y="91"/>
                </a:cubicBezTo>
                <a:cubicBezTo>
                  <a:pt x="59" y="83"/>
                  <a:pt x="61" y="70"/>
                  <a:pt x="62" y="68"/>
                </a:cubicBezTo>
                <a:cubicBezTo>
                  <a:pt x="63" y="54"/>
                  <a:pt x="56" y="45"/>
                  <a:pt x="54" y="43"/>
                </a:cubicBezTo>
                <a:cubicBezTo>
                  <a:pt x="52" y="40"/>
                  <a:pt x="49" y="36"/>
                  <a:pt x="45" y="31"/>
                </a:cubicBezTo>
                <a:cubicBezTo>
                  <a:pt x="42" y="28"/>
                  <a:pt x="40" y="24"/>
                  <a:pt x="38" y="19"/>
                </a:cubicBezTo>
                <a:cubicBezTo>
                  <a:pt x="36" y="15"/>
                  <a:pt x="33" y="9"/>
                  <a:pt x="32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4"/>
          <p:cNvSpPr/>
          <p:nvPr/>
        </p:nvSpPr>
        <p:spPr>
          <a:xfrm>
            <a:off x="1898193" y="3075120"/>
            <a:ext cx="451925" cy="242494"/>
          </a:xfrm>
          <a:custGeom>
            <a:avLst/>
            <a:gdLst/>
            <a:ahLst/>
            <a:cxnLst/>
            <a:rect l="l" t="t" r="r" b="b"/>
            <a:pathLst>
              <a:path w="193" h="101" extrusionOk="0">
                <a:moveTo>
                  <a:pt x="192" y="32"/>
                </a:moveTo>
                <a:cubicBezTo>
                  <a:pt x="192" y="47"/>
                  <a:pt x="193" y="62"/>
                  <a:pt x="193" y="77"/>
                </a:cubicBezTo>
                <a:cubicBezTo>
                  <a:pt x="182" y="77"/>
                  <a:pt x="171" y="77"/>
                  <a:pt x="160" y="77"/>
                </a:cubicBezTo>
                <a:cubicBezTo>
                  <a:pt x="157" y="77"/>
                  <a:pt x="153" y="77"/>
                  <a:pt x="149" y="79"/>
                </a:cubicBezTo>
                <a:cubicBezTo>
                  <a:pt x="144" y="81"/>
                  <a:pt x="142" y="83"/>
                  <a:pt x="139" y="86"/>
                </a:cubicBezTo>
                <a:cubicBezTo>
                  <a:pt x="132" y="91"/>
                  <a:pt x="123" y="93"/>
                  <a:pt x="121" y="93"/>
                </a:cubicBezTo>
                <a:cubicBezTo>
                  <a:pt x="117" y="94"/>
                  <a:pt x="107" y="95"/>
                  <a:pt x="98" y="89"/>
                </a:cubicBezTo>
                <a:cubicBezTo>
                  <a:pt x="94" y="87"/>
                  <a:pt x="95" y="87"/>
                  <a:pt x="90" y="84"/>
                </a:cubicBezTo>
                <a:cubicBezTo>
                  <a:pt x="88" y="82"/>
                  <a:pt x="79" y="76"/>
                  <a:pt x="67" y="77"/>
                </a:cubicBezTo>
                <a:cubicBezTo>
                  <a:pt x="62" y="77"/>
                  <a:pt x="55" y="77"/>
                  <a:pt x="49" y="83"/>
                </a:cubicBezTo>
                <a:cubicBezTo>
                  <a:pt x="43" y="90"/>
                  <a:pt x="45" y="100"/>
                  <a:pt x="45" y="101"/>
                </a:cubicBezTo>
                <a:cubicBezTo>
                  <a:pt x="30" y="101"/>
                  <a:pt x="15" y="101"/>
                  <a:pt x="0" y="101"/>
                </a:cubicBezTo>
                <a:cubicBezTo>
                  <a:pt x="0" y="96"/>
                  <a:pt x="0" y="90"/>
                  <a:pt x="2" y="83"/>
                </a:cubicBezTo>
                <a:cubicBezTo>
                  <a:pt x="3" y="77"/>
                  <a:pt x="5" y="70"/>
                  <a:pt x="10" y="61"/>
                </a:cubicBezTo>
                <a:cubicBezTo>
                  <a:pt x="19" y="46"/>
                  <a:pt x="32" y="39"/>
                  <a:pt x="38" y="37"/>
                </a:cubicBezTo>
                <a:cubicBezTo>
                  <a:pt x="46" y="34"/>
                  <a:pt x="53" y="32"/>
                  <a:pt x="57" y="32"/>
                </a:cubicBezTo>
                <a:cubicBezTo>
                  <a:pt x="62" y="32"/>
                  <a:pt x="67" y="31"/>
                  <a:pt x="72" y="31"/>
                </a:cubicBezTo>
                <a:cubicBezTo>
                  <a:pt x="74" y="31"/>
                  <a:pt x="78" y="30"/>
                  <a:pt x="81" y="28"/>
                </a:cubicBezTo>
                <a:cubicBezTo>
                  <a:pt x="87" y="23"/>
                  <a:pt x="88" y="16"/>
                  <a:pt x="88" y="15"/>
                </a:cubicBezTo>
                <a:cubicBezTo>
                  <a:pt x="88" y="10"/>
                  <a:pt x="88" y="5"/>
                  <a:pt x="88" y="0"/>
                </a:cubicBezTo>
                <a:cubicBezTo>
                  <a:pt x="106" y="0"/>
                  <a:pt x="124" y="0"/>
                  <a:pt x="141" y="0"/>
                </a:cubicBezTo>
                <a:cubicBezTo>
                  <a:pt x="141" y="5"/>
                  <a:pt x="141" y="10"/>
                  <a:pt x="141" y="14"/>
                </a:cubicBezTo>
                <a:cubicBezTo>
                  <a:pt x="142" y="16"/>
                  <a:pt x="142" y="21"/>
                  <a:pt x="146" y="25"/>
                </a:cubicBezTo>
                <a:cubicBezTo>
                  <a:pt x="150" y="30"/>
                  <a:pt x="155" y="31"/>
                  <a:pt x="157" y="32"/>
                </a:cubicBezTo>
                <a:cubicBezTo>
                  <a:pt x="169" y="32"/>
                  <a:pt x="181" y="32"/>
                  <a:pt x="192" y="32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4"/>
          <p:cNvSpPr/>
          <p:nvPr/>
        </p:nvSpPr>
        <p:spPr>
          <a:xfrm>
            <a:off x="2361136" y="3130236"/>
            <a:ext cx="77161" cy="154315"/>
          </a:xfrm>
          <a:custGeom>
            <a:avLst/>
            <a:gdLst/>
            <a:ahLst/>
            <a:cxnLst/>
            <a:rect l="l" t="t" r="r" b="b"/>
            <a:pathLst>
              <a:path w="32" h="66" extrusionOk="0">
                <a:moveTo>
                  <a:pt x="0" y="9"/>
                </a:moveTo>
                <a:cubicBezTo>
                  <a:pt x="1" y="8"/>
                  <a:pt x="4" y="7"/>
                  <a:pt x="6" y="5"/>
                </a:cubicBezTo>
                <a:cubicBezTo>
                  <a:pt x="8" y="3"/>
                  <a:pt x="8" y="1"/>
                  <a:pt x="9" y="0"/>
                </a:cubicBezTo>
                <a:cubicBezTo>
                  <a:pt x="16" y="0"/>
                  <a:pt x="24" y="0"/>
                  <a:pt x="32" y="0"/>
                </a:cubicBezTo>
                <a:cubicBezTo>
                  <a:pt x="32" y="22"/>
                  <a:pt x="32" y="44"/>
                  <a:pt x="32" y="66"/>
                </a:cubicBezTo>
                <a:cubicBezTo>
                  <a:pt x="24" y="66"/>
                  <a:pt x="17" y="66"/>
                  <a:pt x="9" y="66"/>
                </a:cubicBezTo>
                <a:cubicBezTo>
                  <a:pt x="9" y="65"/>
                  <a:pt x="7" y="62"/>
                  <a:pt x="5" y="60"/>
                </a:cubicBezTo>
                <a:cubicBezTo>
                  <a:pt x="3" y="59"/>
                  <a:pt x="1" y="58"/>
                  <a:pt x="0" y="58"/>
                </a:cubicBezTo>
                <a:cubicBezTo>
                  <a:pt x="0" y="41"/>
                  <a:pt x="0" y="25"/>
                  <a:pt x="0" y="9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4"/>
          <p:cNvSpPr/>
          <p:nvPr/>
        </p:nvSpPr>
        <p:spPr>
          <a:xfrm>
            <a:off x="1898193" y="3394775"/>
            <a:ext cx="77161" cy="121251"/>
          </a:xfrm>
          <a:custGeom>
            <a:avLst/>
            <a:gdLst/>
            <a:ahLst/>
            <a:cxnLst/>
            <a:rect l="l" t="t" r="r" b="b"/>
            <a:pathLst>
              <a:path w="31" h="55" extrusionOk="0">
                <a:moveTo>
                  <a:pt x="16" y="0"/>
                </a:moveTo>
                <a:cubicBezTo>
                  <a:pt x="14" y="0"/>
                  <a:pt x="12" y="3"/>
                  <a:pt x="10" y="6"/>
                </a:cubicBezTo>
                <a:cubicBezTo>
                  <a:pt x="7" y="11"/>
                  <a:pt x="7" y="15"/>
                  <a:pt x="6" y="17"/>
                </a:cubicBezTo>
                <a:cubicBezTo>
                  <a:pt x="1" y="34"/>
                  <a:pt x="0" y="34"/>
                  <a:pt x="1" y="38"/>
                </a:cubicBezTo>
                <a:cubicBezTo>
                  <a:pt x="1" y="42"/>
                  <a:pt x="2" y="46"/>
                  <a:pt x="5" y="49"/>
                </a:cubicBezTo>
                <a:cubicBezTo>
                  <a:pt x="9" y="53"/>
                  <a:pt x="15" y="55"/>
                  <a:pt x="20" y="53"/>
                </a:cubicBezTo>
                <a:cubicBezTo>
                  <a:pt x="25" y="52"/>
                  <a:pt x="28" y="48"/>
                  <a:pt x="29" y="47"/>
                </a:cubicBezTo>
                <a:cubicBezTo>
                  <a:pt x="31" y="43"/>
                  <a:pt x="31" y="39"/>
                  <a:pt x="31" y="38"/>
                </a:cubicBezTo>
                <a:cubicBezTo>
                  <a:pt x="31" y="31"/>
                  <a:pt x="29" y="23"/>
                  <a:pt x="26" y="14"/>
                </a:cubicBezTo>
                <a:cubicBezTo>
                  <a:pt x="24" y="11"/>
                  <a:pt x="23" y="8"/>
                  <a:pt x="21" y="5"/>
                </a:cubicBezTo>
                <a:cubicBezTo>
                  <a:pt x="21" y="4"/>
                  <a:pt x="19" y="0"/>
                  <a:pt x="16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4"/>
          <p:cNvSpPr/>
          <p:nvPr/>
        </p:nvSpPr>
        <p:spPr>
          <a:xfrm>
            <a:off x="1876148" y="3328641"/>
            <a:ext cx="143296" cy="33071"/>
          </a:xfrm>
          <a:custGeom>
            <a:avLst/>
            <a:gdLst/>
            <a:ahLst/>
            <a:cxnLst/>
            <a:rect l="l" t="t" r="r" b="b"/>
            <a:pathLst>
              <a:path w="62" h="16" extrusionOk="0">
                <a:moveTo>
                  <a:pt x="54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9" y="0"/>
                  <a:pt x="62" y="3"/>
                  <a:pt x="62" y="8"/>
                </a:cubicBezTo>
                <a:cubicBezTo>
                  <a:pt x="62" y="12"/>
                  <a:pt x="59" y="16"/>
                  <a:pt x="54" y="16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4"/>
          <p:cNvSpPr/>
          <p:nvPr/>
        </p:nvSpPr>
        <p:spPr>
          <a:xfrm>
            <a:off x="2085571" y="3042056"/>
            <a:ext cx="154315" cy="22045"/>
          </a:xfrm>
          <a:custGeom>
            <a:avLst/>
            <a:gdLst/>
            <a:ahLst/>
            <a:cxnLst/>
            <a:rect l="l" t="t" r="r" b="b"/>
            <a:pathLst>
              <a:path w="64" h="10" extrusionOk="0">
                <a:moveTo>
                  <a:pt x="59" y="10"/>
                </a:move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4" y="2"/>
                  <a:pt x="64" y="5"/>
                </a:cubicBezTo>
                <a:cubicBezTo>
                  <a:pt x="64" y="8"/>
                  <a:pt x="62" y="10"/>
                  <a:pt x="59" y="1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4"/>
          <p:cNvSpPr/>
          <p:nvPr/>
        </p:nvSpPr>
        <p:spPr>
          <a:xfrm>
            <a:off x="2107616" y="3008986"/>
            <a:ext cx="110225" cy="22045"/>
          </a:xfrm>
          <a:custGeom>
            <a:avLst/>
            <a:gdLst/>
            <a:ahLst/>
            <a:cxnLst/>
            <a:rect l="l" t="t" r="r" b="b"/>
            <a:pathLst>
              <a:path w="50" h="10" extrusionOk="0">
                <a:moveTo>
                  <a:pt x="45" y="10"/>
                </a:move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8"/>
                  <a:pt x="47" y="10"/>
                  <a:pt x="45" y="1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4"/>
          <p:cNvSpPr/>
          <p:nvPr/>
        </p:nvSpPr>
        <p:spPr>
          <a:xfrm>
            <a:off x="2008417" y="2865697"/>
            <a:ext cx="308629" cy="132270"/>
          </a:xfrm>
          <a:custGeom>
            <a:avLst/>
            <a:gdLst/>
            <a:ahLst/>
            <a:cxnLst/>
            <a:rect l="l" t="t" r="r" b="b"/>
            <a:pathLst>
              <a:path w="129" h="55" extrusionOk="0">
                <a:moveTo>
                  <a:pt x="53" y="55"/>
                </a:moveTo>
                <a:cubicBezTo>
                  <a:pt x="61" y="55"/>
                  <a:pt x="68" y="55"/>
                  <a:pt x="76" y="55"/>
                </a:cubicBezTo>
                <a:cubicBezTo>
                  <a:pt x="76" y="48"/>
                  <a:pt x="76" y="42"/>
                  <a:pt x="76" y="35"/>
                </a:cubicBezTo>
                <a:cubicBezTo>
                  <a:pt x="77" y="35"/>
                  <a:pt x="78" y="34"/>
                  <a:pt x="80" y="34"/>
                </a:cubicBezTo>
                <a:cubicBezTo>
                  <a:pt x="81" y="32"/>
                  <a:pt x="83" y="31"/>
                  <a:pt x="84" y="30"/>
                </a:cubicBezTo>
                <a:cubicBezTo>
                  <a:pt x="92" y="33"/>
                  <a:pt x="100" y="35"/>
                  <a:pt x="109" y="37"/>
                </a:cubicBezTo>
                <a:cubicBezTo>
                  <a:pt x="110" y="37"/>
                  <a:pt x="119" y="38"/>
                  <a:pt x="125" y="31"/>
                </a:cubicBezTo>
                <a:cubicBezTo>
                  <a:pt x="129" y="26"/>
                  <a:pt x="129" y="21"/>
                  <a:pt x="129" y="19"/>
                </a:cubicBezTo>
                <a:cubicBezTo>
                  <a:pt x="129" y="18"/>
                  <a:pt x="129" y="12"/>
                  <a:pt x="125" y="7"/>
                </a:cubicBezTo>
                <a:cubicBezTo>
                  <a:pt x="120" y="2"/>
                  <a:pt x="113" y="1"/>
                  <a:pt x="112" y="1"/>
                </a:cubicBezTo>
                <a:cubicBezTo>
                  <a:pt x="109" y="2"/>
                  <a:pt x="106" y="2"/>
                  <a:pt x="103" y="3"/>
                </a:cubicBezTo>
                <a:cubicBezTo>
                  <a:pt x="95" y="5"/>
                  <a:pt x="88" y="7"/>
                  <a:pt x="82" y="9"/>
                </a:cubicBezTo>
                <a:cubicBezTo>
                  <a:pt x="80" y="7"/>
                  <a:pt x="74" y="2"/>
                  <a:pt x="65" y="2"/>
                </a:cubicBezTo>
                <a:cubicBezTo>
                  <a:pt x="55" y="2"/>
                  <a:pt x="49" y="7"/>
                  <a:pt x="47" y="9"/>
                </a:cubicBezTo>
                <a:cubicBezTo>
                  <a:pt x="39" y="6"/>
                  <a:pt x="31" y="4"/>
                  <a:pt x="23" y="2"/>
                </a:cubicBezTo>
                <a:cubicBezTo>
                  <a:pt x="16" y="0"/>
                  <a:pt x="9" y="3"/>
                  <a:pt x="4" y="8"/>
                </a:cubicBezTo>
                <a:cubicBezTo>
                  <a:pt x="0" y="13"/>
                  <a:pt x="0" y="19"/>
                  <a:pt x="0" y="21"/>
                </a:cubicBezTo>
                <a:cubicBezTo>
                  <a:pt x="0" y="23"/>
                  <a:pt x="1" y="27"/>
                  <a:pt x="4" y="30"/>
                </a:cubicBezTo>
                <a:cubicBezTo>
                  <a:pt x="10" y="38"/>
                  <a:pt x="20" y="37"/>
                  <a:pt x="21" y="37"/>
                </a:cubicBezTo>
                <a:cubicBezTo>
                  <a:pt x="25" y="36"/>
                  <a:pt x="30" y="35"/>
                  <a:pt x="35" y="33"/>
                </a:cubicBezTo>
                <a:cubicBezTo>
                  <a:pt x="39" y="32"/>
                  <a:pt x="42" y="31"/>
                  <a:pt x="46" y="30"/>
                </a:cubicBezTo>
                <a:cubicBezTo>
                  <a:pt x="47" y="31"/>
                  <a:pt x="48" y="32"/>
                  <a:pt x="49" y="33"/>
                </a:cubicBezTo>
                <a:cubicBezTo>
                  <a:pt x="51" y="34"/>
                  <a:pt x="52" y="35"/>
                  <a:pt x="53" y="35"/>
                </a:cubicBezTo>
                <a:cubicBezTo>
                  <a:pt x="53" y="42"/>
                  <a:pt x="53" y="48"/>
                  <a:pt x="53" y="55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4"/>
          <p:cNvSpPr/>
          <p:nvPr/>
        </p:nvSpPr>
        <p:spPr>
          <a:xfrm>
            <a:off x="2813054" y="4243502"/>
            <a:ext cx="121251" cy="176359"/>
          </a:xfrm>
          <a:custGeom>
            <a:avLst/>
            <a:gdLst/>
            <a:ahLst/>
            <a:cxnLst/>
            <a:rect l="l" t="t" r="r" b="b"/>
            <a:pathLst>
              <a:path w="48" h="75" extrusionOk="0">
                <a:moveTo>
                  <a:pt x="0" y="4"/>
                </a:moveTo>
                <a:cubicBezTo>
                  <a:pt x="0" y="26"/>
                  <a:pt x="0" y="48"/>
                  <a:pt x="0" y="71"/>
                </a:cubicBezTo>
                <a:cubicBezTo>
                  <a:pt x="1" y="72"/>
                  <a:pt x="2" y="73"/>
                  <a:pt x="4" y="75"/>
                </a:cubicBezTo>
                <a:cubicBezTo>
                  <a:pt x="5" y="73"/>
                  <a:pt x="6" y="72"/>
                  <a:pt x="8" y="71"/>
                </a:cubicBezTo>
                <a:cubicBezTo>
                  <a:pt x="9" y="72"/>
                  <a:pt x="10" y="73"/>
                  <a:pt x="12" y="75"/>
                </a:cubicBezTo>
                <a:cubicBezTo>
                  <a:pt x="13" y="73"/>
                  <a:pt x="14" y="72"/>
                  <a:pt x="16" y="71"/>
                </a:cubicBezTo>
                <a:cubicBezTo>
                  <a:pt x="17" y="72"/>
                  <a:pt x="18" y="73"/>
                  <a:pt x="20" y="75"/>
                </a:cubicBezTo>
                <a:cubicBezTo>
                  <a:pt x="21" y="73"/>
                  <a:pt x="22" y="72"/>
                  <a:pt x="24" y="71"/>
                </a:cubicBezTo>
                <a:cubicBezTo>
                  <a:pt x="25" y="72"/>
                  <a:pt x="26" y="73"/>
                  <a:pt x="28" y="75"/>
                </a:cubicBezTo>
                <a:cubicBezTo>
                  <a:pt x="29" y="74"/>
                  <a:pt x="30" y="72"/>
                  <a:pt x="32" y="71"/>
                </a:cubicBezTo>
                <a:cubicBezTo>
                  <a:pt x="33" y="72"/>
                  <a:pt x="35" y="74"/>
                  <a:pt x="36" y="75"/>
                </a:cubicBezTo>
                <a:cubicBezTo>
                  <a:pt x="37" y="74"/>
                  <a:pt x="39" y="72"/>
                  <a:pt x="40" y="71"/>
                </a:cubicBezTo>
                <a:cubicBezTo>
                  <a:pt x="42" y="72"/>
                  <a:pt x="43" y="74"/>
                  <a:pt x="44" y="75"/>
                </a:cubicBezTo>
                <a:cubicBezTo>
                  <a:pt x="46" y="74"/>
                  <a:pt x="47" y="72"/>
                  <a:pt x="48" y="71"/>
                </a:cubicBezTo>
                <a:cubicBezTo>
                  <a:pt x="48" y="48"/>
                  <a:pt x="48" y="26"/>
                  <a:pt x="48" y="4"/>
                </a:cubicBezTo>
                <a:cubicBezTo>
                  <a:pt x="47" y="2"/>
                  <a:pt x="46" y="1"/>
                  <a:pt x="44" y="0"/>
                </a:cubicBezTo>
                <a:cubicBezTo>
                  <a:pt x="43" y="1"/>
                  <a:pt x="42" y="3"/>
                  <a:pt x="40" y="4"/>
                </a:cubicBezTo>
                <a:cubicBezTo>
                  <a:pt x="39" y="3"/>
                  <a:pt x="37" y="1"/>
                  <a:pt x="36" y="0"/>
                </a:cubicBezTo>
                <a:cubicBezTo>
                  <a:pt x="35" y="1"/>
                  <a:pt x="33" y="3"/>
                  <a:pt x="32" y="4"/>
                </a:cubicBezTo>
                <a:cubicBezTo>
                  <a:pt x="31" y="3"/>
                  <a:pt x="29" y="1"/>
                  <a:pt x="28" y="0"/>
                </a:cubicBezTo>
                <a:cubicBezTo>
                  <a:pt x="27" y="1"/>
                  <a:pt x="25" y="3"/>
                  <a:pt x="24" y="4"/>
                </a:cubicBezTo>
                <a:cubicBezTo>
                  <a:pt x="22" y="3"/>
                  <a:pt x="21" y="1"/>
                  <a:pt x="20" y="0"/>
                </a:cubicBezTo>
                <a:cubicBezTo>
                  <a:pt x="18" y="1"/>
                  <a:pt x="17" y="3"/>
                  <a:pt x="16" y="4"/>
                </a:cubicBezTo>
                <a:cubicBezTo>
                  <a:pt x="14" y="3"/>
                  <a:pt x="13" y="1"/>
                  <a:pt x="12" y="0"/>
                </a:cubicBezTo>
                <a:cubicBezTo>
                  <a:pt x="10" y="1"/>
                  <a:pt x="9" y="2"/>
                  <a:pt x="8" y="4"/>
                </a:cubicBezTo>
                <a:cubicBezTo>
                  <a:pt x="6" y="3"/>
                  <a:pt x="5" y="1"/>
                  <a:pt x="3" y="0"/>
                </a:cubicBezTo>
                <a:cubicBezTo>
                  <a:pt x="2" y="1"/>
                  <a:pt x="1" y="2"/>
                  <a:pt x="0" y="4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4"/>
          <p:cNvSpPr/>
          <p:nvPr/>
        </p:nvSpPr>
        <p:spPr>
          <a:xfrm>
            <a:off x="2945324" y="4111232"/>
            <a:ext cx="738509" cy="407835"/>
          </a:xfrm>
          <a:custGeom>
            <a:avLst/>
            <a:gdLst/>
            <a:ahLst/>
            <a:cxnLst/>
            <a:rect l="l" t="t" r="r" b="b"/>
            <a:pathLst>
              <a:path w="316" h="174" extrusionOk="0">
                <a:moveTo>
                  <a:pt x="0" y="49"/>
                </a:moveTo>
                <a:cubicBezTo>
                  <a:pt x="0" y="78"/>
                  <a:pt x="0" y="107"/>
                  <a:pt x="0" y="136"/>
                </a:cubicBezTo>
                <a:cubicBezTo>
                  <a:pt x="0" y="136"/>
                  <a:pt x="2" y="140"/>
                  <a:pt x="5" y="140"/>
                </a:cubicBezTo>
                <a:cubicBezTo>
                  <a:pt x="9" y="141"/>
                  <a:pt x="12" y="137"/>
                  <a:pt x="12" y="137"/>
                </a:cubicBezTo>
                <a:cubicBezTo>
                  <a:pt x="14" y="135"/>
                  <a:pt x="14" y="133"/>
                  <a:pt x="16" y="131"/>
                </a:cubicBezTo>
                <a:cubicBezTo>
                  <a:pt x="17" y="130"/>
                  <a:pt x="19" y="130"/>
                  <a:pt x="20" y="130"/>
                </a:cubicBezTo>
                <a:cubicBezTo>
                  <a:pt x="39" y="130"/>
                  <a:pt x="59" y="130"/>
                  <a:pt x="78" y="130"/>
                </a:cubicBezTo>
                <a:cubicBezTo>
                  <a:pt x="81" y="130"/>
                  <a:pt x="86" y="132"/>
                  <a:pt x="90" y="136"/>
                </a:cubicBezTo>
                <a:cubicBezTo>
                  <a:pt x="97" y="142"/>
                  <a:pt x="98" y="149"/>
                  <a:pt x="99" y="151"/>
                </a:cubicBezTo>
                <a:cubicBezTo>
                  <a:pt x="99" y="153"/>
                  <a:pt x="99" y="155"/>
                  <a:pt x="99" y="157"/>
                </a:cubicBezTo>
                <a:cubicBezTo>
                  <a:pt x="99" y="157"/>
                  <a:pt x="100" y="159"/>
                  <a:pt x="101" y="160"/>
                </a:cubicBezTo>
                <a:cubicBezTo>
                  <a:pt x="104" y="162"/>
                  <a:pt x="106" y="162"/>
                  <a:pt x="107" y="162"/>
                </a:cubicBezTo>
                <a:cubicBezTo>
                  <a:pt x="127" y="162"/>
                  <a:pt x="147" y="162"/>
                  <a:pt x="168" y="162"/>
                </a:cubicBezTo>
                <a:cubicBezTo>
                  <a:pt x="168" y="162"/>
                  <a:pt x="170" y="161"/>
                  <a:pt x="171" y="160"/>
                </a:cubicBezTo>
                <a:cubicBezTo>
                  <a:pt x="172" y="158"/>
                  <a:pt x="172" y="156"/>
                  <a:pt x="173" y="156"/>
                </a:cubicBezTo>
                <a:cubicBezTo>
                  <a:pt x="173" y="154"/>
                  <a:pt x="173" y="151"/>
                  <a:pt x="173" y="149"/>
                </a:cubicBezTo>
                <a:cubicBezTo>
                  <a:pt x="174" y="147"/>
                  <a:pt x="176" y="140"/>
                  <a:pt x="182" y="135"/>
                </a:cubicBezTo>
                <a:cubicBezTo>
                  <a:pt x="187" y="131"/>
                  <a:pt x="193" y="130"/>
                  <a:pt x="195" y="130"/>
                </a:cubicBezTo>
                <a:cubicBezTo>
                  <a:pt x="204" y="128"/>
                  <a:pt x="211" y="131"/>
                  <a:pt x="215" y="133"/>
                </a:cubicBezTo>
                <a:cubicBezTo>
                  <a:pt x="219" y="135"/>
                  <a:pt x="226" y="139"/>
                  <a:pt x="232" y="146"/>
                </a:cubicBezTo>
                <a:cubicBezTo>
                  <a:pt x="235" y="150"/>
                  <a:pt x="238" y="154"/>
                  <a:pt x="240" y="161"/>
                </a:cubicBezTo>
                <a:cubicBezTo>
                  <a:pt x="241" y="166"/>
                  <a:pt x="242" y="171"/>
                  <a:pt x="242" y="174"/>
                </a:cubicBezTo>
                <a:cubicBezTo>
                  <a:pt x="266" y="174"/>
                  <a:pt x="291" y="174"/>
                  <a:pt x="316" y="174"/>
                </a:cubicBezTo>
                <a:cubicBezTo>
                  <a:pt x="316" y="165"/>
                  <a:pt x="315" y="150"/>
                  <a:pt x="310" y="135"/>
                </a:cubicBezTo>
                <a:cubicBezTo>
                  <a:pt x="306" y="124"/>
                  <a:pt x="301" y="116"/>
                  <a:pt x="297" y="110"/>
                </a:cubicBezTo>
                <a:cubicBezTo>
                  <a:pt x="290" y="99"/>
                  <a:pt x="273" y="77"/>
                  <a:pt x="248" y="66"/>
                </a:cubicBezTo>
                <a:cubicBezTo>
                  <a:pt x="238" y="62"/>
                  <a:pt x="227" y="59"/>
                  <a:pt x="226" y="59"/>
                </a:cubicBezTo>
                <a:cubicBezTo>
                  <a:pt x="213" y="56"/>
                  <a:pt x="202" y="55"/>
                  <a:pt x="193" y="55"/>
                </a:cubicBezTo>
                <a:cubicBezTo>
                  <a:pt x="191" y="54"/>
                  <a:pt x="185" y="53"/>
                  <a:pt x="179" y="47"/>
                </a:cubicBezTo>
                <a:cubicBezTo>
                  <a:pt x="175" y="42"/>
                  <a:pt x="173" y="37"/>
                  <a:pt x="173" y="35"/>
                </a:cubicBezTo>
                <a:cubicBezTo>
                  <a:pt x="173" y="31"/>
                  <a:pt x="173" y="27"/>
                  <a:pt x="173" y="23"/>
                </a:cubicBezTo>
                <a:cubicBezTo>
                  <a:pt x="173" y="23"/>
                  <a:pt x="174" y="23"/>
                  <a:pt x="175" y="22"/>
                </a:cubicBezTo>
                <a:cubicBezTo>
                  <a:pt x="177" y="21"/>
                  <a:pt x="177" y="19"/>
                  <a:pt x="177" y="19"/>
                </a:cubicBezTo>
                <a:cubicBezTo>
                  <a:pt x="177" y="16"/>
                  <a:pt x="178" y="14"/>
                  <a:pt x="178" y="12"/>
                </a:cubicBezTo>
                <a:cubicBezTo>
                  <a:pt x="178" y="12"/>
                  <a:pt x="180" y="12"/>
                  <a:pt x="181" y="11"/>
                </a:cubicBezTo>
                <a:cubicBezTo>
                  <a:pt x="182" y="10"/>
                  <a:pt x="182" y="8"/>
                  <a:pt x="183" y="7"/>
                </a:cubicBezTo>
                <a:cubicBezTo>
                  <a:pt x="183" y="6"/>
                  <a:pt x="183" y="4"/>
                  <a:pt x="182" y="3"/>
                </a:cubicBezTo>
                <a:cubicBezTo>
                  <a:pt x="181" y="1"/>
                  <a:pt x="180" y="1"/>
                  <a:pt x="179" y="0"/>
                </a:cubicBezTo>
                <a:cubicBezTo>
                  <a:pt x="150" y="0"/>
                  <a:pt x="121" y="0"/>
                  <a:pt x="92" y="0"/>
                </a:cubicBezTo>
                <a:cubicBezTo>
                  <a:pt x="92" y="1"/>
                  <a:pt x="89" y="3"/>
                  <a:pt x="89" y="6"/>
                </a:cubicBezTo>
                <a:cubicBezTo>
                  <a:pt x="89" y="7"/>
                  <a:pt x="89" y="9"/>
                  <a:pt x="91" y="11"/>
                </a:cubicBezTo>
                <a:cubicBezTo>
                  <a:pt x="92" y="12"/>
                  <a:pt x="93" y="12"/>
                  <a:pt x="94" y="12"/>
                </a:cubicBezTo>
                <a:cubicBezTo>
                  <a:pt x="94" y="14"/>
                  <a:pt x="94" y="17"/>
                  <a:pt x="94" y="19"/>
                </a:cubicBezTo>
                <a:cubicBezTo>
                  <a:pt x="94" y="19"/>
                  <a:pt x="94" y="21"/>
                  <a:pt x="96" y="22"/>
                </a:cubicBezTo>
                <a:cubicBezTo>
                  <a:pt x="97" y="23"/>
                  <a:pt x="98" y="23"/>
                  <a:pt x="99" y="23"/>
                </a:cubicBezTo>
                <a:cubicBezTo>
                  <a:pt x="99" y="26"/>
                  <a:pt x="99" y="30"/>
                  <a:pt x="99" y="34"/>
                </a:cubicBezTo>
                <a:cubicBezTo>
                  <a:pt x="99" y="36"/>
                  <a:pt x="97" y="42"/>
                  <a:pt x="92" y="48"/>
                </a:cubicBezTo>
                <a:cubicBezTo>
                  <a:pt x="87" y="53"/>
                  <a:pt x="80" y="55"/>
                  <a:pt x="78" y="55"/>
                </a:cubicBezTo>
                <a:cubicBezTo>
                  <a:pt x="58" y="55"/>
                  <a:pt x="38" y="55"/>
                  <a:pt x="19" y="55"/>
                </a:cubicBezTo>
                <a:cubicBezTo>
                  <a:pt x="18" y="55"/>
                  <a:pt x="17" y="54"/>
                  <a:pt x="15" y="53"/>
                </a:cubicBezTo>
                <a:cubicBezTo>
                  <a:pt x="14" y="52"/>
                  <a:pt x="13" y="50"/>
                  <a:pt x="13" y="50"/>
                </a:cubicBezTo>
                <a:cubicBezTo>
                  <a:pt x="12" y="47"/>
                  <a:pt x="10" y="44"/>
                  <a:pt x="7" y="44"/>
                </a:cubicBezTo>
                <a:cubicBezTo>
                  <a:pt x="4" y="44"/>
                  <a:pt x="2" y="46"/>
                  <a:pt x="1" y="46"/>
                </a:cubicBezTo>
                <a:cubicBezTo>
                  <a:pt x="1" y="47"/>
                  <a:pt x="0" y="48"/>
                  <a:pt x="0" y="49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4"/>
          <p:cNvSpPr/>
          <p:nvPr/>
        </p:nvSpPr>
        <p:spPr>
          <a:xfrm>
            <a:off x="3187818" y="3956918"/>
            <a:ext cx="154315" cy="143296"/>
          </a:xfrm>
          <a:custGeom>
            <a:avLst/>
            <a:gdLst/>
            <a:ahLst/>
            <a:cxnLst/>
            <a:rect l="l" t="t" r="r" b="b"/>
            <a:pathLst>
              <a:path w="65" h="61" extrusionOk="0">
                <a:moveTo>
                  <a:pt x="9" y="16"/>
                </a:moveTo>
                <a:cubicBezTo>
                  <a:pt x="9" y="24"/>
                  <a:pt x="9" y="33"/>
                  <a:pt x="9" y="41"/>
                </a:cubicBezTo>
                <a:cubicBezTo>
                  <a:pt x="7" y="41"/>
                  <a:pt x="5" y="41"/>
                  <a:pt x="3" y="41"/>
                </a:cubicBezTo>
                <a:cubicBezTo>
                  <a:pt x="3" y="41"/>
                  <a:pt x="2" y="42"/>
                  <a:pt x="1" y="43"/>
                </a:cubicBezTo>
                <a:cubicBezTo>
                  <a:pt x="0" y="44"/>
                  <a:pt x="1" y="46"/>
                  <a:pt x="1" y="46"/>
                </a:cubicBezTo>
                <a:cubicBezTo>
                  <a:pt x="1" y="51"/>
                  <a:pt x="1" y="56"/>
                  <a:pt x="1" y="61"/>
                </a:cubicBezTo>
                <a:cubicBezTo>
                  <a:pt x="22" y="61"/>
                  <a:pt x="44" y="61"/>
                  <a:pt x="65" y="61"/>
                </a:cubicBezTo>
                <a:cubicBezTo>
                  <a:pt x="65" y="56"/>
                  <a:pt x="65" y="51"/>
                  <a:pt x="65" y="45"/>
                </a:cubicBezTo>
                <a:cubicBezTo>
                  <a:pt x="65" y="45"/>
                  <a:pt x="65" y="43"/>
                  <a:pt x="64" y="42"/>
                </a:cubicBezTo>
                <a:cubicBezTo>
                  <a:pt x="63" y="41"/>
                  <a:pt x="61" y="41"/>
                  <a:pt x="61" y="41"/>
                </a:cubicBezTo>
                <a:cubicBezTo>
                  <a:pt x="59" y="41"/>
                  <a:pt x="58" y="41"/>
                  <a:pt x="56" y="41"/>
                </a:cubicBezTo>
                <a:cubicBezTo>
                  <a:pt x="56" y="32"/>
                  <a:pt x="56" y="24"/>
                  <a:pt x="56" y="16"/>
                </a:cubicBezTo>
                <a:cubicBezTo>
                  <a:pt x="57" y="16"/>
                  <a:pt x="58" y="16"/>
                  <a:pt x="60" y="14"/>
                </a:cubicBezTo>
                <a:cubicBezTo>
                  <a:pt x="62" y="13"/>
                  <a:pt x="62" y="11"/>
                  <a:pt x="62" y="10"/>
                </a:cubicBezTo>
                <a:cubicBezTo>
                  <a:pt x="62" y="8"/>
                  <a:pt x="62" y="6"/>
                  <a:pt x="62" y="4"/>
                </a:cubicBezTo>
                <a:cubicBezTo>
                  <a:pt x="62" y="4"/>
                  <a:pt x="62" y="3"/>
                  <a:pt x="61" y="2"/>
                </a:cubicBezTo>
                <a:cubicBezTo>
                  <a:pt x="59" y="0"/>
                  <a:pt x="57" y="0"/>
                  <a:pt x="57" y="0"/>
                </a:cubicBezTo>
                <a:cubicBezTo>
                  <a:pt x="40" y="0"/>
                  <a:pt x="24" y="0"/>
                  <a:pt x="7" y="0"/>
                </a:cubicBezTo>
                <a:cubicBezTo>
                  <a:pt x="7" y="0"/>
                  <a:pt x="6" y="1"/>
                  <a:pt x="4" y="2"/>
                </a:cubicBezTo>
                <a:cubicBezTo>
                  <a:pt x="4" y="3"/>
                  <a:pt x="3" y="4"/>
                  <a:pt x="3" y="5"/>
                </a:cubicBezTo>
                <a:cubicBezTo>
                  <a:pt x="3" y="7"/>
                  <a:pt x="3" y="10"/>
                  <a:pt x="3" y="12"/>
                </a:cubicBezTo>
                <a:cubicBezTo>
                  <a:pt x="4" y="12"/>
                  <a:pt x="4" y="14"/>
                  <a:pt x="5" y="15"/>
                </a:cubicBezTo>
                <a:cubicBezTo>
                  <a:pt x="7" y="16"/>
                  <a:pt x="9" y="16"/>
                  <a:pt x="9" y="16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4"/>
          <p:cNvSpPr/>
          <p:nvPr/>
        </p:nvSpPr>
        <p:spPr>
          <a:xfrm>
            <a:off x="3000439" y="3758513"/>
            <a:ext cx="518059" cy="187385"/>
          </a:xfrm>
          <a:custGeom>
            <a:avLst/>
            <a:gdLst/>
            <a:ahLst/>
            <a:cxnLst/>
            <a:rect l="l" t="t" r="r" b="b"/>
            <a:pathLst>
              <a:path w="223" h="79" extrusionOk="0">
                <a:moveTo>
                  <a:pt x="97" y="79"/>
                </a:moveTo>
                <a:cubicBezTo>
                  <a:pt x="107" y="79"/>
                  <a:pt x="117" y="79"/>
                  <a:pt x="127" y="79"/>
                </a:cubicBezTo>
                <a:cubicBezTo>
                  <a:pt x="127" y="71"/>
                  <a:pt x="127" y="63"/>
                  <a:pt x="127" y="56"/>
                </a:cubicBezTo>
                <a:cubicBezTo>
                  <a:pt x="129" y="55"/>
                  <a:pt x="130" y="54"/>
                  <a:pt x="132" y="52"/>
                </a:cubicBezTo>
                <a:cubicBezTo>
                  <a:pt x="134" y="50"/>
                  <a:pt x="135" y="48"/>
                  <a:pt x="136" y="47"/>
                </a:cubicBezTo>
                <a:cubicBezTo>
                  <a:pt x="145" y="47"/>
                  <a:pt x="155" y="48"/>
                  <a:pt x="164" y="49"/>
                </a:cubicBezTo>
                <a:cubicBezTo>
                  <a:pt x="180" y="50"/>
                  <a:pt x="195" y="52"/>
                  <a:pt x="211" y="53"/>
                </a:cubicBezTo>
                <a:cubicBezTo>
                  <a:pt x="213" y="51"/>
                  <a:pt x="216" y="49"/>
                  <a:pt x="218" y="45"/>
                </a:cubicBezTo>
                <a:cubicBezTo>
                  <a:pt x="221" y="40"/>
                  <a:pt x="222" y="35"/>
                  <a:pt x="222" y="32"/>
                </a:cubicBezTo>
                <a:cubicBezTo>
                  <a:pt x="223" y="30"/>
                  <a:pt x="223" y="26"/>
                  <a:pt x="221" y="22"/>
                </a:cubicBezTo>
                <a:cubicBezTo>
                  <a:pt x="219" y="14"/>
                  <a:pt x="212" y="10"/>
                  <a:pt x="210" y="8"/>
                </a:cubicBezTo>
                <a:cubicBezTo>
                  <a:pt x="186" y="10"/>
                  <a:pt x="161" y="12"/>
                  <a:pt x="136" y="14"/>
                </a:cubicBezTo>
                <a:cubicBezTo>
                  <a:pt x="136" y="14"/>
                  <a:pt x="127" y="0"/>
                  <a:pt x="111" y="1"/>
                </a:cubicBezTo>
                <a:cubicBezTo>
                  <a:pt x="96" y="1"/>
                  <a:pt x="88" y="13"/>
                  <a:pt x="87" y="15"/>
                </a:cubicBezTo>
                <a:cubicBezTo>
                  <a:pt x="62" y="12"/>
                  <a:pt x="37" y="10"/>
                  <a:pt x="12" y="8"/>
                </a:cubicBezTo>
                <a:cubicBezTo>
                  <a:pt x="11" y="9"/>
                  <a:pt x="1" y="16"/>
                  <a:pt x="1" y="29"/>
                </a:cubicBezTo>
                <a:cubicBezTo>
                  <a:pt x="0" y="44"/>
                  <a:pt x="12" y="52"/>
                  <a:pt x="13" y="53"/>
                </a:cubicBezTo>
                <a:cubicBezTo>
                  <a:pt x="37" y="51"/>
                  <a:pt x="62" y="49"/>
                  <a:pt x="87" y="47"/>
                </a:cubicBezTo>
                <a:cubicBezTo>
                  <a:pt x="88" y="48"/>
                  <a:pt x="89" y="50"/>
                  <a:pt x="91" y="52"/>
                </a:cubicBezTo>
                <a:cubicBezTo>
                  <a:pt x="93" y="54"/>
                  <a:pt x="95" y="55"/>
                  <a:pt x="96" y="55"/>
                </a:cubicBezTo>
                <a:cubicBezTo>
                  <a:pt x="96" y="63"/>
                  <a:pt x="97" y="71"/>
                  <a:pt x="97" y="79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4"/>
          <p:cNvSpPr/>
          <p:nvPr/>
        </p:nvSpPr>
        <p:spPr>
          <a:xfrm>
            <a:off x="3397248" y="4530086"/>
            <a:ext cx="407835" cy="121251"/>
          </a:xfrm>
          <a:custGeom>
            <a:avLst/>
            <a:gdLst/>
            <a:ahLst/>
            <a:cxnLst/>
            <a:rect l="l" t="t" r="r" b="b"/>
            <a:pathLst>
              <a:path w="173" h="51" extrusionOk="0">
                <a:moveTo>
                  <a:pt x="0" y="19"/>
                </a:moveTo>
                <a:cubicBezTo>
                  <a:pt x="0" y="23"/>
                  <a:pt x="0" y="27"/>
                  <a:pt x="0" y="32"/>
                </a:cubicBezTo>
                <a:cubicBezTo>
                  <a:pt x="0" y="32"/>
                  <a:pt x="1" y="33"/>
                  <a:pt x="2" y="34"/>
                </a:cubicBezTo>
                <a:cubicBezTo>
                  <a:pt x="3" y="35"/>
                  <a:pt x="5" y="35"/>
                  <a:pt x="6" y="35"/>
                </a:cubicBezTo>
                <a:cubicBezTo>
                  <a:pt x="16" y="35"/>
                  <a:pt x="26" y="35"/>
                  <a:pt x="35" y="35"/>
                </a:cubicBezTo>
                <a:cubicBezTo>
                  <a:pt x="35" y="39"/>
                  <a:pt x="35" y="43"/>
                  <a:pt x="35" y="47"/>
                </a:cubicBezTo>
                <a:cubicBezTo>
                  <a:pt x="36" y="47"/>
                  <a:pt x="36" y="48"/>
                  <a:pt x="37" y="49"/>
                </a:cubicBezTo>
                <a:cubicBezTo>
                  <a:pt x="38" y="51"/>
                  <a:pt x="40" y="51"/>
                  <a:pt x="40" y="51"/>
                </a:cubicBezTo>
                <a:cubicBezTo>
                  <a:pt x="71" y="51"/>
                  <a:pt x="102" y="51"/>
                  <a:pt x="133" y="51"/>
                </a:cubicBezTo>
                <a:cubicBezTo>
                  <a:pt x="134" y="50"/>
                  <a:pt x="135" y="50"/>
                  <a:pt x="136" y="49"/>
                </a:cubicBezTo>
                <a:cubicBezTo>
                  <a:pt x="137" y="48"/>
                  <a:pt x="137" y="47"/>
                  <a:pt x="137" y="47"/>
                </a:cubicBezTo>
                <a:cubicBezTo>
                  <a:pt x="137" y="43"/>
                  <a:pt x="137" y="39"/>
                  <a:pt x="137" y="36"/>
                </a:cubicBezTo>
                <a:cubicBezTo>
                  <a:pt x="147" y="36"/>
                  <a:pt x="157" y="36"/>
                  <a:pt x="167" y="36"/>
                </a:cubicBezTo>
                <a:cubicBezTo>
                  <a:pt x="168" y="35"/>
                  <a:pt x="169" y="35"/>
                  <a:pt x="170" y="34"/>
                </a:cubicBezTo>
                <a:cubicBezTo>
                  <a:pt x="172" y="33"/>
                  <a:pt x="172" y="31"/>
                  <a:pt x="173" y="30"/>
                </a:cubicBezTo>
                <a:cubicBezTo>
                  <a:pt x="173" y="27"/>
                  <a:pt x="173" y="23"/>
                  <a:pt x="173" y="20"/>
                </a:cubicBezTo>
                <a:cubicBezTo>
                  <a:pt x="172" y="19"/>
                  <a:pt x="172" y="18"/>
                  <a:pt x="171" y="17"/>
                </a:cubicBezTo>
                <a:cubicBezTo>
                  <a:pt x="169" y="15"/>
                  <a:pt x="167" y="15"/>
                  <a:pt x="167" y="15"/>
                </a:cubicBezTo>
                <a:cubicBezTo>
                  <a:pt x="157" y="15"/>
                  <a:pt x="147" y="15"/>
                  <a:pt x="137" y="15"/>
                </a:cubicBezTo>
                <a:cubicBezTo>
                  <a:pt x="137" y="11"/>
                  <a:pt x="137" y="7"/>
                  <a:pt x="137" y="3"/>
                </a:cubicBezTo>
                <a:cubicBezTo>
                  <a:pt x="137" y="3"/>
                  <a:pt x="137" y="2"/>
                  <a:pt x="136" y="1"/>
                </a:cubicBezTo>
                <a:cubicBezTo>
                  <a:pt x="135" y="0"/>
                  <a:pt x="134" y="0"/>
                  <a:pt x="133" y="0"/>
                </a:cubicBezTo>
                <a:cubicBezTo>
                  <a:pt x="102" y="0"/>
                  <a:pt x="70" y="0"/>
                  <a:pt x="39" y="0"/>
                </a:cubicBezTo>
                <a:cubicBezTo>
                  <a:pt x="38" y="0"/>
                  <a:pt x="37" y="0"/>
                  <a:pt x="37" y="1"/>
                </a:cubicBezTo>
                <a:cubicBezTo>
                  <a:pt x="35" y="2"/>
                  <a:pt x="35" y="4"/>
                  <a:pt x="35" y="4"/>
                </a:cubicBezTo>
                <a:cubicBezTo>
                  <a:pt x="35" y="8"/>
                  <a:pt x="35" y="11"/>
                  <a:pt x="35" y="15"/>
                </a:cubicBezTo>
                <a:cubicBezTo>
                  <a:pt x="25" y="15"/>
                  <a:pt x="15" y="15"/>
                  <a:pt x="5" y="15"/>
                </a:cubicBezTo>
                <a:cubicBezTo>
                  <a:pt x="5" y="15"/>
                  <a:pt x="3" y="15"/>
                  <a:pt x="2" y="17"/>
                </a:cubicBezTo>
                <a:cubicBezTo>
                  <a:pt x="1" y="17"/>
                  <a:pt x="1" y="18"/>
                  <a:pt x="0" y="19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4"/>
          <p:cNvSpPr/>
          <p:nvPr/>
        </p:nvSpPr>
        <p:spPr>
          <a:xfrm>
            <a:off x="3507473" y="4662355"/>
            <a:ext cx="176359" cy="22045"/>
          </a:xfrm>
          <a:custGeom>
            <a:avLst/>
            <a:gdLst/>
            <a:ahLst/>
            <a:cxnLst/>
            <a:rect l="l" t="t" r="r" b="b"/>
            <a:pathLst>
              <a:path w="74" h="10" extrusionOk="0">
                <a:moveTo>
                  <a:pt x="0" y="0"/>
                </a:moveTo>
                <a:cubicBezTo>
                  <a:pt x="25" y="0"/>
                  <a:pt x="50" y="0"/>
                  <a:pt x="74" y="0"/>
                </a:cubicBezTo>
                <a:cubicBezTo>
                  <a:pt x="74" y="1"/>
                  <a:pt x="74" y="4"/>
                  <a:pt x="72" y="7"/>
                </a:cubicBezTo>
                <a:cubicBezTo>
                  <a:pt x="70" y="9"/>
                  <a:pt x="68" y="10"/>
                  <a:pt x="67" y="10"/>
                </a:cubicBezTo>
                <a:cubicBezTo>
                  <a:pt x="47" y="10"/>
                  <a:pt x="27" y="10"/>
                  <a:pt x="7" y="10"/>
                </a:cubicBezTo>
                <a:cubicBezTo>
                  <a:pt x="6" y="10"/>
                  <a:pt x="4" y="9"/>
                  <a:pt x="2" y="7"/>
                </a:cubicBezTo>
                <a:cubicBezTo>
                  <a:pt x="0" y="4"/>
                  <a:pt x="0" y="1"/>
                  <a:pt x="0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4"/>
          <p:cNvSpPr/>
          <p:nvPr/>
        </p:nvSpPr>
        <p:spPr>
          <a:xfrm>
            <a:off x="3463383" y="4739516"/>
            <a:ext cx="77161" cy="198404"/>
          </a:xfrm>
          <a:custGeom>
            <a:avLst/>
            <a:gdLst/>
            <a:ahLst/>
            <a:cxnLst/>
            <a:rect l="l" t="t" r="r" b="b"/>
            <a:pathLst>
              <a:path w="33" h="88" extrusionOk="0">
                <a:moveTo>
                  <a:pt x="33" y="0"/>
                </a:moveTo>
                <a:cubicBezTo>
                  <a:pt x="23" y="23"/>
                  <a:pt x="13" y="46"/>
                  <a:pt x="3" y="69"/>
                </a:cubicBezTo>
                <a:cubicBezTo>
                  <a:pt x="0" y="76"/>
                  <a:pt x="4" y="84"/>
                  <a:pt x="11" y="86"/>
                </a:cubicBezTo>
                <a:cubicBezTo>
                  <a:pt x="18" y="88"/>
                  <a:pt x="25" y="85"/>
                  <a:pt x="28" y="78"/>
                </a:cubicBezTo>
                <a:cubicBezTo>
                  <a:pt x="28" y="76"/>
                  <a:pt x="29" y="74"/>
                  <a:pt x="29" y="72"/>
                </a:cubicBezTo>
                <a:cubicBezTo>
                  <a:pt x="30" y="48"/>
                  <a:pt x="32" y="24"/>
                  <a:pt x="33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4"/>
          <p:cNvSpPr/>
          <p:nvPr/>
        </p:nvSpPr>
        <p:spPr>
          <a:xfrm>
            <a:off x="3562582" y="4739516"/>
            <a:ext cx="66135" cy="308629"/>
          </a:xfrm>
          <a:custGeom>
            <a:avLst/>
            <a:gdLst/>
            <a:ahLst/>
            <a:cxnLst/>
            <a:rect l="l" t="t" r="r" b="b"/>
            <a:pathLst>
              <a:path w="27" h="134" extrusionOk="0">
                <a:moveTo>
                  <a:pt x="14" y="0"/>
                </a:moveTo>
                <a:cubicBezTo>
                  <a:pt x="10" y="39"/>
                  <a:pt x="5" y="79"/>
                  <a:pt x="1" y="118"/>
                </a:cubicBezTo>
                <a:cubicBezTo>
                  <a:pt x="0" y="127"/>
                  <a:pt x="6" y="134"/>
                  <a:pt x="14" y="134"/>
                </a:cubicBezTo>
                <a:cubicBezTo>
                  <a:pt x="21" y="134"/>
                  <a:pt x="27" y="128"/>
                  <a:pt x="27" y="121"/>
                </a:cubicBezTo>
                <a:cubicBezTo>
                  <a:pt x="23" y="81"/>
                  <a:pt x="18" y="40"/>
                  <a:pt x="14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4"/>
          <p:cNvSpPr/>
          <p:nvPr/>
        </p:nvSpPr>
        <p:spPr>
          <a:xfrm>
            <a:off x="3650762" y="4739516"/>
            <a:ext cx="77161" cy="209430"/>
          </a:xfrm>
          <a:custGeom>
            <a:avLst/>
            <a:gdLst/>
            <a:ahLst/>
            <a:cxnLst/>
            <a:rect l="l" t="t" r="r" b="b"/>
            <a:pathLst>
              <a:path w="31" h="90" extrusionOk="0">
                <a:moveTo>
                  <a:pt x="0" y="0"/>
                </a:moveTo>
                <a:cubicBezTo>
                  <a:pt x="1" y="25"/>
                  <a:pt x="2" y="50"/>
                  <a:pt x="3" y="75"/>
                </a:cubicBezTo>
                <a:cubicBezTo>
                  <a:pt x="5" y="84"/>
                  <a:pt x="14" y="90"/>
                  <a:pt x="21" y="88"/>
                </a:cubicBezTo>
                <a:cubicBezTo>
                  <a:pt x="26" y="86"/>
                  <a:pt x="30" y="80"/>
                  <a:pt x="31" y="74"/>
                </a:cubicBezTo>
                <a:cubicBezTo>
                  <a:pt x="29" y="71"/>
                  <a:pt x="28" y="67"/>
                  <a:pt x="27" y="64"/>
                </a:cubicBezTo>
                <a:cubicBezTo>
                  <a:pt x="18" y="43"/>
                  <a:pt x="9" y="21"/>
                  <a:pt x="0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4"/>
          <p:cNvSpPr/>
          <p:nvPr/>
        </p:nvSpPr>
        <p:spPr>
          <a:xfrm>
            <a:off x="355041" y="5808699"/>
            <a:ext cx="1333722" cy="881797"/>
          </a:xfrm>
          <a:custGeom>
            <a:avLst/>
            <a:gdLst/>
            <a:ahLst/>
            <a:cxnLst/>
            <a:rect l="l" t="t" r="r" b="b"/>
            <a:pathLst>
              <a:path w="568" h="375" extrusionOk="0">
                <a:moveTo>
                  <a:pt x="0" y="335"/>
                </a:moveTo>
                <a:cubicBezTo>
                  <a:pt x="25" y="330"/>
                  <a:pt x="62" y="318"/>
                  <a:pt x="102" y="292"/>
                </a:cubicBezTo>
                <a:cubicBezTo>
                  <a:pt x="150" y="261"/>
                  <a:pt x="178" y="222"/>
                  <a:pt x="192" y="200"/>
                </a:cubicBezTo>
                <a:cubicBezTo>
                  <a:pt x="208" y="172"/>
                  <a:pt x="224" y="150"/>
                  <a:pt x="236" y="133"/>
                </a:cubicBezTo>
                <a:cubicBezTo>
                  <a:pt x="252" y="112"/>
                  <a:pt x="263" y="96"/>
                  <a:pt x="282" y="77"/>
                </a:cubicBezTo>
                <a:cubicBezTo>
                  <a:pt x="297" y="62"/>
                  <a:pt x="314" y="45"/>
                  <a:pt x="341" y="30"/>
                </a:cubicBezTo>
                <a:cubicBezTo>
                  <a:pt x="359" y="19"/>
                  <a:pt x="385" y="5"/>
                  <a:pt x="421" y="2"/>
                </a:cubicBezTo>
                <a:cubicBezTo>
                  <a:pt x="462" y="0"/>
                  <a:pt x="491" y="15"/>
                  <a:pt x="509" y="23"/>
                </a:cubicBezTo>
                <a:cubicBezTo>
                  <a:pt x="536" y="36"/>
                  <a:pt x="548" y="50"/>
                  <a:pt x="552" y="54"/>
                </a:cubicBezTo>
                <a:cubicBezTo>
                  <a:pt x="560" y="64"/>
                  <a:pt x="565" y="73"/>
                  <a:pt x="568" y="80"/>
                </a:cubicBezTo>
                <a:cubicBezTo>
                  <a:pt x="560" y="73"/>
                  <a:pt x="534" y="52"/>
                  <a:pt x="502" y="56"/>
                </a:cubicBezTo>
                <a:cubicBezTo>
                  <a:pt x="485" y="58"/>
                  <a:pt x="472" y="66"/>
                  <a:pt x="461" y="73"/>
                </a:cubicBezTo>
                <a:cubicBezTo>
                  <a:pt x="445" y="82"/>
                  <a:pt x="435" y="92"/>
                  <a:pt x="426" y="101"/>
                </a:cubicBezTo>
                <a:cubicBezTo>
                  <a:pt x="421" y="107"/>
                  <a:pt x="412" y="117"/>
                  <a:pt x="394" y="141"/>
                </a:cubicBezTo>
                <a:cubicBezTo>
                  <a:pt x="381" y="160"/>
                  <a:pt x="373" y="173"/>
                  <a:pt x="365" y="186"/>
                </a:cubicBezTo>
                <a:cubicBezTo>
                  <a:pt x="352" y="206"/>
                  <a:pt x="335" y="232"/>
                  <a:pt x="316" y="258"/>
                </a:cubicBezTo>
                <a:cubicBezTo>
                  <a:pt x="294" y="287"/>
                  <a:pt x="280" y="305"/>
                  <a:pt x="255" y="325"/>
                </a:cubicBezTo>
                <a:cubicBezTo>
                  <a:pt x="243" y="336"/>
                  <a:pt x="227" y="349"/>
                  <a:pt x="202" y="359"/>
                </a:cubicBezTo>
                <a:cubicBezTo>
                  <a:pt x="166" y="374"/>
                  <a:pt x="136" y="375"/>
                  <a:pt x="124" y="375"/>
                </a:cubicBezTo>
                <a:cubicBezTo>
                  <a:pt x="98" y="374"/>
                  <a:pt x="79" y="368"/>
                  <a:pt x="63" y="363"/>
                </a:cubicBezTo>
                <a:cubicBezTo>
                  <a:pt x="36" y="355"/>
                  <a:pt x="15" y="344"/>
                  <a:pt x="0" y="335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4"/>
          <p:cNvSpPr/>
          <p:nvPr/>
        </p:nvSpPr>
        <p:spPr>
          <a:xfrm>
            <a:off x="851055" y="6359822"/>
            <a:ext cx="562149" cy="341700"/>
          </a:xfrm>
          <a:custGeom>
            <a:avLst/>
            <a:gdLst/>
            <a:ahLst/>
            <a:cxnLst/>
            <a:rect l="l" t="t" r="r" b="b"/>
            <a:pathLst>
              <a:path w="241" h="143" extrusionOk="0">
                <a:moveTo>
                  <a:pt x="0" y="140"/>
                </a:moveTo>
                <a:cubicBezTo>
                  <a:pt x="13" y="139"/>
                  <a:pt x="32" y="137"/>
                  <a:pt x="53" y="129"/>
                </a:cubicBezTo>
                <a:cubicBezTo>
                  <a:pt x="71" y="122"/>
                  <a:pt x="84" y="113"/>
                  <a:pt x="93" y="107"/>
                </a:cubicBezTo>
                <a:cubicBezTo>
                  <a:pt x="112" y="95"/>
                  <a:pt x="124" y="83"/>
                  <a:pt x="138" y="70"/>
                </a:cubicBezTo>
                <a:cubicBezTo>
                  <a:pt x="160" y="49"/>
                  <a:pt x="171" y="38"/>
                  <a:pt x="177" y="30"/>
                </a:cubicBezTo>
                <a:cubicBezTo>
                  <a:pt x="180" y="25"/>
                  <a:pt x="186" y="16"/>
                  <a:pt x="198" y="8"/>
                </a:cubicBezTo>
                <a:cubicBezTo>
                  <a:pt x="207" y="3"/>
                  <a:pt x="213" y="2"/>
                  <a:pt x="218" y="1"/>
                </a:cubicBezTo>
                <a:cubicBezTo>
                  <a:pt x="223" y="1"/>
                  <a:pt x="234" y="0"/>
                  <a:pt x="238" y="6"/>
                </a:cubicBezTo>
                <a:cubicBezTo>
                  <a:pt x="241" y="9"/>
                  <a:pt x="241" y="15"/>
                  <a:pt x="237" y="26"/>
                </a:cubicBezTo>
                <a:cubicBezTo>
                  <a:pt x="229" y="45"/>
                  <a:pt x="217" y="58"/>
                  <a:pt x="206" y="68"/>
                </a:cubicBezTo>
                <a:cubicBezTo>
                  <a:pt x="193" y="80"/>
                  <a:pt x="181" y="91"/>
                  <a:pt x="162" y="103"/>
                </a:cubicBezTo>
                <a:cubicBezTo>
                  <a:pt x="155" y="108"/>
                  <a:pt x="128" y="124"/>
                  <a:pt x="89" y="134"/>
                </a:cubicBezTo>
                <a:cubicBezTo>
                  <a:pt x="76" y="138"/>
                  <a:pt x="57" y="142"/>
                  <a:pt x="32" y="143"/>
                </a:cubicBezTo>
                <a:cubicBezTo>
                  <a:pt x="19" y="143"/>
                  <a:pt x="8" y="141"/>
                  <a:pt x="0" y="140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4"/>
          <p:cNvSpPr/>
          <p:nvPr/>
        </p:nvSpPr>
        <p:spPr>
          <a:xfrm>
            <a:off x="1225819" y="6558226"/>
            <a:ext cx="220449" cy="110225"/>
          </a:xfrm>
          <a:custGeom>
            <a:avLst/>
            <a:gdLst/>
            <a:ahLst/>
            <a:cxnLst/>
            <a:rect l="l" t="t" r="r" b="b"/>
            <a:pathLst>
              <a:path w="95" h="46" extrusionOk="0">
                <a:moveTo>
                  <a:pt x="0" y="45"/>
                </a:moveTo>
                <a:cubicBezTo>
                  <a:pt x="12" y="42"/>
                  <a:pt x="21" y="38"/>
                  <a:pt x="28" y="34"/>
                </a:cubicBezTo>
                <a:cubicBezTo>
                  <a:pt x="37" y="29"/>
                  <a:pt x="47" y="21"/>
                  <a:pt x="50" y="19"/>
                </a:cubicBezTo>
                <a:cubicBezTo>
                  <a:pt x="60" y="12"/>
                  <a:pt x="62" y="9"/>
                  <a:pt x="69" y="6"/>
                </a:cubicBezTo>
                <a:cubicBezTo>
                  <a:pt x="72" y="5"/>
                  <a:pt x="84" y="0"/>
                  <a:pt x="90" y="6"/>
                </a:cubicBezTo>
                <a:cubicBezTo>
                  <a:pt x="93" y="9"/>
                  <a:pt x="95" y="14"/>
                  <a:pt x="93" y="18"/>
                </a:cubicBezTo>
                <a:cubicBezTo>
                  <a:pt x="92" y="20"/>
                  <a:pt x="89" y="21"/>
                  <a:pt x="88" y="23"/>
                </a:cubicBezTo>
                <a:cubicBezTo>
                  <a:pt x="77" y="28"/>
                  <a:pt x="72" y="31"/>
                  <a:pt x="70" y="32"/>
                </a:cubicBezTo>
                <a:cubicBezTo>
                  <a:pt x="54" y="38"/>
                  <a:pt x="46" y="41"/>
                  <a:pt x="34" y="43"/>
                </a:cubicBezTo>
                <a:cubicBezTo>
                  <a:pt x="21" y="45"/>
                  <a:pt x="10" y="46"/>
                  <a:pt x="0" y="45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4"/>
          <p:cNvSpPr/>
          <p:nvPr/>
        </p:nvSpPr>
        <p:spPr>
          <a:xfrm>
            <a:off x="806965" y="5676429"/>
            <a:ext cx="198404" cy="209430"/>
          </a:xfrm>
          <a:custGeom>
            <a:avLst/>
            <a:gdLst/>
            <a:ahLst/>
            <a:cxnLst/>
            <a:rect l="l" t="t" r="r" b="b"/>
            <a:pathLst>
              <a:path w="84" h="85" extrusionOk="0">
                <a:moveTo>
                  <a:pt x="82" y="85"/>
                </a:moveTo>
                <a:cubicBezTo>
                  <a:pt x="80" y="77"/>
                  <a:pt x="76" y="62"/>
                  <a:pt x="64" y="49"/>
                </a:cubicBezTo>
                <a:cubicBezTo>
                  <a:pt x="52" y="36"/>
                  <a:pt x="39" y="30"/>
                  <a:pt x="32" y="28"/>
                </a:cubicBezTo>
                <a:cubicBezTo>
                  <a:pt x="23" y="24"/>
                  <a:pt x="15" y="23"/>
                  <a:pt x="10" y="22"/>
                </a:cubicBezTo>
                <a:cubicBezTo>
                  <a:pt x="5" y="20"/>
                  <a:pt x="0" y="17"/>
                  <a:pt x="0" y="14"/>
                </a:cubicBezTo>
                <a:cubicBezTo>
                  <a:pt x="0" y="8"/>
                  <a:pt x="14" y="2"/>
                  <a:pt x="24" y="1"/>
                </a:cubicBezTo>
                <a:cubicBezTo>
                  <a:pt x="38" y="0"/>
                  <a:pt x="48" y="6"/>
                  <a:pt x="52" y="8"/>
                </a:cubicBezTo>
                <a:cubicBezTo>
                  <a:pt x="61" y="13"/>
                  <a:pt x="65" y="19"/>
                  <a:pt x="68" y="23"/>
                </a:cubicBezTo>
                <a:cubicBezTo>
                  <a:pt x="76" y="33"/>
                  <a:pt x="79" y="43"/>
                  <a:pt x="80" y="48"/>
                </a:cubicBezTo>
                <a:cubicBezTo>
                  <a:pt x="84" y="63"/>
                  <a:pt x="83" y="76"/>
                  <a:pt x="82" y="85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4"/>
          <p:cNvSpPr/>
          <p:nvPr/>
        </p:nvSpPr>
        <p:spPr>
          <a:xfrm>
            <a:off x="1038434" y="5621313"/>
            <a:ext cx="121251" cy="143296"/>
          </a:xfrm>
          <a:custGeom>
            <a:avLst/>
            <a:gdLst/>
            <a:ahLst/>
            <a:cxnLst/>
            <a:rect l="l" t="t" r="r" b="b"/>
            <a:pathLst>
              <a:path w="53" h="62" extrusionOk="0">
                <a:moveTo>
                  <a:pt x="3" y="62"/>
                </a:moveTo>
                <a:cubicBezTo>
                  <a:pt x="1" y="58"/>
                  <a:pt x="0" y="51"/>
                  <a:pt x="1" y="43"/>
                </a:cubicBezTo>
                <a:cubicBezTo>
                  <a:pt x="2" y="39"/>
                  <a:pt x="3" y="26"/>
                  <a:pt x="14" y="13"/>
                </a:cubicBezTo>
                <a:cubicBezTo>
                  <a:pt x="18" y="8"/>
                  <a:pt x="23" y="3"/>
                  <a:pt x="31" y="1"/>
                </a:cubicBezTo>
                <a:cubicBezTo>
                  <a:pt x="37" y="0"/>
                  <a:pt x="48" y="0"/>
                  <a:pt x="51" y="6"/>
                </a:cubicBezTo>
                <a:cubicBezTo>
                  <a:pt x="53" y="10"/>
                  <a:pt x="52" y="14"/>
                  <a:pt x="52" y="14"/>
                </a:cubicBezTo>
                <a:cubicBezTo>
                  <a:pt x="50" y="19"/>
                  <a:pt x="47" y="20"/>
                  <a:pt x="42" y="23"/>
                </a:cubicBezTo>
                <a:cubicBezTo>
                  <a:pt x="42" y="23"/>
                  <a:pt x="33" y="29"/>
                  <a:pt x="21" y="39"/>
                </a:cubicBezTo>
                <a:cubicBezTo>
                  <a:pt x="17" y="42"/>
                  <a:pt x="14" y="45"/>
                  <a:pt x="10" y="49"/>
                </a:cubicBezTo>
                <a:cubicBezTo>
                  <a:pt x="6" y="54"/>
                  <a:pt x="4" y="59"/>
                  <a:pt x="3" y="62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4"/>
          <p:cNvSpPr/>
          <p:nvPr/>
        </p:nvSpPr>
        <p:spPr>
          <a:xfrm>
            <a:off x="1005370" y="5709493"/>
            <a:ext cx="352719" cy="242494"/>
          </a:xfrm>
          <a:custGeom>
            <a:avLst/>
            <a:gdLst/>
            <a:ahLst/>
            <a:cxnLst/>
            <a:rect l="l" t="t" r="r" b="b"/>
            <a:pathLst>
              <a:path w="149" h="104" extrusionOk="0">
                <a:moveTo>
                  <a:pt x="0" y="104"/>
                </a:moveTo>
                <a:cubicBezTo>
                  <a:pt x="5" y="92"/>
                  <a:pt x="14" y="75"/>
                  <a:pt x="30" y="61"/>
                </a:cubicBezTo>
                <a:cubicBezTo>
                  <a:pt x="36" y="56"/>
                  <a:pt x="41" y="53"/>
                  <a:pt x="46" y="50"/>
                </a:cubicBezTo>
                <a:cubicBezTo>
                  <a:pt x="55" y="43"/>
                  <a:pt x="67" y="37"/>
                  <a:pt x="82" y="32"/>
                </a:cubicBezTo>
                <a:cubicBezTo>
                  <a:pt x="90" y="29"/>
                  <a:pt x="103" y="24"/>
                  <a:pt x="121" y="23"/>
                </a:cubicBezTo>
                <a:cubicBezTo>
                  <a:pt x="129" y="23"/>
                  <a:pt x="135" y="23"/>
                  <a:pt x="140" y="23"/>
                </a:cubicBezTo>
                <a:cubicBezTo>
                  <a:pt x="140" y="23"/>
                  <a:pt x="145" y="23"/>
                  <a:pt x="147" y="20"/>
                </a:cubicBezTo>
                <a:cubicBezTo>
                  <a:pt x="149" y="16"/>
                  <a:pt x="146" y="12"/>
                  <a:pt x="144" y="10"/>
                </a:cubicBezTo>
                <a:cubicBezTo>
                  <a:pt x="142" y="7"/>
                  <a:pt x="138" y="5"/>
                  <a:pt x="131" y="3"/>
                </a:cubicBezTo>
                <a:cubicBezTo>
                  <a:pt x="121" y="0"/>
                  <a:pt x="113" y="0"/>
                  <a:pt x="109" y="1"/>
                </a:cubicBezTo>
                <a:cubicBezTo>
                  <a:pt x="105" y="1"/>
                  <a:pt x="95" y="1"/>
                  <a:pt x="82" y="6"/>
                </a:cubicBezTo>
                <a:cubicBezTo>
                  <a:pt x="63" y="12"/>
                  <a:pt x="50" y="21"/>
                  <a:pt x="48" y="22"/>
                </a:cubicBezTo>
                <a:cubicBezTo>
                  <a:pt x="41" y="28"/>
                  <a:pt x="36" y="33"/>
                  <a:pt x="33" y="36"/>
                </a:cubicBezTo>
                <a:cubicBezTo>
                  <a:pt x="30" y="39"/>
                  <a:pt x="23" y="47"/>
                  <a:pt x="15" y="60"/>
                </a:cubicBezTo>
                <a:cubicBezTo>
                  <a:pt x="13" y="64"/>
                  <a:pt x="10" y="69"/>
                  <a:pt x="7" y="76"/>
                </a:cubicBezTo>
                <a:cubicBezTo>
                  <a:pt x="3" y="86"/>
                  <a:pt x="1" y="96"/>
                  <a:pt x="0" y="104"/>
                </a:cubicBezTo>
                <a:close/>
              </a:path>
            </a:pathLst>
          </a:custGeom>
          <a:solidFill>
            <a:srgbClr val="194B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4"/>
          <p:cNvSpPr/>
          <p:nvPr/>
        </p:nvSpPr>
        <p:spPr>
          <a:xfrm>
            <a:off x="3430320" y="5908519"/>
            <a:ext cx="357649" cy="531359"/>
          </a:xfrm>
          <a:custGeom>
            <a:avLst/>
            <a:gdLst/>
            <a:ahLst/>
            <a:cxnLst/>
            <a:rect l="l" t="t" r="r" b="b"/>
            <a:pathLst>
              <a:path w="166" h="243" extrusionOk="0">
                <a:moveTo>
                  <a:pt x="83" y="0"/>
                </a:moveTo>
                <a:cubicBezTo>
                  <a:pt x="66" y="24"/>
                  <a:pt x="44" y="57"/>
                  <a:pt x="23" y="94"/>
                </a:cubicBezTo>
                <a:cubicBezTo>
                  <a:pt x="18" y="102"/>
                  <a:pt x="11" y="115"/>
                  <a:pt x="7" y="134"/>
                </a:cubicBezTo>
                <a:cubicBezTo>
                  <a:pt x="4" y="148"/>
                  <a:pt x="0" y="165"/>
                  <a:pt x="7" y="185"/>
                </a:cubicBezTo>
                <a:cubicBezTo>
                  <a:pt x="17" y="216"/>
                  <a:pt x="46" y="229"/>
                  <a:pt x="51" y="231"/>
                </a:cubicBezTo>
                <a:cubicBezTo>
                  <a:pt x="78" y="243"/>
                  <a:pt x="102" y="236"/>
                  <a:pt x="109" y="234"/>
                </a:cubicBezTo>
                <a:cubicBezTo>
                  <a:pt x="118" y="231"/>
                  <a:pt x="137" y="226"/>
                  <a:pt x="151" y="207"/>
                </a:cubicBezTo>
                <a:cubicBezTo>
                  <a:pt x="164" y="190"/>
                  <a:pt x="165" y="171"/>
                  <a:pt x="165" y="162"/>
                </a:cubicBezTo>
                <a:cubicBezTo>
                  <a:pt x="166" y="144"/>
                  <a:pt x="161" y="130"/>
                  <a:pt x="156" y="116"/>
                </a:cubicBezTo>
                <a:cubicBezTo>
                  <a:pt x="149" y="97"/>
                  <a:pt x="141" y="86"/>
                  <a:pt x="116" y="48"/>
                </a:cubicBezTo>
                <a:cubicBezTo>
                  <a:pt x="103" y="29"/>
                  <a:pt x="92" y="12"/>
                  <a:pt x="83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4"/>
          <p:cNvSpPr/>
          <p:nvPr/>
        </p:nvSpPr>
        <p:spPr>
          <a:xfrm>
            <a:off x="3522289" y="6010703"/>
            <a:ext cx="51095" cy="91969"/>
          </a:xfrm>
          <a:custGeom>
            <a:avLst/>
            <a:gdLst/>
            <a:ahLst/>
            <a:cxnLst/>
            <a:rect l="l" t="t" r="r" b="b"/>
            <a:pathLst>
              <a:path w="27" h="43" extrusionOk="0">
                <a:moveTo>
                  <a:pt x="2" y="43"/>
                </a:moveTo>
                <a:cubicBezTo>
                  <a:pt x="1" y="41"/>
                  <a:pt x="0" y="40"/>
                  <a:pt x="1" y="37"/>
                </a:cubicBezTo>
                <a:cubicBezTo>
                  <a:pt x="1" y="33"/>
                  <a:pt x="3" y="29"/>
                  <a:pt x="7" y="23"/>
                </a:cubicBezTo>
                <a:cubicBezTo>
                  <a:pt x="12" y="15"/>
                  <a:pt x="13" y="13"/>
                  <a:pt x="18" y="5"/>
                </a:cubicBezTo>
                <a:cubicBezTo>
                  <a:pt x="21" y="0"/>
                  <a:pt x="24" y="0"/>
                  <a:pt x="25" y="1"/>
                </a:cubicBezTo>
                <a:cubicBezTo>
                  <a:pt x="27" y="1"/>
                  <a:pt x="27" y="2"/>
                  <a:pt x="27" y="3"/>
                </a:cubicBezTo>
                <a:cubicBezTo>
                  <a:pt x="27" y="7"/>
                  <a:pt x="25" y="11"/>
                  <a:pt x="21" y="17"/>
                </a:cubicBezTo>
                <a:cubicBezTo>
                  <a:pt x="15" y="28"/>
                  <a:pt x="16" y="26"/>
                  <a:pt x="12" y="31"/>
                </a:cubicBezTo>
                <a:cubicBezTo>
                  <a:pt x="9" y="37"/>
                  <a:pt x="7" y="43"/>
                  <a:pt x="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4"/>
          <p:cNvSpPr/>
          <p:nvPr/>
        </p:nvSpPr>
        <p:spPr>
          <a:xfrm>
            <a:off x="3828843" y="4845794"/>
            <a:ext cx="817476" cy="1205776"/>
          </a:xfrm>
          <a:custGeom>
            <a:avLst/>
            <a:gdLst/>
            <a:ahLst/>
            <a:cxnLst/>
            <a:rect l="l" t="t" r="r" b="b"/>
            <a:pathLst>
              <a:path w="377" h="551" extrusionOk="0">
                <a:moveTo>
                  <a:pt x="189" y="0"/>
                </a:moveTo>
                <a:cubicBezTo>
                  <a:pt x="150" y="55"/>
                  <a:pt x="100" y="130"/>
                  <a:pt x="52" y="213"/>
                </a:cubicBezTo>
                <a:cubicBezTo>
                  <a:pt x="41" y="232"/>
                  <a:pt x="24" y="262"/>
                  <a:pt x="15" y="305"/>
                </a:cubicBezTo>
                <a:cubicBezTo>
                  <a:pt x="8" y="336"/>
                  <a:pt x="0" y="376"/>
                  <a:pt x="15" y="420"/>
                </a:cubicBezTo>
                <a:cubicBezTo>
                  <a:pt x="39" y="490"/>
                  <a:pt x="104" y="520"/>
                  <a:pt x="115" y="525"/>
                </a:cubicBezTo>
                <a:cubicBezTo>
                  <a:pt x="177" y="551"/>
                  <a:pt x="232" y="536"/>
                  <a:pt x="248" y="531"/>
                </a:cubicBezTo>
                <a:cubicBezTo>
                  <a:pt x="267" y="526"/>
                  <a:pt x="310" y="512"/>
                  <a:pt x="342" y="470"/>
                </a:cubicBezTo>
                <a:cubicBezTo>
                  <a:pt x="371" y="431"/>
                  <a:pt x="374" y="390"/>
                  <a:pt x="375" y="369"/>
                </a:cubicBezTo>
                <a:cubicBezTo>
                  <a:pt x="377" y="327"/>
                  <a:pt x="366" y="296"/>
                  <a:pt x="353" y="263"/>
                </a:cubicBezTo>
                <a:cubicBezTo>
                  <a:pt x="337" y="222"/>
                  <a:pt x="320" y="195"/>
                  <a:pt x="263" y="109"/>
                </a:cubicBezTo>
                <a:cubicBezTo>
                  <a:pt x="234" y="66"/>
                  <a:pt x="209" y="29"/>
                  <a:pt x="189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4"/>
          <p:cNvSpPr/>
          <p:nvPr/>
        </p:nvSpPr>
        <p:spPr>
          <a:xfrm>
            <a:off x="4033212" y="5080822"/>
            <a:ext cx="132843" cy="204369"/>
          </a:xfrm>
          <a:custGeom>
            <a:avLst/>
            <a:gdLst/>
            <a:ahLst/>
            <a:cxnLst/>
            <a:rect l="l" t="t" r="r" b="b"/>
            <a:pathLst>
              <a:path w="62" h="97" extrusionOk="0">
                <a:moveTo>
                  <a:pt x="4" y="97"/>
                </a:moveTo>
                <a:cubicBezTo>
                  <a:pt x="3" y="93"/>
                  <a:pt x="0" y="91"/>
                  <a:pt x="1" y="84"/>
                </a:cubicBezTo>
                <a:cubicBezTo>
                  <a:pt x="2" y="75"/>
                  <a:pt x="7" y="65"/>
                  <a:pt x="15" y="52"/>
                </a:cubicBezTo>
                <a:cubicBezTo>
                  <a:pt x="26" y="34"/>
                  <a:pt x="29" y="28"/>
                  <a:pt x="40" y="12"/>
                </a:cubicBezTo>
                <a:cubicBezTo>
                  <a:pt x="48" y="0"/>
                  <a:pt x="54" y="1"/>
                  <a:pt x="58" y="2"/>
                </a:cubicBezTo>
                <a:cubicBezTo>
                  <a:pt x="61" y="3"/>
                  <a:pt x="60" y="5"/>
                  <a:pt x="61" y="6"/>
                </a:cubicBezTo>
                <a:cubicBezTo>
                  <a:pt x="62" y="17"/>
                  <a:pt x="56" y="24"/>
                  <a:pt x="48" y="38"/>
                </a:cubicBezTo>
                <a:cubicBezTo>
                  <a:pt x="33" y="63"/>
                  <a:pt x="36" y="58"/>
                  <a:pt x="28" y="71"/>
                </a:cubicBezTo>
                <a:cubicBezTo>
                  <a:pt x="21" y="83"/>
                  <a:pt x="17" y="97"/>
                  <a:pt x="4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4"/>
          <p:cNvSpPr/>
          <p:nvPr/>
        </p:nvSpPr>
        <p:spPr>
          <a:xfrm>
            <a:off x="4707629" y="4559678"/>
            <a:ext cx="1021845" cy="1481678"/>
          </a:xfrm>
          <a:custGeom>
            <a:avLst/>
            <a:gdLst/>
            <a:ahLst/>
            <a:cxnLst/>
            <a:rect l="l" t="t" r="r" b="b"/>
            <a:pathLst>
              <a:path w="467" h="681" extrusionOk="0">
                <a:moveTo>
                  <a:pt x="234" y="0"/>
                </a:moveTo>
                <a:cubicBezTo>
                  <a:pt x="187" y="68"/>
                  <a:pt x="124" y="161"/>
                  <a:pt x="65" y="263"/>
                </a:cubicBezTo>
                <a:cubicBezTo>
                  <a:pt x="52" y="286"/>
                  <a:pt x="31" y="324"/>
                  <a:pt x="19" y="377"/>
                </a:cubicBezTo>
                <a:cubicBezTo>
                  <a:pt x="11" y="415"/>
                  <a:pt x="0" y="464"/>
                  <a:pt x="19" y="519"/>
                </a:cubicBezTo>
                <a:cubicBezTo>
                  <a:pt x="49" y="605"/>
                  <a:pt x="129" y="642"/>
                  <a:pt x="143" y="648"/>
                </a:cubicBezTo>
                <a:cubicBezTo>
                  <a:pt x="219" y="681"/>
                  <a:pt x="287" y="662"/>
                  <a:pt x="307" y="656"/>
                </a:cubicBezTo>
                <a:cubicBezTo>
                  <a:pt x="330" y="649"/>
                  <a:pt x="384" y="633"/>
                  <a:pt x="423" y="581"/>
                </a:cubicBezTo>
                <a:cubicBezTo>
                  <a:pt x="460" y="532"/>
                  <a:pt x="463" y="481"/>
                  <a:pt x="464" y="456"/>
                </a:cubicBezTo>
                <a:cubicBezTo>
                  <a:pt x="467" y="404"/>
                  <a:pt x="453" y="366"/>
                  <a:pt x="437" y="325"/>
                </a:cubicBezTo>
                <a:cubicBezTo>
                  <a:pt x="417" y="274"/>
                  <a:pt x="397" y="241"/>
                  <a:pt x="326" y="135"/>
                </a:cubicBezTo>
                <a:cubicBezTo>
                  <a:pt x="290" y="82"/>
                  <a:pt x="259" y="36"/>
                  <a:pt x="234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4"/>
          <p:cNvSpPr/>
          <p:nvPr/>
        </p:nvSpPr>
        <p:spPr>
          <a:xfrm>
            <a:off x="4963087" y="4845794"/>
            <a:ext cx="163495" cy="255464"/>
          </a:xfrm>
          <a:custGeom>
            <a:avLst/>
            <a:gdLst/>
            <a:ahLst/>
            <a:cxnLst/>
            <a:rect l="l" t="t" r="r" b="b"/>
            <a:pathLst>
              <a:path w="76" h="120" extrusionOk="0">
                <a:moveTo>
                  <a:pt x="5" y="120"/>
                </a:moveTo>
                <a:cubicBezTo>
                  <a:pt x="3" y="115"/>
                  <a:pt x="0" y="112"/>
                  <a:pt x="1" y="103"/>
                </a:cubicBezTo>
                <a:cubicBezTo>
                  <a:pt x="2" y="92"/>
                  <a:pt x="8" y="80"/>
                  <a:pt x="19" y="64"/>
                </a:cubicBezTo>
                <a:cubicBezTo>
                  <a:pt x="32" y="42"/>
                  <a:pt x="35" y="35"/>
                  <a:pt x="49" y="14"/>
                </a:cubicBezTo>
                <a:cubicBezTo>
                  <a:pt x="59" y="0"/>
                  <a:pt x="67" y="1"/>
                  <a:pt x="71" y="2"/>
                </a:cubicBezTo>
                <a:cubicBezTo>
                  <a:pt x="75" y="3"/>
                  <a:pt x="74" y="5"/>
                  <a:pt x="75" y="7"/>
                </a:cubicBezTo>
                <a:cubicBezTo>
                  <a:pt x="76" y="20"/>
                  <a:pt x="69" y="30"/>
                  <a:pt x="59" y="47"/>
                </a:cubicBezTo>
                <a:cubicBezTo>
                  <a:pt x="41" y="78"/>
                  <a:pt x="44" y="71"/>
                  <a:pt x="34" y="88"/>
                </a:cubicBezTo>
                <a:cubicBezTo>
                  <a:pt x="25" y="102"/>
                  <a:pt x="20" y="120"/>
                  <a:pt x="5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4"/>
          <p:cNvSpPr/>
          <p:nvPr/>
        </p:nvSpPr>
        <p:spPr>
          <a:xfrm>
            <a:off x="5780563" y="5172784"/>
            <a:ext cx="602892" cy="889008"/>
          </a:xfrm>
          <a:custGeom>
            <a:avLst/>
            <a:gdLst/>
            <a:ahLst/>
            <a:cxnLst/>
            <a:rect l="l" t="t" r="r" b="b"/>
            <a:pathLst>
              <a:path w="279" h="408" extrusionOk="0">
                <a:moveTo>
                  <a:pt x="140" y="0"/>
                </a:moveTo>
                <a:cubicBezTo>
                  <a:pt x="112" y="41"/>
                  <a:pt x="74" y="97"/>
                  <a:pt x="39" y="158"/>
                </a:cubicBezTo>
                <a:cubicBezTo>
                  <a:pt x="31" y="172"/>
                  <a:pt x="18" y="194"/>
                  <a:pt x="11" y="226"/>
                </a:cubicBezTo>
                <a:cubicBezTo>
                  <a:pt x="6" y="249"/>
                  <a:pt x="0" y="278"/>
                  <a:pt x="11" y="311"/>
                </a:cubicBezTo>
                <a:cubicBezTo>
                  <a:pt x="29" y="362"/>
                  <a:pt x="77" y="384"/>
                  <a:pt x="86" y="388"/>
                </a:cubicBezTo>
                <a:cubicBezTo>
                  <a:pt x="131" y="408"/>
                  <a:pt x="172" y="396"/>
                  <a:pt x="183" y="393"/>
                </a:cubicBezTo>
                <a:cubicBezTo>
                  <a:pt x="198" y="389"/>
                  <a:pt x="230" y="379"/>
                  <a:pt x="253" y="348"/>
                </a:cubicBezTo>
                <a:cubicBezTo>
                  <a:pt x="275" y="319"/>
                  <a:pt x="277" y="288"/>
                  <a:pt x="278" y="273"/>
                </a:cubicBezTo>
                <a:cubicBezTo>
                  <a:pt x="279" y="242"/>
                  <a:pt x="271" y="219"/>
                  <a:pt x="261" y="195"/>
                </a:cubicBezTo>
                <a:cubicBezTo>
                  <a:pt x="250" y="164"/>
                  <a:pt x="237" y="145"/>
                  <a:pt x="195" y="81"/>
                </a:cubicBezTo>
                <a:cubicBezTo>
                  <a:pt x="173" y="49"/>
                  <a:pt x="155" y="22"/>
                  <a:pt x="140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4"/>
          <p:cNvSpPr/>
          <p:nvPr/>
        </p:nvSpPr>
        <p:spPr>
          <a:xfrm>
            <a:off x="5923621" y="5346501"/>
            <a:ext cx="102184" cy="153280"/>
          </a:xfrm>
          <a:custGeom>
            <a:avLst/>
            <a:gdLst/>
            <a:ahLst/>
            <a:cxnLst/>
            <a:rect l="l" t="t" r="r" b="b"/>
            <a:pathLst>
              <a:path w="46" h="72" extrusionOk="0">
                <a:moveTo>
                  <a:pt x="3" y="72"/>
                </a:moveTo>
                <a:cubicBezTo>
                  <a:pt x="2" y="69"/>
                  <a:pt x="0" y="67"/>
                  <a:pt x="1" y="62"/>
                </a:cubicBezTo>
                <a:cubicBezTo>
                  <a:pt x="2" y="55"/>
                  <a:pt x="5" y="48"/>
                  <a:pt x="11" y="38"/>
                </a:cubicBezTo>
                <a:cubicBezTo>
                  <a:pt x="19" y="25"/>
                  <a:pt x="21" y="21"/>
                  <a:pt x="30" y="9"/>
                </a:cubicBezTo>
                <a:cubicBezTo>
                  <a:pt x="36" y="0"/>
                  <a:pt x="40" y="1"/>
                  <a:pt x="43" y="1"/>
                </a:cubicBezTo>
                <a:cubicBezTo>
                  <a:pt x="45" y="2"/>
                  <a:pt x="45" y="3"/>
                  <a:pt x="45" y="4"/>
                </a:cubicBezTo>
                <a:cubicBezTo>
                  <a:pt x="46" y="12"/>
                  <a:pt x="42" y="18"/>
                  <a:pt x="36" y="28"/>
                </a:cubicBezTo>
                <a:cubicBezTo>
                  <a:pt x="25" y="47"/>
                  <a:pt x="27" y="43"/>
                  <a:pt x="21" y="53"/>
                </a:cubicBezTo>
                <a:cubicBezTo>
                  <a:pt x="15" y="61"/>
                  <a:pt x="12" y="72"/>
                  <a:pt x="3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4"/>
          <p:cNvSpPr/>
          <p:nvPr/>
        </p:nvSpPr>
        <p:spPr>
          <a:xfrm>
            <a:off x="4033212" y="5438464"/>
            <a:ext cx="562018" cy="3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Arial"/>
              <a:buNone/>
            </a:pPr>
            <a:r>
              <a:rPr lang="en-US" sz="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4"/>
          <p:cNvSpPr/>
          <p:nvPr/>
        </p:nvSpPr>
        <p:spPr>
          <a:xfrm>
            <a:off x="4911998" y="5285191"/>
            <a:ext cx="694854" cy="3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Arial"/>
              <a:buNone/>
            </a:pPr>
            <a:r>
              <a:rPr lang="en-US" sz="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4"/>
          <p:cNvSpPr/>
          <p:nvPr/>
        </p:nvSpPr>
        <p:spPr>
          <a:xfrm>
            <a:off x="5913406" y="5550870"/>
            <a:ext cx="418959" cy="23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Arial"/>
              <a:buNone/>
            </a:pPr>
            <a:r>
              <a:rPr lang="en-US" sz="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4"/>
          <p:cNvSpPr/>
          <p:nvPr/>
        </p:nvSpPr>
        <p:spPr>
          <a:xfrm>
            <a:off x="6762647" y="2198718"/>
            <a:ext cx="1021845" cy="1420367"/>
          </a:xfrm>
          <a:custGeom>
            <a:avLst/>
            <a:gdLst/>
            <a:ahLst/>
            <a:cxnLst/>
            <a:rect l="l" t="t" r="r" b="b"/>
            <a:pathLst>
              <a:path w="473" h="652" extrusionOk="0">
                <a:moveTo>
                  <a:pt x="194" y="417"/>
                </a:moveTo>
                <a:cubicBezTo>
                  <a:pt x="194" y="495"/>
                  <a:pt x="194" y="573"/>
                  <a:pt x="194" y="652"/>
                </a:cubicBezTo>
                <a:cubicBezTo>
                  <a:pt x="161" y="652"/>
                  <a:pt x="128" y="652"/>
                  <a:pt x="94" y="652"/>
                </a:cubicBezTo>
                <a:cubicBezTo>
                  <a:pt x="94" y="619"/>
                  <a:pt x="94" y="586"/>
                  <a:pt x="94" y="554"/>
                </a:cubicBezTo>
                <a:cubicBezTo>
                  <a:pt x="93" y="554"/>
                  <a:pt x="92" y="554"/>
                  <a:pt x="91" y="554"/>
                </a:cubicBezTo>
                <a:cubicBezTo>
                  <a:pt x="91" y="555"/>
                  <a:pt x="91" y="558"/>
                  <a:pt x="88" y="561"/>
                </a:cubicBezTo>
                <a:cubicBezTo>
                  <a:pt x="86" y="564"/>
                  <a:pt x="82" y="565"/>
                  <a:pt x="78" y="563"/>
                </a:cubicBezTo>
                <a:cubicBezTo>
                  <a:pt x="55" y="563"/>
                  <a:pt x="31" y="563"/>
                  <a:pt x="7" y="563"/>
                </a:cubicBezTo>
                <a:cubicBezTo>
                  <a:pt x="7" y="563"/>
                  <a:pt x="5" y="563"/>
                  <a:pt x="3" y="561"/>
                </a:cubicBezTo>
                <a:cubicBezTo>
                  <a:pt x="0" y="558"/>
                  <a:pt x="0" y="554"/>
                  <a:pt x="0" y="553"/>
                </a:cubicBezTo>
                <a:cubicBezTo>
                  <a:pt x="0" y="531"/>
                  <a:pt x="0" y="508"/>
                  <a:pt x="0" y="485"/>
                </a:cubicBezTo>
                <a:cubicBezTo>
                  <a:pt x="0" y="485"/>
                  <a:pt x="1" y="482"/>
                  <a:pt x="3" y="480"/>
                </a:cubicBezTo>
                <a:cubicBezTo>
                  <a:pt x="5" y="478"/>
                  <a:pt x="7" y="478"/>
                  <a:pt x="8" y="477"/>
                </a:cubicBezTo>
                <a:cubicBezTo>
                  <a:pt x="16" y="477"/>
                  <a:pt x="23" y="477"/>
                  <a:pt x="30" y="477"/>
                </a:cubicBezTo>
                <a:cubicBezTo>
                  <a:pt x="30" y="472"/>
                  <a:pt x="30" y="466"/>
                  <a:pt x="30" y="461"/>
                </a:cubicBezTo>
                <a:cubicBezTo>
                  <a:pt x="30" y="461"/>
                  <a:pt x="28" y="461"/>
                  <a:pt x="27" y="459"/>
                </a:cubicBezTo>
                <a:cubicBezTo>
                  <a:pt x="25" y="458"/>
                  <a:pt x="26" y="455"/>
                  <a:pt x="26" y="455"/>
                </a:cubicBezTo>
                <a:cubicBezTo>
                  <a:pt x="24" y="403"/>
                  <a:pt x="21" y="350"/>
                  <a:pt x="19" y="298"/>
                </a:cubicBezTo>
                <a:cubicBezTo>
                  <a:pt x="19" y="298"/>
                  <a:pt x="20" y="297"/>
                  <a:pt x="21" y="296"/>
                </a:cubicBezTo>
                <a:cubicBezTo>
                  <a:pt x="23" y="294"/>
                  <a:pt x="26" y="295"/>
                  <a:pt x="26" y="295"/>
                </a:cubicBezTo>
                <a:cubicBezTo>
                  <a:pt x="36" y="295"/>
                  <a:pt x="45" y="295"/>
                  <a:pt x="55" y="295"/>
                </a:cubicBezTo>
                <a:cubicBezTo>
                  <a:pt x="55" y="295"/>
                  <a:pt x="56" y="295"/>
                  <a:pt x="57" y="296"/>
                </a:cubicBezTo>
                <a:cubicBezTo>
                  <a:pt x="58" y="297"/>
                  <a:pt x="58" y="298"/>
                  <a:pt x="58" y="298"/>
                </a:cubicBezTo>
                <a:cubicBezTo>
                  <a:pt x="55" y="352"/>
                  <a:pt x="52" y="406"/>
                  <a:pt x="50" y="460"/>
                </a:cubicBezTo>
                <a:cubicBezTo>
                  <a:pt x="50" y="460"/>
                  <a:pt x="49" y="461"/>
                  <a:pt x="48" y="461"/>
                </a:cubicBezTo>
                <a:cubicBezTo>
                  <a:pt x="48" y="461"/>
                  <a:pt x="47" y="461"/>
                  <a:pt x="47" y="461"/>
                </a:cubicBezTo>
                <a:cubicBezTo>
                  <a:pt x="47" y="466"/>
                  <a:pt x="47" y="472"/>
                  <a:pt x="47" y="477"/>
                </a:cubicBezTo>
                <a:cubicBezTo>
                  <a:pt x="59" y="477"/>
                  <a:pt x="72" y="477"/>
                  <a:pt x="85" y="477"/>
                </a:cubicBezTo>
                <a:cubicBezTo>
                  <a:pt x="86" y="477"/>
                  <a:pt x="87" y="478"/>
                  <a:pt x="88" y="478"/>
                </a:cubicBezTo>
                <a:cubicBezTo>
                  <a:pt x="90" y="480"/>
                  <a:pt x="92" y="483"/>
                  <a:pt x="91" y="487"/>
                </a:cubicBezTo>
                <a:cubicBezTo>
                  <a:pt x="92" y="487"/>
                  <a:pt x="93" y="487"/>
                  <a:pt x="94" y="487"/>
                </a:cubicBezTo>
                <a:cubicBezTo>
                  <a:pt x="94" y="464"/>
                  <a:pt x="94" y="441"/>
                  <a:pt x="94" y="418"/>
                </a:cubicBezTo>
                <a:cubicBezTo>
                  <a:pt x="103" y="418"/>
                  <a:pt x="112" y="418"/>
                  <a:pt x="121" y="418"/>
                </a:cubicBezTo>
                <a:cubicBezTo>
                  <a:pt x="122" y="321"/>
                  <a:pt x="122" y="224"/>
                  <a:pt x="122" y="127"/>
                </a:cubicBezTo>
                <a:cubicBezTo>
                  <a:pt x="122" y="113"/>
                  <a:pt x="126" y="90"/>
                  <a:pt x="139" y="66"/>
                </a:cubicBezTo>
                <a:cubicBezTo>
                  <a:pt x="144" y="57"/>
                  <a:pt x="149" y="49"/>
                  <a:pt x="155" y="43"/>
                </a:cubicBezTo>
                <a:cubicBezTo>
                  <a:pt x="162" y="34"/>
                  <a:pt x="175" y="23"/>
                  <a:pt x="192" y="14"/>
                </a:cubicBezTo>
                <a:cubicBezTo>
                  <a:pt x="201" y="9"/>
                  <a:pt x="208" y="6"/>
                  <a:pt x="215" y="4"/>
                </a:cubicBezTo>
                <a:cubicBezTo>
                  <a:pt x="224" y="3"/>
                  <a:pt x="233" y="1"/>
                  <a:pt x="241" y="0"/>
                </a:cubicBezTo>
                <a:cubicBezTo>
                  <a:pt x="251" y="0"/>
                  <a:pt x="261" y="0"/>
                  <a:pt x="271" y="0"/>
                </a:cubicBezTo>
                <a:cubicBezTo>
                  <a:pt x="299" y="0"/>
                  <a:pt x="327" y="0"/>
                  <a:pt x="356" y="0"/>
                </a:cubicBezTo>
                <a:cubicBezTo>
                  <a:pt x="374" y="3"/>
                  <a:pt x="400" y="11"/>
                  <a:pt x="424" y="31"/>
                </a:cubicBezTo>
                <a:cubicBezTo>
                  <a:pt x="430" y="35"/>
                  <a:pt x="434" y="40"/>
                  <a:pt x="438" y="44"/>
                </a:cubicBezTo>
                <a:cubicBezTo>
                  <a:pt x="444" y="51"/>
                  <a:pt x="450" y="60"/>
                  <a:pt x="456" y="72"/>
                </a:cubicBezTo>
                <a:cubicBezTo>
                  <a:pt x="463" y="86"/>
                  <a:pt x="467" y="99"/>
                  <a:pt x="468" y="109"/>
                </a:cubicBezTo>
                <a:cubicBezTo>
                  <a:pt x="469" y="121"/>
                  <a:pt x="470" y="133"/>
                  <a:pt x="470" y="145"/>
                </a:cubicBezTo>
                <a:cubicBezTo>
                  <a:pt x="472" y="189"/>
                  <a:pt x="472" y="231"/>
                  <a:pt x="470" y="271"/>
                </a:cubicBezTo>
                <a:cubicBezTo>
                  <a:pt x="471" y="272"/>
                  <a:pt x="472" y="274"/>
                  <a:pt x="473" y="275"/>
                </a:cubicBezTo>
                <a:cubicBezTo>
                  <a:pt x="473" y="288"/>
                  <a:pt x="473" y="301"/>
                  <a:pt x="473" y="314"/>
                </a:cubicBezTo>
                <a:cubicBezTo>
                  <a:pt x="472" y="315"/>
                  <a:pt x="471" y="317"/>
                  <a:pt x="470" y="318"/>
                </a:cubicBezTo>
                <a:cubicBezTo>
                  <a:pt x="466" y="321"/>
                  <a:pt x="462" y="321"/>
                  <a:pt x="461" y="321"/>
                </a:cubicBezTo>
                <a:cubicBezTo>
                  <a:pt x="450" y="321"/>
                  <a:pt x="439" y="321"/>
                  <a:pt x="428" y="321"/>
                </a:cubicBezTo>
                <a:cubicBezTo>
                  <a:pt x="428" y="321"/>
                  <a:pt x="425" y="320"/>
                  <a:pt x="423" y="318"/>
                </a:cubicBezTo>
                <a:cubicBezTo>
                  <a:pt x="421" y="315"/>
                  <a:pt x="421" y="311"/>
                  <a:pt x="421" y="310"/>
                </a:cubicBezTo>
                <a:cubicBezTo>
                  <a:pt x="421" y="298"/>
                  <a:pt x="421" y="287"/>
                  <a:pt x="421" y="275"/>
                </a:cubicBezTo>
                <a:cubicBezTo>
                  <a:pt x="422" y="274"/>
                  <a:pt x="423" y="273"/>
                  <a:pt x="423" y="272"/>
                </a:cubicBezTo>
                <a:cubicBezTo>
                  <a:pt x="423" y="221"/>
                  <a:pt x="423" y="171"/>
                  <a:pt x="423" y="120"/>
                </a:cubicBezTo>
                <a:cubicBezTo>
                  <a:pt x="422" y="110"/>
                  <a:pt x="419" y="97"/>
                  <a:pt x="410" y="84"/>
                </a:cubicBezTo>
                <a:cubicBezTo>
                  <a:pt x="406" y="78"/>
                  <a:pt x="392" y="57"/>
                  <a:pt x="365" y="48"/>
                </a:cubicBezTo>
                <a:cubicBezTo>
                  <a:pt x="355" y="45"/>
                  <a:pt x="346" y="45"/>
                  <a:pt x="341" y="45"/>
                </a:cubicBezTo>
                <a:cubicBezTo>
                  <a:pt x="307" y="45"/>
                  <a:pt x="274" y="45"/>
                  <a:pt x="240" y="45"/>
                </a:cubicBezTo>
                <a:cubicBezTo>
                  <a:pt x="231" y="47"/>
                  <a:pt x="213" y="52"/>
                  <a:pt x="196" y="68"/>
                </a:cubicBezTo>
                <a:cubicBezTo>
                  <a:pt x="191" y="73"/>
                  <a:pt x="178" y="85"/>
                  <a:pt x="172" y="105"/>
                </a:cubicBezTo>
                <a:cubicBezTo>
                  <a:pt x="170" y="111"/>
                  <a:pt x="169" y="117"/>
                  <a:pt x="169" y="120"/>
                </a:cubicBezTo>
                <a:cubicBezTo>
                  <a:pt x="169" y="220"/>
                  <a:pt x="168" y="319"/>
                  <a:pt x="168" y="419"/>
                </a:cubicBezTo>
                <a:cubicBezTo>
                  <a:pt x="177" y="418"/>
                  <a:pt x="186" y="417"/>
                  <a:pt x="194" y="417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4"/>
          <p:cNvSpPr/>
          <p:nvPr/>
        </p:nvSpPr>
        <p:spPr>
          <a:xfrm>
            <a:off x="8519106" y="3435649"/>
            <a:ext cx="1205777" cy="1430582"/>
          </a:xfrm>
          <a:custGeom>
            <a:avLst/>
            <a:gdLst/>
            <a:ahLst/>
            <a:cxnLst/>
            <a:rect l="l" t="t" r="r" b="b"/>
            <a:pathLst>
              <a:path w="552" h="653" extrusionOk="0">
                <a:moveTo>
                  <a:pt x="19" y="297"/>
                </a:moveTo>
                <a:cubicBezTo>
                  <a:pt x="22" y="351"/>
                  <a:pt x="24" y="405"/>
                  <a:pt x="26" y="458"/>
                </a:cubicBezTo>
                <a:cubicBezTo>
                  <a:pt x="28" y="460"/>
                  <a:pt x="29" y="461"/>
                  <a:pt x="30" y="462"/>
                </a:cubicBezTo>
                <a:cubicBezTo>
                  <a:pt x="30" y="468"/>
                  <a:pt x="30" y="474"/>
                  <a:pt x="30" y="479"/>
                </a:cubicBezTo>
                <a:cubicBezTo>
                  <a:pt x="22" y="479"/>
                  <a:pt x="14" y="479"/>
                  <a:pt x="6" y="479"/>
                </a:cubicBezTo>
                <a:cubicBezTo>
                  <a:pt x="5" y="480"/>
                  <a:pt x="4" y="481"/>
                  <a:pt x="2" y="483"/>
                </a:cubicBezTo>
                <a:cubicBezTo>
                  <a:pt x="1" y="484"/>
                  <a:pt x="0" y="486"/>
                  <a:pt x="0" y="487"/>
                </a:cubicBezTo>
                <a:cubicBezTo>
                  <a:pt x="0" y="511"/>
                  <a:pt x="0" y="535"/>
                  <a:pt x="0" y="559"/>
                </a:cubicBezTo>
                <a:cubicBezTo>
                  <a:pt x="0" y="560"/>
                  <a:pt x="0" y="561"/>
                  <a:pt x="1" y="562"/>
                </a:cubicBezTo>
                <a:cubicBezTo>
                  <a:pt x="3" y="564"/>
                  <a:pt x="6" y="565"/>
                  <a:pt x="7" y="565"/>
                </a:cubicBezTo>
                <a:cubicBezTo>
                  <a:pt x="32" y="565"/>
                  <a:pt x="58" y="565"/>
                  <a:pt x="84" y="565"/>
                </a:cubicBezTo>
                <a:cubicBezTo>
                  <a:pt x="84" y="564"/>
                  <a:pt x="86" y="564"/>
                  <a:pt x="88" y="562"/>
                </a:cubicBezTo>
                <a:cubicBezTo>
                  <a:pt x="90" y="559"/>
                  <a:pt x="89" y="556"/>
                  <a:pt x="89" y="555"/>
                </a:cubicBezTo>
                <a:cubicBezTo>
                  <a:pt x="90" y="555"/>
                  <a:pt x="92" y="555"/>
                  <a:pt x="93" y="555"/>
                </a:cubicBezTo>
                <a:cubicBezTo>
                  <a:pt x="93" y="588"/>
                  <a:pt x="93" y="620"/>
                  <a:pt x="93" y="653"/>
                </a:cubicBezTo>
                <a:cubicBezTo>
                  <a:pt x="127" y="653"/>
                  <a:pt x="160" y="653"/>
                  <a:pt x="193" y="653"/>
                </a:cubicBezTo>
                <a:cubicBezTo>
                  <a:pt x="193" y="623"/>
                  <a:pt x="193" y="594"/>
                  <a:pt x="193" y="565"/>
                </a:cubicBezTo>
                <a:cubicBezTo>
                  <a:pt x="199" y="565"/>
                  <a:pt x="204" y="565"/>
                  <a:pt x="210" y="565"/>
                </a:cubicBezTo>
                <a:cubicBezTo>
                  <a:pt x="211" y="564"/>
                  <a:pt x="211" y="564"/>
                  <a:pt x="212" y="563"/>
                </a:cubicBezTo>
                <a:cubicBezTo>
                  <a:pt x="214" y="561"/>
                  <a:pt x="214" y="560"/>
                  <a:pt x="214" y="559"/>
                </a:cubicBezTo>
                <a:cubicBezTo>
                  <a:pt x="214" y="534"/>
                  <a:pt x="214" y="509"/>
                  <a:pt x="214" y="484"/>
                </a:cubicBezTo>
                <a:cubicBezTo>
                  <a:pt x="214" y="484"/>
                  <a:pt x="214" y="483"/>
                  <a:pt x="213" y="482"/>
                </a:cubicBezTo>
                <a:cubicBezTo>
                  <a:pt x="212" y="481"/>
                  <a:pt x="210" y="481"/>
                  <a:pt x="210" y="481"/>
                </a:cubicBezTo>
                <a:cubicBezTo>
                  <a:pt x="204" y="481"/>
                  <a:pt x="198" y="481"/>
                  <a:pt x="192" y="481"/>
                </a:cubicBezTo>
                <a:cubicBezTo>
                  <a:pt x="192" y="460"/>
                  <a:pt x="192" y="440"/>
                  <a:pt x="192" y="419"/>
                </a:cubicBezTo>
                <a:cubicBezTo>
                  <a:pt x="184" y="419"/>
                  <a:pt x="176" y="419"/>
                  <a:pt x="167" y="419"/>
                </a:cubicBezTo>
                <a:cubicBezTo>
                  <a:pt x="167" y="319"/>
                  <a:pt x="167" y="219"/>
                  <a:pt x="167" y="120"/>
                </a:cubicBezTo>
                <a:cubicBezTo>
                  <a:pt x="168" y="112"/>
                  <a:pt x="170" y="102"/>
                  <a:pt x="176" y="90"/>
                </a:cubicBezTo>
                <a:cubicBezTo>
                  <a:pt x="188" y="67"/>
                  <a:pt x="208" y="57"/>
                  <a:pt x="216" y="53"/>
                </a:cubicBezTo>
                <a:cubicBezTo>
                  <a:pt x="223" y="50"/>
                  <a:pt x="234" y="47"/>
                  <a:pt x="246" y="46"/>
                </a:cubicBezTo>
                <a:cubicBezTo>
                  <a:pt x="252" y="45"/>
                  <a:pt x="257" y="46"/>
                  <a:pt x="262" y="46"/>
                </a:cubicBezTo>
                <a:cubicBezTo>
                  <a:pt x="323" y="49"/>
                  <a:pt x="385" y="53"/>
                  <a:pt x="447" y="56"/>
                </a:cubicBezTo>
                <a:cubicBezTo>
                  <a:pt x="447" y="57"/>
                  <a:pt x="446" y="57"/>
                  <a:pt x="445" y="59"/>
                </a:cubicBezTo>
                <a:cubicBezTo>
                  <a:pt x="445" y="59"/>
                  <a:pt x="443" y="63"/>
                  <a:pt x="443" y="65"/>
                </a:cubicBezTo>
                <a:cubicBezTo>
                  <a:pt x="442" y="71"/>
                  <a:pt x="448" y="76"/>
                  <a:pt x="449" y="76"/>
                </a:cubicBezTo>
                <a:cubicBezTo>
                  <a:pt x="470" y="76"/>
                  <a:pt x="492" y="76"/>
                  <a:pt x="514" y="76"/>
                </a:cubicBezTo>
                <a:cubicBezTo>
                  <a:pt x="515" y="76"/>
                  <a:pt x="516" y="76"/>
                  <a:pt x="518" y="74"/>
                </a:cubicBezTo>
                <a:cubicBezTo>
                  <a:pt x="519" y="73"/>
                  <a:pt x="520" y="72"/>
                  <a:pt x="520" y="71"/>
                </a:cubicBezTo>
                <a:cubicBezTo>
                  <a:pt x="520" y="67"/>
                  <a:pt x="520" y="64"/>
                  <a:pt x="520" y="60"/>
                </a:cubicBezTo>
                <a:cubicBezTo>
                  <a:pt x="531" y="61"/>
                  <a:pt x="541" y="61"/>
                  <a:pt x="552" y="62"/>
                </a:cubicBezTo>
                <a:cubicBezTo>
                  <a:pt x="552" y="41"/>
                  <a:pt x="552" y="21"/>
                  <a:pt x="552" y="0"/>
                </a:cubicBezTo>
                <a:cubicBezTo>
                  <a:pt x="446" y="0"/>
                  <a:pt x="339" y="1"/>
                  <a:pt x="233" y="1"/>
                </a:cubicBezTo>
                <a:cubicBezTo>
                  <a:pt x="219" y="3"/>
                  <a:pt x="190" y="10"/>
                  <a:pt x="164" y="34"/>
                </a:cubicBezTo>
                <a:cubicBezTo>
                  <a:pt x="151" y="46"/>
                  <a:pt x="142" y="58"/>
                  <a:pt x="137" y="68"/>
                </a:cubicBezTo>
                <a:cubicBezTo>
                  <a:pt x="133" y="75"/>
                  <a:pt x="129" y="84"/>
                  <a:pt x="126" y="94"/>
                </a:cubicBezTo>
                <a:cubicBezTo>
                  <a:pt x="124" y="101"/>
                  <a:pt x="123" y="106"/>
                  <a:pt x="123" y="111"/>
                </a:cubicBezTo>
                <a:cubicBezTo>
                  <a:pt x="122" y="141"/>
                  <a:pt x="122" y="170"/>
                  <a:pt x="122" y="199"/>
                </a:cubicBezTo>
                <a:cubicBezTo>
                  <a:pt x="122" y="272"/>
                  <a:pt x="122" y="346"/>
                  <a:pt x="122" y="419"/>
                </a:cubicBezTo>
                <a:cubicBezTo>
                  <a:pt x="112" y="419"/>
                  <a:pt x="103" y="419"/>
                  <a:pt x="94" y="419"/>
                </a:cubicBezTo>
                <a:cubicBezTo>
                  <a:pt x="94" y="442"/>
                  <a:pt x="94" y="466"/>
                  <a:pt x="94" y="489"/>
                </a:cubicBezTo>
                <a:cubicBezTo>
                  <a:pt x="93" y="489"/>
                  <a:pt x="92" y="489"/>
                  <a:pt x="91" y="489"/>
                </a:cubicBezTo>
                <a:cubicBezTo>
                  <a:pt x="91" y="488"/>
                  <a:pt x="91" y="486"/>
                  <a:pt x="89" y="484"/>
                </a:cubicBezTo>
                <a:cubicBezTo>
                  <a:pt x="87" y="481"/>
                  <a:pt x="85" y="480"/>
                  <a:pt x="84" y="480"/>
                </a:cubicBezTo>
                <a:cubicBezTo>
                  <a:pt x="71" y="480"/>
                  <a:pt x="58" y="480"/>
                  <a:pt x="45" y="480"/>
                </a:cubicBezTo>
                <a:cubicBezTo>
                  <a:pt x="45" y="474"/>
                  <a:pt x="45" y="468"/>
                  <a:pt x="45" y="462"/>
                </a:cubicBezTo>
                <a:cubicBezTo>
                  <a:pt x="46" y="461"/>
                  <a:pt x="47" y="461"/>
                  <a:pt x="48" y="460"/>
                </a:cubicBezTo>
                <a:cubicBezTo>
                  <a:pt x="50" y="458"/>
                  <a:pt x="50" y="456"/>
                  <a:pt x="50" y="456"/>
                </a:cubicBezTo>
                <a:cubicBezTo>
                  <a:pt x="52" y="404"/>
                  <a:pt x="55" y="351"/>
                  <a:pt x="57" y="299"/>
                </a:cubicBezTo>
                <a:cubicBezTo>
                  <a:pt x="57" y="299"/>
                  <a:pt x="56" y="298"/>
                  <a:pt x="56" y="297"/>
                </a:cubicBezTo>
                <a:cubicBezTo>
                  <a:pt x="54" y="295"/>
                  <a:pt x="52" y="296"/>
                  <a:pt x="51" y="296"/>
                </a:cubicBezTo>
                <a:cubicBezTo>
                  <a:pt x="41" y="296"/>
                  <a:pt x="31" y="296"/>
                  <a:pt x="21" y="296"/>
                </a:cubicBezTo>
                <a:cubicBezTo>
                  <a:pt x="21" y="296"/>
                  <a:pt x="20" y="296"/>
                  <a:pt x="20" y="296"/>
                </a:cubicBezTo>
                <a:cubicBezTo>
                  <a:pt x="19" y="296"/>
                  <a:pt x="19" y="297"/>
                  <a:pt x="19" y="297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4"/>
          <p:cNvSpPr/>
          <p:nvPr/>
        </p:nvSpPr>
        <p:spPr>
          <a:xfrm>
            <a:off x="9796415" y="3425434"/>
            <a:ext cx="868571" cy="1440804"/>
          </a:xfrm>
          <a:custGeom>
            <a:avLst/>
            <a:gdLst/>
            <a:ahLst/>
            <a:cxnLst/>
            <a:rect l="l" t="t" r="r" b="b"/>
            <a:pathLst>
              <a:path w="398" h="664" extrusionOk="0">
                <a:moveTo>
                  <a:pt x="88" y="615"/>
                </a:moveTo>
                <a:cubicBezTo>
                  <a:pt x="88" y="630"/>
                  <a:pt x="88" y="644"/>
                  <a:pt x="88" y="659"/>
                </a:cubicBezTo>
                <a:cubicBezTo>
                  <a:pt x="88" y="660"/>
                  <a:pt x="87" y="661"/>
                  <a:pt x="86" y="662"/>
                </a:cubicBezTo>
                <a:cubicBezTo>
                  <a:pt x="85" y="664"/>
                  <a:pt x="84" y="664"/>
                  <a:pt x="83" y="664"/>
                </a:cubicBezTo>
                <a:cubicBezTo>
                  <a:pt x="62" y="664"/>
                  <a:pt x="41" y="664"/>
                  <a:pt x="21" y="664"/>
                </a:cubicBezTo>
                <a:cubicBezTo>
                  <a:pt x="20" y="664"/>
                  <a:pt x="19" y="664"/>
                  <a:pt x="18" y="663"/>
                </a:cubicBezTo>
                <a:cubicBezTo>
                  <a:pt x="16" y="661"/>
                  <a:pt x="16" y="659"/>
                  <a:pt x="16" y="658"/>
                </a:cubicBezTo>
                <a:cubicBezTo>
                  <a:pt x="16" y="642"/>
                  <a:pt x="16" y="625"/>
                  <a:pt x="16" y="609"/>
                </a:cubicBezTo>
                <a:cubicBezTo>
                  <a:pt x="12" y="605"/>
                  <a:pt x="2" y="593"/>
                  <a:pt x="1" y="574"/>
                </a:cubicBezTo>
                <a:cubicBezTo>
                  <a:pt x="1" y="570"/>
                  <a:pt x="0" y="559"/>
                  <a:pt x="7" y="547"/>
                </a:cubicBezTo>
                <a:cubicBezTo>
                  <a:pt x="10" y="542"/>
                  <a:pt x="14" y="538"/>
                  <a:pt x="17" y="536"/>
                </a:cubicBezTo>
                <a:cubicBezTo>
                  <a:pt x="17" y="517"/>
                  <a:pt x="17" y="499"/>
                  <a:pt x="17" y="480"/>
                </a:cubicBezTo>
                <a:cubicBezTo>
                  <a:pt x="17" y="480"/>
                  <a:pt x="17" y="479"/>
                  <a:pt x="18" y="478"/>
                </a:cubicBezTo>
                <a:cubicBezTo>
                  <a:pt x="19" y="477"/>
                  <a:pt x="20" y="477"/>
                  <a:pt x="20" y="477"/>
                </a:cubicBezTo>
                <a:cubicBezTo>
                  <a:pt x="24" y="477"/>
                  <a:pt x="29" y="477"/>
                  <a:pt x="34" y="477"/>
                </a:cubicBezTo>
                <a:cubicBezTo>
                  <a:pt x="34" y="362"/>
                  <a:pt x="34" y="248"/>
                  <a:pt x="34" y="133"/>
                </a:cubicBezTo>
                <a:cubicBezTo>
                  <a:pt x="35" y="121"/>
                  <a:pt x="37" y="106"/>
                  <a:pt x="44" y="90"/>
                </a:cubicBezTo>
                <a:cubicBezTo>
                  <a:pt x="59" y="52"/>
                  <a:pt x="87" y="30"/>
                  <a:pt x="101" y="21"/>
                </a:cubicBezTo>
                <a:cubicBezTo>
                  <a:pt x="119" y="13"/>
                  <a:pt x="148" y="2"/>
                  <a:pt x="185" y="1"/>
                </a:cubicBezTo>
                <a:cubicBezTo>
                  <a:pt x="202" y="0"/>
                  <a:pt x="217" y="2"/>
                  <a:pt x="230" y="5"/>
                </a:cubicBezTo>
                <a:cubicBezTo>
                  <a:pt x="256" y="14"/>
                  <a:pt x="272" y="27"/>
                  <a:pt x="280" y="36"/>
                </a:cubicBezTo>
                <a:cubicBezTo>
                  <a:pt x="294" y="50"/>
                  <a:pt x="301" y="66"/>
                  <a:pt x="312" y="88"/>
                </a:cubicBezTo>
                <a:cubicBezTo>
                  <a:pt x="320" y="103"/>
                  <a:pt x="325" y="116"/>
                  <a:pt x="328" y="126"/>
                </a:cubicBezTo>
                <a:cubicBezTo>
                  <a:pt x="330" y="125"/>
                  <a:pt x="332" y="125"/>
                  <a:pt x="334" y="125"/>
                </a:cubicBezTo>
                <a:cubicBezTo>
                  <a:pt x="355" y="179"/>
                  <a:pt x="376" y="234"/>
                  <a:pt x="397" y="288"/>
                </a:cubicBezTo>
                <a:cubicBezTo>
                  <a:pt x="397" y="289"/>
                  <a:pt x="398" y="290"/>
                  <a:pt x="397" y="292"/>
                </a:cubicBezTo>
                <a:cubicBezTo>
                  <a:pt x="396" y="295"/>
                  <a:pt x="394" y="296"/>
                  <a:pt x="393" y="296"/>
                </a:cubicBezTo>
                <a:cubicBezTo>
                  <a:pt x="381" y="300"/>
                  <a:pt x="369" y="305"/>
                  <a:pt x="358" y="310"/>
                </a:cubicBezTo>
                <a:cubicBezTo>
                  <a:pt x="357" y="309"/>
                  <a:pt x="355" y="309"/>
                  <a:pt x="353" y="308"/>
                </a:cubicBezTo>
                <a:cubicBezTo>
                  <a:pt x="351" y="307"/>
                  <a:pt x="350" y="305"/>
                  <a:pt x="350" y="304"/>
                </a:cubicBezTo>
                <a:cubicBezTo>
                  <a:pt x="349" y="303"/>
                  <a:pt x="349" y="301"/>
                  <a:pt x="349" y="301"/>
                </a:cubicBezTo>
                <a:cubicBezTo>
                  <a:pt x="330" y="249"/>
                  <a:pt x="310" y="197"/>
                  <a:pt x="290" y="145"/>
                </a:cubicBezTo>
                <a:cubicBezTo>
                  <a:pt x="290" y="145"/>
                  <a:pt x="290" y="143"/>
                  <a:pt x="290" y="142"/>
                </a:cubicBezTo>
                <a:cubicBezTo>
                  <a:pt x="291" y="140"/>
                  <a:pt x="293" y="139"/>
                  <a:pt x="293" y="139"/>
                </a:cubicBezTo>
                <a:cubicBezTo>
                  <a:pt x="287" y="121"/>
                  <a:pt x="281" y="106"/>
                  <a:pt x="275" y="96"/>
                </a:cubicBezTo>
                <a:cubicBezTo>
                  <a:pt x="268" y="83"/>
                  <a:pt x="264" y="75"/>
                  <a:pt x="256" y="66"/>
                </a:cubicBezTo>
                <a:cubicBezTo>
                  <a:pt x="244" y="52"/>
                  <a:pt x="229" y="44"/>
                  <a:pt x="219" y="40"/>
                </a:cubicBezTo>
                <a:cubicBezTo>
                  <a:pt x="204" y="37"/>
                  <a:pt x="174" y="33"/>
                  <a:pt x="141" y="44"/>
                </a:cubicBezTo>
                <a:cubicBezTo>
                  <a:pt x="127" y="49"/>
                  <a:pt x="117" y="55"/>
                  <a:pt x="108" y="61"/>
                </a:cubicBezTo>
                <a:cubicBezTo>
                  <a:pt x="101" y="68"/>
                  <a:pt x="89" y="80"/>
                  <a:pt x="80" y="98"/>
                </a:cubicBezTo>
                <a:cubicBezTo>
                  <a:pt x="74" y="112"/>
                  <a:pt x="71" y="124"/>
                  <a:pt x="70" y="133"/>
                </a:cubicBezTo>
                <a:cubicBezTo>
                  <a:pt x="70" y="248"/>
                  <a:pt x="70" y="363"/>
                  <a:pt x="70" y="478"/>
                </a:cubicBezTo>
                <a:cubicBezTo>
                  <a:pt x="75" y="478"/>
                  <a:pt x="80" y="478"/>
                  <a:pt x="84" y="478"/>
                </a:cubicBezTo>
                <a:cubicBezTo>
                  <a:pt x="85" y="478"/>
                  <a:pt x="86" y="478"/>
                  <a:pt x="86" y="478"/>
                </a:cubicBezTo>
                <a:cubicBezTo>
                  <a:pt x="88" y="479"/>
                  <a:pt x="88" y="481"/>
                  <a:pt x="88" y="481"/>
                </a:cubicBezTo>
                <a:cubicBezTo>
                  <a:pt x="88" y="498"/>
                  <a:pt x="88" y="515"/>
                  <a:pt x="88" y="532"/>
                </a:cubicBezTo>
                <a:cubicBezTo>
                  <a:pt x="91" y="534"/>
                  <a:pt x="98" y="539"/>
                  <a:pt x="102" y="547"/>
                </a:cubicBezTo>
                <a:cubicBezTo>
                  <a:pt x="106" y="554"/>
                  <a:pt x="107" y="561"/>
                  <a:pt x="108" y="565"/>
                </a:cubicBezTo>
                <a:cubicBezTo>
                  <a:pt x="111" y="565"/>
                  <a:pt x="114" y="565"/>
                  <a:pt x="117" y="565"/>
                </a:cubicBezTo>
                <a:cubicBezTo>
                  <a:pt x="119" y="564"/>
                  <a:pt x="120" y="563"/>
                  <a:pt x="121" y="562"/>
                </a:cubicBezTo>
                <a:cubicBezTo>
                  <a:pt x="172" y="560"/>
                  <a:pt x="224" y="557"/>
                  <a:pt x="275" y="555"/>
                </a:cubicBezTo>
                <a:cubicBezTo>
                  <a:pt x="275" y="555"/>
                  <a:pt x="276" y="556"/>
                  <a:pt x="277" y="557"/>
                </a:cubicBezTo>
                <a:cubicBezTo>
                  <a:pt x="278" y="558"/>
                  <a:pt x="278" y="560"/>
                  <a:pt x="278" y="560"/>
                </a:cubicBezTo>
                <a:cubicBezTo>
                  <a:pt x="278" y="570"/>
                  <a:pt x="277" y="579"/>
                  <a:pt x="277" y="588"/>
                </a:cubicBezTo>
                <a:cubicBezTo>
                  <a:pt x="277" y="588"/>
                  <a:pt x="277" y="590"/>
                  <a:pt x="277" y="590"/>
                </a:cubicBezTo>
                <a:cubicBezTo>
                  <a:pt x="276" y="591"/>
                  <a:pt x="274" y="591"/>
                  <a:pt x="273" y="590"/>
                </a:cubicBezTo>
                <a:cubicBezTo>
                  <a:pt x="222" y="588"/>
                  <a:pt x="172" y="586"/>
                  <a:pt x="121" y="584"/>
                </a:cubicBezTo>
                <a:cubicBezTo>
                  <a:pt x="120" y="583"/>
                  <a:pt x="120" y="582"/>
                  <a:pt x="119" y="581"/>
                </a:cubicBezTo>
                <a:cubicBezTo>
                  <a:pt x="115" y="581"/>
                  <a:pt x="111" y="581"/>
                  <a:pt x="107" y="581"/>
                </a:cubicBezTo>
                <a:cubicBezTo>
                  <a:pt x="106" y="585"/>
                  <a:pt x="106" y="593"/>
                  <a:pt x="100" y="601"/>
                </a:cubicBezTo>
                <a:cubicBezTo>
                  <a:pt x="96" y="608"/>
                  <a:pt x="91" y="613"/>
                  <a:pt x="88" y="615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4"/>
          <p:cNvSpPr/>
          <p:nvPr/>
        </p:nvSpPr>
        <p:spPr>
          <a:xfrm>
            <a:off x="7354203" y="4978637"/>
            <a:ext cx="929882" cy="909445"/>
          </a:xfrm>
          <a:custGeom>
            <a:avLst/>
            <a:gdLst/>
            <a:ahLst/>
            <a:cxnLst/>
            <a:rect l="l" t="t" r="r" b="b"/>
            <a:pathLst>
              <a:path w="426" h="417" extrusionOk="0">
                <a:moveTo>
                  <a:pt x="0" y="179"/>
                </a:moveTo>
                <a:cubicBezTo>
                  <a:pt x="0" y="242"/>
                  <a:pt x="0" y="304"/>
                  <a:pt x="0" y="367"/>
                </a:cubicBezTo>
                <a:cubicBezTo>
                  <a:pt x="5" y="361"/>
                  <a:pt x="10" y="356"/>
                  <a:pt x="15" y="350"/>
                </a:cubicBezTo>
                <a:cubicBezTo>
                  <a:pt x="15" y="338"/>
                  <a:pt x="15" y="325"/>
                  <a:pt x="15" y="313"/>
                </a:cubicBezTo>
                <a:cubicBezTo>
                  <a:pt x="52" y="313"/>
                  <a:pt x="89" y="313"/>
                  <a:pt x="126" y="313"/>
                </a:cubicBezTo>
                <a:cubicBezTo>
                  <a:pt x="133" y="318"/>
                  <a:pt x="143" y="324"/>
                  <a:pt x="156" y="328"/>
                </a:cubicBezTo>
                <a:cubicBezTo>
                  <a:pt x="174" y="334"/>
                  <a:pt x="188" y="334"/>
                  <a:pt x="201" y="334"/>
                </a:cubicBezTo>
                <a:cubicBezTo>
                  <a:pt x="215" y="333"/>
                  <a:pt x="231" y="333"/>
                  <a:pt x="250" y="325"/>
                </a:cubicBezTo>
                <a:cubicBezTo>
                  <a:pt x="259" y="321"/>
                  <a:pt x="266" y="316"/>
                  <a:pt x="271" y="313"/>
                </a:cubicBezTo>
                <a:cubicBezTo>
                  <a:pt x="276" y="313"/>
                  <a:pt x="280" y="313"/>
                  <a:pt x="285" y="313"/>
                </a:cubicBezTo>
                <a:cubicBezTo>
                  <a:pt x="289" y="316"/>
                  <a:pt x="296" y="321"/>
                  <a:pt x="301" y="329"/>
                </a:cubicBezTo>
                <a:cubicBezTo>
                  <a:pt x="304" y="334"/>
                  <a:pt x="305" y="339"/>
                  <a:pt x="307" y="344"/>
                </a:cubicBezTo>
                <a:cubicBezTo>
                  <a:pt x="309" y="350"/>
                  <a:pt x="311" y="359"/>
                  <a:pt x="311" y="371"/>
                </a:cubicBezTo>
                <a:cubicBezTo>
                  <a:pt x="311" y="371"/>
                  <a:pt x="309" y="372"/>
                  <a:pt x="308" y="373"/>
                </a:cubicBezTo>
                <a:cubicBezTo>
                  <a:pt x="306" y="375"/>
                  <a:pt x="306" y="377"/>
                  <a:pt x="306" y="378"/>
                </a:cubicBezTo>
                <a:cubicBezTo>
                  <a:pt x="306" y="389"/>
                  <a:pt x="306" y="401"/>
                  <a:pt x="306" y="413"/>
                </a:cubicBezTo>
                <a:cubicBezTo>
                  <a:pt x="307" y="413"/>
                  <a:pt x="307" y="415"/>
                  <a:pt x="308" y="416"/>
                </a:cubicBezTo>
                <a:cubicBezTo>
                  <a:pt x="310" y="417"/>
                  <a:pt x="312" y="417"/>
                  <a:pt x="313" y="417"/>
                </a:cubicBezTo>
                <a:cubicBezTo>
                  <a:pt x="334" y="417"/>
                  <a:pt x="356" y="417"/>
                  <a:pt x="378" y="417"/>
                </a:cubicBezTo>
                <a:cubicBezTo>
                  <a:pt x="379" y="417"/>
                  <a:pt x="380" y="417"/>
                  <a:pt x="381" y="415"/>
                </a:cubicBezTo>
                <a:cubicBezTo>
                  <a:pt x="382" y="414"/>
                  <a:pt x="382" y="413"/>
                  <a:pt x="382" y="412"/>
                </a:cubicBezTo>
                <a:cubicBezTo>
                  <a:pt x="382" y="400"/>
                  <a:pt x="382" y="389"/>
                  <a:pt x="382" y="377"/>
                </a:cubicBezTo>
                <a:cubicBezTo>
                  <a:pt x="382" y="377"/>
                  <a:pt x="382" y="375"/>
                  <a:pt x="380" y="374"/>
                </a:cubicBezTo>
                <a:cubicBezTo>
                  <a:pt x="379" y="372"/>
                  <a:pt x="377" y="372"/>
                  <a:pt x="376" y="372"/>
                </a:cubicBezTo>
                <a:cubicBezTo>
                  <a:pt x="376" y="363"/>
                  <a:pt x="375" y="354"/>
                  <a:pt x="373" y="344"/>
                </a:cubicBezTo>
                <a:cubicBezTo>
                  <a:pt x="368" y="316"/>
                  <a:pt x="356" y="295"/>
                  <a:pt x="347" y="281"/>
                </a:cubicBezTo>
                <a:cubicBezTo>
                  <a:pt x="343" y="275"/>
                  <a:pt x="335" y="265"/>
                  <a:pt x="321" y="258"/>
                </a:cubicBezTo>
                <a:cubicBezTo>
                  <a:pt x="310" y="251"/>
                  <a:pt x="299" y="249"/>
                  <a:pt x="293" y="249"/>
                </a:cubicBezTo>
                <a:cubicBezTo>
                  <a:pt x="289" y="248"/>
                  <a:pt x="284" y="246"/>
                  <a:pt x="278" y="243"/>
                </a:cubicBezTo>
                <a:cubicBezTo>
                  <a:pt x="277" y="242"/>
                  <a:pt x="273" y="239"/>
                  <a:pt x="268" y="234"/>
                </a:cubicBezTo>
                <a:cubicBezTo>
                  <a:pt x="262" y="227"/>
                  <a:pt x="259" y="220"/>
                  <a:pt x="258" y="217"/>
                </a:cubicBezTo>
                <a:cubicBezTo>
                  <a:pt x="255" y="207"/>
                  <a:pt x="255" y="198"/>
                  <a:pt x="255" y="193"/>
                </a:cubicBezTo>
                <a:cubicBezTo>
                  <a:pt x="259" y="193"/>
                  <a:pt x="263" y="193"/>
                  <a:pt x="267" y="193"/>
                </a:cubicBezTo>
                <a:cubicBezTo>
                  <a:pt x="268" y="187"/>
                  <a:pt x="269" y="182"/>
                  <a:pt x="269" y="176"/>
                </a:cubicBezTo>
                <a:cubicBezTo>
                  <a:pt x="270" y="168"/>
                  <a:pt x="270" y="161"/>
                  <a:pt x="270" y="154"/>
                </a:cubicBezTo>
                <a:cubicBezTo>
                  <a:pt x="295" y="144"/>
                  <a:pt x="316" y="134"/>
                  <a:pt x="331" y="127"/>
                </a:cubicBezTo>
                <a:cubicBezTo>
                  <a:pt x="363" y="112"/>
                  <a:pt x="373" y="106"/>
                  <a:pt x="380" y="100"/>
                </a:cubicBezTo>
                <a:cubicBezTo>
                  <a:pt x="397" y="88"/>
                  <a:pt x="409" y="76"/>
                  <a:pt x="417" y="67"/>
                </a:cubicBezTo>
                <a:cubicBezTo>
                  <a:pt x="418" y="64"/>
                  <a:pt x="426" y="48"/>
                  <a:pt x="420" y="30"/>
                </a:cubicBezTo>
                <a:cubicBezTo>
                  <a:pt x="419" y="27"/>
                  <a:pt x="414" y="17"/>
                  <a:pt x="403" y="9"/>
                </a:cubicBezTo>
                <a:cubicBezTo>
                  <a:pt x="400" y="8"/>
                  <a:pt x="387" y="0"/>
                  <a:pt x="370" y="4"/>
                </a:cubicBezTo>
                <a:cubicBezTo>
                  <a:pt x="356" y="8"/>
                  <a:pt x="348" y="18"/>
                  <a:pt x="346" y="21"/>
                </a:cubicBezTo>
                <a:cubicBezTo>
                  <a:pt x="338" y="31"/>
                  <a:pt x="337" y="42"/>
                  <a:pt x="337" y="46"/>
                </a:cubicBezTo>
                <a:cubicBezTo>
                  <a:pt x="337" y="52"/>
                  <a:pt x="336" y="60"/>
                  <a:pt x="333" y="69"/>
                </a:cubicBezTo>
                <a:cubicBezTo>
                  <a:pt x="331" y="74"/>
                  <a:pt x="328" y="80"/>
                  <a:pt x="322" y="87"/>
                </a:cubicBezTo>
                <a:cubicBezTo>
                  <a:pt x="320" y="89"/>
                  <a:pt x="311" y="99"/>
                  <a:pt x="296" y="102"/>
                </a:cubicBezTo>
                <a:cubicBezTo>
                  <a:pt x="289" y="104"/>
                  <a:pt x="284" y="103"/>
                  <a:pt x="276" y="103"/>
                </a:cubicBezTo>
                <a:cubicBezTo>
                  <a:pt x="270" y="102"/>
                  <a:pt x="264" y="102"/>
                  <a:pt x="260" y="101"/>
                </a:cubicBezTo>
                <a:cubicBezTo>
                  <a:pt x="260" y="96"/>
                  <a:pt x="259" y="89"/>
                  <a:pt x="256" y="81"/>
                </a:cubicBezTo>
                <a:cubicBezTo>
                  <a:pt x="254" y="75"/>
                  <a:pt x="251" y="70"/>
                  <a:pt x="248" y="67"/>
                </a:cubicBezTo>
                <a:cubicBezTo>
                  <a:pt x="247" y="67"/>
                  <a:pt x="246" y="66"/>
                  <a:pt x="245" y="66"/>
                </a:cubicBezTo>
                <a:cubicBezTo>
                  <a:pt x="245" y="65"/>
                  <a:pt x="247" y="61"/>
                  <a:pt x="245" y="55"/>
                </a:cubicBezTo>
                <a:cubicBezTo>
                  <a:pt x="243" y="52"/>
                  <a:pt x="241" y="50"/>
                  <a:pt x="240" y="49"/>
                </a:cubicBezTo>
                <a:cubicBezTo>
                  <a:pt x="210" y="49"/>
                  <a:pt x="180" y="49"/>
                  <a:pt x="149" y="49"/>
                </a:cubicBezTo>
                <a:cubicBezTo>
                  <a:pt x="148" y="51"/>
                  <a:pt x="146" y="54"/>
                  <a:pt x="145" y="58"/>
                </a:cubicBezTo>
                <a:cubicBezTo>
                  <a:pt x="144" y="62"/>
                  <a:pt x="145" y="65"/>
                  <a:pt x="145" y="67"/>
                </a:cubicBezTo>
                <a:cubicBezTo>
                  <a:pt x="144" y="67"/>
                  <a:pt x="142" y="67"/>
                  <a:pt x="141" y="67"/>
                </a:cubicBezTo>
                <a:cubicBezTo>
                  <a:pt x="137" y="75"/>
                  <a:pt x="133" y="85"/>
                  <a:pt x="129" y="97"/>
                </a:cubicBezTo>
                <a:cubicBezTo>
                  <a:pt x="124" y="113"/>
                  <a:pt x="123" y="126"/>
                  <a:pt x="122" y="130"/>
                </a:cubicBezTo>
                <a:cubicBezTo>
                  <a:pt x="120" y="144"/>
                  <a:pt x="119" y="166"/>
                  <a:pt x="124" y="192"/>
                </a:cubicBezTo>
                <a:cubicBezTo>
                  <a:pt x="127" y="192"/>
                  <a:pt x="130" y="192"/>
                  <a:pt x="133" y="192"/>
                </a:cubicBezTo>
                <a:cubicBezTo>
                  <a:pt x="134" y="198"/>
                  <a:pt x="134" y="205"/>
                  <a:pt x="134" y="211"/>
                </a:cubicBezTo>
                <a:cubicBezTo>
                  <a:pt x="133" y="215"/>
                  <a:pt x="132" y="221"/>
                  <a:pt x="128" y="227"/>
                </a:cubicBezTo>
                <a:cubicBezTo>
                  <a:pt x="119" y="243"/>
                  <a:pt x="101" y="247"/>
                  <a:pt x="97" y="248"/>
                </a:cubicBezTo>
                <a:cubicBezTo>
                  <a:pt x="70" y="248"/>
                  <a:pt x="42" y="248"/>
                  <a:pt x="15" y="248"/>
                </a:cubicBezTo>
                <a:cubicBezTo>
                  <a:pt x="15" y="232"/>
                  <a:pt x="15" y="215"/>
                  <a:pt x="15" y="198"/>
                </a:cubicBezTo>
                <a:cubicBezTo>
                  <a:pt x="10" y="192"/>
                  <a:pt x="5" y="186"/>
                  <a:pt x="0" y="179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4"/>
          <p:cNvSpPr/>
          <p:nvPr/>
        </p:nvSpPr>
        <p:spPr>
          <a:xfrm>
            <a:off x="8590638" y="5162569"/>
            <a:ext cx="878786" cy="878786"/>
          </a:xfrm>
          <a:custGeom>
            <a:avLst/>
            <a:gdLst/>
            <a:ahLst/>
            <a:cxnLst/>
            <a:rect l="l" t="t" r="r" b="b"/>
            <a:pathLst>
              <a:path w="403" h="404" extrusionOk="0">
                <a:moveTo>
                  <a:pt x="0" y="397"/>
                </a:moveTo>
                <a:cubicBezTo>
                  <a:pt x="4" y="308"/>
                  <a:pt x="8" y="219"/>
                  <a:pt x="12" y="130"/>
                </a:cubicBezTo>
                <a:cubicBezTo>
                  <a:pt x="12" y="129"/>
                  <a:pt x="14" y="126"/>
                  <a:pt x="17" y="125"/>
                </a:cubicBezTo>
                <a:cubicBezTo>
                  <a:pt x="18" y="124"/>
                  <a:pt x="18" y="124"/>
                  <a:pt x="19" y="124"/>
                </a:cubicBezTo>
                <a:cubicBezTo>
                  <a:pt x="19" y="121"/>
                  <a:pt x="19" y="119"/>
                  <a:pt x="19" y="117"/>
                </a:cubicBezTo>
                <a:cubicBezTo>
                  <a:pt x="18" y="117"/>
                  <a:pt x="15" y="116"/>
                  <a:pt x="13" y="114"/>
                </a:cubicBezTo>
                <a:cubicBezTo>
                  <a:pt x="9" y="111"/>
                  <a:pt x="10" y="106"/>
                  <a:pt x="10" y="105"/>
                </a:cubicBezTo>
                <a:cubicBezTo>
                  <a:pt x="9" y="93"/>
                  <a:pt x="10" y="83"/>
                  <a:pt x="10" y="75"/>
                </a:cubicBezTo>
                <a:cubicBezTo>
                  <a:pt x="11" y="62"/>
                  <a:pt x="12" y="54"/>
                  <a:pt x="15" y="45"/>
                </a:cubicBezTo>
                <a:cubicBezTo>
                  <a:pt x="18" y="34"/>
                  <a:pt x="23" y="25"/>
                  <a:pt x="28" y="19"/>
                </a:cubicBezTo>
                <a:cubicBezTo>
                  <a:pt x="32" y="16"/>
                  <a:pt x="38" y="11"/>
                  <a:pt x="46" y="7"/>
                </a:cubicBezTo>
                <a:cubicBezTo>
                  <a:pt x="57" y="2"/>
                  <a:pt x="68" y="1"/>
                  <a:pt x="73" y="1"/>
                </a:cubicBezTo>
                <a:cubicBezTo>
                  <a:pt x="91" y="0"/>
                  <a:pt x="169" y="0"/>
                  <a:pt x="275" y="1"/>
                </a:cubicBezTo>
                <a:cubicBezTo>
                  <a:pt x="276" y="1"/>
                  <a:pt x="276" y="2"/>
                  <a:pt x="277" y="2"/>
                </a:cubicBezTo>
                <a:cubicBezTo>
                  <a:pt x="278" y="4"/>
                  <a:pt x="278" y="6"/>
                  <a:pt x="278" y="6"/>
                </a:cubicBezTo>
                <a:cubicBezTo>
                  <a:pt x="278" y="9"/>
                  <a:pt x="278" y="12"/>
                  <a:pt x="278" y="15"/>
                </a:cubicBezTo>
                <a:cubicBezTo>
                  <a:pt x="278" y="15"/>
                  <a:pt x="277" y="16"/>
                  <a:pt x="277" y="16"/>
                </a:cubicBezTo>
                <a:cubicBezTo>
                  <a:pt x="275" y="18"/>
                  <a:pt x="273" y="17"/>
                  <a:pt x="272" y="17"/>
                </a:cubicBezTo>
                <a:cubicBezTo>
                  <a:pt x="236" y="17"/>
                  <a:pt x="199" y="17"/>
                  <a:pt x="162" y="17"/>
                </a:cubicBezTo>
                <a:cubicBezTo>
                  <a:pt x="160" y="17"/>
                  <a:pt x="157" y="18"/>
                  <a:pt x="153" y="20"/>
                </a:cubicBezTo>
                <a:cubicBezTo>
                  <a:pt x="149" y="22"/>
                  <a:pt x="147" y="25"/>
                  <a:pt x="146" y="26"/>
                </a:cubicBezTo>
                <a:cubicBezTo>
                  <a:pt x="144" y="30"/>
                  <a:pt x="143" y="33"/>
                  <a:pt x="143" y="35"/>
                </a:cubicBezTo>
                <a:cubicBezTo>
                  <a:pt x="143" y="60"/>
                  <a:pt x="143" y="85"/>
                  <a:pt x="143" y="109"/>
                </a:cubicBezTo>
                <a:cubicBezTo>
                  <a:pt x="143" y="110"/>
                  <a:pt x="142" y="112"/>
                  <a:pt x="141" y="113"/>
                </a:cubicBezTo>
                <a:cubicBezTo>
                  <a:pt x="139" y="115"/>
                  <a:pt x="137" y="115"/>
                  <a:pt x="137" y="116"/>
                </a:cubicBezTo>
                <a:cubicBezTo>
                  <a:pt x="135" y="116"/>
                  <a:pt x="133" y="116"/>
                  <a:pt x="131" y="116"/>
                </a:cubicBezTo>
                <a:cubicBezTo>
                  <a:pt x="131" y="118"/>
                  <a:pt x="131" y="121"/>
                  <a:pt x="131" y="123"/>
                </a:cubicBezTo>
                <a:cubicBezTo>
                  <a:pt x="131" y="123"/>
                  <a:pt x="133" y="123"/>
                  <a:pt x="135" y="125"/>
                </a:cubicBezTo>
                <a:cubicBezTo>
                  <a:pt x="137" y="126"/>
                  <a:pt x="138" y="129"/>
                  <a:pt x="138" y="129"/>
                </a:cubicBezTo>
                <a:cubicBezTo>
                  <a:pt x="138" y="132"/>
                  <a:pt x="138" y="135"/>
                  <a:pt x="138" y="137"/>
                </a:cubicBezTo>
                <a:cubicBezTo>
                  <a:pt x="138" y="144"/>
                  <a:pt x="138" y="152"/>
                  <a:pt x="138" y="159"/>
                </a:cubicBezTo>
                <a:cubicBezTo>
                  <a:pt x="138" y="162"/>
                  <a:pt x="139" y="166"/>
                  <a:pt x="142" y="170"/>
                </a:cubicBezTo>
                <a:cubicBezTo>
                  <a:pt x="145" y="176"/>
                  <a:pt x="149" y="180"/>
                  <a:pt x="152" y="182"/>
                </a:cubicBezTo>
                <a:cubicBezTo>
                  <a:pt x="193" y="181"/>
                  <a:pt x="235" y="180"/>
                  <a:pt x="276" y="180"/>
                </a:cubicBezTo>
                <a:cubicBezTo>
                  <a:pt x="287" y="179"/>
                  <a:pt x="351" y="179"/>
                  <a:pt x="351" y="179"/>
                </a:cubicBezTo>
                <a:cubicBezTo>
                  <a:pt x="351" y="179"/>
                  <a:pt x="364" y="181"/>
                  <a:pt x="372" y="184"/>
                </a:cubicBezTo>
                <a:cubicBezTo>
                  <a:pt x="387" y="191"/>
                  <a:pt x="394" y="204"/>
                  <a:pt x="395" y="206"/>
                </a:cubicBezTo>
                <a:cubicBezTo>
                  <a:pt x="400" y="215"/>
                  <a:pt x="401" y="224"/>
                  <a:pt x="401" y="229"/>
                </a:cubicBezTo>
                <a:cubicBezTo>
                  <a:pt x="402" y="230"/>
                  <a:pt x="403" y="234"/>
                  <a:pt x="400" y="238"/>
                </a:cubicBezTo>
                <a:cubicBezTo>
                  <a:pt x="398" y="241"/>
                  <a:pt x="394" y="242"/>
                  <a:pt x="394" y="242"/>
                </a:cubicBezTo>
                <a:cubicBezTo>
                  <a:pt x="394" y="247"/>
                  <a:pt x="394" y="251"/>
                  <a:pt x="394" y="256"/>
                </a:cubicBezTo>
                <a:cubicBezTo>
                  <a:pt x="393" y="257"/>
                  <a:pt x="393" y="259"/>
                  <a:pt x="391" y="261"/>
                </a:cubicBezTo>
                <a:cubicBezTo>
                  <a:pt x="388" y="263"/>
                  <a:pt x="385" y="262"/>
                  <a:pt x="385" y="262"/>
                </a:cubicBezTo>
                <a:cubicBezTo>
                  <a:pt x="362" y="264"/>
                  <a:pt x="340" y="265"/>
                  <a:pt x="317" y="266"/>
                </a:cubicBezTo>
                <a:cubicBezTo>
                  <a:pt x="316" y="266"/>
                  <a:pt x="313" y="266"/>
                  <a:pt x="311" y="263"/>
                </a:cubicBezTo>
                <a:cubicBezTo>
                  <a:pt x="308" y="260"/>
                  <a:pt x="308" y="256"/>
                  <a:pt x="308" y="256"/>
                </a:cubicBezTo>
                <a:cubicBezTo>
                  <a:pt x="308" y="252"/>
                  <a:pt x="308" y="248"/>
                  <a:pt x="308" y="244"/>
                </a:cubicBezTo>
                <a:cubicBezTo>
                  <a:pt x="289" y="244"/>
                  <a:pt x="271" y="244"/>
                  <a:pt x="252" y="244"/>
                </a:cubicBezTo>
                <a:cubicBezTo>
                  <a:pt x="243" y="245"/>
                  <a:pt x="232" y="247"/>
                  <a:pt x="220" y="252"/>
                </a:cubicBezTo>
                <a:cubicBezTo>
                  <a:pt x="196" y="262"/>
                  <a:pt x="181" y="279"/>
                  <a:pt x="174" y="288"/>
                </a:cubicBezTo>
                <a:cubicBezTo>
                  <a:pt x="166" y="300"/>
                  <a:pt x="156" y="315"/>
                  <a:pt x="149" y="334"/>
                </a:cubicBezTo>
                <a:cubicBezTo>
                  <a:pt x="139" y="358"/>
                  <a:pt x="136" y="379"/>
                  <a:pt x="134" y="394"/>
                </a:cubicBezTo>
                <a:cubicBezTo>
                  <a:pt x="134" y="395"/>
                  <a:pt x="135" y="398"/>
                  <a:pt x="132" y="401"/>
                </a:cubicBezTo>
                <a:cubicBezTo>
                  <a:pt x="130" y="403"/>
                  <a:pt x="128" y="403"/>
                  <a:pt x="127" y="404"/>
                </a:cubicBezTo>
                <a:cubicBezTo>
                  <a:pt x="87" y="404"/>
                  <a:pt x="46" y="404"/>
                  <a:pt x="5" y="404"/>
                </a:cubicBezTo>
                <a:cubicBezTo>
                  <a:pt x="5" y="404"/>
                  <a:pt x="3" y="404"/>
                  <a:pt x="2" y="402"/>
                </a:cubicBezTo>
                <a:cubicBezTo>
                  <a:pt x="0" y="400"/>
                  <a:pt x="0" y="398"/>
                  <a:pt x="0" y="397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7" name="Google Shape;2177;p44"/>
          <p:cNvGrpSpPr/>
          <p:nvPr/>
        </p:nvGrpSpPr>
        <p:grpSpPr>
          <a:xfrm>
            <a:off x="2956349" y="1091957"/>
            <a:ext cx="1647836" cy="681863"/>
            <a:chOff x="2956349" y="1091957"/>
            <a:chExt cx="1647836" cy="681863"/>
          </a:xfrm>
        </p:grpSpPr>
        <p:sp>
          <p:nvSpPr>
            <p:cNvPr id="2178" name="Google Shape;2178;p44"/>
            <p:cNvSpPr/>
            <p:nvPr/>
          </p:nvSpPr>
          <p:spPr>
            <a:xfrm>
              <a:off x="2956349" y="1395007"/>
              <a:ext cx="416692" cy="378813"/>
            </a:xfrm>
            <a:custGeom>
              <a:avLst/>
              <a:gdLst/>
              <a:ahLst/>
              <a:cxnLst/>
              <a:rect l="l" t="t" r="r" b="b"/>
              <a:pathLst>
                <a:path w="100" h="97" extrusionOk="0">
                  <a:moveTo>
                    <a:pt x="99" y="97"/>
                  </a:moveTo>
                  <a:cubicBezTo>
                    <a:pt x="99" y="90"/>
                    <a:pt x="98" y="80"/>
                    <a:pt x="93" y="68"/>
                  </a:cubicBezTo>
                  <a:cubicBezTo>
                    <a:pt x="91" y="63"/>
                    <a:pt x="86" y="51"/>
                    <a:pt x="73" y="43"/>
                  </a:cubicBezTo>
                  <a:cubicBezTo>
                    <a:pt x="64" y="37"/>
                    <a:pt x="54" y="36"/>
                    <a:pt x="48" y="35"/>
                  </a:cubicBezTo>
                  <a:cubicBezTo>
                    <a:pt x="40" y="34"/>
                    <a:pt x="32" y="34"/>
                    <a:pt x="26" y="34"/>
                  </a:cubicBezTo>
                  <a:cubicBezTo>
                    <a:pt x="14" y="34"/>
                    <a:pt x="10" y="35"/>
                    <a:pt x="5" y="32"/>
                  </a:cubicBezTo>
                  <a:cubicBezTo>
                    <a:pt x="5" y="31"/>
                    <a:pt x="0" y="27"/>
                    <a:pt x="0" y="22"/>
                  </a:cubicBezTo>
                  <a:cubicBezTo>
                    <a:pt x="0" y="17"/>
                    <a:pt x="2" y="14"/>
                    <a:pt x="3" y="12"/>
                  </a:cubicBezTo>
                  <a:cubicBezTo>
                    <a:pt x="8" y="6"/>
                    <a:pt x="14" y="3"/>
                    <a:pt x="16" y="3"/>
                  </a:cubicBezTo>
                  <a:cubicBezTo>
                    <a:pt x="25" y="0"/>
                    <a:pt x="32" y="2"/>
                    <a:pt x="36" y="3"/>
                  </a:cubicBezTo>
                  <a:cubicBezTo>
                    <a:pt x="38" y="3"/>
                    <a:pt x="41" y="4"/>
                    <a:pt x="46" y="6"/>
                  </a:cubicBezTo>
                  <a:cubicBezTo>
                    <a:pt x="51" y="8"/>
                    <a:pt x="55" y="10"/>
                    <a:pt x="60" y="13"/>
                  </a:cubicBezTo>
                  <a:cubicBezTo>
                    <a:pt x="72" y="20"/>
                    <a:pt x="80" y="30"/>
                    <a:pt x="83" y="34"/>
                  </a:cubicBezTo>
                  <a:cubicBezTo>
                    <a:pt x="86" y="39"/>
                    <a:pt x="88" y="42"/>
                    <a:pt x="91" y="47"/>
                  </a:cubicBezTo>
                  <a:cubicBezTo>
                    <a:pt x="93" y="54"/>
                    <a:pt x="97" y="60"/>
                    <a:pt x="98" y="69"/>
                  </a:cubicBezTo>
                  <a:cubicBezTo>
                    <a:pt x="100" y="75"/>
                    <a:pt x="100" y="80"/>
                    <a:pt x="100" y="82"/>
                  </a:cubicBezTo>
                  <a:cubicBezTo>
                    <a:pt x="100" y="88"/>
                    <a:pt x="100" y="93"/>
                    <a:pt x="99" y="97"/>
                  </a:cubicBezTo>
                  <a:close/>
                </a:path>
              </a:pathLst>
            </a:custGeom>
            <a:solidFill>
              <a:srgbClr val="18A9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4"/>
            <p:cNvSpPr/>
            <p:nvPr/>
          </p:nvSpPr>
          <p:spPr>
            <a:xfrm>
              <a:off x="2994227" y="1432886"/>
              <a:ext cx="265166" cy="94710"/>
            </a:xfrm>
            <a:custGeom>
              <a:avLst/>
              <a:gdLst/>
              <a:ahLst/>
              <a:cxnLst/>
              <a:rect l="l" t="t" r="r" b="b"/>
              <a:pathLst>
                <a:path w="69" h="26" extrusionOk="0">
                  <a:moveTo>
                    <a:pt x="1" y="12"/>
                  </a:moveTo>
                  <a:cubicBezTo>
                    <a:pt x="0" y="10"/>
                    <a:pt x="2" y="6"/>
                    <a:pt x="2" y="6"/>
                  </a:cubicBezTo>
                  <a:cubicBezTo>
                    <a:pt x="4" y="4"/>
                    <a:pt x="7" y="3"/>
                    <a:pt x="11" y="2"/>
                  </a:cubicBezTo>
                  <a:cubicBezTo>
                    <a:pt x="12" y="1"/>
                    <a:pt x="15" y="1"/>
                    <a:pt x="19" y="0"/>
                  </a:cubicBezTo>
                  <a:cubicBezTo>
                    <a:pt x="25" y="0"/>
                    <a:pt x="30" y="1"/>
                    <a:pt x="32" y="1"/>
                  </a:cubicBezTo>
                  <a:cubicBezTo>
                    <a:pt x="38" y="2"/>
                    <a:pt x="42" y="4"/>
                    <a:pt x="44" y="6"/>
                  </a:cubicBezTo>
                  <a:cubicBezTo>
                    <a:pt x="52" y="9"/>
                    <a:pt x="58" y="14"/>
                    <a:pt x="61" y="17"/>
                  </a:cubicBezTo>
                  <a:cubicBezTo>
                    <a:pt x="65" y="20"/>
                    <a:pt x="67" y="23"/>
                    <a:pt x="69" y="26"/>
                  </a:cubicBezTo>
                  <a:cubicBezTo>
                    <a:pt x="68" y="25"/>
                    <a:pt x="66" y="24"/>
                    <a:pt x="63" y="22"/>
                  </a:cubicBezTo>
                  <a:cubicBezTo>
                    <a:pt x="61" y="21"/>
                    <a:pt x="56" y="19"/>
                    <a:pt x="52" y="17"/>
                  </a:cubicBezTo>
                  <a:cubicBezTo>
                    <a:pt x="48" y="15"/>
                    <a:pt x="42" y="13"/>
                    <a:pt x="34" y="12"/>
                  </a:cubicBezTo>
                  <a:cubicBezTo>
                    <a:pt x="29" y="11"/>
                    <a:pt x="25" y="11"/>
                    <a:pt x="21" y="11"/>
                  </a:cubicBezTo>
                  <a:cubicBezTo>
                    <a:pt x="15" y="13"/>
                    <a:pt x="13" y="13"/>
                    <a:pt x="13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5" y="14"/>
                    <a:pt x="2" y="14"/>
                    <a:pt x="1" y="12"/>
                  </a:cubicBezTo>
                  <a:close/>
                </a:path>
              </a:pathLst>
            </a:custGeom>
            <a:solidFill>
              <a:srgbClr val="9FD7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>
              <a:off x="3524566" y="1091957"/>
              <a:ext cx="1079619" cy="511402"/>
            </a:xfrm>
            <a:custGeom>
              <a:avLst/>
              <a:gdLst/>
              <a:ahLst/>
              <a:cxnLst/>
              <a:rect l="l" t="t" r="r" b="b"/>
              <a:pathLst>
                <a:path w="266" h="129" extrusionOk="0">
                  <a:moveTo>
                    <a:pt x="0" y="129"/>
                  </a:moveTo>
                  <a:cubicBezTo>
                    <a:pt x="6" y="118"/>
                    <a:pt x="20" y="94"/>
                    <a:pt x="45" y="78"/>
                  </a:cubicBezTo>
                  <a:cubicBezTo>
                    <a:pt x="59" y="69"/>
                    <a:pt x="72" y="64"/>
                    <a:pt x="76" y="63"/>
                  </a:cubicBezTo>
                  <a:cubicBezTo>
                    <a:pt x="87" y="60"/>
                    <a:pt x="97" y="59"/>
                    <a:pt x="105" y="58"/>
                  </a:cubicBezTo>
                  <a:cubicBezTo>
                    <a:pt x="110" y="58"/>
                    <a:pt x="131" y="56"/>
                    <a:pt x="156" y="61"/>
                  </a:cubicBezTo>
                  <a:cubicBezTo>
                    <a:pt x="164" y="62"/>
                    <a:pt x="171" y="64"/>
                    <a:pt x="180" y="66"/>
                  </a:cubicBezTo>
                  <a:cubicBezTo>
                    <a:pt x="194" y="70"/>
                    <a:pt x="199" y="72"/>
                    <a:pt x="213" y="76"/>
                  </a:cubicBezTo>
                  <a:cubicBezTo>
                    <a:pt x="231" y="81"/>
                    <a:pt x="237" y="81"/>
                    <a:pt x="242" y="80"/>
                  </a:cubicBezTo>
                  <a:cubicBezTo>
                    <a:pt x="248" y="79"/>
                    <a:pt x="256" y="78"/>
                    <a:pt x="260" y="72"/>
                  </a:cubicBezTo>
                  <a:cubicBezTo>
                    <a:pt x="266" y="65"/>
                    <a:pt x="264" y="55"/>
                    <a:pt x="263" y="51"/>
                  </a:cubicBezTo>
                  <a:cubicBezTo>
                    <a:pt x="258" y="26"/>
                    <a:pt x="231" y="13"/>
                    <a:pt x="225" y="11"/>
                  </a:cubicBezTo>
                  <a:cubicBezTo>
                    <a:pt x="211" y="4"/>
                    <a:pt x="199" y="3"/>
                    <a:pt x="186" y="2"/>
                  </a:cubicBezTo>
                  <a:cubicBezTo>
                    <a:pt x="181" y="2"/>
                    <a:pt x="161" y="0"/>
                    <a:pt x="134" y="6"/>
                  </a:cubicBezTo>
                  <a:cubicBezTo>
                    <a:pt x="123" y="9"/>
                    <a:pt x="103" y="13"/>
                    <a:pt x="81" y="26"/>
                  </a:cubicBezTo>
                  <a:cubicBezTo>
                    <a:pt x="60" y="39"/>
                    <a:pt x="47" y="53"/>
                    <a:pt x="40" y="61"/>
                  </a:cubicBezTo>
                  <a:cubicBezTo>
                    <a:pt x="36" y="66"/>
                    <a:pt x="23" y="81"/>
                    <a:pt x="11" y="103"/>
                  </a:cubicBezTo>
                  <a:cubicBezTo>
                    <a:pt x="6" y="114"/>
                    <a:pt x="3" y="122"/>
                    <a:pt x="0" y="129"/>
                  </a:cubicBezTo>
                  <a:close/>
                </a:path>
              </a:pathLst>
            </a:custGeom>
            <a:solidFill>
              <a:srgbClr val="18A9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4"/>
            <p:cNvSpPr/>
            <p:nvPr/>
          </p:nvSpPr>
          <p:spPr>
            <a:xfrm>
              <a:off x="3808680" y="1110893"/>
              <a:ext cx="738690" cy="189404"/>
            </a:xfrm>
            <a:custGeom>
              <a:avLst/>
              <a:gdLst/>
              <a:ahLst/>
              <a:cxnLst/>
              <a:rect l="l" t="t" r="r" b="b"/>
              <a:pathLst>
                <a:path w="182" h="47" extrusionOk="0">
                  <a:moveTo>
                    <a:pt x="169" y="17"/>
                  </a:moveTo>
                  <a:cubicBezTo>
                    <a:pt x="171" y="19"/>
                    <a:pt x="175" y="21"/>
                    <a:pt x="178" y="26"/>
                  </a:cubicBezTo>
                  <a:cubicBezTo>
                    <a:pt x="179" y="28"/>
                    <a:pt x="182" y="32"/>
                    <a:pt x="182" y="38"/>
                  </a:cubicBezTo>
                  <a:cubicBezTo>
                    <a:pt x="182" y="41"/>
                    <a:pt x="182" y="42"/>
                    <a:pt x="180" y="43"/>
                  </a:cubicBezTo>
                  <a:cubicBezTo>
                    <a:pt x="177" y="47"/>
                    <a:pt x="170" y="44"/>
                    <a:pt x="166" y="43"/>
                  </a:cubicBezTo>
                  <a:cubicBezTo>
                    <a:pt x="160" y="40"/>
                    <a:pt x="158" y="38"/>
                    <a:pt x="152" y="34"/>
                  </a:cubicBezTo>
                  <a:cubicBezTo>
                    <a:pt x="152" y="34"/>
                    <a:pt x="143" y="29"/>
                    <a:pt x="132" y="24"/>
                  </a:cubicBezTo>
                  <a:cubicBezTo>
                    <a:pt x="124" y="21"/>
                    <a:pt x="117" y="20"/>
                    <a:pt x="111" y="19"/>
                  </a:cubicBezTo>
                  <a:cubicBezTo>
                    <a:pt x="106" y="18"/>
                    <a:pt x="91" y="16"/>
                    <a:pt x="70" y="19"/>
                  </a:cubicBezTo>
                  <a:cubicBezTo>
                    <a:pt x="59" y="20"/>
                    <a:pt x="50" y="22"/>
                    <a:pt x="44" y="24"/>
                  </a:cubicBezTo>
                  <a:cubicBezTo>
                    <a:pt x="33" y="27"/>
                    <a:pt x="17" y="32"/>
                    <a:pt x="0" y="41"/>
                  </a:cubicBezTo>
                  <a:cubicBezTo>
                    <a:pt x="7" y="34"/>
                    <a:pt x="14" y="30"/>
                    <a:pt x="19" y="27"/>
                  </a:cubicBezTo>
                  <a:cubicBezTo>
                    <a:pt x="25" y="23"/>
                    <a:pt x="31" y="21"/>
                    <a:pt x="40" y="17"/>
                  </a:cubicBezTo>
                  <a:cubicBezTo>
                    <a:pt x="45" y="15"/>
                    <a:pt x="51" y="12"/>
                    <a:pt x="58" y="10"/>
                  </a:cubicBezTo>
                  <a:cubicBezTo>
                    <a:pt x="72" y="6"/>
                    <a:pt x="83" y="4"/>
                    <a:pt x="86" y="3"/>
                  </a:cubicBezTo>
                  <a:cubicBezTo>
                    <a:pt x="95" y="2"/>
                    <a:pt x="113" y="0"/>
                    <a:pt x="135" y="5"/>
                  </a:cubicBezTo>
                  <a:cubicBezTo>
                    <a:pt x="144" y="6"/>
                    <a:pt x="155" y="10"/>
                    <a:pt x="169" y="17"/>
                  </a:cubicBezTo>
                  <a:close/>
                </a:path>
              </a:pathLst>
            </a:custGeom>
            <a:solidFill>
              <a:srgbClr val="9FD7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4"/>
            <p:cNvSpPr/>
            <p:nvPr/>
          </p:nvSpPr>
          <p:spPr>
            <a:xfrm>
              <a:off x="4017020" y="1603347"/>
              <a:ext cx="303050" cy="113641"/>
            </a:xfrm>
            <a:custGeom>
              <a:avLst/>
              <a:gdLst/>
              <a:ahLst/>
              <a:cxnLst/>
              <a:rect l="l" t="t" r="r" b="b"/>
              <a:pathLst>
                <a:path w="74" h="30" extrusionOk="0">
                  <a:moveTo>
                    <a:pt x="0" y="1"/>
                  </a:moveTo>
                  <a:cubicBezTo>
                    <a:pt x="10" y="0"/>
                    <a:pt x="22" y="1"/>
                    <a:pt x="36" y="4"/>
                  </a:cubicBezTo>
                  <a:cubicBezTo>
                    <a:pt x="36" y="4"/>
                    <a:pt x="46" y="6"/>
                    <a:pt x="61" y="12"/>
                  </a:cubicBezTo>
                  <a:cubicBezTo>
                    <a:pt x="62" y="13"/>
                    <a:pt x="64" y="14"/>
                    <a:pt x="67" y="16"/>
                  </a:cubicBezTo>
                  <a:cubicBezTo>
                    <a:pt x="69" y="17"/>
                    <a:pt x="70" y="19"/>
                    <a:pt x="72" y="21"/>
                  </a:cubicBezTo>
                  <a:cubicBezTo>
                    <a:pt x="73" y="23"/>
                    <a:pt x="74" y="26"/>
                    <a:pt x="73" y="28"/>
                  </a:cubicBezTo>
                  <a:cubicBezTo>
                    <a:pt x="71" y="30"/>
                    <a:pt x="67" y="30"/>
                    <a:pt x="67" y="30"/>
                  </a:cubicBezTo>
                  <a:cubicBezTo>
                    <a:pt x="64" y="29"/>
                    <a:pt x="62" y="28"/>
                    <a:pt x="58" y="24"/>
                  </a:cubicBezTo>
                  <a:cubicBezTo>
                    <a:pt x="58" y="24"/>
                    <a:pt x="54" y="21"/>
                    <a:pt x="49" y="18"/>
                  </a:cubicBezTo>
                  <a:cubicBezTo>
                    <a:pt x="44" y="13"/>
                    <a:pt x="38" y="11"/>
                    <a:pt x="31" y="9"/>
                  </a:cubicBezTo>
                  <a:cubicBezTo>
                    <a:pt x="26" y="7"/>
                    <a:pt x="23" y="6"/>
                    <a:pt x="17" y="5"/>
                  </a:cubicBezTo>
                  <a:cubicBezTo>
                    <a:pt x="10" y="3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71C7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4"/>
            <p:cNvSpPr/>
            <p:nvPr/>
          </p:nvSpPr>
          <p:spPr>
            <a:xfrm>
              <a:off x="3297278" y="1167719"/>
              <a:ext cx="113641" cy="151525"/>
            </a:xfrm>
            <a:custGeom>
              <a:avLst/>
              <a:gdLst/>
              <a:ahLst/>
              <a:cxnLst/>
              <a:rect l="l" t="t" r="r" b="b"/>
              <a:pathLst>
                <a:path w="25" h="38" extrusionOk="0">
                  <a:moveTo>
                    <a:pt x="23" y="38"/>
                  </a:moveTo>
                  <a:cubicBezTo>
                    <a:pt x="23" y="32"/>
                    <a:pt x="21" y="29"/>
                    <a:pt x="20" y="27"/>
                  </a:cubicBezTo>
                  <a:cubicBezTo>
                    <a:pt x="16" y="23"/>
                    <a:pt x="14" y="23"/>
                    <a:pt x="7" y="18"/>
                  </a:cubicBezTo>
                  <a:cubicBezTo>
                    <a:pt x="1" y="13"/>
                    <a:pt x="1" y="11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7" y="0"/>
                    <a:pt x="14" y="5"/>
                    <a:pt x="17" y="9"/>
                  </a:cubicBezTo>
                  <a:cubicBezTo>
                    <a:pt x="21" y="13"/>
                    <a:pt x="22" y="17"/>
                    <a:pt x="23" y="19"/>
                  </a:cubicBezTo>
                  <a:cubicBezTo>
                    <a:pt x="25" y="27"/>
                    <a:pt x="24" y="34"/>
                    <a:pt x="23" y="38"/>
                  </a:cubicBezTo>
                  <a:close/>
                </a:path>
              </a:pathLst>
            </a:custGeom>
            <a:solidFill>
              <a:srgbClr val="07AC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>
              <a:off x="2975297" y="1186656"/>
              <a:ext cx="170473" cy="132589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43" y="35"/>
                  </a:moveTo>
                  <a:cubicBezTo>
                    <a:pt x="43" y="33"/>
                    <a:pt x="41" y="28"/>
                    <a:pt x="39" y="23"/>
                  </a:cubicBezTo>
                  <a:cubicBezTo>
                    <a:pt x="36" y="18"/>
                    <a:pt x="32" y="11"/>
                    <a:pt x="25" y="6"/>
                  </a:cubicBezTo>
                  <a:cubicBezTo>
                    <a:pt x="22" y="3"/>
                    <a:pt x="18" y="0"/>
                    <a:pt x="12" y="0"/>
                  </a:cubicBezTo>
                  <a:cubicBezTo>
                    <a:pt x="10" y="0"/>
                    <a:pt x="5" y="0"/>
                    <a:pt x="2" y="4"/>
                  </a:cubicBezTo>
                  <a:cubicBezTo>
                    <a:pt x="0" y="7"/>
                    <a:pt x="1" y="12"/>
                    <a:pt x="3" y="15"/>
                  </a:cubicBezTo>
                  <a:cubicBezTo>
                    <a:pt x="5" y="17"/>
                    <a:pt x="8" y="18"/>
                    <a:pt x="13" y="20"/>
                  </a:cubicBezTo>
                  <a:cubicBezTo>
                    <a:pt x="18" y="21"/>
                    <a:pt x="18" y="21"/>
                    <a:pt x="22" y="22"/>
                  </a:cubicBezTo>
                  <a:cubicBezTo>
                    <a:pt x="23" y="22"/>
                    <a:pt x="29" y="24"/>
                    <a:pt x="36" y="29"/>
                  </a:cubicBezTo>
                  <a:cubicBezTo>
                    <a:pt x="38" y="30"/>
                    <a:pt x="41" y="32"/>
                    <a:pt x="43" y="35"/>
                  </a:cubicBezTo>
                  <a:close/>
                </a:path>
              </a:pathLst>
            </a:custGeom>
            <a:solidFill>
              <a:srgbClr val="07AC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5" name="Google Shape;2185;p44"/>
          <p:cNvSpPr/>
          <p:nvPr/>
        </p:nvSpPr>
        <p:spPr>
          <a:xfrm>
            <a:off x="10286369" y="182794"/>
            <a:ext cx="1628893" cy="1193265"/>
          </a:xfrm>
          <a:custGeom>
            <a:avLst/>
            <a:gdLst/>
            <a:ahLst/>
            <a:cxnLst/>
            <a:rect l="l" t="t" r="r" b="b"/>
            <a:pathLst>
              <a:path w="402" h="296" extrusionOk="0">
                <a:moveTo>
                  <a:pt x="402" y="91"/>
                </a:moveTo>
                <a:cubicBezTo>
                  <a:pt x="399" y="91"/>
                  <a:pt x="395" y="91"/>
                  <a:pt x="390" y="94"/>
                </a:cubicBezTo>
                <a:cubicBezTo>
                  <a:pt x="383" y="98"/>
                  <a:pt x="380" y="103"/>
                  <a:pt x="378" y="107"/>
                </a:cubicBezTo>
                <a:cubicBezTo>
                  <a:pt x="376" y="111"/>
                  <a:pt x="375" y="114"/>
                  <a:pt x="374" y="120"/>
                </a:cubicBezTo>
                <a:cubicBezTo>
                  <a:pt x="372" y="129"/>
                  <a:pt x="372" y="136"/>
                  <a:pt x="371" y="144"/>
                </a:cubicBezTo>
                <a:cubicBezTo>
                  <a:pt x="371" y="148"/>
                  <a:pt x="371" y="154"/>
                  <a:pt x="371" y="161"/>
                </a:cubicBezTo>
                <a:cubicBezTo>
                  <a:pt x="340" y="161"/>
                  <a:pt x="310" y="161"/>
                  <a:pt x="279" y="161"/>
                </a:cubicBezTo>
                <a:cubicBezTo>
                  <a:pt x="280" y="159"/>
                  <a:pt x="281" y="153"/>
                  <a:pt x="277" y="148"/>
                </a:cubicBezTo>
                <a:cubicBezTo>
                  <a:pt x="275" y="145"/>
                  <a:pt x="272" y="144"/>
                  <a:pt x="269" y="142"/>
                </a:cubicBezTo>
                <a:cubicBezTo>
                  <a:pt x="264" y="140"/>
                  <a:pt x="260" y="139"/>
                  <a:pt x="256" y="139"/>
                </a:cubicBezTo>
                <a:cubicBezTo>
                  <a:pt x="251" y="138"/>
                  <a:pt x="243" y="137"/>
                  <a:pt x="234" y="138"/>
                </a:cubicBezTo>
                <a:cubicBezTo>
                  <a:pt x="234" y="112"/>
                  <a:pt x="234" y="86"/>
                  <a:pt x="234" y="60"/>
                </a:cubicBezTo>
                <a:cubicBezTo>
                  <a:pt x="239" y="60"/>
                  <a:pt x="246" y="59"/>
                  <a:pt x="254" y="56"/>
                </a:cubicBezTo>
                <a:cubicBezTo>
                  <a:pt x="263" y="52"/>
                  <a:pt x="269" y="46"/>
                  <a:pt x="273" y="43"/>
                </a:cubicBezTo>
                <a:cubicBezTo>
                  <a:pt x="278" y="42"/>
                  <a:pt x="282" y="42"/>
                  <a:pt x="285" y="42"/>
                </a:cubicBezTo>
                <a:cubicBezTo>
                  <a:pt x="290" y="42"/>
                  <a:pt x="293" y="43"/>
                  <a:pt x="300" y="43"/>
                </a:cubicBezTo>
                <a:cubicBezTo>
                  <a:pt x="305" y="43"/>
                  <a:pt x="308" y="43"/>
                  <a:pt x="311" y="43"/>
                </a:cubicBezTo>
                <a:cubicBezTo>
                  <a:pt x="312" y="45"/>
                  <a:pt x="321" y="59"/>
                  <a:pt x="337" y="60"/>
                </a:cubicBezTo>
                <a:cubicBezTo>
                  <a:pt x="340" y="60"/>
                  <a:pt x="347" y="61"/>
                  <a:pt x="355" y="56"/>
                </a:cubicBezTo>
                <a:cubicBezTo>
                  <a:pt x="363" y="51"/>
                  <a:pt x="366" y="43"/>
                  <a:pt x="366" y="40"/>
                </a:cubicBezTo>
                <a:cubicBezTo>
                  <a:pt x="367" y="37"/>
                  <a:pt x="369" y="30"/>
                  <a:pt x="367" y="22"/>
                </a:cubicBezTo>
                <a:cubicBezTo>
                  <a:pt x="363" y="12"/>
                  <a:pt x="356" y="7"/>
                  <a:pt x="354" y="6"/>
                </a:cubicBezTo>
                <a:cubicBezTo>
                  <a:pt x="345" y="1"/>
                  <a:pt x="336" y="2"/>
                  <a:pt x="333" y="2"/>
                </a:cubicBezTo>
                <a:cubicBezTo>
                  <a:pt x="325" y="4"/>
                  <a:pt x="319" y="8"/>
                  <a:pt x="317" y="10"/>
                </a:cubicBezTo>
                <a:cubicBezTo>
                  <a:pt x="313" y="14"/>
                  <a:pt x="311" y="17"/>
                  <a:pt x="310" y="19"/>
                </a:cubicBezTo>
                <a:cubicBezTo>
                  <a:pt x="298" y="19"/>
                  <a:pt x="285" y="19"/>
                  <a:pt x="273" y="19"/>
                </a:cubicBezTo>
                <a:cubicBezTo>
                  <a:pt x="270" y="17"/>
                  <a:pt x="237" y="0"/>
                  <a:pt x="211" y="0"/>
                </a:cubicBezTo>
                <a:cubicBezTo>
                  <a:pt x="202" y="0"/>
                  <a:pt x="193" y="2"/>
                  <a:pt x="193" y="2"/>
                </a:cubicBezTo>
                <a:cubicBezTo>
                  <a:pt x="181" y="4"/>
                  <a:pt x="175" y="5"/>
                  <a:pt x="170" y="9"/>
                </a:cubicBezTo>
                <a:cubicBezTo>
                  <a:pt x="165" y="13"/>
                  <a:pt x="164" y="16"/>
                  <a:pt x="159" y="18"/>
                </a:cubicBezTo>
                <a:cubicBezTo>
                  <a:pt x="155" y="20"/>
                  <a:pt x="151" y="19"/>
                  <a:pt x="147" y="19"/>
                </a:cubicBezTo>
                <a:cubicBezTo>
                  <a:pt x="141" y="18"/>
                  <a:pt x="132" y="18"/>
                  <a:pt x="121" y="18"/>
                </a:cubicBezTo>
                <a:cubicBezTo>
                  <a:pt x="114" y="7"/>
                  <a:pt x="101" y="1"/>
                  <a:pt x="89" y="2"/>
                </a:cubicBezTo>
                <a:cubicBezTo>
                  <a:pt x="87" y="2"/>
                  <a:pt x="74" y="4"/>
                  <a:pt x="67" y="16"/>
                </a:cubicBezTo>
                <a:cubicBezTo>
                  <a:pt x="60" y="28"/>
                  <a:pt x="65" y="40"/>
                  <a:pt x="65" y="42"/>
                </a:cubicBezTo>
                <a:cubicBezTo>
                  <a:pt x="66" y="44"/>
                  <a:pt x="70" y="52"/>
                  <a:pt x="78" y="56"/>
                </a:cubicBezTo>
                <a:cubicBezTo>
                  <a:pt x="90" y="63"/>
                  <a:pt x="102" y="58"/>
                  <a:pt x="103" y="58"/>
                </a:cubicBezTo>
                <a:cubicBezTo>
                  <a:pt x="113" y="54"/>
                  <a:pt x="117" y="47"/>
                  <a:pt x="118" y="44"/>
                </a:cubicBezTo>
                <a:cubicBezTo>
                  <a:pt x="119" y="44"/>
                  <a:pt x="120" y="43"/>
                  <a:pt x="121" y="42"/>
                </a:cubicBezTo>
                <a:cubicBezTo>
                  <a:pt x="123" y="42"/>
                  <a:pt x="124" y="42"/>
                  <a:pt x="126" y="42"/>
                </a:cubicBezTo>
                <a:cubicBezTo>
                  <a:pt x="128" y="42"/>
                  <a:pt x="129" y="42"/>
                  <a:pt x="131" y="42"/>
                </a:cubicBezTo>
                <a:cubicBezTo>
                  <a:pt x="137" y="42"/>
                  <a:pt x="141" y="42"/>
                  <a:pt x="145" y="42"/>
                </a:cubicBezTo>
                <a:cubicBezTo>
                  <a:pt x="152" y="42"/>
                  <a:pt x="158" y="41"/>
                  <a:pt x="159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4" y="48"/>
                  <a:pt x="167" y="51"/>
                  <a:pt x="170" y="52"/>
                </a:cubicBezTo>
                <a:cubicBezTo>
                  <a:pt x="175" y="55"/>
                  <a:pt x="179" y="56"/>
                  <a:pt x="188" y="58"/>
                </a:cubicBezTo>
                <a:cubicBezTo>
                  <a:pt x="191" y="59"/>
                  <a:pt x="194" y="60"/>
                  <a:pt x="196" y="61"/>
                </a:cubicBezTo>
                <a:cubicBezTo>
                  <a:pt x="196" y="86"/>
                  <a:pt x="196" y="112"/>
                  <a:pt x="196" y="138"/>
                </a:cubicBezTo>
                <a:cubicBezTo>
                  <a:pt x="189" y="137"/>
                  <a:pt x="183" y="138"/>
                  <a:pt x="179" y="138"/>
                </a:cubicBezTo>
                <a:cubicBezTo>
                  <a:pt x="172" y="138"/>
                  <a:pt x="168" y="139"/>
                  <a:pt x="164" y="141"/>
                </a:cubicBezTo>
                <a:cubicBezTo>
                  <a:pt x="161" y="142"/>
                  <a:pt x="159" y="142"/>
                  <a:pt x="157" y="144"/>
                </a:cubicBezTo>
                <a:cubicBezTo>
                  <a:pt x="153" y="148"/>
                  <a:pt x="151" y="153"/>
                  <a:pt x="151" y="155"/>
                </a:cubicBezTo>
                <a:cubicBezTo>
                  <a:pt x="150" y="157"/>
                  <a:pt x="150" y="159"/>
                  <a:pt x="150" y="161"/>
                </a:cubicBezTo>
                <a:cubicBezTo>
                  <a:pt x="144" y="161"/>
                  <a:pt x="136" y="160"/>
                  <a:pt x="126" y="160"/>
                </a:cubicBezTo>
                <a:cubicBezTo>
                  <a:pt x="113" y="160"/>
                  <a:pt x="104" y="160"/>
                  <a:pt x="94" y="161"/>
                </a:cubicBezTo>
                <a:cubicBezTo>
                  <a:pt x="76" y="162"/>
                  <a:pt x="67" y="163"/>
                  <a:pt x="56" y="167"/>
                </a:cubicBezTo>
                <a:cubicBezTo>
                  <a:pt x="39" y="174"/>
                  <a:pt x="29" y="184"/>
                  <a:pt x="25" y="188"/>
                </a:cubicBezTo>
                <a:cubicBezTo>
                  <a:pt x="15" y="199"/>
                  <a:pt x="11" y="210"/>
                  <a:pt x="8" y="217"/>
                </a:cubicBezTo>
                <a:cubicBezTo>
                  <a:pt x="2" y="233"/>
                  <a:pt x="1" y="246"/>
                  <a:pt x="1" y="256"/>
                </a:cubicBezTo>
                <a:cubicBezTo>
                  <a:pt x="0" y="264"/>
                  <a:pt x="1" y="272"/>
                  <a:pt x="1" y="277"/>
                </a:cubicBezTo>
                <a:cubicBezTo>
                  <a:pt x="24" y="277"/>
                  <a:pt x="48" y="277"/>
                  <a:pt x="71" y="277"/>
                </a:cubicBezTo>
                <a:cubicBezTo>
                  <a:pt x="71" y="266"/>
                  <a:pt x="71" y="257"/>
                  <a:pt x="71" y="249"/>
                </a:cubicBezTo>
                <a:cubicBezTo>
                  <a:pt x="71" y="247"/>
                  <a:pt x="71" y="243"/>
                  <a:pt x="73" y="239"/>
                </a:cubicBezTo>
                <a:cubicBezTo>
                  <a:pt x="74" y="237"/>
                  <a:pt x="76" y="232"/>
                  <a:pt x="82" y="229"/>
                </a:cubicBezTo>
                <a:cubicBezTo>
                  <a:pt x="85" y="227"/>
                  <a:pt x="87" y="227"/>
                  <a:pt x="93" y="226"/>
                </a:cubicBezTo>
                <a:cubicBezTo>
                  <a:pt x="101" y="226"/>
                  <a:pt x="108" y="226"/>
                  <a:pt x="115" y="227"/>
                </a:cubicBezTo>
                <a:cubicBezTo>
                  <a:pt x="130" y="228"/>
                  <a:pt x="133" y="228"/>
                  <a:pt x="137" y="228"/>
                </a:cubicBezTo>
                <a:cubicBezTo>
                  <a:pt x="143" y="228"/>
                  <a:pt x="148" y="227"/>
                  <a:pt x="151" y="227"/>
                </a:cubicBezTo>
                <a:cubicBezTo>
                  <a:pt x="151" y="230"/>
                  <a:pt x="151" y="233"/>
                  <a:pt x="152" y="235"/>
                </a:cubicBezTo>
                <a:cubicBezTo>
                  <a:pt x="155" y="244"/>
                  <a:pt x="166" y="248"/>
                  <a:pt x="169" y="248"/>
                </a:cubicBezTo>
                <a:cubicBezTo>
                  <a:pt x="172" y="249"/>
                  <a:pt x="176" y="249"/>
                  <a:pt x="177" y="250"/>
                </a:cubicBezTo>
                <a:cubicBezTo>
                  <a:pt x="195" y="250"/>
                  <a:pt x="214" y="250"/>
                  <a:pt x="233" y="250"/>
                </a:cubicBezTo>
                <a:cubicBezTo>
                  <a:pt x="236" y="250"/>
                  <a:pt x="248" y="251"/>
                  <a:pt x="260" y="249"/>
                </a:cubicBezTo>
                <a:cubicBezTo>
                  <a:pt x="263" y="248"/>
                  <a:pt x="268" y="247"/>
                  <a:pt x="273" y="244"/>
                </a:cubicBezTo>
                <a:cubicBezTo>
                  <a:pt x="276" y="241"/>
                  <a:pt x="278" y="239"/>
                  <a:pt x="279" y="237"/>
                </a:cubicBezTo>
                <a:cubicBezTo>
                  <a:pt x="279" y="233"/>
                  <a:pt x="279" y="231"/>
                  <a:pt x="279" y="231"/>
                </a:cubicBezTo>
                <a:cubicBezTo>
                  <a:pt x="279" y="231"/>
                  <a:pt x="279" y="229"/>
                  <a:pt x="280" y="227"/>
                </a:cubicBezTo>
                <a:cubicBezTo>
                  <a:pt x="283" y="227"/>
                  <a:pt x="288" y="227"/>
                  <a:pt x="293" y="227"/>
                </a:cubicBezTo>
                <a:cubicBezTo>
                  <a:pt x="295" y="227"/>
                  <a:pt x="308" y="227"/>
                  <a:pt x="321" y="227"/>
                </a:cubicBezTo>
                <a:cubicBezTo>
                  <a:pt x="342" y="227"/>
                  <a:pt x="362" y="227"/>
                  <a:pt x="372" y="227"/>
                </a:cubicBezTo>
                <a:cubicBezTo>
                  <a:pt x="372" y="234"/>
                  <a:pt x="372" y="241"/>
                  <a:pt x="372" y="246"/>
                </a:cubicBezTo>
                <a:cubicBezTo>
                  <a:pt x="372" y="260"/>
                  <a:pt x="373" y="265"/>
                  <a:pt x="374" y="269"/>
                </a:cubicBezTo>
                <a:cubicBezTo>
                  <a:pt x="375" y="274"/>
                  <a:pt x="376" y="278"/>
                  <a:pt x="379" y="282"/>
                </a:cubicBezTo>
                <a:cubicBezTo>
                  <a:pt x="379" y="283"/>
                  <a:pt x="383" y="289"/>
                  <a:pt x="391" y="293"/>
                </a:cubicBezTo>
                <a:cubicBezTo>
                  <a:pt x="392" y="294"/>
                  <a:pt x="395" y="295"/>
                  <a:pt x="398" y="296"/>
                </a:cubicBezTo>
                <a:cubicBezTo>
                  <a:pt x="400" y="296"/>
                  <a:pt x="401" y="296"/>
                  <a:pt x="402" y="296"/>
                </a:cubicBezTo>
                <a:cubicBezTo>
                  <a:pt x="402" y="228"/>
                  <a:pt x="402" y="159"/>
                  <a:pt x="402" y="91"/>
                </a:cubicBezTo>
                <a:close/>
              </a:path>
            </a:pathLst>
          </a:custGeom>
          <a:solidFill>
            <a:srgbClr val="BBBC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44"/>
          <p:cNvSpPr/>
          <p:nvPr/>
        </p:nvSpPr>
        <p:spPr>
          <a:xfrm>
            <a:off x="10703060" y="1660162"/>
            <a:ext cx="246236" cy="113641"/>
          </a:xfrm>
          <a:custGeom>
            <a:avLst/>
            <a:gdLst/>
            <a:ahLst/>
            <a:cxnLst/>
            <a:rect l="l" t="t" r="r" b="b"/>
            <a:pathLst>
              <a:path w="58" h="28" extrusionOk="0">
                <a:moveTo>
                  <a:pt x="0" y="23"/>
                </a:moveTo>
                <a:cubicBezTo>
                  <a:pt x="3" y="19"/>
                  <a:pt x="8" y="13"/>
                  <a:pt x="15" y="8"/>
                </a:cubicBezTo>
                <a:cubicBezTo>
                  <a:pt x="23" y="3"/>
                  <a:pt x="30" y="1"/>
                  <a:pt x="32" y="1"/>
                </a:cubicBezTo>
                <a:cubicBezTo>
                  <a:pt x="36" y="0"/>
                  <a:pt x="40" y="0"/>
                  <a:pt x="41" y="0"/>
                </a:cubicBezTo>
                <a:cubicBezTo>
                  <a:pt x="44" y="0"/>
                  <a:pt x="47" y="1"/>
                  <a:pt x="50" y="3"/>
                </a:cubicBezTo>
                <a:cubicBezTo>
                  <a:pt x="51" y="4"/>
                  <a:pt x="55" y="6"/>
                  <a:pt x="57" y="11"/>
                </a:cubicBezTo>
                <a:cubicBezTo>
                  <a:pt x="57" y="12"/>
                  <a:pt x="58" y="15"/>
                  <a:pt x="57" y="19"/>
                </a:cubicBezTo>
                <a:cubicBezTo>
                  <a:pt x="55" y="25"/>
                  <a:pt x="49" y="27"/>
                  <a:pt x="48" y="28"/>
                </a:cubicBezTo>
                <a:cubicBezTo>
                  <a:pt x="48" y="28"/>
                  <a:pt x="46" y="28"/>
                  <a:pt x="43" y="28"/>
                </a:cubicBezTo>
                <a:cubicBezTo>
                  <a:pt x="41" y="28"/>
                  <a:pt x="39" y="27"/>
                  <a:pt x="38" y="27"/>
                </a:cubicBezTo>
                <a:cubicBezTo>
                  <a:pt x="36" y="26"/>
                  <a:pt x="33" y="25"/>
                  <a:pt x="26" y="23"/>
                </a:cubicBezTo>
                <a:cubicBezTo>
                  <a:pt x="21" y="21"/>
                  <a:pt x="18" y="20"/>
                  <a:pt x="16" y="20"/>
                </a:cubicBezTo>
                <a:cubicBezTo>
                  <a:pt x="13" y="20"/>
                  <a:pt x="11" y="20"/>
                  <a:pt x="9" y="20"/>
                </a:cubicBezTo>
                <a:cubicBezTo>
                  <a:pt x="7" y="20"/>
                  <a:pt x="5" y="21"/>
                  <a:pt x="4" y="22"/>
                </a:cubicBezTo>
                <a:cubicBezTo>
                  <a:pt x="2" y="22"/>
                  <a:pt x="1" y="23"/>
                  <a:pt x="0" y="24"/>
                </a:cubicBezTo>
                <a:lnTo>
                  <a:pt x="0" y="23"/>
                </a:ln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44"/>
          <p:cNvSpPr/>
          <p:nvPr/>
        </p:nvSpPr>
        <p:spPr>
          <a:xfrm>
            <a:off x="10059081" y="1660162"/>
            <a:ext cx="113641" cy="132589"/>
          </a:xfrm>
          <a:custGeom>
            <a:avLst/>
            <a:gdLst/>
            <a:ahLst/>
            <a:cxnLst/>
            <a:rect l="l" t="t" r="r" b="b"/>
            <a:pathLst>
              <a:path w="30" h="34" extrusionOk="0">
                <a:moveTo>
                  <a:pt x="30" y="34"/>
                </a:moveTo>
                <a:cubicBezTo>
                  <a:pt x="29" y="33"/>
                  <a:pt x="29" y="32"/>
                  <a:pt x="28" y="30"/>
                </a:cubicBezTo>
                <a:cubicBezTo>
                  <a:pt x="28" y="30"/>
                  <a:pt x="26" y="27"/>
                  <a:pt x="23" y="25"/>
                </a:cubicBezTo>
                <a:cubicBezTo>
                  <a:pt x="22" y="25"/>
                  <a:pt x="21" y="24"/>
                  <a:pt x="17" y="23"/>
                </a:cubicBezTo>
                <a:cubicBezTo>
                  <a:pt x="11" y="20"/>
                  <a:pt x="11" y="20"/>
                  <a:pt x="8" y="19"/>
                </a:cubicBezTo>
                <a:cubicBezTo>
                  <a:pt x="5" y="18"/>
                  <a:pt x="3" y="17"/>
                  <a:pt x="2" y="15"/>
                </a:cubicBezTo>
                <a:cubicBezTo>
                  <a:pt x="0" y="12"/>
                  <a:pt x="0" y="10"/>
                  <a:pt x="0" y="9"/>
                </a:cubicBezTo>
                <a:cubicBezTo>
                  <a:pt x="1" y="5"/>
                  <a:pt x="3" y="3"/>
                  <a:pt x="4" y="2"/>
                </a:cubicBezTo>
                <a:cubicBezTo>
                  <a:pt x="7" y="0"/>
                  <a:pt x="10" y="0"/>
                  <a:pt x="11" y="0"/>
                </a:cubicBezTo>
                <a:cubicBezTo>
                  <a:pt x="14" y="0"/>
                  <a:pt x="17" y="2"/>
                  <a:pt x="18" y="3"/>
                </a:cubicBezTo>
                <a:cubicBezTo>
                  <a:pt x="21" y="5"/>
                  <a:pt x="23" y="7"/>
                  <a:pt x="24" y="9"/>
                </a:cubicBezTo>
                <a:cubicBezTo>
                  <a:pt x="27" y="13"/>
                  <a:pt x="28" y="16"/>
                  <a:pt x="29" y="19"/>
                </a:cubicBezTo>
                <a:cubicBezTo>
                  <a:pt x="30" y="24"/>
                  <a:pt x="30" y="28"/>
                  <a:pt x="30" y="29"/>
                </a:cubicBezTo>
                <a:cubicBezTo>
                  <a:pt x="30" y="31"/>
                  <a:pt x="30" y="33"/>
                  <a:pt x="30" y="34"/>
                </a:cubicBezTo>
                <a:close/>
              </a:path>
            </a:pathLst>
          </a:custGeom>
          <a:solidFill>
            <a:srgbClr val="29A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44"/>
          <p:cNvSpPr/>
          <p:nvPr/>
        </p:nvSpPr>
        <p:spPr>
          <a:xfrm>
            <a:off x="10210606" y="1319233"/>
            <a:ext cx="113641" cy="359877"/>
          </a:xfrm>
          <a:custGeom>
            <a:avLst/>
            <a:gdLst/>
            <a:ahLst/>
            <a:cxnLst/>
            <a:rect l="l" t="t" r="r" b="b"/>
            <a:pathLst>
              <a:path w="32" h="89" extrusionOk="0">
                <a:moveTo>
                  <a:pt x="32" y="0"/>
                </a:moveTo>
                <a:cubicBezTo>
                  <a:pt x="22" y="23"/>
                  <a:pt x="12" y="46"/>
                  <a:pt x="2" y="69"/>
                </a:cubicBezTo>
                <a:cubicBezTo>
                  <a:pt x="0" y="77"/>
                  <a:pt x="4" y="84"/>
                  <a:pt x="11" y="87"/>
                </a:cubicBezTo>
                <a:cubicBezTo>
                  <a:pt x="17" y="89"/>
                  <a:pt x="25" y="85"/>
                  <a:pt x="27" y="79"/>
                </a:cubicBezTo>
                <a:cubicBezTo>
                  <a:pt x="28" y="77"/>
                  <a:pt x="28" y="75"/>
                  <a:pt x="29" y="72"/>
                </a:cubicBezTo>
                <a:cubicBezTo>
                  <a:pt x="30" y="48"/>
                  <a:pt x="31" y="24"/>
                  <a:pt x="32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44"/>
          <p:cNvSpPr/>
          <p:nvPr/>
        </p:nvSpPr>
        <p:spPr>
          <a:xfrm>
            <a:off x="10381062" y="1300297"/>
            <a:ext cx="94710" cy="530338"/>
          </a:xfrm>
          <a:custGeom>
            <a:avLst/>
            <a:gdLst/>
            <a:ahLst/>
            <a:cxnLst/>
            <a:rect l="l" t="t" r="r" b="b"/>
            <a:pathLst>
              <a:path w="27" h="134" extrusionOk="0">
                <a:moveTo>
                  <a:pt x="13" y="0"/>
                </a:moveTo>
                <a:cubicBezTo>
                  <a:pt x="9" y="40"/>
                  <a:pt x="5" y="79"/>
                  <a:pt x="1" y="119"/>
                </a:cubicBezTo>
                <a:cubicBezTo>
                  <a:pt x="0" y="127"/>
                  <a:pt x="6" y="134"/>
                  <a:pt x="13" y="134"/>
                </a:cubicBezTo>
                <a:cubicBezTo>
                  <a:pt x="20" y="134"/>
                  <a:pt x="26" y="129"/>
                  <a:pt x="27" y="121"/>
                </a:cubicBezTo>
                <a:cubicBezTo>
                  <a:pt x="22" y="81"/>
                  <a:pt x="18" y="40"/>
                  <a:pt x="13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44"/>
          <p:cNvSpPr/>
          <p:nvPr/>
        </p:nvSpPr>
        <p:spPr>
          <a:xfrm>
            <a:off x="10513651" y="1300297"/>
            <a:ext cx="132589" cy="378813"/>
          </a:xfrm>
          <a:custGeom>
            <a:avLst/>
            <a:gdLst/>
            <a:ahLst/>
            <a:cxnLst/>
            <a:rect l="l" t="t" r="r" b="b"/>
            <a:pathLst>
              <a:path w="31" h="90" extrusionOk="0">
                <a:moveTo>
                  <a:pt x="0" y="0"/>
                </a:moveTo>
                <a:cubicBezTo>
                  <a:pt x="1" y="25"/>
                  <a:pt x="3" y="50"/>
                  <a:pt x="4" y="76"/>
                </a:cubicBezTo>
                <a:cubicBezTo>
                  <a:pt x="6" y="85"/>
                  <a:pt x="14" y="90"/>
                  <a:pt x="21" y="88"/>
                </a:cubicBezTo>
                <a:cubicBezTo>
                  <a:pt x="27" y="86"/>
                  <a:pt x="31" y="81"/>
                  <a:pt x="31" y="74"/>
                </a:cubicBezTo>
                <a:cubicBezTo>
                  <a:pt x="30" y="71"/>
                  <a:pt x="29" y="68"/>
                  <a:pt x="28" y="65"/>
                </a:cubicBezTo>
                <a:cubicBezTo>
                  <a:pt x="19" y="43"/>
                  <a:pt x="9" y="22"/>
                  <a:pt x="0" y="0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5" name="Google Shape;2195;p45"/>
          <p:cNvGrpSpPr/>
          <p:nvPr/>
        </p:nvGrpSpPr>
        <p:grpSpPr>
          <a:xfrm>
            <a:off x="280630" y="357443"/>
            <a:ext cx="3948291" cy="3252646"/>
            <a:chOff x="280630" y="357443"/>
            <a:chExt cx="3948291" cy="3252646"/>
          </a:xfrm>
        </p:grpSpPr>
        <p:sp>
          <p:nvSpPr>
            <p:cNvPr id="2196" name="Google Shape;2196;p45"/>
            <p:cNvSpPr/>
            <p:nvPr/>
          </p:nvSpPr>
          <p:spPr>
            <a:xfrm>
              <a:off x="280630" y="2594814"/>
              <a:ext cx="394835" cy="996479"/>
            </a:xfrm>
            <a:custGeom>
              <a:avLst/>
              <a:gdLst/>
              <a:ahLst/>
              <a:cxnLst/>
              <a:rect l="l" t="t" r="r" b="b"/>
              <a:pathLst>
                <a:path w="102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2" y="249"/>
                  </a:cubicBezTo>
                  <a:cubicBezTo>
                    <a:pt x="102" y="178"/>
                    <a:pt x="102" y="107"/>
                    <a:pt x="102" y="35"/>
                  </a:cubicBezTo>
                  <a:cubicBezTo>
                    <a:pt x="101" y="30"/>
                    <a:pt x="100" y="24"/>
                    <a:pt x="97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40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5"/>
            <p:cNvSpPr/>
            <p:nvPr/>
          </p:nvSpPr>
          <p:spPr>
            <a:xfrm>
              <a:off x="280630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5"/>
            <p:cNvSpPr/>
            <p:nvPr/>
          </p:nvSpPr>
          <p:spPr>
            <a:xfrm>
              <a:off x="393438" y="3008445"/>
              <a:ext cx="169218" cy="24442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20" y="0"/>
                  </a:moveTo>
                  <a:cubicBezTo>
                    <a:pt x="15" y="9"/>
                    <a:pt x="10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1" y="43"/>
                    <a:pt x="39" y="36"/>
                    <a:pt x="38" y="32"/>
                  </a:cubicBezTo>
                  <a:cubicBezTo>
                    <a:pt x="37" y="27"/>
                    <a:pt x="35" y="25"/>
                    <a:pt x="29" y="15"/>
                  </a:cubicBezTo>
                  <a:cubicBezTo>
                    <a:pt x="25" y="8"/>
                    <a:pt x="22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5"/>
            <p:cNvSpPr/>
            <p:nvPr/>
          </p:nvSpPr>
          <p:spPr>
            <a:xfrm>
              <a:off x="337028" y="2482006"/>
              <a:ext cx="282027" cy="112808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20" y="1"/>
                  </a:moveTo>
                  <a:cubicBezTo>
                    <a:pt x="21" y="2"/>
                    <a:pt x="21" y="4"/>
                    <a:pt x="20" y="7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0" y="14"/>
                    <a:pt x="7" y="16"/>
                    <a:pt x="5" y="18"/>
                  </a:cubicBezTo>
                  <a:cubicBezTo>
                    <a:pt x="3" y="19"/>
                    <a:pt x="1" y="21"/>
                    <a:pt x="0" y="24"/>
                  </a:cubicBezTo>
                  <a:cubicBezTo>
                    <a:pt x="22" y="24"/>
                    <a:pt x="45" y="24"/>
                    <a:pt x="67" y="24"/>
                  </a:cubicBezTo>
                  <a:cubicBezTo>
                    <a:pt x="64" y="18"/>
                    <a:pt x="60" y="16"/>
                    <a:pt x="57" y="14"/>
                  </a:cubicBezTo>
                  <a:cubicBezTo>
                    <a:pt x="55" y="14"/>
                    <a:pt x="53" y="13"/>
                    <a:pt x="51" y="11"/>
                  </a:cubicBezTo>
                  <a:cubicBezTo>
                    <a:pt x="48" y="8"/>
                    <a:pt x="47" y="6"/>
                    <a:pt x="47" y="5"/>
                  </a:cubicBezTo>
                  <a:cubicBezTo>
                    <a:pt x="46" y="3"/>
                    <a:pt x="46" y="1"/>
                    <a:pt x="47" y="0"/>
                  </a:cubicBezTo>
                  <a:cubicBezTo>
                    <a:pt x="38" y="0"/>
                    <a:pt x="29" y="0"/>
                    <a:pt x="20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5"/>
            <p:cNvSpPr/>
            <p:nvPr/>
          </p:nvSpPr>
          <p:spPr>
            <a:xfrm>
              <a:off x="412234" y="2388005"/>
              <a:ext cx="131616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5"/>
            <p:cNvSpPr/>
            <p:nvPr/>
          </p:nvSpPr>
          <p:spPr>
            <a:xfrm>
              <a:off x="299425" y="2632417"/>
              <a:ext cx="56410" cy="188014"/>
            </a:xfrm>
            <a:custGeom>
              <a:avLst/>
              <a:gdLst/>
              <a:ahLst/>
              <a:cxnLst/>
              <a:rect l="l" t="t" r="r" b="b"/>
              <a:pathLst>
                <a:path w="17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1"/>
                    <a:pt x="17" y="3"/>
                    <a:pt x="16" y="5"/>
                  </a:cubicBezTo>
                  <a:cubicBezTo>
                    <a:pt x="15" y="6"/>
                    <a:pt x="14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5"/>
            <p:cNvSpPr/>
            <p:nvPr/>
          </p:nvSpPr>
          <p:spPr>
            <a:xfrm>
              <a:off x="825864" y="2594814"/>
              <a:ext cx="394835" cy="996479"/>
            </a:xfrm>
            <a:custGeom>
              <a:avLst/>
              <a:gdLst/>
              <a:ahLst/>
              <a:cxnLst/>
              <a:rect l="l" t="t" r="r" b="b"/>
              <a:pathLst>
                <a:path w="101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40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5"/>
            <p:cNvSpPr/>
            <p:nvPr/>
          </p:nvSpPr>
          <p:spPr>
            <a:xfrm>
              <a:off x="825864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5"/>
            <p:cNvSpPr/>
            <p:nvPr/>
          </p:nvSpPr>
          <p:spPr>
            <a:xfrm>
              <a:off x="957480" y="3008445"/>
              <a:ext cx="150411" cy="24442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20" y="0"/>
                  </a:moveTo>
                  <a:cubicBezTo>
                    <a:pt x="15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1" y="43"/>
                    <a:pt x="39" y="36"/>
                    <a:pt x="38" y="32"/>
                  </a:cubicBezTo>
                  <a:cubicBezTo>
                    <a:pt x="36" y="27"/>
                    <a:pt x="35" y="25"/>
                    <a:pt x="29" y="15"/>
                  </a:cubicBezTo>
                  <a:cubicBezTo>
                    <a:pt x="25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5"/>
            <p:cNvSpPr/>
            <p:nvPr/>
          </p:nvSpPr>
          <p:spPr>
            <a:xfrm>
              <a:off x="882274" y="2482006"/>
              <a:ext cx="282027" cy="112808"/>
            </a:xfrm>
            <a:custGeom>
              <a:avLst/>
              <a:gdLst/>
              <a:ahLst/>
              <a:cxnLst/>
              <a:rect l="l" t="t" r="r" b="b"/>
              <a:pathLst>
                <a:path w="68" h="24" extrusionOk="0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2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9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5"/>
            <p:cNvSpPr/>
            <p:nvPr/>
          </p:nvSpPr>
          <p:spPr>
            <a:xfrm>
              <a:off x="957480" y="2388005"/>
              <a:ext cx="150411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5"/>
            <p:cNvSpPr/>
            <p:nvPr/>
          </p:nvSpPr>
          <p:spPr>
            <a:xfrm>
              <a:off x="844672" y="2632417"/>
              <a:ext cx="56410" cy="188014"/>
            </a:xfrm>
            <a:custGeom>
              <a:avLst/>
              <a:gdLst/>
              <a:ahLst/>
              <a:cxnLst/>
              <a:rect l="l" t="t" r="r" b="b"/>
              <a:pathLst>
                <a:path w="16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6" y="5"/>
                  </a:cubicBezTo>
                  <a:cubicBezTo>
                    <a:pt x="14" y="6"/>
                    <a:pt x="13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5"/>
            <p:cNvSpPr/>
            <p:nvPr/>
          </p:nvSpPr>
          <p:spPr>
            <a:xfrm>
              <a:off x="1371110" y="2594814"/>
              <a:ext cx="413631" cy="996479"/>
            </a:xfrm>
            <a:custGeom>
              <a:avLst/>
              <a:gdLst/>
              <a:ahLst/>
              <a:cxnLst/>
              <a:rect l="l" t="t" r="r" b="b"/>
              <a:pathLst>
                <a:path w="101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3" y="9"/>
                    <a:pt x="90" y="3"/>
                    <a:pt x="87" y="0"/>
                  </a:cubicBezTo>
                  <a:cubicBezTo>
                    <a:pt x="63" y="0"/>
                    <a:pt x="39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1371110" y="2970842"/>
              <a:ext cx="413631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1502714" y="3008445"/>
              <a:ext cx="150411" cy="244424"/>
            </a:xfrm>
            <a:custGeom>
              <a:avLst/>
              <a:gdLst/>
              <a:ahLst/>
              <a:cxnLst/>
              <a:rect l="l" t="t" r="r" b="b"/>
              <a:pathLst>
                <a:path w="40" h="61" extrusionOk="0">
                  <a:moveTo>
                    <a:pt x="20" y="0"/>
                  </a:moveTo>
                  <a:cubicBezTo>
                    <a:pt x="14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8" y="57"/>
                    <a:pt x="34" y="55"/>
                    <a:pt x="37" y="49"/>
                  </a:cubicBezTo>
                  <a:cubicBezTo>
                    <a:pt x="40" y="43"/>
                    <a:pt x="39" y="36"/>
                    <a:pt x="37" y="32"/>
                  </a:cubicBezTo>
                  <a:cubicBezTo>
                    <a:pt x="36" y="27"/>
                    <a:pt x="35" y="25"/>
                    <a:pt x="28" y="15"/>
                  </a:cubicBezTo>
                  <a:cubicBezTo>
                    <a:pt x="24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1427509" y="2482006"/>
              <a:ext cx="282027" cy="112808"/>
            </a:xfrm>
            <a:custGeom>
              <a:avLst/>
              <a:gdLst/>
              <a:ahLst/>
              <a:cxnLst/>
              <a:rect l="l" t="t" r="r" b="b"/>
              <a:pathLst>
                <a:path w="68" h="24" extrusionOk="0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6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1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8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1502714" y="2387993"/>
              <a:ext cx="150411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1389906" y="2632417"/>
              <a:ext cx="75206" cy="188014"/>
            </a:xfrm>
            <a:custGeom>
              <a:avLst/>
              <a:gdLst/>
              <a:ahLst/>
              <a:cxnLst/>
              <a:rect l="l" t="t" r="r" b="b"/>
              <a:pathLst>
                <a:path w="16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5" y="5"/>
                  </a:cubicBezTo>
                  <a:cubicBezTo>
                    <a:pt x="14" y="6"/>
                    <a:pt x="13" y="8"/>
                    <a:pt x="12" y="10"/>
                  </a:cubicBezTo>
                  <a:cubicBezTo>
                    <a:pt x="7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1916345" y="2594814"/>
              <a:ext cx="394835" cy="996479"/>
            </a:xfrm>
            <a:custGeom>
              <a:avLst/>
              <a:gdLst/>
              <a:ahLst/>
              <a:cxnLst/>
              <a:rect l="l" t="t" r="r" b="b"/>
              <a:pathLst>
                <a:path w="101" h="249" extrusionOk="0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39" y="0"/>
                    <a:pt x="16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1916345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5"/>
            <p:cNvSpPr/>
            <p:nvPr/>
          </p:nvSpPr>
          <p:spPr>
            <a:xfrm>
              <a:off x="2029153" y="3008445"/>
              <a:ext cx="169218" cy="244424"/>
            </a:xfrm>
            <a:custGeom>
              <a:avLst/>
              <a:gdLst/>
              <a:ahLst/>
              <a:cxnLst/>
              <a:rect l="l" t="t" r="r" b="b"/>
              <a:pathLst>
                <a:path w="40" h="61" extrusionOk="0">
                  <a:moveTo>
                    <a:pt x="20" y="0"/>
                  </a:moveTo>
                  <a:cubicBezTo>
                    <a:pt x="15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0" y="43"/>
                    <a:pt x="39" y="36"/>
                    <a:pt x="38" y="32"/>
                  </a:cubicBezTo>
                  <a:cubicBezTo>
                    <a:pt x="36" y="27"/>
                    <a:pt x="35" y="25"/>
                    <a:pt x="29" y="15"/>
                  </a:cubicBezTo>
                  <a:cubicBezTo>
                    <a:pt x="25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5"/>
            <p:cNvSpPr/>
            <p:nvPr/>
          </p:nvSpPr>
          <p:spPr>
            <a:xfrm>
              <a:off x="1972755" y="2482006"/>
              <a:ext cx="263219" cy="112808"/>
            </a:xfrm>
            <a:custGeom>
              <a:avLst/>
              <a:gdLst/>
              <a:ahLst/>
              <a:cxnLst/>
              <a:rect l="l" t="t" r="r" b="b"/>
              <a:pathLst>
                <a:path w="68" h="24" extrusionOk="0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2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9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5"/>
            <p:cNvSpPr/>
            <p:nvPr/>
          </p:nvSpPr>
          <p:spPr>
            <a:xfrm>
              <a:off x="2047960" y="2387993"/>
              <a:ext cx="131616" cy="94013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5"/>
            <p:cNvSpPr/>
            <p:nvPr/>
          </p:nvSpPr>
          <p:spPr>
            <a:xfrm>
              <a:off x="1935152" y="2632417"/>
              <a:ext cx="56410" cy="188014"/>
            </a:xfrm>
            <a:custGeom>
              <a:avLst/>
              <a:gdLst/>
              <a:ahLst/>
              <a:cxnLst/>
              <a:rect l="l" t="t" r="r" b="b"/>
              <a:pathLst>
                <a:path w="16" h="47" extrusionOk="0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6" y="5"/>
                  </a:cubicBezTo>
                  <a:cubicBezTo>
                    <a:pt x="14" y="6"/>
                    <a:pt x="13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2517989" y="2970842"/>
              <a:ext cx="432438" cy="75206"/>
            </a:xfrm>
            <a:prstGeom prst="rect">
              <a:avLst/>
            </a:pr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5"/>
            <p:cNvSpPr/>
            <p:nvPr/>
          </p:nvSpPr>
          <p:spPr>
            <a:xfrm>
              <a:off x="2517989" y="3121253"/>
              <a:ext cx="432438" cy="75206"/>
            </a:xfrm>
            <a:prstGeom prst="rect">
              <a:avLst/>
            </a:pr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5"/>
            <p:cNvSpPr/>
            <p:nvPr/>
          </p:nvSpPr>
          <p:spPr>
            <a:xfrm>
              <a:off x="280630" y="357443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7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5"/>
            <p:cNvSpPr/>
            <p:nvPr/>
          </p:nvSpPr>
          <p:spPr>
            <a:xfrm>
              <a:off x="355836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5"/>
            <p:cNvSpPr/>
            <p:nvPr/>
          </p:nvSpPr>
          <p:spPr>
            <a:xfrm>
              <a:off x="656658" y="357443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8" h="128" extrusionOk="0">
                  <a:moveTo>
                    <a:pt x="44" y="0"/>
                  </a:moveTo>
                  <a:cubicBezTo>
                    <a:pt x="35" y="13"/>
                    <a:pt x="24" y="31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10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1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6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731863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1032686" y="357443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1126687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1427509" y="357443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1502714" y="470251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2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280630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355836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656658" y="1015497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8" h="128" extrusionOk="0">
                  <a:moveTo>
                    <a:pt x="44" y="0"/>
                  </a:moveTo>
                  <a:cubicBezTo>
                    <a:pt x="35" y="13"/>
                    <a:pt x="24" y="30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10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5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731863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1032686" y="1015497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1126687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280630" y="1692347"/>
              <a:ext cx="338425" cy="507643"/>
            </a:xfrm>
            <a:custGeom>
              <a:avLst/>
              <a:gdLst/>
              <a:ahLst/>
              <a:cxnLst/>
              <a:rect l="l" t="t" r="r" b="b"/>
              <a:pathLst>
                <a:path w="87" h="127" extrusionOk="0">
                  <a:moveTo>
                    <a:pt x="44" y="0"/>
                  </a:moveTo>
                  <a:cubicBezTo>
                    <a:pt x="35" y="12"/>
                    <a:pt x="23" y="30"/>
                    <a:pt x="12" y="49"/>
                  </a:cubicBezTo>
                  <a:cubicBezTo>
                    <a:pt x="10" y="53"/>
                    <a:pt x="6" y="60"/>
                    <a:pt x="3" y="70"/>
                  </a:cubicBezTo>
                  <a:cubicBezTo>
                    <a:pt x="2" y="78"/>
                    <a:pt x="0" y="87"/>
                    <a:pt x="3" y="97"/>
                  </a:cubicBezTo>
                  <a:cubicBezTo>
                    <a:pt x="9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7" y="123"/>
                  </a:cubicBezTo>
                  <a:cubicBezTo>
                    <a:pt x="62" y="121"/>
                    <a:pt x="72" y="118"/>
                    <a:pt x="79" y="109"/>
                  </a:cubicBezTo>
                  <a:cubicBezTo>
                    <a:pt x="86" y="99"/>
                    <a:pt x="87" y="90"/>
                    <a:pt x="87" y="85"/>
                  </a:cubicBezTo>
                  <a:cubicBezTo>
                    <a:pt x="87" y="75"/>
                    <a:pt x="85" y="68"/>
                    <a:pt x="82" y="61"/>
                  </a:cubicBezTo>
                  <a:cubicBezTo>
                    <a:pt x="78" y="51"/>
                    <a:pt x="74" y="45"/>
                    <a:pt x="61" y="25"/>
                  </a:cubicBezTo>
                  <a:cubicBezTo>
                    <a:pt x="54" y="15"/>
                    <a:pt x="48" y="6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355836" y="1786348"/>
              <a:ext cx="56410" cy="94013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0" y="23"/>
                  </a:moveTo>
                  <a:cubicBezTo>
                    <a:pt x="0" y="22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7"/>
                    <a:pt x="9" y="3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7" y="15"/>
                    <a:pt x="8" y="14"/>
                    <a:pt x="6" y="17"/>
                  </a:cubicBezTo>
                  <a:cubicBezTo>
                    <a:pt x="4" y="19"/>
                    <a:pt x="3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656658" y="1692347"/>
              <a:ext cx="357232" cy="507643"/>
            </a:xfrm>
            <a:custGeom>
              <a:avLst/>
              <a:gdLst/>
              <a:ahLst/>
              <a:cxnLst/>
              <a:rect l="l" t="t" r="r" b="b"/>
              <a:pathLst>
                <a:path w="88" h="127" extrusionOk="0">
                  <a:moveTo>
                    <a:pt x="44" y="0"/>
                  </a:moveTo>
                  <a:cubicBezTo>
                    <a:pt x="35" y="12"/>
                    <a:pt x="24" y="30"/>
                    <a:pt x="13" y="49"/>
                  </a:cubicBezTo>
                  <a:cubicBezTo>
                    <a:pt x="10" y="53"/>
                    <a:pt x="6" y="60"/>
                    <a:pt x="4" y="70"/>
                  </a:cubicBezTo>
                  <a:cubicBezTo>
                    <a:pt x="2" y="78"/>
                    <a:pt x="0" y="87"/>
                    <a:pt x="4" y="97"/>
                  </a:cubicBezTo>
                  <a:cubicBezTo>
                    <a:pt x="10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8" y="123"/>
                  </a:cubicBezTo>
                  <a:cubicBezTo>
                    <a:pt x="62" y="121"/>
                    <a:pt x="72" y="118"/>
                    <a:pt x="80" y="109"/>
                  </a:cubicBezTo>
                  <a:cubicBezTo>
                    <a:pt x="86" y="99"/>
                    <a:pt x="87" y="90"/>
                    <a:pt x="87" y="85"/>
                  </a:cubicBezTo>
                  <a:cubicBezTo>
                    <a:pt x="88" y="75"/>
                    <a:pt x="85" y="68"/>
                    <a:pt x="82" y="61"/>
                  </a:cubicBezTo>
                  <a:cubicBezTo>
                    <a:pt x="78" y="51"/>
                    <a:pt x="75" y="45"/>
                    <a:pt x="61" y="25"/>
                  </a:cubicBezTo>
                  <a:cubicBezTo>
                    <a:pt x="55" y="15"/>
                    <a:pt x="49" y="6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731863" y="1786348"/>
              <a:ext cx="56410" cy="94013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" y="23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7"/>
                    <a:pt x="9" y="3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8" y="15"/>
                    <a:pt x="8" y="14"/>
                    <a:pt x="6" y="17"/>
                  </a:cubicBezTo>
                  <a:cubicBezTo>
                    <a:pt x="5" y="19"/>
                    <a:pt x="4" y="23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1032686" y="1692347"/>
              <a:ext cx="357232" cy="507643"/>
            </a:xfrm>
            <a:custGeom>
              <a:avLst/>
              <a:gdLst/>
              <a:ahLst/>
              <a:cxnLst/>
              <a:rect l="l" t="t" r="r" b="b"/>
              <a:pathLst>
                <a:path w="87" h="127" extrusionOk="0">
                  <a:moveTo>
                    <a:pt x="44" y="0"/>
                  </a:moveTo>
                  <a:cubicBezTo>
                    <a:pt x="35" y="12"/>
                    <a:pt x="23" y="30"/>
                    <a:pt x="12" y="49"/>
                  </a:cubicBezTo>
                  <a:cubicBezTo>
                    <a:pt x="10" y="53"/>
                    <a:pt x="6" y="60"/>
                    <a:pt x="3" y="70"/>
                  </a:cubicBezTo>
                  <a:cubicBezTo>
                    <a:pt x="2" y="78"/>
                    <a:pt x="0" y="87"/>
                    <a:pt x="3" y="97"/>
                  </a:cubicBezTo>
                  <a:cubicBezTo>
                    <a:pt x="9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7" y="123"/>
                  </a:cubicBezTo>
                  <a:cubicBezTo>
                    <a:pt x="62" y="121"/>
                    <a:pt x="72" y="118"/>
                    <a:pt x="79" y="109"/>
                  </a:cubicBezTo>
                  <a:cubicBezTo>
                    <a:pt x="86" y="99"/>
                    <a:pt x="86" y="90"/>
                    <a:pt x="87" y="85"/>
                  </a:cubicBezTo>
                  <a:cubicBezTo>
                    <a:pt x="87" y="75"/>
                    <a:pt x="85" y="68"/>
                    <a:pt x="82" y="61"/>
                  </a:cubicBezTo>
                  <a:cubicBezTo>
                    <a:pt x="78" y="51"/>
                    <a:pt x="74" y="45"/>
                    <a:pt x="61" y="25"/>
                  </a:cubicBezTo>
                  <a:cubicBezTo>
                    <a:pt x="54" y="15"/>
                    <a:pt x="48" y="6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1126687" y="1786348"/>
              <a:ext cx="56410" cy="94013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0" y="23"/>
                  </a:moveTo>
                  <a:cubicBezTo>
                    <a:pt x="0" y="22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7"/>
                    <a:pt x="9" y="3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3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7" y="15"/>
                    <a:pt x="8" y="14"/>
                    <a:pt x="6" y="17"/>
                  </a:cubicBezTo>
                  <a:cubicBezTo>
                    <a:pt x="4" y="19"/>
                    <a:pt x="3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427509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502714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2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1803536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8" h="128" extrusionOk="0">
                  <a:moveTo>
                    <a:pt x="44" y="0"/>
                  </a:moveTo>
                  <a:cubicBezTo>
                    <a:pt x="35" y="13"/>
                    <a:pt x="24" y="30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5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1878742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0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179564" y="1015497"/>
              <a:ext cx="357232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2273577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4" y="4"/>
                    <a:pt x="12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2574399" y="1015497"/>
              <a:ext cx="338425" cy="526439"/>
            </a:xfrm>
            <a:custGeom>
              <a:avLst/>
              <a:gdLst/>
              <a:ahLst/>
              <a:cxnLst/>
              <a:rect l="l" t="t" r="r" b="b"/>
              <a:pathLst>
                <a:path w="87" h="128" extrusionOk="0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649605" y="1128306"/>
              <a:ext cx="56410" cy="75206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2"/>
                  </a:moveTo>
                  <a:cubicBezTo>
                    <a:pt x="1" y="21"/>
                    <a:pt x="0" y="21"/>
                    <a:pt x="1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10" y="2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5" y="4"/>
                    <a:pt x="13" y="5"/>
                    <a:pt x="12" y="8"/>
                  </a:cubicBezTo>
                  <a:cubicBezTo>
                    <a:pt x="8" y="14"/>
                    <a:pt x="9" y="13"/>
                    <a:pt x="7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3157236" y="2199979"/>
              <a:ext cx="507643" cy="1410110"/>
            </a:xfrm>
            <a:custGeom>
              <a:avLst/>
              <a:gdLst/>
              <a:ahLst/>
              <a:cxnLst/>
              <a:rect l="l" t="t" r="r" b="b"/>
              <a:pathLst>
                <a:path w="127" h="351" extrusionOk="0">
                  <a:moveTo>
                    <a:pt x="64" y="226"/>
                  </a:moveTo>
                  <a:cubicBezTo>
                    <a:pt x="61" y="226"/>
                    <a:pt x="60" y="227"/>
                    <a:pt x="59" y="227"/>
                  </a:cubicBezTo>
                  <a:cubicBezTo>
                    <a:pt x="58" y="229"/>
                    <a:pt x="58" y="230"/>
                    <a:pt x="57" y="231"/>
                  </a:cubicBezTo>
                  <a:cubicBezTo>
                    <a:pt x="57" y="268"/>
                    <a:pt x="57" y="305"/>
                    <a:pt x="57" y="342"/>
                  </a:cubicBezTo>
                  <a:cubicBezTo>
                    <a:pt x="57" y="343"/>
                    <a:pt x="54" y="349"/>
                    <a:pt x="46" y="350"/>
                  </a:cubicBezTo>
                  <a:cubicBezTo>
                    <a:pt x="38" y="351"/>
                    <a:pt x="33" y="346"/>
                    <a:pt x="33" y="345"/>
                  </a:cubicBezTo>
                  <a:cubicBezTo>
                    <a:pt x="33" y="271"/>
                    <a:pt x="33" y="197"/>
                    <a:pt x="33" y="123"/>
                  </a:cubicBezTo>
                  <a:cubicBezTo>
                    <a:pt x="32" y="123"/>
                    <a:pt x="31" y="123"/>
                    <a:pt x="30" y="123"/>
                  </a:cubicBezTo>
                  <a:cubicBezTo>
                    <a:pt x="28" y="159"/>
                    <a:pt x="26" y="196"/>
                    <a:pt x="23" y="233"/>
                  </a:cubicBezTo>
                  <a:cubicBezTo>
                    <a:pt x="23" y="233"/>
                    <a:pt x="19" y="239"/>
                    <a:pt x="12" y="239"/>
                  </a:cubicBezTo>
                  <a:cubicBezTo>
                    <a:pt x="7" y="239"/>
                    <a:pt x="2" y="235"/>
                    <a:pt x="0" y="230"/>
                  </a:cubicBezTo>
                  <a:cubicBezTo>
                    <a:pt x="1" y="193"/>
                    <a:pt x="3" y="156"/>
                    <a:pt x="4" y="119"/>
                  </a:cubicBezTo>
                  <a:cubicBezTo>
                    <a:pt x="7" y="113"/>
                    <a:pt x="12" y="106"/>
                    <a:pt x="20" y="99"/>
                  </a:cubicBezTo>
                  <a:cubicBezTo>
                    <a:pt x="31" y="90"/>
                    <a:pt x="41" y="86"/>
                    <a:pt x="48" y="83"/>
                  </a:cubicBezTo>
                  <a:cubicBezTo>
                    <a:pt x="48" y="82"/>
                    <a:pt x="49" y="79"/>
                    <a:pt x="49" y="76"/>
                  </a:cubicBezTo>
                  <a:cubicBezTo>
                    <a:pt x="50" y="72"/>
                    <a:pt x="49" y="68"/>
                    <a:pt x="49" y="66"/>
                  </a:cubicBezTo>
                  <a:cubicBezTo>
                    <a:pt x="46" y="63"/>
                    <a:pt x="42" y="59"/>
                    <a:pt x="39" y="54"/>
                  </a:cubicBezTo>
                  <a:cubicBezTo>
                    <a:pt x="38" y="52"/>
                    <a:pt x="31" y="36"/>
                    <a:pt x="38" y="20"/>
                  </a:cubicBezTo>
                  <a:cubicBezTo>
                    <a:pt x="40" y="16"/>
                    <a:pt x="43" y="7"/>
                    <a:pt x="53" y="3"/>
                  </a:cubicBezTo>
                  <a:cubicBezTo>
                    <a:pt x="55" y="2"/>
                    <a:pt x="61" y="0"/>
                    <a:pt x="69" y="2"/>
                  </a:cubicBezTo>
                  <a:cubicBezTo>
                    <a:pt x="77" y="4"/>
                    <a:pt x="81" y="9"/>
                    <a:pt x="84" y="13"/>
                  </a:cubicBezTo>
                  <a:cubicBezTo>
                    <a:pt x="84" y="14"/>
                    <a:pt x="89" y="20"/>
                    <a:pt x="90" y="29"/>
                  </a:cubicBezTo>
                  <a:cubicBezTo>
                    <a:pt x="93" y="48"/>
                    <a:pt x="79" y="63"/>
                    <a:pt x="77" y="66"/>
                  </a:cubicBezTo>
                  <a:cubicBezTo>
                    <a:pt x="77" y="68"/>
                    <a:pt x="77" y="72"/>
                    <a:pt x="77" y="76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80" y="83"/>
                    <a:pt x="84" y="87"/>
                    <a:pt x="90" y="91"/>
                  </a:cubicBezTo>
                  <a:cubicBezTo>
                    <a:pt x="96" y="95"/>
                    <a:pt x="99" y="96"/>
                    <a:pt x="104" y="98"/>
                  </a:cubicBezTo>
                  <a:cubicBezTo>
                    <a:pt x="108" y="101"/>
                    <a:pt x="114" y="106"/>
                    <a:pt x="119" y="116"/>
                  </a:cubicBezTo>
                  <a:cubicBezTo>
                    <a:pt x="120" y="119"/>
                    <a:pt x="120" y="121"/>
                    <a:pt x="121" y="123"/>
                  </a:cubicBezTo>
                  <a:cubicBezTo>
                    <a:pt x="123" y="158"/>
                    <a:pt x="125" y="193"/>
                    <a:pt x="127" y="228"/>
                  </a:cubicBezTo>
                  <a:cubicBezTo>
                    <a:pt x="126" y="229"/>
                    <a:pt x="124" y="235"/>
                    <a:pt x="118" y="237"/>
                  </a:cubicBezTo>
                  <a:cubicBezTo>
                    <a:pt x="113" y="239"/>
                    <a:pt x="106" y="237"/>
                    <a:pt x="102" y="232"/>
                  </a:cubicBezTo>
                  <a:cubicBezTo>
                    <a:pt x="100" y="195"/>
                    <a:pt x="98" y="159"/>
                    <a:pt x="97" y="123"/>
                  </a:cubicBezTo>
                  <a:cubicBezTo>
                    <a:pt x="95" y="123"/>
                    <a:pt x="95" y="123"/>
                    <a:pt x="93" y="123"/>
                  </a:cubicBezTo>
                  <a:cubicBezTo>
                    <a:pt x="94" y="196"/>
                    <a:pt x="93" y="269"/>
                    <a:pt x="94" y="342"/>
                  </a:cubicBezTo>
                  <a:cubicBezTo>
                    <a:pt x="89" y="349"/>
                    <a:pt x="85" y="350"/>
                    <a:pt x="83" y="350"/>
                  </a:cubicBezTo>
                  <a:cubicBezTo>
                    <a:pt x="76" y="350"/>
                    <a:pt x="69" y="343"/>
                    <a:pt x="69" y="343"/>
                  </a:cubicBezTo>
                  <a:cubicBezTo>
                    <a:pt x="69" y="305"/>
                    <a:pt x="69" y="268"/>
                    <a:pt x="69" y="230"/>
                  </a:cubicBezTo>
                  <a:cubicBezTo>
                    <a:pt x="69" y="230"/>
                    <a:pt x="67" y="227"/>
                    <a:pt x="64" y="226"/>
                  </a:cubicBezTo>
                  <a:close/>
                </a:path>
              </a:pathLst>
            </a:custGeom>
            <a:solidFill>
              <a:srgbClr val="43B1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3721278" y="2199979"/>
              <a:ext cx="507643" cy="1410110"/>
            </a:xfrm>
            <a:custGeom>
              <a:avLst/>
              <a:gdLst/>
              <a:ahLst/>
              <a:cxnLst/>
              <a:rect l="l" t="t" r="r" b="b"/>
              <a:pathLst>
                <a:path w="127" h="351" extrusionOk="0">
                  <a:moveTo>
                    <a:pt x="64" y="226"/>
                  </a:moveTo>
                  <a:cubicBezTo>
                    <a:pt x="61" y="226"/>
                    <a:pt x="60" y="227"/>
                    <a:pt x="59" y="227"/>
                  </a:cubicBezTo>
                  <a:cubicBezTo>
                    <a:pt x="58" y="229"/>
                    <a:pt x="58" y="230"/>
                    <a:pt x="57" y="231"/>
                  </a:cubicBezTo>
                  <a:cubicBezTo>
                    <a:pt x="57" y="268"/>
                    <a:pt x="57" y="305"/>
                    <a:pt x="57" y="342"/>
                  </a:cubicBezTo>
                  <a:cubicBezTo>
                    <a:pt x="57" y="343"/>
                    <a:pt x="54" y="349"/>
                    <a:pt x="46" y="350"/>
                  </a:cubicBezTo>
                  <a:cubicBezTo>
                    <a:pt x="38" y="351"/>
                    <a:pt x="33" y="346"/>
                    <a:pt x="33" y="345"/>
                  </a:cubicBezTo>
                  <a:cubicBezTo>
                    <a:pt x="33" y="271"/>
                    <a:pt x="33" y="197"/>
                    <a:pt x="33" y="123"/>
                  </a:cubicBezTo>
                  <a:cubicBezTo>
                    <a:pt x="32" y="123"/>
                    <a:pt x="31" y="123"/>
                    <a:pt x="30" y="123"/>
                  </a:cubicBezTo>
                  <a:cubicBezTo>
                    <a:pt x="28" y="159"/>
                    <a:pt x="26" y="196"/>
                    <a:pt x="23" y="233"/>
                  </a:cubicBezTo>
                  <a:cubicBezTo>
                    <a:pt x="23" y="233"/>
                    <a:pt x="19" y="239"/>
                    <a:pt x="12" y="239"/>
                  </a:cubicBezTo>
                  <a:cubicBezTo>
                    <a:pt x="7" y="239"/>
                    <a:pt x="2" y="235"/>
                    <a:pt x="0" y="230"/>
                  </a:cubicBezTo>
                  <a:cubicBezTo>
                    <a:pt x="1" y="193"/>
                    <a:pt x="2" y="156"/>
                    <a:pt x="4" y="119"/>
                  </a:cubicBezTo>
                  <a:cubicBezTo>
                    <a:pt x="7" y="113"/>
                    <a:pt x="12" y="106"/>
                    <a:pt x="20" y="99"/>
                  </a:cubicBezTo>
                  <a:cubicBezTo>
                    <a:pt x="31" y="90"/>
                    <a:pt x="41" y="86"/>
                    <a:pt x="48" y="83"/>
                  </a:cubicBezTo>
                  <a:cubicBezTo>
                    <a:pt x="48" y="82"/>
                    <a:pt x="49" y="79"/>
                    <a:pt x="49" y="76"/>
                  </a:cubicBezTo>
                  <a:cubicBezTo>
                    <a:pt x="50" y="72"/>
                    <a:pt x="49" y="68"/>
                    <a:pt x="48" y="66"/>
                  </a:cubicBezTo>
                  <a:cubicBezTo>
                    <a:pt x="46" y="63"/>
                    <a:pt x="42" y="59"/>
                    <a:pt x="39" y="54"/>
                  </a:cubicBezTo>
                  <a:cubicBezTo>
                    <a:pt x="38" y="52"/>
                    <a:pt x="31" y="36"/>
                    <a:pt x="38" y="20"/>
                  </a:cubicBezTo>
                  <a:cubicBezTo>
                    <a:pt x="40" y="16"/>
                    <a:pt x="43" y="7"/>
                    <a:pt x="53" y="3"/>
                  </a:cubicBezTo>
                  <a:cubicBezTo>
                    <a:pt x="55" y="2"/>
                    <a:pt x="61" y="0"/>
                    <a:pt x="69" y="2"/>
                  </a:cubicBezTo>
                  <a:cubicBezTo>
                    <a:pt x="77" y="4"/>
                    <a:pt x="81" y="9"/>
                    <a:pt x="84" y="13"/>
                  </a:cubicBezTo>
                  <a:cubicBezTo>
                    <a:pt x="84" y="14"/>
                    <a:pt x="89" y="20"/>
                    <a:pt x="90" y="29"/>
                  </a:cubicBezTo>
                  <a:cubicBezTo>
                    <a:pt x="93" y="48"/>
                    <a:pt x="79" y="63"/>
                    <a:pt x="77" y="66"/>
                  </a:cubicBezTo>
                  <a:cubicBezTo>
                    <a:pt x="77" y="68"/>
                    <a:pt x="77" y="72"/>
                    <a:pt x="77" y="76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80" y="83"/>
                    <a:pt x="84" y="87"/>
                    <a:pt x="90" y="91"/>
                  </a:cubicBezTo>
                  <a:cubicBezTo>
                    <a:pt x="96" y="95"/>
                    <a:pt x="99" y="96"/>
                    <a:pt x="104" y="98"/>
                  </a:cubicBezTo>
                  <a:cubicBezTo>
                    <a:pt x="108" y="101"/>
                    <a:pt x="114" y="106"/>
                    <a:pt x="119" y="116"/>
                  </a:cubicBezTo>
                  <a:cubicBezTo>
                    <a:pt x="120" y="119"/>
                    <a:pt x="120" y="121"/>
                    <a:pt x="121" y="123"/>
                  </a:cubicBezTo>
                  <a:cubicBezTo>
                    <a:pt x="123" y="158"/>
                    <a:pt x="125" y="193"/>
                    <a:pt x="127" y="228"/>
                  </a:cubicBezTo>
                  <a:cubicBezTo>
                    <a:pt x="126" y="229"/>
                    <a:pt x="124" y="235"/>
                    <a:pt x="118" y="237"/>
                  </a:cubicBezTo>
                  <a:cubicBezTo>
                    <a:pt x="113" y="239"/>
                    <a:pt x="106" y="237"/>
                    <a:pt x="102" y="232"/>
                  </a:cubicBezTo>
                  <a:cubicBezTo>
                    <a:pt x="100" y="195"/>
                    <a:pt x="98" y="159"/>
                    <a:pt x="97" y="123"/>
                  </a:cubicBezTo>
                  <a:cubicBezTo>
                    <a:pt x="95" y="123"/>
                    <a:pt x="95" y="123"/>
                    <a:pt x="93" y="123"/>
                  </a:cubicBezTo>
                  <a:cubicBezTo>
                    <a:pt x="94" y="196"/>
                    <a:pt x="93" y="269"/>
                    <a:pt x="94" y="342"/>
                  </a:cubicBezTo>
                  <a:cubicBezTo>
                    <a:pt x="89" y="349"/>
                    <a:pt x="85" y="350"/>
                    <a:pt x="83" y="350"/>
                  </a:cubicBezTo>
                  <a:cubicBezTo>
                    <a:pt x="76" y="350"/>
                    <a:pt x="69" y="343"/>
                    <a:pt x="69" y="343"/>
                  </a:cubicBezTo>
                  <a:cubicBezTo>
                    <a:pt x="69" y="305"/>
                    <a:pt x="69" y="268"/>
                    <a:pt x="69" y="230"/>
                  </a:cubicBezTo>
                  <a:cubicBezTo>
                    <a:pt x="69" y="230"/>
                    <a:pt x="67" y="227"/>
                    <a:pt x="64" y="226"/>
                  </a:cubicBezTo>
                  <a:close/>
                </a:path>
              </a:pathLst>
            </a:custGeom>
            <a:solidFill>
              <a:srgbClr val="43B1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2" name="Google Shape;2252;p45"/>
          <p:cNvSpPr/>
          <p:nvPr/>
        </p:nvSpPr>
        <p:spPr>
          <a:xfrm>
            <a:off x="4604949" y="4211733"/>
            <a:ext cx="545246" cy="1504111"/>
          </a:xfrm>
          <a:custGeom>
            <a:avLst/>
            <a:gdLst/>
            <a:ahLst/>
            <a:cxnLst/>
            <a:rect l="l" t="t" r="r" b="b"/>
            <a:pathLst>
              <a:path w="136" h="377" extrusionOk="0">
                <a:moveTo>
                  <a:pt x="69" y="243"/>
                </a:moveTo>
                <a:cubicBezTo>
                  <a:pt x="66" y="243"/>
                  <a:pt x="64" y="244"/>
                  <a:pt x="64" y="245"/>
                </a:cubicBezTo>
                <a:cubicBezTo>
                  <a:pt x="62" y="246"/>
                  <a:pt x="62" y="247"/>
                  <a:pt x="62" y="248"/>
                </a:cubicBezTo>
                <a:cubicBezTo>
                  <a:pt x="62" y="288"/>
                  <a:pt x="62" y="328"/>
                  <a:pt x="62" y="368"/>
                </a:cubicBezTo>
                <a:cubicBezTo>
                  <a:pt x="61" y="368"/>
                  <a:pt x="58" y="375"/>
                  <a:pt x="49" y="376"/>
                </a:cubicBezTo>
                <a:cubicBezTo>
                  <a:pt x="41" y="377"/>
                  <a:pt x="36" y="371"/>
                  <a:pt x="36" y="371"/>
                </a:cubicBezTo>
                <a:cubicBezTo>
                  <a:pt x="36" y="291"/>
                  <a:pt x="36" y="212"/>
                  <a:pt x="36" y="132"/>
                </a:cubicBezTo>
                <a:cubicBezTo>
                  <a:pt x="34" y="132"/>
                  <a:pt x="33" y="132"/>
                  <a:pt x="32" y="132"/>
                </a:cubicBezTo>
                <a:cubicBezTo>
                  <a:pt x="30" y="172"/>
                  <a:pt x="28" y="211"/>
                  <a:pt x="25" y="250"/>
                </a:cubicBezTo>
                <a:cubicBezTo>
                  <a:pt x="25" y="251"/>
                  <a:pt x="21" y="257"/>
                  <a:pt x="13" y="257"/>
                </a:cubicBezTo>
                <a:cubicBezTo>
                  <a:pt x="8" y="257"/>
                  <a:pt x="2" y="253"/>
                  <a:pt x="0" y="247"/>
                </a:cubicBezTo>
                <a:cubicBezTo>
                  <a:pt x="1" y="207"/>
                  <a:pt x="3" y="168"/>
                  <a:pt x="4" y="128"/>
                </a:cubicBezTo>
                <a:cubicBezTo>
                  <a:pt x="8" y="122"/>
                  <a:pt x="13" y="115"/>
                  <a:pt x="22" y="107"/>
                </a:cubicBezTo>
                <a:cubicBezTo>
                  <a:pt x="33" y="98"/>
                  <a:pt x="44" y="93"/>
                  <a:pt x="51" y="90"/>
                </a:cubicBezTo>
                <a:cubicBezTo>
                  <a:pt x="52" y="88"/>
                  <a:pt x="53" y="86"/>
                  <a:pt x="53" y="83"/>
                </a:cubicBezTo>
                <a:cubicBezTo>
                  <a:pt x="54" y="78"/>
                  <a:pt x="53" y="74"/>
                  <a:pt x="52" y="71"/>
                </a:cubicBezTo>
                <a:cubicBezTo>
                  <a:pt x="49" y="68"/>
                  <a:pt x="45" y="64"/>
                  <a:pt x="42" y="58"/>
                </a:cubicBezTo>
                <a:cubicBezTo>
                  <a:pt x="41" y="56"/>
                  <a:pt x="33" y="39"/>
                  <a:pt x="41" y="22"/>
                </a:cubicBezTo>
                <a:cubicBezTo>
                  <a:pt x="43" y="18"/>
                  <a:pt x="47" y="8"/>
                  <a:pt x="57" y="4"/>
                </a:cubicBezTo>
                <a:cubicBezTo>
                  <a:pt x="59" y="3"/>
                  <a:pt x="66" y="0"/>
                  <a:pt x="74" y="2"/>
                </a:cubicBezTo>
                <a:cubicBezTo>
                  <a:pt x="82" y="4"/>
                  <a:pt x="87" y="11"/>
                  <a:pt x="90" y="14"/>
                </a:cubicBezTo>
                <a:cubicBezTo>
                  <a:pt x="91" y="15"/>
                  <a:pt x="96" y="22"/>
                  <a:pt x="97" y="32"/>
                </a:cubicBezTo>
                <a:cubicBezTo>
                  <a:pt x="100" y="53"/>
                  <a:pt x="85" y="69"/>
                  <a:pt x="83" y="71"/>
                </a:cubicBezTo>
                <a:cubicBezTo>
                  <a:pt x="83" y="74"/>
                  <a:pt x="82" y="78"/>
                  <a:pt x="83" y="82"/>
                </a:cubicBezTo>
                <a:cubicBezTo>
                  <a:pt x="83" y="84"/>
                  <a:pt x="83" y="85"/>
                  <a:pt x="84" y="87"/>
                </a:cubicBezTo>
                <a:cubicBezTo>
                  <a:pt x="86" y="90"/>
                  <a:pt x="90" y="94"/>
                  <a:pt x="96" y="98"/>
                </a:cubicBezTo>
                <a:cubicBezTo>
                  <a:pt x="103" y="103"/>
                  <a:pt x="107" y="103"/>
                  <a:pt x="112" y="106"/>
                </a:cubicBezTo>
                <a:cubicBezTo>
                  <a:pt x="116" y="109"/>
                  <a:pt x="123" y="114"/>
                  <a:pt x="128" y="126"/>
                </a:cubicBezTo>
                <a:cubicBezTo>
                  <a:pt x="129" y="128"/>
                  <a:pt x="129" y="130"/>
                  <a:pt x="130" y="133"/>
                </a:cubicBezTo>
                <a:cubicBezTo>
                  <a:pt x="132" y="170"/>
                  <a:pt x="134" y="208"/>
                  <a:pt x="136" y="245"/>
                </a:cubicBezTo>
                <a:cubicBezTo>
                  <a:pt x="136" y="246"/>
                  <a:pt x="133" y="253"/>
                  <a:pt x="127" y="255"/>
                </a:cubicBezTo>
                <a:cubicBezTo>
                  <a:pt x="121" y="257"/>
                  <a:pt x="114" y="255"/>
                  <a:pt x="109" y="249"/>
                </a:cubicBezTo>
                <a:cubicBezTo>
                  <a:pt x="107" y="210"/>
                  <a:pt x="106" y="171"/>
                  <a:pt x="104" y="132"/>
                </a:cubicBezTo>
                <a:cubicBezTo>
                  <a:pt x="102" y="132"/>
                  <a:pt x="102" y="132"/>
                  <a:pt x="100" y="132"/>
                </a:cubicBezTo>
                <a:cubicBezTo>
                  <a:pt x="101" y="211"/>
                  <a:pt x="100" y="289"/>
                  <a:pt x="101" y="368"/>
                </a:cubicBezTo>
                <a:cubicBezTo>
                  <a:pt x="96" y="375"/>
                  <a:pt x="92" y="376"/>
                  <a:pt x="89" y="377"/>
                </a:cubicBezTo>
                <a:cubicBezTo>
                  <a:pt x="82" y="377"/>
                  <a:pt x="74" y="369"/>
                  <a:pt x="74" y="369"/>
                </a:cubicBezTo>
                <a:cubicBezTo>
                  <a:pt x="74" y="328"/>
                  <a:pt x="74" y="288"/>
                  <a:pt x="74" y="247"/>
                </a:cubicBezTo>
                <a:cubicBezTo>
                  <a:pt x="74" y="247"/>
                  <a:pt x="72" y="244"/>
                  <a:pt x="69" y="243"/>
                </a:cubicBezTo>
                <a:close/>
              </a:path>
            </a:pathLst>
          </a:custGeom>
          <a:solidFill>
            <a:srgbClr val="43B1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45"/>
          <p:cNvSpPr/>
          <p:nvPr/>
        </p:nvSpPr>
        <p:spPr>
          <a:xfrm>
            <a:off x="4642552" y="357443"/>
            <a:ext cx="2895414" cy="1353700"/>
          </a:xfrm>
          <a:custGeom>
            <a:avLst/>
            <a:gdLst/>
            <a:ahLst/>
            <a:cxnLst/>
            <a:rect l="l" t="t" r="r" b="b"/>
            <a:pathLst>
              <a:path w="723" h="337" extrusionOk="0">
                <a:moveTo>
                  <a:pt x="0" y="67"/>
                </a:moveTo>
                <a:cubicBezTo>
                  <a:pt x="1" y="168"/>
                  <a:pt x="1" y="168"/>
                  <a:pt x="1" y="168"/>
                </a:cubicBezTo>
                <a:cubicBezTo>
                  <a:pt x="9" y="168"/>
                  <a:pt x="18" y="168"/>
                  <a:pt x="26" y="168"/>
                </a:cubicBezTo>
                <a:cubicBezTo>
                  <a:pt x="27" y="168"/>
                  <a:pt x="28" y="167"/>
                  <a:pt x="30" y="166"/>
                </a:cubicBezTo>
                <a:cubicBezTo>
                  <a:pt x="31" y="164"/>
                  <a:pt x="31" y="162"/>
                  <a:pt x="31" y="162"/>
                </a:cubicBezTo>
                <a:cubicBezTo>
                  <a:pt x="31" y="159"/>
                  <a:pt x="31" y="157"/>
                  <a:pt x="31" y="155"/>
                </a:cubicBezTo>
                <a:cubicBezTo>
                  <a:pt x="255" y="155"/>
                  <a:pt x="255" y="155"/>
                  <a:pt x="255" y="155"/>
                </a:cubicBezTo>
                <a:cubicBezTo>
                  <a:pt x="256" y="159"/>
                  <a:pt x="256" y="164"/>
                  <a:pt x="256" y="169"/>
                </a:cubicBezTo>
                <a:cubicBezTo>
                  <a:pt x="256" y="170"/>
                  <a:pt x="257" y="172"/>
                  <a:pt x="258" y="173"/>
                </a:cubicBezTo>
                <a:cubicBezTo>
                  <a:pt x="261" y="176"/>
                  <a:pt x="265" y="175"/>
                  <a:pt x="265" y="175"/>
                </a:cubicBezTo>
                <a:cubicBezTo>
                  <a:pt x="302" y="175"/>
                  <a:pt x="339" y="175"/>
                  <a:pt x="376" y="175"/>
                </a:cubicBezTo>
                <a:cubicBezTo>
                  <a:pt x="377" y="175"/>
                  <a:pt x="379" y="175"/>
                  <a:pt x="380" y="173"/>
                </a:cubicBezTo>
                <a:cubicBezTo>
                  <a:pt x="383" y="170"/>
                  <a:pt x="383" y="166"/>
                  <a:pt x="383" y="166"/>
                </a:cubicBezTo>
                <a:cubicBezTo>
                  <a:pt x="383" y="162"/>
                  <a:pt x="383" y="159"/>
                  <a:pt x="383" y="155"/>
                </a:cubicBezTo>
                <a:cubicBezTo>
                  <a:pt x="592" y="155"/>
                  <a:pt x="592" y="155"/>
                  <a:pt x="592" y="155"/>
                </a:cubicBezTo>
                <a:cubicBezTo>
                  <a:pt x="598" y="157"/>
                  <a:pt x="607" y="161"/>
                  <a:pt x="617" y="168"/>
                </a:cubicBezTo>
                <a:cubicBezTo>
                  <a:pt x="630" y="179"/>
                  <a:pt x="637" y="192"/>
                  <a:pt x="640" y="199"/>
                </a:cubicBezTo>
                <a:cubicBezTo>
                  <a:pt x="640" y="285"/>
                  <a:pt x="640" y="285"/>
                  <a:pt x="640" y="285"/>
                </a:cubicBezTo>
                <a:cubicBezTo>
                  <a:pt x="638" y="285"/>
                  <a:pt x="638" y="285"/>
                  <a:pt x="638" y="285"/>
                </a:cubicBezTo>
                <a:cubicBezTo>
                  <a:pt x="635" y="285"/>
                  <a:pt x="632" y="288"/>
                  <a:pt x="632" y="291"/>
                </a:cubicBezTo>
                <a:cubicBezTo>
                  <a:pt x="632" y="332"/>
                  <a:pt x="632" y="332"/>
                  <a:pt x="632" y="332"/>
                </a:cubicBezTo>
                <a:cubicBezTo>
                  <a:pt x="632" y="335"/>
                  <a:pt x="635" y="337"/>
                  <a:pt x="638" y="337"/>
                </a:cubicBezTo>
                <a:cubicBezTo>
                  <a:pt x="718" y="337"/>
                  <a:pt x="718" y="337"/>
                  <a:pt x="718" y="337"/>
                </a:cubicBezTo>
                <a:cubicBezTo>
                  <a:pt x="721" y="337"/>
                  <a:pt x="723" y="335"/>
                  <a:pt x="723" y="332"/>
                </a:cubicBezTo>
                <a:cubicBezTo>
                  <a:pt x="723" y="289"/>
                  <a:pt x="723" y="289"/>
                  <a:pt x="723" y="289"/>
                </a:cubicBezTo>
                <a:cubicBezTo>
                  <a:pt x="723" y="286"/>
                  <a:pt x="721" y="284"/>
                  <a:pt x="718" y="284"/>
                </a:cubicBezTo>
                <a:cubicBezTo>
                  <a:pt x="714" y="284"/>
                  <a:pt x="714" y="284"/>
                  <a:pt x="714" y="284"/>
                </a:cubicBezTo>
                <a:cubicBezTo>
                  <a:pt x="714" y="196"/>
                  <a:pt x="714" y="196"/>
                  <a:pt x="714" y="196"/>
                </a:cubicBezTo>
                <a:cubicBezTo>
                  <a:pt x="712" y="187"/>
                  <a:pt x="709" y="174"/>
                  <a:pt x="702" y="160"/>
                </a:cubicBezTo>
                <a:cubicBezTo>
                  <a:pt x="698" y="152"/>
                  <a:pt x="684" y="127"/>
                  <a:pt x="656" y="107"/>
                </a:cubicBezTo>
                <a:cubicBezTo>
                  <a:pt x="650" y="103"/>
                  <a:pt x="633" y="92"/>
                  <a:pt x="608" y="85"/>
                </a:cubicBezTo>
                <a:cubicBezTo>
                  <a:pt x="600" y="83"/>
                  <a:pt x="593" y="82"/>
                  <a:pt x="588" y="82"/>
                </a:cubicBezTo>
                <a:cubicBezTo>
                  <a:pt x="383" y="82"/>
                  <a:pt x="383" y="82"/>
                  <a:pt x="383" y="82"/>
                </a:cubicBezTo>
                <a:cubicBezTo>
                  <a:pt x="383" y="77"/>
                  <a:pt x="382" y="71"/>
                  <a:pt x="382" y="66"/>
                </a:cubicBezTo>
                <a:cubicBezTo>
                  <a:pt x="382" y="65"/>
                  <a:pt x="381" y="64"/>
                  <a:pt x="380" y="63"/>
                </a:cubicBezTo>
                <a:cubicBezTo>
                  <a:pt x="377" y="61"/>
                  <a:pt x="373" y="61"/>
                  <a:pt x="372" y="61"/>
                </a:cubicBezTo>
                <a:cubicBezTo>
                  <a:pt x="361" y="61"/>
                  <a:pt x="350" y="61"/>
                  <a:pt x="339" y="61"/>
                </a:cubicBezTo>
                <a:cubicBezTo>
                  <a:pt x="339" y="33"/>
                  <a:pt x="339" y="33"/>
                  <a:pt x="339" y="33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2" y="35"/>
                  <a:pt x="383" y="38"/>
                  <a:pt x="385" y="40"/>
                </a:cubicBezTo>
                <a:cubicBezTo>
                  <a:pt x="388" y="44"/>
                  <a:pt x="391" y="46"/>
                  <a:pt x="394" y="49"/>
                </a:cubicBezTo>
                <a:cubicBezTo>
                  <a:pt x="431" y="49"/>
                  <a:pt x="431" y="49"/>
                  <a:pt x="431" y="49"/>
                </a:cubicBezTo>
                <a:cubicBezTo>
                  <a:pt x="430" y="0"/>
                  <a:pt x="430" y="0"/>
                  <a:pt x="430" y="0"/>
                </a:cubicBezTo>
                <a:cubicBezTo>
                  <a:pt x="411" y="0"/>
                  <a:pt x="410" y="0"/>
                  <a:pt x="390" y="0"/>
                </a:cubicBezTo>
                <a:cubicBezTo>
                  <a:pt x="385" y="8"/>
                  <a:pt x="385" y="8"/>
                  <a:pt x="382" y="15"/>
                </a:cubicBezTo>
                <a:cubicBezTo>
                  <a:pt x="365" y="15"/>
                  <a:pt x="357" y="15"/>
                  <a:pt x="339" y="14"/>
                </a:cubicBezTo>
                <a:cubicBezTo>
                  <a:pt x="339" y="9"/>
                  <a:pt x="339" y="9"/>
                  <a:pt x="339" y="9"/>
                </a:cubicBezTo>
                <a:cubicBezTo>
                  <a:pt x="326" y="9"/>
                  <a:pt x="313" y="9"/>
                  <a:pt x="300" y="9"/>
                </a:cubicBezTo>
                <a:cubicBezTo>
                  <a:pt x="300" y="11"/>
                  <a:pt x="300" y="12"/>
                  <a:pt x="300" y="14"/>
                </a:cubicBezTo>
                <a:cubicBezTo>
                  <a:pt x="286" y="14"/>
                  <a:pt x="272" y="14"/>
                  <a:pt x="257" y="14"/>
                </a:cubicBezTo>
                <a:cubicBezTo>
                  <a:pt x="257" y="12"/>
                  <a:pt x="256" y="8"/>
                  <a:pt x="253" y="5"/>
                </a:cubicBezTo>
                <a:cubicBezTo>
                  <a:pt x="249" y="1"/>
                  <a:pt x="246" y="0"/>
                  <a:pt x="24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49" y="49"/>
                  <a:pt x="252" y="47"/>
                  <a:pt x="254" y="43"/>
                </a:cubicBezTo>
                <a:cubicBezTo>
                  <a:pt x="257" y="39"/>
                  <a:pt x="257" y="36"/>
                  <a:pt x="257" y="34"/>
                </a:cubicBezTo>
                <a:cubicBezTo>
                  <a:pt x="299" y="34"/>
                  <a:pt x="299" y="34"/>
                  <a:pt x="299" y="34"/>
                </a:cubicBezTo>
                <a:cubicBezTo>
                  <a:pt x="299" y="59"/>
                  <a:pt x="299" y="59"/>
                  <a:pt x="299" y="59"/>
                </a:cubicBezTo>
                <a:cubicBezTo>
                  <a:pt x="287" y="59"/>
                  <a:pt x="275" y="59"/>
                  <a:pt x="263" y="59"/>
                </a:cubicBezTo>
                <a:cubicBezTo>
                  <a:pt x="262" y="59"/>
                  <a:pt x="261" y="60"/>
                  <a:pt x="259" y="62"/>
                </a:cubicBezTo>
                <a:cubicBezTo>
                  <a:pt x="257" y="64"/>
                  <a:pt x="257" y="67"/>
                  <a:pt x="257" y="68"/>
                </a:cubicBezTo>
                <a:cubicBezTo>
                  <a:pt x="257" y="72"/>
                  <a:pt x="257" y="76"/>
                  <a:pt x="257" y="80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79"/>
                  <a:pt x="33" y="76"/>
                  <a:pt x="31" y="73"/>
                </a:cubicBezTo>
                <a:cubicBezTo>
                  <a:pt x="29" y="69"/>
                  <a:pt x="26" y="67"/>
                  <a:pt x="25" y="67"/>
                </a:cubicBezTo>
                <a:cubicBezTo>
                  <a:pt x="17" y="67"/>
                  <a:pt x="8" y="67"/>
                  <a:pt x="0" y="67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45"/>
          <p:cNvSpPr/>
          <p:nvPr/>
        </p:nvSpPr>
        <p:spPr>
          <a:xfrm>
            <a:off x="7049130" y="902689"/>
            <a:ext cx="244424" cy="244424"/>
          </a:xfrm>
          <a:custGeom>
            <a:avLst/>
            <a:gdLst/>
            <a:ahLst/>
            <a:cxnLst/>
            <a:rect l="l" t="t" r="r" b="b"/>
            <a:pathLst>
              <a:path w="57" h="60" extrusionOk="0">
                <a:moveTo>
                  <a:pt x="50" y="60"/>
                </a:moveTo>
                <a:cubicBezTo>
                  <a:pt x="47" y="60"/>
                  <a:pt x="45" y="58"/>
                  <a:pt x="44" y="56"/>
                </a:cubicBezTo>
                <a:cubicBezTo>
                  <a:pt x="42" y="49"/>
                  <a:pt x="38" y="38"/>
                  <a:pt x="29" y="29"/>
                </a:cubicBezTo>
                <a:cubicBezTo>
                  <a:pt x="22" y="22"/>
                  <a:pt x="14" y="16"/>
                  <a:pt x="5" y="12"/>
                </a:cubicBezTo>
                <a:cubicBezTo>
                  <a:pt x="2" y="11"/>
                  <a:pt x="0" y="7"/>
                  <a:pt x="1" y="4"/>
                </a:cubicBezTo>
                <a:cubicBezTo>
                  <a:pt x="3" y="1"/>
                  <a:pt x="6" y="0"/>
                  <a:pt x="9" y="1"/>
                </a:cubicBezTo>
                <a:cubicBezTo>
                  <a:pt x="20" y="5"/>
                  <a:pt x="30" y="12"/>
                  <a:pt x="38" y="21"/>
                </a:cubicBezTo>
                <a:cubicBezTo>
                  <a:pt x="46" y="30"/>
                  <a:pt x="52" y="41"/>
                  <a:pt x="56" y="52"/>
                </a:cubicBezTo>
                <a:cubicBezTo>
                  <a:pt x="57" y="56"/>
                  <a:pt x="55" y="59"/>
                  <a:pt x="52" y="60"/>
                </a:cubicBezTo>
                <a:cubicBezTo>
                  <a:pt x="51" y="60"/>
                  <a:pt x="51" y="60"/>
                  <a:pt x="50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5" name="Google Shape;2255;p45"/>
          <p:cNvGrpSpPr/>
          <p:nvPr/>
        </p:nvGrpSpPr>
        <p:grpSpPr>
          <a:xfrm>
            <a:off x="4661347" y="1447923"/>
            <a:ext cx="4418333" cy="2350180"/>
            <a:chOff x="4661347" y="1447923"/>
            <a:chExt cx="4418333" cy="2350180"/>
          </a:xfrm>
        </p:grpSpPr>
        <p:sp>
          <p:nvSpPr>
            <p:cNvPr id="2256" name="Google Shape;2256;p45"/>
            <p:cNvSpPr/>
            <p:nvPr/>
          </p:nvSpPr>
          <p:spPr>
            <a:xfrm>
              <a:off x="5639020" y="1466731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4" h="40" extrusionOk="0">
                  <a:moveTo>
                    <a:pt x="0" y="0"/>
                  </a:moveTo>
                  <a:cubicBezTo>
                    <a:pt x="2" y="13"/>
                    <a:pt x="2" y="28"/>
                    <a:pt x="4" y="40"/>
                  </a:cubicBezTo>
                  <a:cubicBezTo>
                    <a:pt x="36" y="40"/>
                    <a:pt x="68" y="39"/>
                    <a:pt x="101" y="39"/>
                  </a:cubicBezTo>
                  <a:cubicBezTo>
                    <a:pt x="101" y="27"/>
                    <a:pt x="103" y="13"/>
                    <a:pt x="104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5657827" y="1447923"/>
              <a:ext cx="394835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5657827" y="1617142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7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7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5657827" y="1598335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4661347" y="1466731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2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7"/>
                    <a:pt x="103" y="13"/>
                    <a:pt x="103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4661347" y="1447923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4661347" y="1617142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7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7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4661347" y="1598335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5150183" y="1466731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5150183" y="1447923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5168991" y="1617142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8"/>
                    <a:pt x="94" y="77"/>
                    <a:pt x="93" y="115"/>
                  </a:cubicBezTo>
                  <a:cubicBezTo>
                    <a:pt x="82" y="117"/>
                    <a:pt x="72" y="122"/>
                    <a:pt x="57" y="122"/>
                  </a:cubicBezTo>
                  <a:cubicBezTo>
                    <a:pt x="36" y="121"/>
                    <a:pt x="17" y="119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5168991" y="1598335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5639020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4" h="40" extrusionOk="0">
                  <a:moveTo>
                    <a:pt x="0" y="0"/>
                  </a:moveTo>
                  <a:cubicBezTo>
                    <a:pt x="2" y="13"/>
                    <a:pt x="2" y="28"/>
                    <a:pt x="4" y="40"/>
                  </a:cubicBezTo>
                  <a:cubicBezTo>
                    <a:pt x="36" y="40"/>
                    <a:pt x="68" y="39"/>
                    <a:pt x="101" y="39"/>
                  </a:cubicBezTo>
                  <a:cubicBezTo>
                    <a:pt x="101" y="26"/>
                    <a:pt x="103" y="13"/>
                    <a:pt x="104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5657827" y="2312787"/>
              <a:ext cx="394835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5657827" y="2482006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6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6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5657827" y="2444403"/>
              <a:ext cx="394835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4661347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2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3" y="13"/>
                    <a:pt x="103" y="0"/>
                  </a:cubicBezTo>
                  <a:cubicBezTo>
                    <a:pt x="69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4661347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4661347" y="2482006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6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6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4661347" y="2444403"/>
              <a:ext cx="394835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5150183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2" y="13"/>
                    <a:pt x="103" y="0"/>
                  </a:cubicBezTo>
                  <a:cubicBezTo>
                    <a:pt x="6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5150183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5168991" y="2482006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8"/>
                    <a:pt x="94" y="76"/>
                    <a:pt x="93" y="115"/>
                  </a:cubicBezTo>
                  <a:cubicBezTo>
                    <a:pt x="82" y="117"/>
                    <a:pt x="72" y="122"/>
                    <a:pt x="57" y="122"/>
                  </a:cubicBezTo>
                  <a:cubicBezTo>
                    <a:pt x="36" y="121"/>
                    <a:pt x="17" y="119"/>
                    <a:pt x="4" y="116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5168991" y="2444403"/>
              <a:ext cx="376028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6654294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1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2" y="13"/>
                    <a:pt x="103" y="0"/>
                  </a:cubicBezTo>
                  <a:cubicBezTo>
                    <a:pt x="68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6654294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6673102" y="2482006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8"/>
                    <a:pt x="95" y="76"/>
                    <a:pt x="93" y="115"/>
                  </a:cubicBezTo>
                  <a:cubicBezTo>
                    <a:pt x="83" y="117"/>
                    <a:pt x="73" y="122"/>
                    <a:pt x="57" y="122"/>
                  </a:cubicBezTo>
                  <a:cubicBezTo>
                    <a:pt x="36" y="121"/>
                    <a:pt x="18" y="119"/>
                    <a:pt x="4" y="116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6673102" y="2444403"/>
              <a:ext cx="376028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6165458" y="2331595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0" extrusionOk="0">
                  <a:moveTo>
                    <a:pt x="0" y="0"/>
                  </a:moveTo>
                  <a:cubicBezTo>
                    <a:pt x="1" y="13"/>
                    <a:pt x="2" y="28"/>
                    <a:pt x="3" y="40"/>
                  </a:cubicBezTo>
                  <a:cubicBezTo>
                    <a:pt x="35" y="40"/>
                    <a:pt x="68" y="39"/>
                    <a:pt x="100" y="39"/>
                  </a:cubicBezTo>
                  <a:cubicBezTo>
                    <a:pt x="101" y="26"/>
                    <a:pt x="102" y="13"/>
                    <a:pt x="103" y="0"/>
                  </a:cubicBezTo>
                  <a:cubicBezTo>
                    <a:pt x="6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6165458" y="2312787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6165458" y="2482006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8"/>
                    <a:pt x="94" y="76"/>
                    <a:pt x="93" y="115"/>
                  </a:cubicBezTo>
                  <a:cubicBezTo>
                    <a:pt x="82" y="117"/>
                    <a:pt x="72" y="122"/>
                    <a:pt x="57" y="122"/>
                  </a:cubicBezTo>
                  <a:cubicBezTo>
                    <a:pt x="36" y="121"/>
                    <a:pt x="17" y="119"/>
                    <a:pt x="4" y="116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6165458" y="2444403"/>
              <a:ext cx="394835" cy="56410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5639020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4" h="41" extrusionOk="0">
                  <a:moveTo>
                    <a:pt x="0" y="1"/>
                  </a:moveTo>
                  <a:cubicBezTo>
                    <a:pt x="2" y="13"/>
                    <a:pt x="2" y="28"/>
                    <a:pt x="4" y="41"/>
                  </a:cubicBezTo>
                  <a:cubicBezTo>
                    <a:pt x="36" y="41"/>
                    <a:pt x="68" y="39"/>
                    <a:pt x="101" y="39"/>
                  </a:cubicBezTo>
                  <a:cubicBezTo>
                    <a:pt x="101" y="27"/>
                    <a:pt x="103" y="13"/>
                    <a:pt x="104" y="0"/>
                  </a:cubicBezTo>
                  <a:cubicBezTo>
                    <a:pt x="69" y="1"/>
                    <a:pt x="35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5657827" y="3140048"/>
              <a:ext cx="394835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5657827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9"/>
                    <a:pt x="95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8" y="120"/>
                    <a:pt x="4" y="117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5657827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4661347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2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3" y="13"/>
                    <a:pt x="103" y="0"/>
                  </a:cubicBezTo>
                  <a:cubicBezTo>
                    <a:pt x="69" y="1"/>
                    <a:pt x="35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4661347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4661347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9"/>
                    <a:pt x="95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8" y="120"/>
                    <a:pt x="4" y="117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4661347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5150183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5150183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5168991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5168991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6654294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1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8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6654294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6673102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0" y="0"/>
                  </a:moveTo>
                  <a:cubicBezTo>
                    <a:pt x="33" y="0"/>
                    <a:pt x="65" y="0"/>
                    <a:pt x="98" y="0"/>
                  </a:cubicBezTo>
                  <a:cubicBezTo>
                    <a:pt x="96" y="39"/>
                    <a:pt x="95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8" y="120"/>
                    <a:pt x="4" y="117"/>
                  </a:cubicBezTo>
                  <a:cubicBezTo>
                    <a:pt x="3" y="78"/>
                    <a:pt x="2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5"/>
            <p:cNvSpPr/>
            <p:nvPr/>
          </p:nvSpPr>
          <p:spPr>
            <a:xfrm>
              <a:off x="6673102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5"/>
            <p:cNvSpPr/>
            <p:nvPr/>
          </p:nvSpPr>
          <p:spPr>
            <a:xfrm>
              <a:off x="6165458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5"/>
            <p:cNvSpPr/>
            <p:nvPr/>
          </p:nvSpPr>
          <p:spPr>
            <a:xfrm>
              <a:off x="6165458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5"/>
            <p:cNvSpPr/>
            <p:nvPr/>
          </p:nvSpPr>
          <p:spPr>
            <a:xfrm>
              <a:off x="6165458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5"/>
            <p:cNvSpPr/>
            <p:nvPr/>
          </p:nvSpPr>
          <p:spPr>
            <a:xfrm>
              <a:off x="6165458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5"/>
            <p:cNvSpPr/>
            <p:nvPr/>
          </p:nvSpPr>
          <p:spPr>
            <a:xfrm>
              <a:off x="7650774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1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8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5"/>
            <p:cNvSpPr/>
            <p:nvPr/>
          </p:nvSpPr>
          <p:spPr>
            <a:xfrm>
              <a:off x="7650774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5"/>
            <p:cNvSpPr/>
            <p:nvPr/>
          </p:nvSpPr>
          <p:spPr>
            <a:xfrm>
              <a:off x="7669569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6" y="122"/>
                  </a:cubicBezTo>
                  <a:cubicBezTo>
                    <a:pt x="35" y="122"/>
                    <a:pt x="17" y="120"/>
                    <a:pt x="3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7669569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7161938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7161938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7180733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7180733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8666049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1" y="13"/>
                    <a:pt x="1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8666049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8684844" y="3309267"/>
              <a:ext cx="376028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2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2" y="118"/>
                    <a:pt x="72" y="122"/>
                    <a:pt x="56" y="122"/>
                  </a:cubicBezTo>
                  <a:cubicBezTo>
                    <a:pt x="36" y="122"/>
                    <a:pt x="17" y="120"/>
                    <a:pt x="3" y="117"/>
                  </a:cubicBezTo>
                  <a:cubicBezTo>
                    <a:pt x="2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8684844" y="3290459"/>
              <a:ext cx="376028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8177213" y="3158856"/>
              <a:ext cx="413631" cy="169218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0" y="1"/>
                  </a:moveTo>
                  <a:cubicBezTo>
                    <a:pt x="2" y="13"/>
                    <a:pt x="2" y="28"/>
                    <a:pt x="3" y="41"/>
                  </a:cubicBezTo>
                  <a:cubicBezTo>
                    <a:pt x="35" y="41"/>
                    <a:pt x="68" y="39"/>
                    <a:pt x="100" y="39"/>
                  </a:cubicBezTo>
                  <a:cubicBezTo>
                    <a:pt x="101" y="27"/>
                    <a:pt x="102" y="13"/>
                    <a:pt x="103" y="0"/>
                  </a:cubicBezTo>
                  <a:cubicBezTo>
                    <a:pt x="69" y="1"/>
                    <a:pt x="35" y="1"/>
                    <a:pt x="0" y="1"/>
                  </a:cubicBezTo>
                  <a:close/>
                </a:path>
              </a:pathLst>
            </a:custGeom>
            <a:solidFill>
              <a:srgbClr val="DBEF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8177213" y="3140048"/>
              <a:ext cx="413631" cy="56410"/>
            </a:xfrm>
            <a:prstGeom prst="ellipse">
              <a:avLst/>
            </a:prstGeom>
            <a:solidFill>
              <a:srgbClr val="C4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8177213" y="3309267"/>
              <a:ext cx="394835" cy="488836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0" y="0"/>
                  </a:moveTo>
                  <a:cubicBezTo>
                    <a:pt x="33" y="0"/>
                    <a:pt x="65" y="0"/>
                    <a:pt x="97" y="0"/>
                  </a:cubicBezTo>
                  <a:cubicBezTo>
                    <a:pt x="96" y="39"/>
                    <a:pt x="94" y="77"/>
                    <a:pt x="93" y="115"/>
                  </a:cubicBezTo>
                  <a:cubicBezTo>
                    <a:pt x="83" y="118"/>
                    <a:pt x="73" y="122"/>
                    <a:pt x="57" y="122"/>
                  </a:cubicBezTo>
                  <a:cubicBezTo>
                    <a:pt x="36" y="122"/>
                    <a:pt x="17" y="120"/>
                    <a:pt x="4" y="117"/>
                  </a:cubicBezTo>
                  <a:cubicBezTo>
                    <a:pt x="3" y="78"/>
                    <a:pt x="1" y="39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8177213" y="3290459"/>
              <a:ext cx="394835" cy="37603"/>
            </a:xfrm>
            <a:prstGeom prst="ellipse">
              <a:avLst/>
            </a:prstGeom>
            <a:solidFill>
              <a:srgbClr val="3199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4" name="Google Shape;2324;p45"/>
          <p:cNvSpPr/>
          <p:nvPr/>
        </p:nvSpPr>
        <p:spPr>
          <a:xfrm>
            <a:off x="7537966" y="4211733"/>
            <a:ext cx="695657" cy="1504111"/>
          </a:xfrm>
          <a:custGeom>
            <a:avLst/>
            <a:gdLst/>
            <a:ahLst/>
            <a:cxnLst/>
            <a:rect l="l" t="t" r="r" b="b"/>
            <a:pathLst>
              <a:path w="174" h="378" extrusionOk="0">
                <a:moveTo>
                  <a:pt x="86" y="0"/>
                </a:moveTo>
                <a:cubicBezTo>
                  <a:pt x="83" y="0"/>
                  <a:pt x="75" y="0"/>
                  <a:pt x="70" y="5"/>
                </a:cubicBezTo>
                <a:cubicBezTo>
                  <a:pt x="68" y="6"/>
                  <a:pt x="66" y="9"/>
                  <a:pt x="62" y="19"/>
                </a:cubicBezTo>
                <a:cubicBezTo>
                  <a:pt x="59" y="27"/>
                  <a:pt x="59" y="30"/>
                  <a:pt x="56" y="41"/>
                </a:cubicBezTo>
                <a:cubicBezTo>
                  <a:pt x="52" y="55"/>
                  <a:pt x="50" y="59"/>
                  <a:pt x="48" y="61"/>
                </a:cubicBezTo>
                <a:cubicBezTo>
                  <a:pt x="45" y="66"/>
                  <a:pt x="42" y="70"/>
                  <a:pt x="39" y="72"/>
                </a:cubicBezTo>
                <a:cubicBezTo>
                  <a:pt x="43" y="73"/>
                  <a:pt x="47" y="75"/>
                  <a:pt x="52" y="76"/>
                </a:cubicBezTo>
                <a:cubicBezTo>
                  <a:pt x="61" y="78"/>
                  <a:pt x="69" y="77"/>
                  <a:pt x="74" y="77"/>
                </a:cubicBezTo>
                <a:cubicBezTo>
                  <a:pt x="74" y="81"/>
                  <a:pt x="74" y="85"/>
                  <a:pt x="74" y="89"/>
                </a:cubicBezTo>
                <a:cubicBezTo>
                  <a:pt x="73" y="91"/>
                  <a:pt x="71" y="94"/>
                  <a:pt x="68" y="97"/>
                </a:cubicBezTo>
                <a:cubicBezTo>
                  <a:pt x="66" y="99"/>
                  <a:pt x="63" y="101"/>
                  <a:pt x="62" y="102"/>
                </a:cubicBezTo>
                <a:cubicBezTo>
                  <a:pt x="51" y="110"/>
                  <a:pt x="47" y="111"/>
                  <a:pt x="41" y="116"/>
                </a:cubicBezTo>
                <a:cubicBezTo>
                  <a:pt x="40" y="118"/>
                  <a:pt x="36" y="122"/>
                  <a:pt x="32" y="127"/>
                </a:cubicBezTo>
                <a:cubicBezTo>
                  <a:pt x="29" y="133"/>
                  <a:pt x="28" y="137"/>
                  <a:pt x="25" y="146"/>
                </a:cubicBezTo>
                <a:cubicBezTo>
                  <a:pt x="22" y="157"/>
                  <a:pt x="23" y="152"/>
                  <a:pt x="19" y="167"/>
                </a:cubicBezTo>
                <a:cubicBezTo>
                  <a:pt x="17" y="172"/>
                  <a:pt x="13" y="187"/>
                  <a:pt x="7" y="212"/>
                </a:cubicBezTo>
                <a:cubicBezTo>
                  <a:pt x="5" y="220"/>
                  <a:pt x="3" y="231"/>
                  <a:pt x="0" y="243"/>
                </a:cubicBezTo>
                <a:cubicBezTo>
                  <a:pt x="0" y="244"/>
                  <a:pt x="1" y="251"/>
                  <a:pt x="8" y="254"/>
                </a:cubicBezTo>
                <a:cubicBezTo>
                  <a:pt x="14" y="256"/>
                  <a:pt x="21" y="254"/>
                  <a:pt x="25" y="248"/>
                </a:cubicBezTo>
                <a:cubicBezTo>
                  <a:pt x="33" y="216"/>
                  <a:pt x="41" y="184"/>
                  <a:pt x="49" y="153"/>
                </a:cubicBezTo>
                <a:cubicBezTo>
                  <a:pt x="50" y="153"/>
                  <a:pt x="50" y="154"/>
                  <a:pt x="50" y="155"/>
                </a:cubicBezTo>
                <a:cubicBezTo>
                  <a:pt x="44" y="197"/>
                  <a:pt x="38" y="238"/>
                  <a:pt x="32" y="279"/>
                </a:cubicBezTo>
                <a:cubicBezTo>
                  <a:pt x="39" y="279"/>
                  <a:pt x="47" y="279"/>
                  <a:pt x="55" y="279"/>
                </a:cubicBezTo>
                <a:cubicBezTo>
                  <a:pt x="55" y="310"/>
                  <a:pt x="55" y="340"/>
                  <a:pt x="55" y="370"/>
                </a:cubicBezTo>
                <a:cubicBezTo>
                  <a:pt x="57" y="375"/>
                  <a:pt x="63" y="378"/>
                  <a:pt x="69" y="378"/>
                </a:cubicBezTo>
                <a:cubicBezTo>
                  <a:pt x="75" y="378"/>
                  <a:pt x="80" y="375"/>
                  <a:pt x="83" y="370"/>
                </a:cubicBezTo>
                <a:cubicBezTo>
                  <a:pt x="83" y="340"/>
                  <a:pt x="83" y="309"/>
                  <a:pt x="83" y="279"/>
                </a:cubicBezTo>
                <a:cubicBezTo>
                  <a:pt x="84" y="279"/>
                  <a:pt x="85" y="279"/>
                  <a:pt x="86" y="279"/>
                </a:cubicBezTo>
                <a:cubicBezTo>
                  <a:pt x="87" y="279"/>
                  <a:pt x="87" y="279"/>
                  <a:pt x="88" y="279"/>
                </a:cubicBezTo>
                <a:cubicBezTo>
                  <a:pt x="89" y="279"/>
                  <a:pt x="90" y="279"/>
                  <a:pt x="91" y="279"/>
                </a:cubicBezTo>
                <a:cubicBezTo>
                  <a:pt x="91" y="309"/>
                  <a:pt x="91" y="340"/>
                  <a:pt x="91" y="370"/>
                </a:cubicBezTo>
                <a:cubicBezTo>
                  <a:pt x="94" y="375"/>
                  <a:pt x="99" y="378"/>
                  <a:pt x="105" y="378"/>
                </a:cubicBezTo>
                <a:cubicBezTo>
                  <a:pt x="111" y="378"/>
                  <a:pt x="117" y="375"/>
                  <a:pt x="120" y="370"/>
                </a:cubicBezTo>
                <a:cubicBezTo>
                  <a:pt x="120" y="340"/>
                  <a:pt x="120" y="310"/>
                  <a:pt x="120" y="279"/>
                </a:cubicBezTo>
                <a:cubicBezTo>
                  <a:pt x="127" y="279"/>
                  <a:pt x="135" y="279"/>
                  <a:pt x="143" y="279"/>
                </a:cubicBezTo>
                <a:cubicBezTo>
                  <a:pt x="136" y="238"/>
                  <a:pt x="130" y="197"/>
                  <a:pt x="124" y="155"/>
                </a:cubicBezTo>
                <a:cubicBezTo>
                  <a:pt x="124" y="154"/>
                  <a:pt x="124" y="153"/>
                  <a:pt x="125" y="153"/>
                </a:cubicBezTo>
                <a:cubicBezTo>
                  <a:pt x="133" y="184"/>
                  <a:pt x="141" y="216"/>
                  <a:pt x="149" y="248"/>
                </a:cubicBezTo>
                <a:cubicBezTo>
                  <a:pt x="153" y="254"/>
                  <a:pt x="161" y="256"/>
                  <a:pt x="166" y="254"/>
                </a:cubicBezTo>
                <a:cubicBezTo>
                  <a:pt x="173" y="251"/>
                  <a:pt x="174" y="244"/>
                  <a:pt x="174" y="243"/>
                </a:cubicBezTo>
                <a:cubicBezTo>
                  <a:pt x="171" y="231"/>
                  <a:pt x="169" y="220"/>
                  <a:pt x="167" y="212"/>
                </a:cubicBezTo>
                <a:cubicBezTo>
                  <a:pt x="161" y="187"/>
                  <a:pt x="157" y="172"/>
                  <a:pt x="156" y="167"/>
                </a:cubicBezTo>
                <a:cubicBezTo>
                  <a:pt x="151" y="152"/>
                  <a:pt x="152" y="157"/>
                  <a:pt x="149" y="146"/>
                </a:cubicBezTo>
                <a:cubicBezTo>
                  <a:pt x="146" y="137"/>
                  <a:pt x="146" y="133"/>
                  <a:pt x="142" y="127"/>
                </a:cubicBezTo>
                <a:cubicBezTo>
                  <a:pt x="139" y="122"/>
                  <a:pt x="135" y="118"/>
                  <a:pt x="133" y="116"/>
                </a:cubicBezTo>
                <a:cubicBezTo>
                  <a:pt x="127" y="111"/>
                  <a:pt x="123" y="110"/>
                  <a:pt x="112" y="102"/>
                </a:cubicBezTo>
                <a:cubicBezTo>
                  <a:pt x="111" y="101"/>
                  <a:pt x="109" y="99"/>
                  <a:pt x="106" y="97"/>
                </a:cubicBezTo>
                <a:cubicBezTo>
                  <a:pt x="103" y="94"/>
                  <a:pt x="101" y="91"/>
                  <a:pt x="100" y="89"/>
                </a:cubicBezTo>
                <a:cubicBezTo>
                  <a:pt x="100" y="85"/>
                  <a:pt x="100" y="81"/>
                  <a:pt x="100" y="77"/>
                </a:cubicBezTo>
                <a:cubicBezTo>
                  <a:pt x="105" y="77"/>
                  <a:pt x="113" y="78"/>
                  <a:pt x="122" y="76"/>
                </a:cubicBezTo>
                <a:cubicBezTo>
                  <a:pt x="127" y="75"/>
                  <a:pt x="132" y="73"/>
                  <a:pt x="135" y="72"/>
                </a:cubicBezTo>
                <a:cubicBezTo>
                  <a:pt x="132" y="70"/>
                  <a:pt x="129" y="66"/>
                  <a:pt x="126" y="61"/>
                </a:cubicBezTo>
                <a:cubicBezTo>
                  <a:pt x="125" y="59"/>
                  <a:pt x="122" y="55"/>
                  <a:pt x="118" y="41"/>
                </a:cubicBezTo>
                <a:cubicBezTo>
                  <a:pt x="115" y="30"/>
                  <a:pt x="115" y="27"/>
                  <a:pt x="112" y="19"/>
                </a:cubicBezTo>
                <a:cubicBezTo>
                  <a:pt x="108" y="9"/>
                  <a:pt x="106" y="6"/>
                  <a:pt x="104" y="5"/>
                </a:cubicBezTo>
                <a:cubicBezTo>
                  <a:pt x="99" y="0"/>
                  <a:pt x="91" y="0"/>
                  <a:pt x="88" y="0"/>
                </a:cubicBezTo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45"/>
          <p:cNvSpPr/>
          <p:nvPr/>
        </p:nvSpPr>
        <p:spPr>
          <a:xfrm>
            <a:off x="10527380" y="1993170"/>
            <a:ext cx="958877" cy="1391303"/>
          </a:xfrm>
          <a:custGeom>
            <a:avLst/>
            <a:gdLst/>
            <a:ahLst/>
            <a:cxnLst/>
            <a:rect l="l" t="t" r="r" b="b"/>
            <a:pathLst>
              <a:path w="238" h="348" extrusionOk="0">
                <a:moveTo>
                  <a:pt x="120" y="0"/>
                </a:moveTo>
                <a:cubicBezTo>
                  <a:pt x="95" y="35"/>
                  <a:pt x="63" y="82"/>
                  <a:pt x="33" y="134"/>
                </a:cubicBezTo>
                <a:cubicBezTo>
                  <a:pt x="27" y="146"/>
                  <a:pt x="16" y="165"/>
                  <a:pt x="10" y="193"/>
                </a:cubicBezTo>
                <a:cubicBezTo>
                  <a:pt x="6" y="212"/>
                  <a:pt x="0" y="237"/>
                  <a:pt x="10" y="265"/>
                </a:cubicBezTo>
                <a:cubicBezTo>
                  <a:pt x="25" y="309"/>
                  <a:pt x="66" y="328"/>
                  <a:pt x="73" y="331"/>
                </a:cubicBezTo>
                <a:cubicBezTo>
                  <a:pt x="112" y="348"/>
                  <a:pt x="147" y="338"/>
                  <a:pt x="157" y="335"/>
                </a:cubicBezTo>
                <a:cubicBezTo>
                  <a:pt x="169" y="332"/>
                  <a:pt x="196" y="323"/>
                  <a:pt x="216" y="297"/>
                </a:cubicBezTo>
                <a:cubicBezTo>
                  <a:pt x="235" y="272"/>
                  <a:pt x="236" y="246"/>
                  <a:pt x="237" y="233"/>
                </a:cubicBezTo>
                <a:cubicBezTo>
                  <a:pt x="238" y="206"/>
                  <a:pt x="231" y="187"/>
                  <a:pt x="223" y="166"/>
                </a:cubicBezTo>
                <a:cubicBezTo>
                  <a:pt x="213" y="140"/>
                  <a:pt x="202" y="123"/>
                  <a:pt x="166" y="69"/>
                </a:cubicBezTo>
                <a:cubicBezTo>
                  <a:pt x="148" y="42"/>
                  <a:pt x="132" y="19"/>
                  <a:pt x="120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45"/>
          <p:cNvSpPr/>
          <p:nvPr/>
        </p:nvSpPr>
        <p:spPr>
          <a:xfrm>
            <a:off x="10752997" y="2256389"/>
            <a:ext cx="169218" cy="244424"/>
          </a:xfrm>
          <a:custGeom>
            <a:avLst/>
            <a:gdLst/>
            <a:ahLst/>
            <a:cxnLst/>
            <a:rect l="l" t="t" r="r" b="b"/>
            <a:pathLst>
              <a:path w="39" h="61" extrusionOk="0">
                <a:moveTo>
                  <a:pt x="3" y="61"/>
                </a:moveTo>
                <a:cubicBezTo>
                  <a:pt x="2" y="58"/>
                  <a:pt x="0" y="57"/>
                  <a:pt x="1" y="52"/>
                </a:cubicBezTo>
                <a:cubicBezTo>
                  <a:pt x="2" y="46"/>
                  <a:pt x="5" y="41"/>
                  <a:pt x="10" y="32"/>
                </a:cubicBezTo>
                <a:cubicBezTo>
                  <a:pt x="17" y="21"/>
                  <a:pt x="18" y="17"/>
                  <a:pt x="25" y="7"/>
                </a:cubicBezTo>
                <a:cubicBezTo>
                  <a:pt x="31" y="0"/>
                  <a:pt x="34" y="0"/>
                  <a:pt x="36" y="1"/>
                </a:cubicBezTo>
                <a:cubicBezTo>
                  <a:pt x="39" y="1"/>
                  <a:pt x="38" y="2"/>
                  <a:pt x="38" y="3"/>
                </a:cubicBezTo>
                <a:cubicBezTo>
                  <a:pt x="39" y="10"/>
                  <a:pt x="36" y="15"/>
                  <a:pt x="30" y="24"/>
                </a:cubicBezTo>
                <a:cubicBezTo>
                  <a:pt x="21" y="39"/>
                  <a:pt x="23" y="36"/>
                  <a:pt x="18" y="44"/>
                </a:cubicBezTo>
                <a:cubicBezTo>
                  <a:pt x="13" y="52"/>
                  <a:pt x="11" y="61"/>
                  <a:pt x="3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45"/>
          <p:cNvSpPr/>
          <p:nvPr/>
        </p:nvSpPr>
        <p:spPr>
          <a:xfrm>
            <a:off x="10734201" y="2613609"/>
            <a:ext cx="526439" cy="545246"/>
          </a:xfrm>
          <a:custGeom>
            <a:avLst/>
            <a:gdLst/>
            <a:ahLst/>
            <a:cxnLst/>
            <a:rect l="l" t="t" r="r" b="b"/>
            <a:pathLst>
              <a:path w="131" h="138" extrusionOk="0">
                <a:moveTo>
                  <a:pt x="110" y="3"/>
                </a:moveTo>
                <a:cubicBezTo>
                  <a:pt x="98" y="14"/>
                  <a:pt x="88" y="24"/>
                  <a:pt x="82" y="32"/>
                </a:cubicBezTo>
                <a:cubicBezTo>
                  <a:pt x="70" y="47"/>
                  <a:pt x="58" y="62"/>
                  <a:pt x="48" y="86"/>
                </a:cubicBezTo>
                <a:cubicBezTo>
                  <a:pt x="45" y="92"/>
                  <a:pt x="43" y="98"/>
                  <a:pt x="42" y="102"/>
                </a:cubicBezTo>
                <a:cubicBezTo>
                  <a:pt x="37" y="96"/>
                  <a:pt x="32" y="89"/>
                  <a:pt x="26" y="83"/>
                </a:cubicBezTo>
                <a:cubicBezTo>
                  <a:pt x="22" y="77"/>
                  <a:pt x="17" y="72"/>
                  <a:pt x="13" y="68"/>
                </a:cubicBezTo>
                <a:cubicBezTo>
                  <a:pt x="10" y="65"/>
                  <a:pt x="6" y="65"/>
                  <a:pt x="3" y="67"/>
                </a:cubicBezTo>
                <a:cubicBezTo>
                  <a:pt x="0" y="70"/>
                  <a:pt x="0" y="74"/>
                  <a:pt x="2" y="76"/>
                </a:cubicBezTo>
                <a:cubicBezTo>
                  <a:pt x="6" y="84"/>
                  <a:pt x="11" y="92"/>
                  <a:pt x="16" y="100"/>
                </a:cubicBezTo>
                <a:cubicBezTo>
                  <a:pt x="23" y="112"/>
                  <a:pt x="30" y="123"/>
                  <a:pt x="38" y="134"/>
                </a:cubicBezTo>
                <a:cubicBezTo>
                  <a:pt x="39" y="135"/>
                  <a:pt x="41" y="136"/>
                  <a:pt x="43" y="137"/>
                </a:cubicBezTo>
                <a:cubicBezTo>
                  <a:pt x="48" y="138"/>
                  <a:pt x="54" y="134"/>
                  <a:pt x="57" y="128"/>
                </a:cubicBezTo>
                <a:cubicBezTo>
                  <a:pt x="59" y="122"/>
                  <a:pt x="62" y="114"/>
                  <a:pt x="67" y="104"/>
                </a:cubicBezTo>
                <a:cubicBezTo>
                  <a:pt x="78" y="80"/>
                  <a:pt x="92" y="63"/>
                  <a:pt x="98" y="56"/>
                </a:cubicBezTo>
                <a:cubicBezTo>
                  <a:pt x="114" y="36"/>
                  <a:pt x="121" y="26"/>
                  <a:pt x="122" y="26"/>
                </a:cubicBezTo>
                <a:cubicBezTo>
                  <a:pt x="125" y="24"/>
                  <a:pt x="129" y="21"/>
                  <a:pt x="130" y="15"/>
                </a:cubicBezTo>
                <a:cubicBezTo>
                  <a:pt x="131" y="11"/>
                  <a:pt x="128" y="5"/>
                  <a:pt x="123" y="2"/>
                </a:cubicBezTo>
                <a:cubicBezTo>
                  <a:pt x="119" y="0"/>
                  <a:pt x="114" y="0"/>
                  <a:pt x="110" y="3"/>
                </a:cubicBezTo>
                <a:close/>
              </a:path>
            </a:pathLst>
          </a:custGeom>
          <a:solidFill>
            <a:srgbClr val="FCFD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45"/>
          <p:cNvSpPr/>
          <p:nvPr/>
        </p:nvSpPr>
        <p:spPr>
          <a:xfrm>
            <a:off x="10245365" y="2914432"/>
            <a:ext cx="432438" cy="432438"/>
          </a:xfrm>
          <a:prstGeom prst="ellipse">
            <a:avLst/>
          </a:pr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45"/>
          <p:cNvSpPr/>
          <p:nvPr/>
        </p:nvSpPr>
        <p:spPr>
          <a:xfrm>
            <a:off x="10207763" y="2876829"/>
            <a:ext cx="488836" cy="507643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16" y="61"/>
                </a:moveTo>
                <a:cubicBezTo>
                  <a:pt x="110" y="61"/>
                  <a:pt x="110" y="61"/>
                  <a:pt x="110" y="61"/>
                </a:cubicBezTo>
                <a:cubicBezTo>
                  <a:pt x="110" y="75"/>
                  <a:pt x="105" y="87"/>
                  <a:pt x="96" y="96"/>
                </a:cubicBezTo>
                <a:cubicBezTo>
                  <a:pt x="87" y="105"/>
                  <a:pt x="75" y="111"/>
                  <a:pt x="61" y="111"/>
                </a:cubicBezTo>
                <a:cubicBezTo>
                  <a:pt x="47" y="111"/>
                  <a:pt x="35" y="105"/>
                  <a:pt x="26" y="96"/>
                </a:cubicBezTo>
                <a:cubicBezTo>
                  <a:pt x="17" y="87"/>
                  <a:pt x="12" y="75"/>
                  <a:pt x="12" y="61"/>
                </a:cubicBezTo>
                <a:cubicBezTo>
                  <a:pt x="12" y="47"/>
                  <a:pt x="17" y="35"/>
                  <a:pt x="26" y="26"/>
                </a:cubicBezTo>
                <a:cubicBezTo>
                  <a:pt x="35" y="17"/>
                  <a:pt x="47" y="12"/>
                  <a:pt x="61" y="12"/>
                </a:cubicBezTo>
                <a:cubicBezTo>
                  <a:pt x="75" y="12"/>
                  <a:pt x="87" y="17"/>
                  <a:pt x="96" y="26"/>
                </a:cubicBezTo>
                <a:cubicBezTo>
                  <a:pt x="105" y="35"/>
                  <a:pt x="110" y="47"/>
                  <a:pt x="110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2" y="27"/>
                  <a:pt x="95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95"/>
                  <a:pt x="27" y="123"/>
                  <a:pt x="61" y="123"/>
                </a:cubicBezTo>
                <a:cubicBezTo>
                  <a:pt x="95" y="123"/>
                  <a:pt x="122" y="95"/>
                  <a:pt x="122" y="61"/>
                </a:cubicBezTo>
                <a:lnTo>
                  <a:pt x="116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45"/>
          <p:cNvSpPr/>
          <p:nvPr/>
        </p:nvSpPr>
        <p:spPr>
          <a:xfrm>
            <a:off x="10527380" y="3534883"/>
            <a:ext cx="958877" cy="1391303"/>
          </a:xfrm>
          <a:custGeom>
            <a:avLst/>
            <a:gdLst/>
            <a:ahLst/>
            <a:cxnLst/>
            <a:rect l="l" t="t" r="r" b="b"/>
            <a:pathLst>
              <a:path w="238" h="348" extrusionOk="0">
                <a:moveTo>
                  <a:pt x="120" y="0"/>
                </a:moveTo>
                <a:cubicBezTo>
                  <a:pt x="95" y="35"/>
                  <a:pt x="63" y="82"/>
                  <a:pt x="33" y="134"/>
                </a:cubicBezTo>
                <a:cubicBezTo>
                  <a:pt x="27" y="146"/>
                  <a:pt x="16" y="165"/>
                  <a:pt x="10" y="193"/>
                </a:cubicBezTo>
                <a:cubicBezTo>
                  <a:pt x="6" y="212"/>
                  <a:pt x="0" y="237"/>
                  <a:pt x="10" y="265"/>
                </a:cubicBezTo>
                <a:cubicBezTo>
                  <a:pt x="25" y="309"/>
                  <a:pt x="66" y="328"/>
                  <a:pt x="73" y="331"/>
                </a:cubicBezTo>
                <a:cubicBezTo>
                  <a:pt x="112" y="348"/>
                  <a:pt x="147" y="338"/>
                  <a:pt x="157" y="335"/>
                </a:cubicBezTo>
                <a:cubicBezTo>
                  <a:pt x="169" y="332"/>
                  <a:pt x="196" y="323"/>
                  <a:pt x="216" y="297"/>
                </a:cubicBezTo>
                <a:cubicBezTo>
                  <a:pt x="235" y="272"/>
                  <a:pt x="236" y="246"/>
                  <a:pt x="237" y="233"/>
                </a:cubicBezTo>
                <a:cubicBezTo>
                  <a:pt x="238" y="206"/>
                  <a:pt x="231" y="187"/>
                  <a:pt x="223" y="166"/>
                </a:cubicBezTo>
                <a:cubicBezTo>
                  <a:pt x="213" y="140"/>
                  <a:pt x="202" y="123"/>
                  <a:pt x="166" y="69"/>
                </a:cubicBezTo>
                <a:cubicBezTo>
                  <a:pt x="148" y="42"/>
                  <a:pt x="132" y="18"/>
                  <a:pt x="120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45"/>
          <p:cNvSpPr/>
          <p:nvPr/>
        </p:nvSpPr>
        <p:spPr>
          <a:xfrm>
            <a:off x="10752997" y="3798103"/>
            <a:ext cx="169218" cy="244424"/>
          </a:xfrm>
          <a:custGeom>
            <a:avLst/>
            <a:gdLst/>
            <a:ahLst/>
            <a:cxnLst/>
            <a:rect l="l" t="t" r="r" b="b"/>
            <a:pathLst>
              <a:path w="39" h="62" extrusionOk="0">
                <a:moveTo>
                  <a:pt x="3" y="62"/>
                </a:moveTo>
                <a:cubicBezTo>
                  <a:pt x="2" y="59"/>
                  <a:pt x="0" y="58"/>
                  <a:pt x="1" y="53"/>
                </a:cubicBezTo>
                <a:cubicBezTo>
                  <a:pt x="2" y="47"/>
                  <a:pt x="5" y="42"/>
                  <a:pt x="10" y="33"/>
                </a:cubicBezTo>
                <a:cubicBezTo>
                  <a:pt x="17" y="22"/>
                  <a:pt x="18" y="18"/>
                  <a:pt x="25" y="8"/>
                </a:cubicBezTo>
                <a:cubicBezTo>
                  <a:pt x="31" y="0"/>
                  <a:pt x="34" y="1"/>
                  <a:pt x="36" y="2"/>
                </a:cubicBezTo>
                <a:cubicBezTo>
                  <a:pt x="39" y="2"/>
                  <a:pt x="38" y="3"/>
                  <a:pt x="38" y="4"/>
                </a:cubicBezTo>
                <a:cubicBezTo>
                  <a:pt x="39" y="11"/>
                  <a:pt x="36" y="16"/>
                  <a:pt x="30" y="25"/>
                </a:cubicBezTo>
                <a:cubicBezTo>
                  <a:pt x="21" y="40"/>
                  <a:pt x="23" y="37"/>
                  <a:pt x="18" y="45"/>
                </a:cubicBezTo>
                <a:cubicBezTo>
                  <a:pt x="13" y="53"/>
                  <a:pt x="11" y="62"/>
                  <a:pt x="3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45"/>
          <p:cNvSpPr/>
          <p:nvPr/>
        </p:nvSpPr>
        <p:spPr>
          <a:xfrm>
            <a:off x="10734201" y="4136528"/>
            <a:ext cx="526439" cy="564042"/>
          </a:xfrm>
          <a:custGeom>
            <a:avLst/>
            <a:gdLst/>
            <a:ahLst/>
            <a:cxnLst/>
            <a:rect l="l" t="t" r="r" b="b"/>
            <a:pathLst>
              <a:path w="131" h="137" extrusionOk="0">
                <a:moveTo>
                  <a:pt x="110" y="2"/>
                </a:moveTo>
                <a:cubicBezTo>
                  <a:pt x="98" y="14"/>
                  <a:pt x="88" y="24"/>
                  <a:pt x="82" y="32"/>
                </a:cubicBezTo>
                <a:cubicBezTo>
                  <a:pt x="70" y="47"/>
                  <a:pt x="58" y="62"/>
                  <a:pt x="48" y="86"/>
                </a:cubicBezTo>
                <a:cubicBezTo>
                  <a:pt x="45" y="92"/>
                  <a:pt x="43" y="98"/>
                  <a:pt x="42" y="102"/>
                </a:cubicBezTo>
                <a:cubicBezTo>
                  <a:pt x="37" y="96"/>
                  <a:pt x="32" y="89"/>
                  <a:pt x="26" y="83"/>
                </a:cubicBezTo>
                <a:cubicBezTo>
                  <a:pt x="22" y="77"/>
                  <a:pt x="17" y="72"/>
                  <a:pt x="13" y="67"/>
                </a:cubicBezTo>
                <a:cubicBezTo>
                  <a:pt x="10" y="65"/>
                  <a:pt x="6" y="65"/>
                  <a:pt x="3" y="67"/>
                </a:cubicBezTo>
                <a:cubicBezTo>
                  <a:pt x="0" y="70"/>
                  <a:pt x="0" y="74"/>
                  <a:pt x="2" y="76"/>
                </a:cubicBezTo>
                <a:cubicBezTo>
                  <a:pt x="6" y="84"/>
                  <a:pt x="11" y="92"/>
                  <a:pt x="16" y="100"/>
                </a:cubicBezTo>
                <a:cubicBezTo>
                  <a:pt x="23" y="112"/>
                  <a:pt x="30" y="123"/>
                  <a:pt x="38" y="134"/>
                </a:cubicBezTo>
                <a:cubicBezTo>
                  <a:pt x="39" y="135"/>
                  <a:pt x="41" y="136"/>
                  <a:pt x="43" y="137"/>
                </a:cubicBezTo>
                <a:cubicBezTo>
                  <a:pt x="48" y="137"/>
                  <a:pt x="54" y="134"/>
                  <a:pt x="57" y="128"/>
                </a:cubicBezTo>
                <a:cubicBezTo>
                  <a:pt x="59" y="122"/>
                  <a:pt x="62" y="114"/>
                  <a:pt x="67" y="104"/>
                </a:cubicBezTo>
                <a:cubicBezTo>
                  <a:pt x="78" y="80"/>
                  <a:pt x="92" y="63"/>
                  <a:pt x="98" y="55"/>
                </a:cubicBezTo>
                <a:cubicBezTo>
                  <a:pt x="114" y="36"/>
                  <a:pt x="121" y="26"/>
                  <a:pt x="122" y="26"/>
                </a:cubicBezTo>
                <a:cubicBezTo>
                  <a:pt x="125" y="24"/>
                  <a:pt x="129" y="21"/>
                  <a:pt x="130" y="15"/>
                </a:cubicBezTo>
                <a:cubicBezTo>
                  <a:pt x="131" y="11"/>
                  <a:pt x="128" y="5"/>
                  <a:pt x="123" y="2"/>
                </a:cubicBezTo>
                <a:cubicBezTo>
                  <a:pt x="119" y="0"/>
                  <a:pt x="114" y="0"/>
                  <a:pt x="110" y="2"/>
                </a:cubicBezTo>
                <a:close/>
              </a:path>
            </a:pathLst>
          </a:custGeom>
          <a:solidFill>
            <a:srgbClr val="FCFD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45"/>
          <p:cNvSpPr/>
          <p:nvPr/>
        </p:nvSpPr>
        <p:spPr>
          <a:xfrm>
            <a:off x="10245365" y="4456145"/>
            <a:ext cx="432438" cy="432438"/>
          </a:xfrm>
          <a:prstGeom prst="ellipse">
            <a:avLst/>
          </a:pr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45"/>
          <p:cNvSpPr/>
          <p:nvPr/>
        </p:nvSpPr>
        <p:spPr>
          <a:xfrm>
            <a:off x="10207763" y="4418543"/>
            <a:ext cx="488836" cy="488836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16" y="61"/>
                </a:moveTo>
                <a:cubicBezTo>
                  <a:pt x="110" y="61"/>
                  <a:pt x="110" y="61"/>
                  <a:pt x="110" y="61"/>
                </a:cubicBezTo>
                <a:cubicBezTo>
                  <a:pt x="110" y="75"/>
                  <a:pt x="105" y="87"/>
                  <a:pt x="96" y="96"/>
                </a:cubicBezTo>
                <a:cubicBezTo>
                  <a:pt x="87" y="105"/>
                  <a:pt x="75" y="110"/>
                  <a:pt x="61" y="110"/>
                </a:cubicBezTo>
                <a:cubicBezTo>
                  <a:pt x="47" y="110"/>
                  <a:pt x="35" y="105"/>
                  <a:pt x="26" y="96"/>
                </a:cubicBezTo>
                <a:cubicBezTo>
                  <a:pt x="17" y="87"/>
                  <a:pt x="12" y="75"/>
                  <a:pt x="12" y="61"/>
                </a:cubicBezTo>
                <a:cubicBezTo>
                  <a:pt x="12" y="47"/>
                  <a:pt x="17" y="35"/>
                  <a:pt x="26" y="26"/>
                </a:cubicBezTo>
                <a:cubicBezTo>
                  <a:pt x="35" y="17"/>
                  <a:pt x="47" y="12"/>
                  <a:pt x="61" y="12"/>
                </a:cubicBezTo>
                <a:cubicBezTo>
                  <a:pt x="75" y="12"/>
                  <a:pt x="87" y="17"/>
                  <a:pt x="96" y="26"/>
                </a:cubicBezTo>
                <a:cubicBezTo>
                  <a:pt x="105" y="35"/>
                  <a:pt x="110" y="47"/>
                  <a:pt x="110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2" y="27"/>
                  <a:pt x="95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95"/>
                  <a:pt x="27" y="122"/>
                  <a:pt x="61" y="122"/>
                </a:cubicBezTo>
                <a:cubicBezTo>
                  <a:pt x="95" y="122"/>
                  <a:pt x="122" y="95"/>
                  <a:pt x="122" y="61"/>
                </a:cubicBezTo>
                <a:lnTo>
                  <a:pt x="116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45"/>
          <p:cNvSpPr/>
          <p:nvPr/>
        </p:nvSpPr>
        <p:spPr>
          <a:xfrm>
            <a:off x="10527380" y="5038994"/>
            <a:ext cx="958877" cy="1391303"/>
          </a:xfrm>
          <a:custGeom>
            <a:avLst/>
            <a:gdLst/>
            <a:ahLst/>
            <a:cxnLst/>
            <a:rect l="l" t="t" r="r" b="b"/>
            <a:pathLst>
              <a:path w="238" h="348" extrusionOk="0">
                <a:moveTo>
                  <a:pt x="120" y="0"/>
                </a:moveTo>
                <a:cubicBezTo>
                  <a:pt x="95" y="35"/>
                  <a:pt x="63" y="82"/>
                  <a:pt x="33" y="134"/>
                </a:cubicBezTo>
                <a:cubicBezTo>
                  <a:pt x="27" y="146"/>
                  <a:pt x="16" y="165"/>
                  <a:pt x="10" y="193"/>
                </a:cubicBezTo>
                <a:cubicBezTo>
                  <a:pt x="6" y="212"/>
                  <a:pt x="0" y="237"/>
                  <a:pt x="10" y="265"/>
                </a:cubicBezTo>
                <a:cubicBezTo>
                  <a:pt x="25" y="309"/>
                  <a:pt x="66" y="328"/>
                  <a:pt x="73" y="331"/>
                </a:cubicBezTo>
                <a:cubicBezTo>
                  <a:pt x="112" y="348"/>
                  <a:pt x="147" y="338"/>
                  <a:pt x="157" y="335"/>
                </a:cubicBezTo>
                <a:cubicBezTo>
                  <a:pt x="169" y="332"/>
                  <a:pt x="196" y="323"/>
                  <a:pt x="216" y="296"/>
                </a:cubicBezTo>
                <a:cubicBezTo>
                  <a:pt x="235" y="272"/>
                  <a:pt x="236" y="246"/>
                  <a:pt x="237" y="233"/>
                </a:cubicBezTo>
                <a:cubicBezTo>
                  <a:pt x="238" y="206"/>
                  <a:pt x="231" y="187"/>
                  <a:pt x="223" y="166"/>
                </a:cubicBezTo>
                <a:cubicBezTo>
                  <a:pt x="213" y="140"/>
                  <a:pt x="202" y="123"/>
                  <a:pt x="166" y="69"/>
                </a:cubicBezTo>
                <a:cubicBezTo>
                  <a:pt x="148" y="42"/>
                  <a:pt x="132" y="18"/>
                  <a:pt x="120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45"/>
          <p:cNvSpPr/>
          <p:nvPr/>
        </p:nvSpPr>
        <p:spPr>
          <a:xfrm>
            <a:off x="10752997" y="5302214"/>
            <a:ext cx="169218" cy="244424"/>
          </a:xfrm>
          <a:custGeom>
            <a:avLst/>
            <a:gdLst/>
            <a:ahLst/>
            <a:cxnLst/>
            <a:rect l="l" t="t" r="r" b="b"/>
            <a:pathLst>
              <a:path w="39" h="62" extrusionOk="0">
                <a:moveTo>
                  <a:pt x="3" y="62"/>
                </a:moveTo>
                <a:cubicBezTo>
                  <a:pt x="2" y="59"/>
                  <a:pt x="0" y="58"/>
                  <a:pt x="1" y="53"/>
                </a:cubicBezTo>
                <a:cubicBezTo>
                  <a:pt x="2" y="47"/>
                  <a:pt x="5" y="42"/>
                  <a:pt x="10" y="33"/>
                </a:cubicBezTo>
                <a:cubicBezTo>
                  <a:pt x="17" y="22"/>
                  <a:pt x="18" y="18"/>
                  <a:pt x="25" y="8"/>
                </a:cubicBezTo>
                <a:cubicBezTo>
                  <a:pt x="31" y="0"/>
                  <a:pt x="34" y="1"/>
                  <a:pt x="36" y="2"/>
                </a:cubicBezTo>
                <a:cubicBezTo>
                  <a:pt x="39" y="2"/>
                  <a:pt x="38" y="3"/>
                  <a:pt x="38" y="4"/>
                </a:cubicBezTo>
                <a:cubicBezTo>
                  <a:pt x="39" y="11"/>
                  <a:pt x="36" y="16"/>
                  <a:pt x="30" y="24"/>
                </a:cubicBezTo>
                <a:cubicBezTo>
                  <a:pt x="21" y="40"/>
                  <a:pt x="23" y="37"/>
                  <a:pt x="18" y="45"/>
                </a:cubicBezTo>
                <a:cubicBezTo>
                  <a:pt x="13" y="53"/>
                  <a:pt x="11" y="62"/>
                  <a:pt x="3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45"/>
          <p:cNvSpPr/>
          <p:nvPr/>
        </p:nvSpPr>
        <p:spPr>
          <a:xfrm>
            <a:off x="10734201" y="5659434"/>
            <a:ext cx="526439" cy="545246"/>
          </a:xfrm>
          <a:custGeom>
            <a:avLst/>
            <a:gdLst/>
            <a:ahLst/>
            <a:cxnLst/>
            <a:rect l="l" t="t" r="r" b="b"/>
            <a:pathLst>
              <a:path w="131" h="137" extrusionOk="0">
                <a:moveTo>
                  <a:pt x="110" y="2"/>
                </a:moveTo>
                <a:cubicBezTo>
                  <a:pt x="98" y="14"/>
                  <a:pt x="88" y="24"/>
                  <a:pt x="82" y="32"/>
                </a:cubicBezTo>
                <a:cubicBezTo>
                  <a:pt x="70" y="46"/>
                  <a:pt x="58" y="62"/>
                  <a:pt x="48" y="85"/>
                </a:cubicBezTo>
                <a:cubicBezTo>
                  <a:pt x="45" y="92"/>
                  <a:pt x="43" y="98"/>
                  <a:pt x="42" y="102"/>
                </a:cubicBezTo>
                <a:cubicBezTo>
                  <a:pt x="37" y="96"/>
                  <a:pt x="32" y="89"/>
                  <a:pt x="26" y="82"/>
                </a:cubicBezTo>
                <a:cubicBezTo>
                  <a:pt x="22" y="77"/>
                  <a:pt x="17" y="72"/>
                  <a:pt x="13" y="67"/>
                </a:cubicBezTo>
                <a:cubicBezTo>
                  <a:pt x="10" y="65"/>
                  <a:pt x="6" y="65"/>
                  <a:pt x="3" y="67"/>
                </a:cubicBezTo>
                <a:cubicBezTo>
                  <a:pt x="0" y="69"/>
                  <a:pt x="0" y="73"/>
                  <a:pt x="2" y="76"/>
                </a:cubicBezTo>
                <a:cubicBezTo>
                  <a:pt x="6" y="84"/>
                  <a:pt x="11" y="92"/>
                  <a:pt x="16" y="100"/>
                </a:cubicBezTo>
                <a:cubicBezTo>
                  <a:pt x="23" y="112"/>
                  <a:pt x="30" y="123"/>
                  <a:pt x="38" y="134"/>
                </a:cubicBezTo>
                <a:cubicBezTo>
                  <a:pt x="39" y="135"/>
                  <a:pt x="41" y="136"/>
                  <a:pt x="43" y="137"/>
                </a:cubicBezTo>
                <a:cubicBezTo>
                  <a:pt x="48" y="137"/>
                  <a:pt x="54" y="134"/>
                  <a:pt x="57" y="128"/>
                </a:cubicBezTo>
                <a:cubicBezTo>
                  <a:pt x="59" y="122"/>
                  <a:pt x="62" y="114"/>
                  <a:pt x="67" y="104"/>
                </a:cubicBezTo>
                <a:cubicBezTo>
                  <a:pt x="78" y="80"/>
                  <a:pt x="92" y="63"/>
                  <a:pt x="98" y="55"/>
                </a:cubicBezTo>
                <a:cubicBezTo>
                  <a:pt x="114" y="36"/>
                  <a:pt x="121" y="26"/>
                  <a:pt x="122" y="26"/>
                </a:cubicBezTo>
                <a:cubicBezTo>
                  <a:pt x="125" y="24"/>
                  <a:pt x="129" y="20"/>
                  <a:pt x="130" y="15"/>
                </a:cubicBezTo>
                <a:cubicBezTo>
                  <a:pt x="131" y="11"/>
                  <a:pt x="128" y="5"/>
                  <a:pt x="123" y="2"/>
                </a:cubicBezTo>
                <a:cubicBezTo>
                  <a:pt x="119" y="0"/>
                  <a:pt x="114" y="0"/>
                  <a:pt x="110" y="2"/>
                </a:cubicBezTo>
                <a:close/>
              </a:path>
            </a:pathLst>
          </a:custGeom>
          <a:solidFill>
            <a:srgbClr val="FCFD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45"/>
          <p:cNvSpPr/>
          <p:nvPr/>
        </p:nvSpPr>
        <p:spPr>
          <a:xfrm>
            <a:off x="10245365" y="5960256"/>
            <a:ext cx="432438" cy="451233"/>
          </a:xfrm>
          <a:prstGeom prst="ellipse">
            <a:avLst/>
          </a:pr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45"/>
          <p:cNvSpPr/>
          <p:nvPr/>
        </p:nvSpPr>
        <p:spPr>
          <a:xfrm>
            <a:off x="10207763" y="5941461"/>
            <a:ext cx="488836" cy="488836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16" y="61"/>
                </a:moveTo>
                <a:cubicBezTo>
                  <a:pt x="110" y="61"/>
                  <a:pt x="110" y="61"/>
                  <a:pt x="110" y="61"/>
                </a:cubicBezTo>
                <a:cubicBezTo>
                  <a:pt x="110" y="75"/>
                  <a:pt x="105" y="87"/>
                  <a:pt x="96" y="96"/>
                </a:cubicBezTo>
                <a:cubicBezTo>
                  <a:pt x="87" y="105"/>
                  <a:pt x="75" y="110"/>
                  <a:pt x="61" y="110"/>
                </a:cubicBezTo>
                <a:cubicBezTo>
                  <a:pt x="47" y="110"/>
                  <a:pt x="35" y="105"/>
                  <a:pt x="26" y="96"/>
                </a:cubicBezTo>
                <a:cubicBezTo>
                  <a:pt x="17" y="87"/>
                  <a:pt x="12" y="75"/>
                  <a:pt x="12" y="61"/>
                </a:cubicBezTo>
                <a:cubicBezTo>
                  <a:pt x="12" y="47"/>
                  <a:pt x="17" y="35"/>
                  <a:pt x="26" y="26"/>
                </a:cubicBezTo>
                <a:cubicBezTo>
                  <a:pt x="35" y="17"/>
                  <a:pt x="47" y="12"/>
                  <a:pt x="61" y="12"/>
                </a:cubicBezTo>
                <a:cubicBezTo>
                  <a:pt x="75" y="12"/>
                  <a:pt x="87" y="17"/>
                  <a:pt x="96" y="26"/>
                </a:cubicBezTo>
                <a:cubicBezTo>
                  <a:pt x="105" y="35"/>
                  <a:pt x="110" y="47"/>
                  <a:pt x="110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2" y="27"/>
                  <a:pt x="95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95"/>
                  <a:pt x="27" y="122"/>
                  <a:pt x="61" y="122"/>
                </a:cubicBezTo>
                <a:cubicBezTo>
                  <a:pt x="95" y="122"/>
                  <a:pt x="122" y="95"/>
                  <a:pt x="122" y="61"/>
                </a:cubicBezTo>
                <a:lnTo>
                  <a:pt x="116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45"/>
          <p:cNvSpPr/>
          <p:nvPr/>
        </p:nvSpPr>
        <p:spPr>
          <a:xfrm>
            <a:off x="10997421" y="395046"/>
            <a:ext cx="432438" cy="319630"/>
          </a:xfrm>
          <a:custGeom>
            <a:avLst/>
            <a:gdLst/>
            <a:ahLst/>
            <a:cxnLst/>
            <a:rect l="l" t="t" r="r" b="b"/>
            <a:pathLst>
              <a:path w="107" h="79" extrusionOk="0">
                <a:moveTo>
                  <a:pt x="0" y="43"/>
                </a:moveTo>
                <a:cubicBezTo>
                  <a:pt x="0" y="29"/>
                  <a:pt x="0" y="15"/>
                  <a:pt x="0" y="0"/>
                </a:cubicBezTo>
                <a:cubicBezTo>
                  <a:pt x="12" y="0"/>
                  <a:pt x="37" y="0"/>
                  <a:pt x="64" y="14"/>
                </a:cubicBezTo>
                <a:cubicBezTo>
                  <a:pt x="86" y="26"/>
                  <a:pt x="100" y="41"/>
                  <a:pt x="107" y="51"/>
                </a:cubicBezTo>
                <a:cubicBezTo>
                  <a:pt x="97" y="60"/>
                  <a:pt x="87" y="69"/>
                  <a:pt x="77" y="79"/>
                </a:cubicBezTo>
                <a:cubicBezTo>
                  <a:pt x="72" y="72"/>
                  <a:pt x="62" y="62"/>
                  <a:pt x="47" y="54"/>
                </a:cubicBezTo>
                <a:cubicBezTo>
                  <a:pt x="27" y="43"/>
                  <a:pt x="8" y="43"/>
                  <a:pt x="0" y="43"/>
                </a:cubicBezTo>
                <a:close/>
              </a:path>
            </a:pathLst>
          </a:custGeom>
          <a:solidFill>
            <a:srgbClr val="42B2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45"/>
          <p:cNvSpPr/>
          <p:nvPr/>
        </p:nvSpPr>
        <p:spPr>
          <a:xfrm>
            <a:off x="11354641" y="677073"/>
            <a:ext cx="225617" cy="488836"/>
          </a:xfrm>
          <a:custGeom>
            <a:avLst/>
            <a:gdLst/>
            <a:ahLst/>
            <a:cxnLst/>
            <a:rect l="l" t="t" r="r" b="b"/>
            <a:pathLst>
              <a:path w="57" h="118" extrusionOk="0">
                <a:moveTo>
                  <a:pt x="0" y="21"/>
                </a:moveTo>
                <a:cubicBezTo>
                  <a:pt x="13" y="14"/>
                  <a:pt x="25" y="7"/>
                  <a:pt x="38" y="0"/>
                </a:cubicBezTo>
                <a:cubicBezTo>
                  <a:pt x="44" y="10"/>
                  <a:pt x="56" y="32"/>
                  <a:pt x="57" y="63"/>
                </a:cubicBezTo>
                <a:cubicBezTo>
                  <a:pt x="57" y="88"/>
                  <a:pt x="51" y="107"/>
                  <a:pt x="46" y="118"/>
                </a:cubicBezTo>
                <a:cubicBezTo>
                  <a:pt x="33" y="114"/>
                  <a:pt x="20" y="110"/>
                  <a:pt x="7" y="106"/>
                </a:cubicBezTo>
                <a:cubicBezTo>
                  <a:pt x="10" y="98"/>
                  <a:pt x="14" y="84"/>
                  <a:pt x="14" y="68"/>
                </a:cubicBezTo>
                <a:cubicBezTo>
                  <a:pt x="13" y="44"/>
                  <a:pt x="5" y="28"/>
                  <a:pt x="0" y="21"/>
                </a:cubicBezTo>
                <a:close/>
              </a:path>
            </a:pathLst>
          </a:custGeom>
          <a:solidFill>
            <a:srgbClr val="309E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45"/>
          <p:cNvSpPr/>
          <p:nvPr/>
        </p:nvSpPr>
        <p:spPr>
          <a:xfrm>
            <a:off x="11072626" y="1165909"/>
            <a:ext cx="432438" cy="357232"/>
          </a:xfrm>
          <a:custGeom>
            <a:avLst/>
            <a:gdLst/>
            <a:ahLst/>
            <a:cxnLst/>
            <a:rect l="l" t="t" r="r" b="b"/>
            <a:pathLst>
              <a:path w="108" h="89" extrusionOk="0">
                <a:moveTo>
                  <a:pt x="71" y="0"/>
                </a:moveTo>
                <a:cubicBezTo>
                  <a:pt x="83" y="8"/>
                  <a:pt x="95" y="15"/>
                  <a:pt x="108" y="23"/>
                </a:cubicBezTo>
                <a:cubicBezTo>
                  <a:pt x="101" y="33"/>
                  <a:pt x="88" y="54"/>
                  <a:pt x="62" y="70"/>
                </a:cubicBezTo>
                <a:cubicBezTo>
                  <a:pt x="41" y="83"/>
                  <a:pt x="21" y="87"/>
                  <a:pt x="9" y="89"/>
                </a:cubicBezTo>
                <a:cubicBezTo>
                  <a:pt x="6" y="75"/>
                  <a:pt x="3" y="62"/>
                  <a:pt x="0" y="49"/>
                </a:cubicBezTo>
                <a:cubicBezTo>
                  <a:pt x="8" y="48"/>
                  <a:pt x="22" y="44"/>
                  <a:pt x="37" y="36"/>
                </a:cubicBezTo>
                <a:cubicBezTo>
                  <a:pt x="57" y="24"/>
                  <a:pt x="67" y="8"/>
                  <a:pt x="71" y="0"/>
                </a:cubicBezTo>
                <a:close/>
              </a:path>
            </a:pathLst>
          </a:custGeom>
          <a:solidFill>
            <a:srgbClr val="5885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45"/>
          <p:cNvSpPr/>
          <p:nvPr/>
        </p:nvSpPr>
        <p:spPr>
          <a:xfrm>
            <a:off x="10527380" y="413853"/>
            <a:ext cx="413631" cy="357232"/>
          </a:xfrm>
          <a:custGeom>
            <a:avLst/>
            <a:gdLst/>
            <a:ahLst/>
            <a:cxnLst/>
            <a:rect l="l" t="t" r="r" b="b"/>
            <a:pathLst>
              <a:path w="105" h="90" extrusionOk="0">
                <a:moveTo>
                  <a:pt x="105" y="43"/>
                </a:moveTo>
                <a:cubicBezTo>
                  <a:pt x="103" y="28"/>
                  <a:pt x="101" y="15"/>
                  <a:pt x="98" y="0"/>
                </a:cubicBezTo>
                <a:cubicBezTo>
                  <a:pt x="86" y="2"/>
                  <a:pt x="62" y="6"/>
                  <a:pt x="37" y="24"/>
                </a:cubicBezTo>
                <a:cubicBezTo>
                  <a:pt x="17" y="39"/>
                  <a:pt x="6" y="57"/>
                  <a:pt x="0" y="67"/>
                </a:cubicBezTo>
                <a:cubicBezTo>
                  <a:pt x="11" y="75"/>
                  <a:pt x="23" y="82"/>
                  <a:pt x="34" y="90"/>
                </a:cubicBezTo>
                <a:cubicBezTo>
                  <a:pt x="38" y="83"/>
                  <a:pt x="46" y="71"/>
                  <a:pt x="60" y="61"/>
                </a:cubicBezTo>
                <a:cubicBezTo>
                  <a:pt x="78" y="47"/>
                  <a:pt x="96" y="44"/>
                  <a:pt x="105" y="43"/>
                </a:cubicBezTo>
                <a:close/>
              </a:path>
            </a:pathLst>
          </a:custGeom>
          <a:solidFill>
            <a:srgbClr val="42B2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45"/>
          <p:cNvSpPr/>
          <p:nvPr/>
        </p:nvSpPr>
        <p:spPr>
          <a:xfrm>
            <a:off x="10433379" y="771074"/>
            <a:ext cx="244424" cy="470041"/>
          </a:xfrm>
          <a:custGeom>
            <a:avLst/>
            <a:gdLst/>
            <a:ahLst/>
            <a:cxnLst/>
            <a:rect l="l" t="t" r="r" b="b"/>
            <a:pathLst>
              <a:path w="60" h="118" extrusionOk="0">
                <a:moveTo>
                  <a:pt x="53" y="15"/>
                </a:moveTo>
                <a:cubicBezTo>
                  <a:pt x="39" y="10"/>
                  <a:pt x="27" y="5"/>
                  <a:pt x="13" y="0"/>
                </a:cubicBezTo>
                <a:cubicBezTo>
                  <a:pt x="8" y="12"/>
                  <a:pt x="0" y="35"/>
                  <a:pt x="4" y="65"/>
                </a:cubicBezTo>
                <a:cubicBezTo>
                  <a:pt x="7" y="90"/>
                  <a:pt x="17" y="108"/>
                  <a:pt x="23" y="118"/>
                </a:cubicBezTo>
                <a:cubicBezTo>
                  <a:pt x="35" y="112"/>
                  <a:pt x="48" y="106"/>
                  <a:pt x="60" y="100"/>
                </a:cubicBezTo>
                <a:cubicBezTo>
                  <a:pt x="55" y="93"/>
                  <a:pt x="50" y="80"/>
                  <a:pt x="47" y="64"/>
                </a:cubicBezTo>
                <a:cubicBezTo>
                  <a:pt x="44" y="40"/>
                  <a:pt x="50" y="23"/>
                  <a:pt x="53" y="15"/>
                </a:cubicBezTo>
                <a:close/>
              </a:path>
            </a:pathLst>
          </a:custGeom>
          <a:solidFill>
            <a:srgbClr val="309E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5"/>
          <p:cNvSpPr/>
          <p:nvPr/>
        </p:nvSpPr>
        <p:spPr>
          <a:xfrm>
            <a:off x="10564983" y="1222307"/>
            <a:ext cx="432438" cy="300822"/>
          </a:xfrm>
          <a:custGeom>
            <a:avLst/>
            <a:gdLst/>
            <a:ahLst/>
            <a:cxnLst/>
            <a:rect l="l" t="t" r="r" b="b"/>
            <a:pathLst>
              <a:path w="110" h="78" extrusionOk="0">
                <a:moveTo>
                  <a:pt x="33" y="0"/>
                </a:moveTo>
                <a:cubicBezTo>
                  <a:pt x="22" y="9"/>
                  <a:pt x="12" y="18"/>
                  <a:pt x="0" y="28"/>
                </a:cubicBezTo>
                <a:cubicBezTo>
                  <a:pt x="8" y="37"/>
                  <a:pt x="24" y="56"/>
                  <a:pt x="52" y="68"/>
                </a:cubicBezTo>
                <a:cubicBezTo>
                  <a:pt x="76" y="77"/>
                  <a:pt x="96" y="78"/>
                  <a:pt x="108" y="77"/>
                </a:cubicBezTo>
                <a:cubicBezTo>
                  <a:pt x="109" y="64"/>
                  <a:pt x="110" y="50"/>
                  <a:pt x="110" y="37"/>
                </a:cubicBezTo>
                <a:cubicBezTo>
                  <a:pt x="102" y="37"/>
                  <a:pt x="88" y="36"/>
                  <a:pt x="72" y="29"/>
                </a:cubicBezTo>
                <a:cubicBezTo>
                  <a:pt x="51" y="21"/>
                  <a:pt x="39" y="7"/>
                  <a:pt x="33" y="0"/>
                </a:cubicBezTo>
                <a:close/>
              </a:path>
            </a:pathLst>
          </a:custGeom>
          <a:solidFill>
            <a:srgbClr val="5885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5"/>
          <p:cNvSpPr/>
          <p:nvPr/>
        </p:nvSpPr>
        <p:spPr>
          <a:xfrm>
            <a:off x="10828202" y="733471"/>
            <a:ext cx="357232" cy="507643"/>
          </a:xfrm>
          <a:custGeom>
            <a:avLst/>
            <a:gdLst/>
            <a:ahLst/>
            <a:cxnLst/>
            <a:rect l="l" t="t" r="r" b="b"/>
            <a:pathLst>
              <a:path w="90" h="130" extrusionOk="0">
                <a:moveTo>
                  <a:pt x="45" y="0"/>
                </a:moveTo>
                <a:cubicBezTo>
                  <a:pt x="36" y="13"/>
                  <a:pt x="24" y="31"/>
                  <a:pt x="13" y="50"/>
                </a:cubicBezTo>
                <a:cubicBezTo>
                  <a:pt x="10" y="55"/>
                  <a:pt x="6" y="62"/>
                  <a:pt x="4" y="72"/>
                </a:cubicBezTo>
                <a:cubicBezTo>
                  <a:pt x="2" y="79"/>
                  <a:pt x="0" y="89"/>
                  <a:pt x="4" y="99"/>
                </a:cubicBezTo>
                <a:cubicBezTo>
                  <a:pt x="10" y="116"/>
                  <a:pt x="25" y="123"/>
                  <a:pt x="28" y="124"/>
                </a:cubicBezTo>
                <a:cubicBezTo>
                  <a:pt x="42" y="130"/>
                  <a:pt x="55" y="126"/>
                  <a:pt x="59" y="125"/>
                </a:cubicBezTo>
                <a:cubicBezTo>
                  <a:pt x="63" y="124"/>
                  <a:pt x="74" y="121"/>
                  <a:pt x="81" y="111"/>
                </a:cubicBezTo>
                <a:cubicBezTo>
                  <a:pt x="88" y="102"/>
                  <a:pt x="89" y="92"/>
                  <a:pt x="89" y="87"/>
                </a:cubicBezTo>
                <a:cubicBezTo>
                  <a:pt x="90" y="77"/>
                  <a:pt x="87" y="70"/>
                  <a:pt x="84" y="62"/>
                </a:cubicBezTo>
                <a:cubicBezTo>
                  <a:pt x="80" y="52"/>
                  <a:pt x="76" y="46"/>
                  <a:pt x="63" y="26"/>
                </a:cubicBezTo>
                <a:cubicBezTo>
                  <a:pt x="56" y="15"/>
                  <a:pt x="50" y="7"/>
                  <a:pt x="45" y="0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6"/>
          <p:cNvSpPr/>
          <p:nvPr/>
        </p:nvSpPr>
        <p:spPr>
          <a:xfrm>
            <a:off x="8951902" y="3154926"/>
            <a:ext cx="395877" cy="563369"/>
          </a:xfrm>
          <a:custGeom>
            <a:avLst/>
            <a:gdLst/>
            <a:ahLst/>
            <a:cxnLst/>
            <a:rect l="l" t="t" r="r" b="b"/>
            <a:pathLst>
              <a:path w="120" h="175" extrusionOk="0">
                <a:moveTo>
                  <a:pt x="60" y="0"/>
                </a:moveTo>
                <a:cubicBezTo>
                  <a:pt x="48" y="17"/>
                  <a:pt x="32" y="41"/>
                  <a:pt x="17" y="68"/>
                </a:cubicBezTo>
                <a:cubicBezTo>
                  <a:pt x="13" y="74"/>
                  <a:pt x="8" y="83"/>
                  <a:pt x="5" y="97"/>
                </a:cubicBezTo>
                <a:cubicBezTo>
                  <a:pt x="3" y="107"/>
                  <a:pt x="0" y="119"/>
                  <a:pt x="5" y="134"/>
                </a:cubicBezTo>
                <a:cubicBezTo>
                  <a:pt x="12" y="156"/>
                  <a:pt x="33" y="165"/>
                  <a:pt x="37" y="167"/>
                </a:cubicBezTo>
                <a:cubicBezTo>
                  <a:pt x="56" y="175"/>
                  <a:pt x="74" y="170"/>
                  <a:pt x="79" y="169"/>
                </a:cubicBezTo>
                <a:cubicBezTo>
                  <a:pt x="85" y="167"/>
                  <a:pt x="99" y="163"/>
                  <a:pt x="109" y="150"/>
                </a:cubicBezTo>
                <a:cubicBezTo>
                  <a:pt x="118" y="137"/>
                  <a:pt x="119" y="124"/>
                  <a:pt x="120" y="117"/>
                </a:cubicBezTo>
                <a:cubicBezTo>
                  <a:pt x="120" y="104"/>
                  <a:pt x="117" y="94"/>
                  <a:pt x="112" y="84"/>
                </a:cubicBezTo>
                <a:cubicBezTo>
                  <a:pt x="107" y="70"/>
                  <a:pt x="102" y="62"/>
                  <a:pt x="84" y="35"/>
                </a:cubicBezTo>
                <a:cubicBezTo>
                  <a:pt x="75" y="21"/>
                  <a:pt x="67" y="9"/>
                  <a:pt x="60" y="0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9423905" y="3154926"/>
            <a:ext cx="395877" cy="563369"/>
          </a:xfrm>
          <a:custGeom>
            <a:avLst/>
            <a:gdLst/>
            <a:ahLst/>
            <a:cxnLst/>
            <a:rect l="l" t="t" r="r" b="b"/>
            <a:pathLst>
              <a:path w="120" h="176" extrusionOk="0">
                <a:moveTo>
                  <a:pt x="60" y="0"/>
                </a:moveTo>
                <a:cubicBezTo>
                  <a:pt x="48" y="18"/>
                  <a:pt x="32" y="42"/>
                  <a:pt x="17" y="68"/>
                </a:cubicBezTo>
                <a:cubicBezTo>
                  <a:pt x="13" y="74"/>
                  <a:pt x="8" y="84"/>
                  <a:pt x="5" y="98"/>
                </a:cubicBezTo>
                <a:cubicBezTo>
                  <a:pt x="3" y="107"/>
                  <a:pt x="0" y="120"/>
                  <a:pt x="5" y="134"/>
                </a:cubicBezTo>
                <a:cubicBezTo>
                  <a:pt x="13" y="156"/>
                  <a:pt x="33" y="166"/>
                  <a:pt x="37" y="167"/>
                </a:cubicBezTo>
                <a:cubicBezTo>
                  <a:pt x="56" y="176"/>
                  <a:pt x="74" y="171"/>
                  <a:pt x="79" y="170"/>
                </a:cubicBezTo>
                <a:cubicBezTo>
                  <a:pt x="85" y="168"/>
                  <a:pt x="99" y="163"/>
                  <a:pt x="109" y="150"/>
                </a:cubicBezTo>
                <a:cubicBezTo>
                  <a:pt x="119" y="138"/>
                  <a:pt x="119" y="124"/>
                  <a:pt x="120" y="118"/>
                </a:cubicBezTo>
                <a:cubicBezTo>
                  <a:pt x="120" y="104"/>
                  <a:pt x="117" y="95"/>
                  <a:pt x="113" y="84"/>
                </a:cubicBezTo>
                <a:cubicBezTo>
                  <a:pt x="108" y="71"/>
                  <a:pt x="102" y="62"/>
                  <a:pt x="84" y="35"/>
                </a:cubicBezTo>
                <a:cubicBezTo>
                  <a:pt x="75" y="21"/>
                  <a:pt x="67" y="9"/>
                  <a:pt x="60" y="0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9560944" y="3154926"/>
            <a:ext cx="121808" cy="91356"/>
          </a:xfrm>
          <a:custGeom>
            <a:avLst/>
            <a:gdLst/>
            <a:ahLst/>
            <a:cxnLst/>
            <a:rect l="l" t="t" r="r" b="b"/>
            <a:pathLst>
              <a:path w="41" h="31" extrusionOk="0">
                <a:moveTo>
                  <a:pt x="0" y="31"/>
                </a:moveTo>
                <a:cubicBezTo>
                  <a:pt x="2" y="26"/>
                  <a:pt x="6" y="22"/>
                  <a:pt x="9" y="17"/>
                </a:cubicBezTo>
                <a:cubicBezTo>
                  <a:pt x="13" y="11"/>
                  <a:pt x="17" y="5"/>
                  <a:pt x="20" y="0"/>
                </a:cubicBezTo>
                <a:cubicBezTo>
                  <a:pt x="24" y="6"/>
                  <a:pt x="28" y="12"/>
                  <a:pt x="33" y="18"/>
                </a:cubicBezTo>
                <a:cubicBezTo>
                  <a:pt x="36" y="22"/>
                  <a:pt x="38" y="26"/>
                  <a:pt x="41" y="30"/>
                </a:cubicBezTo>
                <a:cubicBezTo>
                  <a:pt x="27" y="30"/>
                  <a:pt x="13" y="31"/>
                  <a:pt x="0" y="31"/>
                </a:cubicBezTo>
                <a:close/>
              </a:path>
            </a:pathLst>
          </a:custGeom>
          <a:solidFill>
            <a:srgbClr val="DEF1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73375" y="4281654"/>
            <a:ext cx="1309441" cy="45683"/>
          </a:xfrm>
          <a:prstGeom prst="rect">
            <a:avLst/>
          </a:prstGeom>
          <a:solidFill>
            <a:srgbClr val="3DA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4901771" y="4631859"/>
            <a:ext cx="182713" cy="1370345"/>
          </a:xfrm>
          <a:custGeom>
            <a:avLst/>
            <a:gdLst/>
            <a:ahLst/>
            <a:cxnLst/>
            <a:rect l="l" t="t" r="r" b="b"/>
            <a:pathLst>
              <a:path w="54" h="423" extrusionOk="0">
                <a:moveTo>
                  <a:pt x="0" y="1"/>
                </a:moveTo>
                <a:cubicBezTo>
                  <a:pt x="0" y="139"/>
                  <a:pt x="0" y="278"/>
                  <a:pt x="0" y="416"/>
                </a:cubicBezTo>
                <a:cubicBezTo>
                  <a:pt x="6" y="419"/>
                  <a:pt x="16" y="423"/>
                  <a:pt x="29" y="423"/>
                </a:cubicBezTo>
                <a:cubicBezTo>
                  <a:pt x="40" y="423"/>
                  <a:pt x="49" y="419"/>
                  <a:pt x="54" y="417"/>
                </a:cubicBezTo>
                <a:cubicBezTo>
                  <a:pt x="54" y="278"/>
                  <a:pt x="54" y="139"/>
                  <a:pt x="54" y="0"/>
                </a:cubicBezTo>
                <a:cubicBezTo>
                  <a:pt x="50" y="3"/>
                  <a:pt x="41" y="8"/>
                  <a:pt x="29" y="9"/>
                </a:cubicBezTo>
                <a:cubicBezTo>
                  <a:pt x="14" y="9"/>
                  <a:pt x="4" y="3"/>
                  <a:pt x="0" y="1"/>
                </a:cubicBezTo>
                <a:close/>
              </a:path>
            </a:pathLst>
          </a:custGeom>
          <a:solidFill>
            <a:srgbClr val="E1F2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5191061" y="4631859"/>
            <a:ext cx="167491" cy="1370345"/>
          </a:xfrm>
          <a:custGeom>
            <a:avLst/>
            <a:gdLst/>
            <a:ahLst/>
            <a:cxnLst/>
            <a:rect l="l" t="t" r="r" b="b"/>
            <a:pathLst>
              <a:path w="54" h="423" extrusionOk="0">
                <a:moveTo>
                  <a:pt x="0" y="1"/>
                </a:moveTo>
                <a:cubicBezTo>
                  <a:pt x="0" y="139"/>
                  <a:pt x="0" y="278"/>
                  <a:pt x="0" y="416"/>
                </a:cubicBezTo>
                <a:cubicBezTo>
                  <a:pt x="5" y="419"/>
                  <a:pt x="15" y="423"/>
                  <a:pt x="29" y="423"/>
                </a:cubicBezTo>
                <a:cubicBezTo>
                  <a:pt x="40" y="423"/>
                  <a:pt x="49" y="419"/>
                  <a:pt x="54" y="417"/>
                </a:cubicBezTo>
                <a:cubicBezTo>
                  <a:pt x="54" y="278"/>
                  <a:pt x="54" y="139"/>
                  <a:pt x="54" y="0"/>
                </a:cubicBezTo>
                <a:cubicBezTo>
                  <a:pt x="50" y="3"/>
                  <a:pt x="41" y="8"/>
                  <a:pt x="29" y="9"/>
                </a:cubicBezTo>
                <a:cubicBezTo>
                  <a:pt x="14" y="9"/>
                  <a:pt x="4" y="3"/>
                  <a:pt x="0" y="1"/>
                </a:cubicBezTo>
                <a:close/>
              </a:path>
            </a:pathLst>
          </a:custGeom>
          <a:solidFill>
            <a:srgbClr val="E1F2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465130" y="4631859"/>
            <a:ext cx="167491" cy="1370345"/>
          </a:xfrm>
          <a:custGeom>
            <a:avLst/>
            <a:gdLst/>
            <a:ahLst/>
            <a:cxnLst/>
            <a:rect l="l" t="t" r="r" b="b"/>
            <a:pathLst>
              <a:path w="54" h="423" extrusionOk="0">
                <a:moveTo>
                  <a:pt x="0" y="1"/>
                </a:moveTo>
                <a:cubicBezTo>
                  <a:pt x="0" y="139"/>
                  <a:pt x="0" y="278"/>
                  <a:pt x="0" y="416"/>
                </a:cubicBezTo>
                <a:cubicBezTo>
                  <a:pt x="5" y="419"/>
                  <a:pt x="16" y="423"/>
                  <a:pt x="29" y="423"/>
                </a:cubicBezTo>
                <a:cubicBezTo>
                  <a:pt x="40" y="423"/>
                  <a:pt x="49" y="419"/>
                  <a:pt x="54" y="417"/>
                </a:cubicBezTo>
                <a:cubicBezTo>
                  <a:pt x="54" y="278"/>
                  <a:pt x="54" y="139"/>
                  <a:pt x="54" y="0"/>
                </a:cubicBezTo>
                <a:cubicBezTo>
                  <a:pt x="50" y="3"/>
                  <a:pt x="41" y="8"/>
                  <a:pt x="29" y="9"/>
                </a:cubicBezTo>
                <a:cubicBezTo>
                  <a:pt x="14" y="9"/>
                  <a:pt x="4" y="3"/>
                  <a:pt x="0" y="1"/>
                </a:cubicBezTo>
                <a:close/>
              </a:path>
            </a:pathLst>
          </a:custGeom>
          <a:solidFill>
            <a:srgbClr val="E1F2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5739199" y="4631859"/>
            <a:ext cx="167491" cy="1370345"/>
          </a:xfrm>
          <a:custGeom>
            <a:avLst/>
            <a:gdLst/>
            <a:ahLst/>
            <a:cxnLst/>
            <a:rect l="l" t="t" r="r" b="b"/>
            <a:pathLst>
              <a:path w="54" h="423" extrusionOk="0">
                <a:moveTo>
                  <a:pt x="0" y="1"/>
                </a:moveTo>
                <a:cubicBezTo>
                  <a:pt x="0" y="139"/>
                  <a:pt x="0" y="278"/>
                  <a:pt x="0" y="416"/>
                </a:cubicBezTo>
                <a:cubicBezTo>
                  <a:pt x="5" y="419"/>
                  <a:pt x="15" y="423"/>
                  <a:pt x="28" y="423"/>
                </a:cubicBezTo>
                <a:cubicBezTo>
                  <a:pt x="40" y="423"/>
                  <a:pt x="48" y="419"/>
                  <a:pt x="54" y="417"/>
                </a:cubicBezTo>
                <a:cubicBezTo>
                  <a:pt x="54" y="278"/>
                  <a:pt x="54" y="139"/>
                  <a:pt x="54" y="0"/>
                </a:cubicBezTo>
                <a:cubicBezTo>
                  <a:pt x="50" y="3"/>
                  <a:pt x="41" y="8"/>
                  <a:pt x="28" y="9"/>
                </a:cubicBezTo>
                <a:cubicBezTo>
                  <a:pt x="14" y="9"/>
                  <a:pt x="3" y="3"/>
                  <a:pt x="0" y="1"/>
                </a:cubicBezTo>
                <a:close/>
              </a:path>
            </a:pathLst>
          </a:custGeom>
          <a:solidFill>
            <a:srgbClr val="E1F2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6013268" y="4631859"/>
            <a:ext cx="167491" cy="1370345"/>
          </a:xfrm>
          <a:custGeom>
            <a:avLst/>
            <a:gdLst/>
            <a:ahLst/>
            <a:cxnLst/>
            <a:rect l="l" t="t" r="r" b="b"/>
            <a:pathLst>
              <a:path w="54" h="423" extrusionOk="0">
                <a:moveTo>
                  <a:pt x="0" y="1"/>
                </a:moveTo>
                <a:cubicBezTo>
                  <a:pt x="0" y="139"/>
                  <a:pt x="0" y="278"/>
                  <a:pt x="0" y="416"/>
                </a:cubicBezTo>
                <a:cubicBezTo>
                  <a:pt x="5" y="419"/>
                  <a:pt x="15" y="423"/>
                  <a:pt x="29" y="423"/>
                </a:cubicBezTo>
                <a:cubicBezTo>
                  <a:pt x="40" y="423"/>
                  <a:pt x="49" y="419"/>
                  <a:pt x="54" y="417"/>
                </a:cubicBezTo>
                <a:cubicBezTo>
                  <a:pt x="54" y="278"/>
                  <a:pt x="54" y="139"/>
                  <a:pt x="54" y="0"/>
                </a:cubicBezTo>
                <a:cubicBezTo>
                  <a:pt x="50" y="3"/>
                  <a:pt x="41" y="8"/>
                  <a:pt x="29" y="9"/>
                </a:cubicBezTo>
                <a:cubicBezTo>
                  <a:pt x="14" y="9"/>
                  <a:pt x="4" y="3"/>
                  <a:pt x="0" y="1"/>
                </a:cubicBezTo>
                <a:close/>
              </a:path>
            </a:pathLst>
          </a:custGeom>
          <a:solidFill>
            <a:srgbClr val="E1F2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6272116" y="4631859"/>
            <a:ext cx="182713" cy="1370345"/>
          </a:xfrm>
          <a:custGeom>
            <a:avLst/>
            <a:gdLst/>
            <a:ahLst/>
            <a:cxnLst/>
            <a:rect l="l" t="t" r="r" b="b"/>
            <a:pathLst>
              <a:path w="54" h="423" extrusionOk="0">
                <a:moveTo>
                  <a:pt x="0" y="1"/>
                </a:moveTo>
                <a:cubicBezTo>
                  <a:pt x="0" y="139"/>
                  <a:pt x="0" y="278"/>
                  <a:pt x="0" y="416"/>
                </a:cubicBezTo>
                <a:cubicBezTo>
                  <a:pt x="6" y="419"/>
                  <a:pt x="16" y="423"/>
                  <a:pt x="29" y="423"/>
                </a:cubicBezTo>
                <a:cubicBezTo>
                  <a:pt x="40" y="423"/>
                  <a:pt x="49" y="419"/>
                  <a:pt x="54" y="417"/>
                </a:cubicBezTo>
                <a:cubicBezTo>
                  <a:pt x="54" y="278"/>
                  <a:pt x="54" y="139"/>
                  <a:pt x="54" y="0"/>
                </a:cubicBezTo>
                <a:cubicBezTo>
                  <a:pt x="50" y="3"/>
                  <a:pt x="41" y="8"/>
                  <a:pt x="29" y="9"/>
                </a:cubicBezTo>
                <a:cubicBezTo>
                  <a:pt x="14" y="9"/>
                  <a:pt x="4" y="3"/>
                  <a:pt x="0" y="1"/>
                </a:cubicBezTo>
                <a:close/>
              </a:path>
            </a:pathLst>
          </a:custGeom>
          <a:solidFill>
            <a:srgbClr val="E1F2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100176" y="718757"/>
            <a:ext cx="2436169" cy="1202863"/>
          </a:xfrm>
          <a:custGeom>
            <a:avLst/>
            <a:gdLst/>
            <a:ahLst/>
            <a:cxnLst/>
            <a:rect l="l" t="t" r="r" b="b"/>
            <a:pathLst>
              <a:path w="749" h="372" extrusionOk="0">
                <a:moveTo>
                  <a:pt x="91" y="146"/>
                </a:moveTo>
                <a:cubicBezTo>
                  <a:pt x="84" y="148"/>
                  <a:pt x="41" y="164"/>
                  <a:pt x="21" y="211"/>
                </a:cubicBezTo>
                <a:cubicBezTo>
                  <a:pt x="16" y="221"/>
                  <a:pt x="0" y="261"/>
                  <a:pt x="20" y="304"/>
                </a:cubicBezTo>
                <a:cubicBezTo>
                  <a:pt x="39" y="346"/>
                  <a:pt x="78" y="361"/>
                  <a:pt x="87" y="364"/>
                </a:cubicBezTo>
                <a:cubicBezTo>
                  <a:pt x="104" y="370"/>
                  <a:pt x="119" y="371"/>
                  <a:pt x="129" y="371"/>
                </a:cubicBezTo>
                <a:cubicBezTo>
                  <a:pt x="143" y="371"/>
                  <a:pt x="157" y="372"/>
                  <a:pt x="171" y="372"/>
                </a:cubicBezTo>
                <a:cubicBezTo>
                  <a:pt x="327" y="372"/>
                  <a:pt x="484" y="372"/>
                  <a:pt x="640" y="372"/>
                </a:cubicBezTo>
                <a:cubicBezTo>
                  <a:pt x="651" y="370"/>
                  <a:pt x="674" y="364"/>
                  <a:pt x="696" y="347"/>
                </a:cubicBezTo>
                <a:cubicBezTo>
                  <a:pt x="722" y="327"/>
                  <a:pt x="732" y="302"/>
                  <a:pt x="734" y="296"/>
                </a:cubicBezTo>
                <a:cubicBezTo>
                  <a:pt x="738" y="286"/>
                  <a:pt x="749" y="254"/>
                  <a:pt x="736" y="217"/>
                </a:cubicBezTo>
                <a:cubicBezTo>
                  <a:pt x="718" y="168"/>
                  <a:pt x="673" y="151"/>
                  <a:pt x="666" y="148"/>
                </a:cubicBezTo>
                <a:cubicBezTo>
                  <a:pt x="659" y="147"/>
                  <a:pt x="652" y="146"/>
                  <a:pt x="646" y="145"/>
                </a:cubicBezTo>
                <a:cubicBezTo>
                  <a:pt x="647" y="136"/>
                  <a:pt x="648" y="125"/>
                  <a:pt x="647" y="111"/>
                </a:cubicBezTo>
                <a:cubicBezTo>
                  <a:pt x="646" y="100"/>
                  <a:pt x="643" y="79"/>
                  <a:pt x="630" y="57"/>
                </a:cubicBezTo>
                <a:cubicBezTo>
                  <a:pt x="613" y="29"/>
                  <a:pt x="586" y="17"/>
                  <a:pt x="574" y="12"/>
                </a:cubicBezTo>
                <a:cubicBezTo>
                  <a:pt x="560" y="6"/>
                  <a:pt x="537" y="1"/>
                  <a:pt x="510" y="6"/>
                </a:cubicBezTo>
                <a:cubicBezTo>
                  <a:pt x="485" y="11"/>
                  <a:pt x="467" y="23"/>
                  <a:pt x="459" y="30"/>
                </a:cubicBezTo>
                <a:cubicBezTo>
                  <a:pt x="450" y="23"/>
                  <a:pt x="416" y="0"/>
                  <a:pt x="371" y="6"/>
                </a:cubicBezTo>
                <a:cubicBezTo>
                  <a:pt x="362" y="7"/>
                  <a:pt x="337" y="10"/>
                  <a:pt x="313" y="29"/>
                </a:cubicBezTo>
                <a:cubicBezTo>
                  <a:pt x="297" y="41"/>
                  <a:pt x="288" y="56"/>
                  <a:pt x="283" y="64"/>
                </a:cubicBezTo>
                <a:cubicBezTo>
                  <a:pt x="276" y="57"/>
                  <a:pt x="258" y="43"/>
                  <a:pt x="231" y="36"/>
                </a:cubicBezTo>
                <a:cubicBezTo>
                  <a:pt x="222" y="34"/>
                  <a:pt x="194" y="29"/>
                  <a:pt x="163" y="42"/>
                </a:cubicBezTo>
                <a:cubicBezTo>
                  <a:pt x="157" y="44"/>
                  <a:pt x="138" y="53"/>
                  <a:pt x="121" y="72"/>
                </a:cubicBezTo>
                <a:cubicBezTo>
                  <a:pt x="96" y="101"/>
                  <a:pt x="92" y="134"/>
                  <a:pt x="91" y="146"/>
                </a:cubicBezTo>
                <a:close/>
              </a:path>
            </a:pathLst>
          </a:custGeom>
          <a:solidFill>
            <a:srgbClr val="37AF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2069724" y="733988"/>
            <a:ext cx="2390496" cy="1187632"/>
          </a:xfrm>
          <a:custGeom>
            <a:avLst/>
            <a:gdLst/>
            <a:ahLst/>
            <a:cxnLst/>
            <a:rect l="l" t="t" r="r" b="b"/>
            <a:pathLst>
              <a:path w="734" h="366" extrusionOk="0">
                <a:moveTo>
                  <a:pt x="90" y="143"/>
                </a:moveTo>
                <a:cubicBezTo>
                  <a:pt x="82" y="146"/>
                  <a:pt x="40" y="162"/>
                  <a:pt x="20" y="207"/>
                </a:cubicBezTo>
                <a:cubicBezTo>
                  <a:pt x="16" y="217"/>
                  <a:pt x="0" y="257"/>
                  <a:pt x="20" y="300"/>
                </a:cubicBezTo>
                <a:cubicBezTo>
                  <a:pt x="38" y="341"/>
                  <a:pt x="77" y="356"/>
                  <a:pt x="86" y="359"/>
                </a:cubicBezTo>
                <a:cubicBezTo>
                  <a:pt x="102" y="365"/>
                  <a:pt x="117" y="366"/>
                  <a:pt x="127" y="366"/>
                </a:cubicBezTo>
                <a:cubicBezTo>
                  <a:pt x="140" y="366"/>
                  <a:pt x="154" y="366"/>
                  <a:pt x="167" y="366"/>
                </a:cubicBezTo>
                <a:cubicBezTo>
                  <a:pt x="321" y="366"/>
                  <a:pt x="474" y="366"/>
                  <a:pt x="627" y="366"/>
                </a:cubicBezTo>
                <a:cubicBezTo>
                  <a:pt x="638" y="364"/>
                  <a:pt x="660" y="359"/>
                  <a:pt x="682" y="342"/>
                </a:cubicBezTo>
                <a:cubicBezTo>
                  <a:pt x="707" y="322"/>
                  <a:pt x="717" y="298"/>
                  <a:pt x="719" y="292"/>
                </a:cubicBezTo>
                <a:cubicBezTo>
                  <a:pt x="723" y="281"/>
                  <a:pt x="734" y="250"/>
                  <a:pt x="721" y="214"/>
                </a:cubicBezTo>
                <a:cubicBezTo>
                  <a:pt x="703" y="166"/>
                  <a:pt x="659" y="148"/>
                  <a:pt x="652" y="146"/>
                </a:cubicBezTo>
                <a:cubicBezTo>
                  <a:pt x="646" y="145"/>
                  <a:pt x="639" y="143"/>
                  <a:pt x="633" y="142"/>
                </a:cubicBezTo>
                <a:cubicBezTo>
                  <a:pt x="634" y="134"/>
                  <a:pt x="635" y="123"/>
                  <a:pt x="634" y="109"/>
                </a:cubicBezTo>
                <a:cubicBezTo>
                  <a:pt x="633" y="98"/>
                  <a:pt x="630" y="77"/>
                  <a:pt x="617" y="56"/>
                </a:cubicBezTo>
                <a:cubicBezTo>
                  <a:pt x="600" y="28"/>
                  <a:pt x="575" y="16"/>
                  <a:pt x="562" y="11"/>
                </a:cubicBezTo>
                <a:cubicBezTo>
                  <a:pt x="548" y="6"/>
                  <a:pt x="526" y="0"/>
                  <a:pt x="500" y="5"/>
                </a:cubicBezTo>
                <a:cubicBezTo>
                  <a:pt x="475" y="10"/>
                  <a:pt x="458" y="22"/>
                  <a:pt x="450" y="29"/>
                </a:cubicBezTo>
                <a:cubicBezTo>
                  <a:pt x="441" y="22"/>
                  <a:pt x="408" y="0"/>
                  <a:pt x="363" y="5"/>
                </a:cubicBezTo>
                <a:cubicBezTo>
                  <a:pt x="355" y="6"/>
                  <a:pt x="330" y="9"/>
                  <a:pt x="306" y="28"/>
                </a:cubicBezTo>
                <a:cubicBezTo>
                  <a:pt x="291" y="40"/>
                  <a:pt x="282" y="54"/>
                  <a:pt x="278" y="63"/>
                </a:cubicBezTo>
                <a:cubicBezTo>
                  <a:pt x="270" y="56"/>
                  <a:pt x="253" y="41"/>
                  <a:pt x="227" y="35"/>
                </a:cubicBezTo>
                <a:cubicBezTo>
                  <a:pt x="217" y="33"/>
                  <a:pt x="190" y="28"/>
                  <a:pt x="160" y="41"/>
                </a:cubicBezTo>
                <a:cubicBezTo>
                  <a:pt x="154" y="43"/>
                  <a:pt x="135" y="51"/>
                  <a:pt x="118" y="71"/>
                </a:cubicBezTo>
                <a:cubicBezTo>
                  <a:pt x="94" y="99"/>
                  <a:pt x="90" y="131"/>
                  <a:pt x="90" y="143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2465601" y="947153"/>
            <a:ext cx="152261" cy="152261"/>
          </a:xfrm>
          <a:custGeom>
            <a:avLst/>
            <a:gdLst/>
            <a:ahLst/>
            <a:cxnLst/>
            <a:rect l="l" t="t" r="r" b="b"/>
            <a:pathLst>
              <a:path w="47" h="49" extrusionOk="0">
                <a:moveTo>
                  <a:pt x="7" y="48"/>
                </a:moveTo>
                <a:cubicBezTo>
                  <a:pt x="4" y="44"/>
                  <a:pt x="3" y="41"/>
                  <a:pt x="3" y="39"/>
                </a:cubicBezTo>
                <a:cubicBezTo>
                  <a:pt x="0" y="23"/>
                  <a:pt x="16" y="8"/>
                  <a:pt x="30" y="3"/>
                </a:cubicBezTo>
                <a:cubicBezTo>
                  <a:pt x="33" y="2"/>
                  <a:pt x="38" y="0"/>
                  <a:pt x="42" y="2"/>
                </a:cubicBezTo>
                <a:cubicBezTo>
                  <a:pt x="47" y="6"/>
                  <a:pt x="45" y="16"/>
                  <a:pt x="45" y="18"/>
                </a:cubicBezTo>
                <a:cubicBezTo>
                  <a:pt x="44" y="24"/>
                  <a:pt x="41" y="27"/>
                  <a:pt x="36" y="33"/>
                </a:cubicBezTo>
                <a:cubicBezTo>
                  <a:pt x="31" y="41"/>
                  <a:pt x="27" y="45"/>
                  <a:pt x="21" y="47"/>
                </a:cubicBezTo>
                <a:cubicBezTo>
                  <a:pt x="15" y="49"/>
                  <a:pt x="9" y="48"/>
                  <a:pt x="7" y="48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2252437" y="1997755"/>
            <a:ext cx="548138" cy="791755"/>
          </a:xfrm>
          <a:custGeom>
            <a:avLst/>
            <a:gdLst/>
            <a:ahLst/>
            <a:cxnLst/>
            <a:rect l="l" t="t" r="r" b="b"/>
            <a:pathLst>
              <a:path w="167" h="243" extrusionOk="0">
                <a:moveTo>
                  <a:pt x="84" y="0"/>
                </a:moveTo>
                <a:cubicBezTo>
                  <a:pt x="67" y="24"/>
                  <a:pt x="44" y="58"/>
                  <a:pt x="24" y="94"/>
                </a:cubicBezTo>
                <a:cubicBezTo>
                  <a:pt x="19" y="102"/>
                  <a:pt x="11" y="116"/>
                  <a:pt x="7" y="135"/>
                </a:cubicBezTo>
                <a:cubicBezTo>
                  <a:pt x="4" y="149"/>
                  <a:pt x="0" y="166"/>
                  <a:pt x="7" y="185"/>
                </a:cubicBezTo>
                <a:cubicBezTo>
                  <a:pt x="18" y="216"/>
                  <a:pt x="46" y="229"/>
                  <a:pt x="51" y="232"/>
                </a:cubicBezTo>
                <a:cubicBezTo>
                  <a:pt x="78" y="243"/>
                  <a:pt x="103" y="237"/>
                  <a:pt x="110" y="235"/>
                </a:cubicBezTo>
                <a:cubicBezTo>
                  <a:pt x="118" y="232"/>
                  <a:pt x="137" y="226"/>
                  <a:pt x="151" y="208"/>
                </a:cubicBezTo>
                <a:cubicBezTo>
                  <a:pt x="164" y="190"/>
                  <a:pt x="165" y="172"/>
                  <a:pt x="166" y="163"/>
                </a:cubicBezTo>
                <a:cubicBezTo>
                  <a:pt x="167" y="145"/>
                  <a:pt x="162" y="131"/>
                  <a:pt x="156" y="116"/>
                </a:cubicBezTo>
                <a:cubicBezTo>
                  <a:pt x="149" y="98"/>
                  <a:pt x="142" y="86"/>
                  <a:pt x="116" y="48"/>
                </a:cubicBezTo>
                <a:cubicBezTo>
                  <a:pt x="104" y="29"/>
                  <a:pt x="93" y="13"/>
                  <a:pt x="84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2389476" y="2150016"/>
            <a:ext cx="91356" cy="137039"/>
          </a:xfrm>
          <a:custGeom>
            <a:avLst/>
            <a:gdLst/>
            <a:ahLst/>
            <a:cxnLst/>
            <a:rect l="l" t="t" r="r" b="b"/>
            <a:pathLst>
              <a:path w="27" h="42" extrusionOk="0">
                <a:moveTo>
                  <a:pt x="1" y="42"/>
                </a:moveTo>
                <a:cubicBezTo>
                  <a:pt x="1" y="41"/>
                  <a:pt x="0" y="40"/>
                  <a:pt x="0" y="36"/>
                </a:cubicBezTo>
                <a:cubicBezTo>
                  <a:pt x="0" y="32"/>
                  <a:pt x="3" y="28"/>
                  <a:pt x="6" y="22"/>
                </a:cubicBezTo>
                <a:cubicBezTo>
                  <a:pt x="11" y="15"/>
                  <a:pt x="12" y="12"/>
                  <a:pt x="17" y="5"/>
                </a:cubicBezTo>
                <a:cubicBezTo>
                  <a:pt x="21" y="0"/>
                  <a:pt x="23" y="0"/>
                  <a:pt x="25" y="0"/>
                </a:cubicBezTo>
                <a:cubicBezTo>
                  <a:pt x="27" y="1"/>
                  <a:pt x="26" y="2"/>
                  <a:pt x="26" y="2"/>
                </a:cubicBezTo>
                <a:cubicBezTo>
                  <a:pt x="27" y="7"/>
                  <a:pt x="24" y="10"/>
                  <a:pt x="21" y="16"/>
                </a:cubicBezTo>
                <a:cubicBezTo>
                  <a:pt x="14" y="27"/>
                  <a:pt x="15" y="25"/>
                  <a:pt x="12" y="31"/>
                </a:cubicBezTo>
                <a:cubicBezTo>
                  <a:pt x="9" y="36"/>
                  <a:pt x="7" y="42"/>
                  <a:pt x="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3744590" y="1997755"/>
            <a:ext cx="532917" cy="791755"/>
          </a:xfrm>
          <a:custGeom>
            <a:avLst/>
            <a:gdLst/>
            <a:ahLst/>
            <a:cxnLst/>
            <a:rect l="l" t="t" r="r" b="b"/>
            <a:pathLst>
              <a:path w="167" h="243" extrusionOk="0">
                <a:moveTo>
                  <a:pt x="84" y="0"/>
                </a:moveTo>
                <a:cubicBezTo>
                  <a:pt x="67" y="24"/>
                  <a:pt x="44" y="58"/>
                  <a:pt x="23" y="94"/>
                </a:cubicBezTo>
                <a:cubicBezTo>
                  <a:pt x="19" y="102"/>
                  <a:pt x="11" y="116"/>
                  <a:pt x="7" y="135"/>
                </a:cubicBezTo>
                <a:cubicBezTo>
                  <a:pt x="4" y="149"/>
                  <a:pt x="0" y="166"/>
                  <a:pt x="7" y="185"/>
                </a:cubicBezTo>
                <a:cubicBezTo>
                  <a:pt x="18" y="216"/>
                  <a:pt x="46" y="229"/>
                  <a:pt x="51" y="232"/>
                </a:cubicBezTo>
                <a:cubicBezTo>
                  <a:pt x="78" y="243"/>
                  <a:pt x="103" y="237"/>
                  <a:pt x="110" y="235"/>
                </a:cubicBezTo>
                <a:cubicBezTo>
                  <a:pt x="118" y="232"/>
                  <a:pt x="137" y="226"/>
                  <a:pt x="151" y="208"/>
                </a:cubicBezTo>
                <a:cubicBezTo>
                  <a:pt x="164" y="190"/>
                  <a:pt x="165" y="172"/>
                  <a:pt x="166" y="163"/>
                </a:cubicBezTo>
                <a:cubicBezTo>
                  <a:pt x="167" y="145"/>
                  <a:pt x="162" y="131"/>
                  <a:pt x="156" y="116"/>
                </a:cubicBezTo>
                <a:cubicBezTo>
                  <a:pt x="149" y="98"/>
                  <a:pt x="142" y="86"/>
                  <a:pt x="116" y="48"/>
                </a:cubicBezTo>
                <a:cubicBezTo>
                  <a:pt x="103" y="29"/>
                  <a:pt x="92" y="13"/>
                  <a:pt x="84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3881630" y="2150016"/>
            <a:ext cx="91356" cy="137039"/>
          </a:xfrm>
          <a:custGeom>
            <a:avLst/>
            <a:gdLst/>
            <a:ahLst/>
            <a:cxnLst/>
            <a:rect l="l" t="t" r="r" b="b"/>
            <a:pathLst>
              <a:path w="28" h="42" extrusionOk="0">
                <a:moveTo>
                  <a:pt x="2" y="42"/>
                </a:moveTo>
                <a:cubicBezTo>
                  <a:pt x="2" y="41"/>
                  <a:pt x="0" y="40"/>
                  <a:pt x="1" y="36"/>
                </a:cubicBezTo>
                <a:cubicBezTo>
                  <a:pt x="1" y="32"/>
                  <a:pt x="3" y="28"/>
                  <a:pt x="7" y="22"/>
                </a:cubicBezTo>
                <a:cubicBezTo>
                  <a:pt x="12" y="15"/>
                  <a:pt x="13" y="12"/>
                  <a:pt x="18" y="5"/>
                </a:cubicBezTo>
                <a:cubicBezTo>
                  <a:pt x="22" y="0"/>
                  <a:pt x="24" y="0"/>
                  <a:pt x="26" y="0"/>
                </a:cubicBezTo>
                <a:cubicBezTo>
                  <a:pt x="27" y="1"/>
                  <a:pt x="27" y="2"/>
                  <a:pt x="27" y="2"/>
                </a:cubicBezTo>
                <a:cubicBezTo>
                  <a:pt x="28" y="7"/>
                  <a:pt x="25" y="10"/>
                  <a:pt x="21" y="16"/>
                </a:cubicBezTo>
                <a:cubicBezTo>
                  <a:pt x="15" y="27"/>
                  <a:pt x="16" y="25"/>
                  <a:pt x="13" y="31"/>
                </a:cubicBezTo>
                <a:cubicBezTo>
                  <a:pt x="9" y="36"/>
                  <a:pt x="8" y="42"/>
                  <a:pt x="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8" name="Google Shape;2368;p46"/>
          <p:cNvGrpSpPr/>
          <p:nvPr/>
        </p:nvGrpSpPr>
        <p:grpSpPr>
          <a:xfrm>
            <a:off x="4642932" y="2698154"/>
            <a:ext cx="1035373" cy="1050602"/>
            <a:chOff x="4642932" y="2698154"/>
            <a:chExt cx="1035373" cy="1050602"/>
          </a:xfrm>
        </p:grpSpPr>
        <p:sp>
          <p:nvSpPr>
            <p:cNvPr id="2369" name="Google Shape;2369;p46"/>
            <p:cNvSpPr/>
            <p:nvPr/>
          </p:nvSpPr>
          <p:spPr>
            <a:xfrm>
              <a:off x="4932223" y="2896088"/>
              <a:ext cx="426330" cy="639494"/>
            </a:xfrm>
            <a:custGeom>
              <a:avLst/>
              <a:gdLst/>
              <a:ahLst/>
              <a:cxnLst/>
              <a:rect l="l" t="t" r="r" b="b"/>
              <a:pathLst>
                <a:path w="133" h="195" extrusionOk="0">
                  <a:moveTo>
                    <a:pt x="67" y="0"/>
                  </a:moveTo>
                  <a:cubicBezTo>
                    <a:pt x="53" y="19"/>
                    <a:pt x="35" y="46"/>
                    <a:pt x="18" y="75"/>
                  </a:cubicBezTo>
                  <a:cubicBezTo>
                    <a:pt x="15" y="82"/>
                    <a:pt x="9" y="92"/>
                    <a:pt x="5" y="108"/>
                  </a:cubicBezTo>
                  <a:cubicBezTo>
                    <a:pt x="3" y="119"/>
                    <a:pt x="0" y="132"/>
                    <a:pt x="5" y="148"/>
                  </a:cubicBezTo>
                  <a:cubicBezTo>
                    <a:pt x="14" y="173"/>
                    <a:pt x="37" y="183"/>
                    <a:pt x="41" y="185"/>
                  </a:cubicBezTo>
                  <a:cubicBezTo>
                    <a:pt x="62" y="195"/>
                    <a:pt x="82" y="189"/>
                    <a:pt x="88" y="188"/>
                  </a:cubicBezTo>
                  <a:cubicBezTo>
                    <a:pt x="94" y="186"/>
                    <a:pt x="110" y="181"/>
                    <a:pt x="121" y="166"/>
                  </a:cubicBezTo>
                  <a:cubicBezTo>
                    <a:pt x="131" y="152"/>
                    <a:pt x="132" y="137"/>
                    <a:pt x="133" y="130"/>
                  </a:cubicBezTo>
                  <a:cubicBezTo>
                    <a:pt x="133" y="115"/>
                    <a:pt x="129" y="105"/>
                    <a:pt x="125" y="93"/>
                  </a:cubicBezTo>
                  <a:cubicBezTo>
                    <a:pt x="119" y="78"/>
                    <a:pt x="113" y="69"/>
                    <a:pt x="93" y="38"/>
                  </a:cubicBezTo>
                  <a:cubicBezTo>
                    <a:pt x="83" y="23"/>
                    <a:pt x="74" y="10"/>
                    <a:pt x="67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5038810" y="3017896"/>
              <a:ext cx="76135" cy="106587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1" y="34"/>
                  </a:moveTo>
                  <a:cubicBezTo>
                    <a:pt x="1" y="33"/>
                    <a:pt x="0" y="32"/>
                    <a:pt x="0" y="29"/>
                  </a:cubicBezTo>
                  <a:cubicBezTo>
                    <a:pt x="1" y="26"/>
                    <a:pt x="2" y="23"/>
                    <a:pt x="5" y="18"/>
                  </a:cubicBezTo>
                  <a:cubicBezTo>
                    <a:pt x="9" y="12"/>
                    <a:pt x="10" y="10"/>
                    <a:pt x="14" y="4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2" y="6"/>
                    <a:pt x="20" y="8"/>
                    <a:pt x="17" y="13"/>
                  </a:cubicBezTo>
                  <a:cubicBezTo>
                    <a:pt x="12" y="22"/>
                    <a:pt x="13" y="20"/>
                    <a:pt x="10" y="25"/>
                  </a:cubicBezTo>
                  <a:cubicBezTo>
                    <a:pt x="7" y="29"/>
                    <a:pt x="6" y="34"/>
                    <a:pt x="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4642932" y="2789510"/>
              <a:ext cx="289300" cy="426330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25" y="126"/>
                  </a:moveTo>
                  <a:cubicBezTo>
                    <a:pt x="26" y="114"/>
                    <a:pt x="28" y="95"/>
                    <a:pt x="38" y="74"/>
                  </a:cubicBezTo>
                  <a:cubicBezTo>
                    <a:pt x="53" y="42"/>
                    <a:pt x="77" y="25"/>
                    <a:pt x="88" y="18"/>
                  </a:cubicBezTo>
                  <a:cubicBezTo>
                    <a:pt x="89" y="13"/>
                    <a:pt x="90" y="8"/>
                    <a:pt x="92" y="3"/>
                  </a:cubicBezTo>
                  <a:cubicBezTo>
                    <a:pt x="86" y="2"/>
                    <a:pt x="79" y="1"/>
                    <a:pt x="73" y="0"/>
                  </a:cubicBezTo>
                  <a:cubicBezTo>
                    <a:pt x="59" y="9"/>
                    <a:pt x="36" y="28"/>
                    <a:pt x="19" y="58"/>
                  </a:cubicBezTo>
                  <a:cubicBezTo>
                    <a:pt x="16" y="64"/>
                    <a:pt x="8" y="79"/>
                    <a:pt x="3" y="100"/>
                  </a:cubicBezTo>
                  <a:cubicBezTo>
                    <a:pt x="1" y="111"/>
                    <a:pt x="1" y="121"/>
                    <a:pt x="0" y="128"/>
                  </a:cubicBezTo>
                  <a:cubicBezTo>
                    <a:pt x="4" y="124"/>
                    <a:pt x="8" y="120"/>
                    <a:pt x="12" y="115"/>
                  </a:cubicBezTo>
                  <a:cubicBezTo>
                    <a:pt x="16" y="120"/>
                    <a:pt x="21" y="125"/>
                    <a:pt x="25" y="130"/>
                  </a:cubicBezTo>
                  <a:cubicBezTo>
                    <a:pt x="25" y="129"/>
                    <a:pt x="25" y="127"/>
                    <a:pt x="25" y="126"/>
                  </a:cubicBezTo>
                  <a:close/>
                </a:path>
              </a:pathLst>
            </a:custGeom>
            <a:solidFill>
              <a:srgbClr val="3CBA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4917002" y="2698154"/>
              <a:ext cx="502465" cy="137039"/>
            </a:xfrm>
            <a:custGeom>
              <a:avLst/>
              <a:gdLst/>
              <a:ahLst/>
              <a:cxnLst/>
              <a:rect l="l" t="t" r="r" b="b"/>
              <a:pathLst>
                <a:path w="154" h="42" extrusionOk="0">
                  <a:moveTo>
                    <a:pt x="14" y="40"/>
                  </a:moveTo>
                  <a:cubicBezTo>
                    <a:pt x="25" y="35"/>
                    <a:pt x="42" y="27"/>
                    <a:pt x="65" y="25"/>
                  </a:cubicBezTo>
                  <a:cubicBezTo>
                    <a:pt x="100" y="22"/>
                    <a:pt x="127" y="34"/>
                    <a:pt x="139" y="40"/>
                  </a:cubicBezTo>
                  <a:cubicBezTo>
                    <a:pt x="144" y="38"/>
                    <a:pt x="149" y="37"/>
                    <a:pt x="154" y="35"/>
                  </a:cubicBezTo>
                  <a:cubicBezTo>
                    <a:pt x="152" y="30"/>
                    <a:pt x="150" y="24"/>
                    <a:pt x="147" y="18"/>
                  </a:cubicBezTo>
                  <a:cubicBezTo>
                    <a:pt x="132" y="11"/>
                    <a:pt x="104" y="0"/>
                    <a:pt x="70" y="1"/>
                  </a:cubicBezTo>
                  <a:cubicBezTo>
                    <a:pt x="62" y="1"/>
                    <a:pt x="46" y="2"/>
                    <a:pt x="25" y="9"/>
                  </a:cubicBezTo>
                  <a:cubicBezTo>
                    <a:pt x="15" y="12"/>
                    <a:pt x="6" y="17"/>
                    <a:pt x="0" y="20"/>
                  </a:cubicBezTo>
                  <a:cubicBezTo>
                    <a:pt x="6" y="21"/>
                    <a:pt x="11" y="23"/>
                    <a:pt x="17" y="24"/>
                  </a:cubicBezTo>
                  <a:cubicBezTo>
                    <a:pt x="15" y="30"/>
                    <a:pt x="13" y="36"/>
                    <a:pt x="10" y="42"/>
                  </a:cubicBezTo>
                  <a:cubicBezTo>
                    <a:pt x="12" y="42"/>
                    <a:pt x="13" y="41"/>
                    <a:pt x="14" y="40"/>
                  </a:cubicBezTo>
                  <a:close/>
                </a:path>
              </a:pathLst>
            </a:custGeom>
            <a:solidFill>
              <a:srgbClr val="359C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5389005" y="2789510"/>
              <a:ext cx="289300" cy="456782"/>
            </a:xfrm>
            <a:custGeom>
              <a:avLst/>
              <a:gdLst/>
              <a:ahLst/>
              <a:cxnLst/>
              <a:rect l="l" t="t" r="r" b="b"/>
              <a:pathLst>
                <a:path w="89" h="142" extrusionOk="0">
                  <a:moveTo>
                    <a:pt x="4" y="22"/>
                  </a:moveTo>
                  <a:cubicBezTo>
                    <a:pt x="14" y="29"/>
                    <a:pt x="29" y="40"/>
                    <a:pt x="42" y="59"/>
                  </a:cubicBezTo>
                  <a:cubicBezTo>
                    <a:pt x="62" y="88"/>
                    <a:pt x="65" y="118"/>
                    <a:pt x="66" y="131"/>
                  </a:cubicBezTo>
                  <a:cubicBezTo>
                    <a:pt x="69" y="135"/>
                    <a:pt x="73" y="138"/>
                    <a:pt x="77" y="142"/>
                  </a:cubicBezTo>
                  <a:cubicBezTo>
                    <a:pt x="81" y="137"/>
                    <a:pt x="85" y="132"/>
                    <a:pt x="89" y="127"/>
                  </a:cubicBezTo>
                  <a:cubicBezTo>
                    <a:pt x="88" y="111"/>
                    <a:pt x="83" y="81"/>
                    <a:pt x="66" y="52"/>
                  </a:cubicBezTo>
                  <a:cubicBezTo>
                    <a:pt x="62" y="45"/>
                    <a:pt x="53" y="31"/>
                    <a:pt x="37" y="16"/>
                  </a:cubicBezTo>
                  <a:cubicBezTo>
                    <a:pt x="29" y="9"/>
                    <a:pt x="21" y="4"/>
                    <a:pt x="15" y="0"/>
                  </a:cubicBezTo>
                  <a:cubicBezTo>
                    <a:pt x="16" y="5"/>
                    <a:pt x="18" y="11"/>
                    <a:pt x="20" y="16"/>
                  </a:cubicBezTo>
                  <a:cubicBezTo>
                    <a:pt x="13" y="18"/>
                    <a:pt x="7" y="19"/>
                    <a:pt x="0" y="20"/>
                  </a:cubicBezTo>
                  <a:cubicBezTo>
                    <a:pt x="2" y="21"/>
                    <a:pt x="3" y="21"/>
                    <a:pt x="4" y="22"/>
                  </a:cubicBezTo>
                  <a:close/>
                </a:path>
              </a:pathLst>
            </a:custGeom>
            <a:solidFill>
              <a:srgbClr val="5283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5389005" y="3246292"/>
              <a:ext cx="289300" cy="426330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68" y="4"/>
                  </a:moveTo>
                  <a:cubicBezTo>
                    <a:pt x="67" y="16"/>
                    <a:pt x="65" y="35"/>
                    <a:pt x="55" y="56"/>
                  </a:cubicBezTo>
                  <a:cubicBezTo>
                    <a:pt x="40" y="88"/>
                    <a:pt x="16" y="105"/>
                    <a:pt x="4" y="112"/>
                  </a:cubicBezTo>
                  <a:cubicBezTo>
                    <a:pt x="3" y="117"/>
                    <a:pt x="2" y="122"/>
                    <a:pt x="0" y="127"/>
                  </a:cubicBezTo>
                  <a:cubicBezTo>
                    <a:pt x="7" y="128"/>
                    <a:pt x="13" y="129"/>
                    <a:pt x="19" y="130"/>
                  </a:cubicBezTo>
                  <a:cubicBezTo>
                    <a:pt x="33" y="121"/>
                    <a:pt x="56" y="102"/>
                    <a:pt x="73" y="73"/>
                  </a:cubicBezTo>
                  <a:cubicBezTo>
                    <a:pt x="77" y="66"/>
                    <a:pt x="85" y="51"/>
                    <a:pt x="89" y="30"/>
                  </a:cubicBezTo>
                  <a:cubicBezTo>
                    <a:pt x="92" y="19"/>
                    <a:pt x="92" y="9"/>
                    <a:pt x="92" y="2"/>
                  </a:cubicBezTo>
                  <a:cubicBezTo>
                    <a:pt x="88" y="6"/>
                    <a:pt x="84" y="11"/>
                    <a:pt x="80" y="15"/>
                  </a:cubicBezTo>
                  <a:cubicBezTo>
                    <a:pt x="76" y="10"/>
                    <a:pt x="72" y="5"/>
                    <a:pt x="68" y="0"/>
                  </a:cubicBezTo>
                  <a:cubicBezTo>
                    <a:pt x="68" y="1"/>
                    <a:pt x="68" y="3"/>
                    <a:pt x="68" y="4"/>
                  </a:cubicBezTo>
                  <a:close/>
                </a:path>
              </a:pathLst>
            </a:custGeom>
            <a:solidFill>
              <a:srgbClr val="37BA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4901771" y="3611717"/>
              <a:ext cx="502465" cy="137039"/>
            </a:xfrm>
            <a:custGeom>
              <a:avLst/>
              <a:gdLst/>
              <a:ahLst/>
              <a:cxnLst/>
              <a:rect l="l" t="t" r="r" b="b"/>
              <a:pathLst>
                <a:path w="155" h="41" extrusionOk="0">
                  <a:moveTo>
                    <a:pt x="141" y="1"/>
                  </a:moveTo>
                  <a:cubicBezTo>
                    <a:pt x="130" y="7"/>
                    <a:pt x="112" y="15"/>
                    <a:pt x="89" y="16"/>
                  </a:cubicBezTo>
                  <a:cubicBezTo>
                    <a:pt x="54" y="19"/>
                    <a:pt x="27" y="7"/>
                    <a:pt x="16" y="1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3" y="11"/>
                    <a:pt x="5" y="17"/>
                    <a:pt x="7" y="23"/>
                  </a:cubicBezTo>
                  <a:cubicBezTo>
                    <a:pt x="22" y="30"/>
                    <a:pt x="50" y="41"/>
                    <a:pt x="84" y="41"/>
                  </a:cubicBezTo>
                  <a:cubicBezTo>
                    <a:pt x="92" y="40"/>
                    <a:pt x="109" y="40"/>
                    <a:pt x="129" y="33"/>
                  </a:cubicBezTo>
                  <a:cubicBezTo>
                    <a:pt x="140" y="30"/>
                    <a:pt x="148" y="25"/>
                    <a:pt x="155" y="22"/>
                  </a:cubicBezTo>
                  <a:cubicBezTo>
                    <a:pt x="149" y="21"/>
                    <a:pt x="143" y="19"/>
                    <a:pt x="138" y="18"/>
                  </a:cubicBezTo>
                  <a:cubicBezTo>
                    <a:pt x="140" y="12"/>
                    <a:pt x="142" y="6"/>
                    <a:pt x="144" y="0"/>
                  </a:cubicBezTo>
                  <a:cubicBezTo>
                    <a:pt x="143" y="0"/>
                    <a:pt x="142" y="1"/>
                    <a:pt x="141" y="1"/>
                  </a:cubicBezTo>
                  <a:close/>
                </a:path>
              </a:pathLst>
            </a:custGeom>
            <a:solidFill>
              <a:srgbClr val="27A0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4642932" y="3200609"/>
              <a:ext cx="274069" cy="456782"/>
            </a:xfrm>
            <a:custGeom>
              <a:avLst/>
              <a:gdLst/>
              <a:ahLst/>
              <a:cxnLst/>
              <a:rect l="l" t="t" r="r" b="b"/>
              <a:pathLst>
                <a:path w="88" h="143" extrusionOk="0">
                  <a:moveTo>
                    <a:pt x="85" y="120"/>
                  </a:moveTo>
                  <a:cubicBezTo>
                    <a:pt x="75" y="114"/>
                    <a:pt x="59" y="102"/>
                    <a:pt x="46" y="83"/>
                  </a:cubicBezTo>
                  <a:cubicBezTo>
                    <a:pt x="27" y="54"/>
                    <a:pt x="24" y="24"/>
                    <a:pt x="24" y="11"/>
                  </a:cubicBezTo>
                  <a:cubicBezTo>
                    <a:pt x="20" y="7"/>
                    <a:pt x="16" y="4"/>
                    <a:pt x="13" y="0"/>
                  </a:cubicBezTo>
                  <a:cubicBezTo>
                    <a:pt x="9" y="5"/>
                    <a:pt x="5" y="10"/>
                    <a:pt x="0" y="15"/>
                  </a:cubicBezTo>
                  <a:cubicBezTo>
                    <a:pt x="2" y="31"/>
                    <a:pt x="6" y="61"/>
                    <a:pt x="23" y="90"/>
                  </a:cubicBezTo>
                  <a:cubicBezTo>
                    <a:pt x="27" y="97"/>
                    <a:pt x="35" y="111"/>
                    <a:pt x="51" y="126"/>
                  </a:cubicBezTo>
                  <a:cubicBezTo>
                    <a:pt x="60" y="133"/>
                    <a:pt x="68" y="139"/>
                    <a:pt x="74" y="143"/>
                  </a:cubicBezTo>
                  <a:cubicBezTo>
                    <a:pt x="72" y="137"/>
                    <a:pt x="70" y="132"/>
                    <a:pt x="69" y="126"/>
                  </a:cubicBezTo>
                  <a:cubicBezTo>
                    <a:pt x="75" y="125"/>
                    <a:pt x="82" y="124"/>
                    <a:pt x="88" y="123"/>
                  </a:cubicBezTo>
                  <a:cubicBezTo>
                    <a:pt x="87" y="122"/>
                    <a:pt x="86" y="121"/>
                    <a:pt x="85" y="120"/>
                  </a:cubicBezTo>
                  <a:close/>
                </a:path>
              </a:pathLst>
            </a:custGeom>
            <a:solidFill>
              <a:srgbClr val="5983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7" name="Google Shape;2377;p46"/>
          <p:cNvGrpSpPr/>
          <p:nvPr/>
        </p:nvGrpSpPr>
        <p:grpSpPr>
          <a:xfrm>
            <a:off x="5617400" y="794892"/>
            <a:ext cx="1218085" cy="1766232"/>
            <a:chOff x="5617400" y="794892"/>
            <a:chExt cx="1218085" cy="1766232"/>
          </a:xfrm>
        </p:grpSpPr>
        <p:sp>
          <p:nvSpPr>
            <p:cNvPr id="2378" name="Google Shape;2378;p46"/>
            <p:cNvSpPr/>
            <p:nvPr/>
          </p:nvSpPr>
          <p:spPr>
            <a:xfrm>
              <a:off x="5647852" y="794892"/>
              <a:ext cx="776534" cy="1081055"/>
            </a:xfrm>
            <a:custGeom>
              <a:avLst/>
              <a:gdLst/>
              <a:ahLst/>
              <a:cxnLst/>
              <a:rect l="l" t="t" r="r" b="b"/>
              <a:pathLst>
                <a:path w="242" h="337" extrusionOk="0">
                  <a:moveTo>
                    <a:pt x="177" y="0"/>
                  </a:moveTo>
                  <a:cubicBezTo>
                    <a:pt x="134" y="69"/>
                    <a:pt x="103" y="118"/>
                    <a:pt x="82" y="151"/>
                  </a:cubicBezTo>
                  <a:cubicBezTo>
                    <a:pt x="61" y="183"/>
                    <a:pt x="44" y="209"/>
                    <a:pt x="28" y="249"/>
                  </a:cubicBezTo>
                  <a:cubicBezTo>
                    <a:pt x="13" y="284"/>
                    <a:pt x="5" y="315"/>
                    <a:pt x="0" y="336"/>
                  </a:cubicBezTo>
                  <a:cubicBezTo>
                    <a:pt x="18" y="336"/>
                    <a:pt x="36" y="336"/>
                    <a:pt x="54" y="336"/>
                  </a:cubicBezTo>
                  <a:cubicBezTo>
                    <a:pt x="60" y="337"/>
                    <a:pt x="66" y="333"/>
                    <a:pt x="67" y="328"/>
                  </a:cubicBezTo>
                  <a:cubicBezTo>
                    <a:pt x="68" y="325"/>
                    <a:pt x="67" y="323"/>
                    <a:pt x="67" y="321"/>
                  </a:cubicBezTo>
                  <a:cubicBezTo>
                    <a:pt x="64" y="320"/>
                    <a:pt x="60" y="317"/>
                    <a:pt x="57" y="311"/>
                  </a:cubicBezTo>
                  <a:cubicBezTo>
                    <a:pt x="56" y="309"/>
                    <a:pt x="52" y="302"/>
                    <a:pt x="53" y="293"/>
                  </a:cubicBezTo>
                  <a:cubicBezTo>
                    <a:pt x="54" y="290"/>
                    <a:pt x="55" y="282"/>
                    <a:pt x="62" y="276"/>
                  </a:cubicBezTo>
                  <a:cubicBezTo>
                    <a:pt x="71" y="269"/>
                    <a:pt x="81" y="271"/>
                    <a:pt x="83" y="272"/>
                  </a:cubicBezTo>
                  <a:cubicBezTo>
                    <a:pt x="91" y="272"/>
                    <a:pt x="99" y="272"/>
                    <a:pt x="107" y="273"/>
                  </a:cubicBezTo>
                  <a:cubicBezTo>
                    <a:pt x="110" y="274"/>
                    <a:pt x="115" y="276"/>
                    <a:pt x="118" y="282"/>
                  </a:cubicBezTo>
                  <a:cubicBezTo>
                    <a:pt x="123" y="290"/>
                    <a:pt x="122" y="298"/>
                    <a:pt x="121" y="301"/>
                  </a:cubicBezTo>
                  <a:cubicBezTo>
                    <a:pt x="121" y="302"/>
                    <a:pt x="120" y="306"/>
                    <a:pt x="118" y="310"/>
                  </a:cubicBezTo>
                  <a:cubicBezTo>
                    <a:pt x="114" y="317"/>
                    <a:pt x="109" y="318"/>
                    <a:pt x="108" y="322"/>
                  </a:cubicBezTo>
                  <a:cubicBezTo>
                    <a:pt x="107" y="325"/>
                    <a:pt x="107" y="328"/>
                    <a:pt x="110" y="334"/>
                  </a:cubicBezTo>
                  <a:cubicBezTo>
                    <a:pt x="115" y="335"/>
                    <a:pt x="119" y="335"/>
                    <a:pt x="123" y="336"/>
                  </a:cubicBezTo>
                  <a:cubicBezTo>
                    <a:pt x="142" y="336"/>
                    <a:pt x="160" y="336"/>
                    <a:pt x="178" y="336"/>
                  </a:cubicBezTo>
                  <a:cubicBezTo>
                    <a:pt x="178" y="315"/>
                    <a:pt x="178" y="295"/>
                    <a:pt x="178" y="275"/>
                  </a:cubicBezTo>
                  <a:cubicBezTo>
                    <a:pt x="178" y="274"/>
                    <a:pt x="178" y="268"/>
                    <a:pt x="182" y="263"/>
                  </a:cubicBezTo>
                  <a:cubicBezTo>
                    <a:pt x="185" y="258"/>
                    <a:pt x="190" y="257"/>
                    <a:pt x="193" y="256"/>
                  </a:cubicBezTo>
                  <a:cubicBezTo>
                    <a:pt x="194" y="256"/>
                    <a:pt x="201" y="254"/>
                    <a:pt x="207" y="258"/>
                  </a:cubicBezTo>
                  <a:cubicBezTo>
                    <a:pt x="212" y="260"/>
                    <a:pt x="212" y="263"/>
                    <a:pt x="217" y="266"/>
                  </a:cubicBezTo>
                  <a:cubicBezTo>
                    <a:pt x="219" y="268"/>
                    <a:pt x="224" y="270"/>
                    <a:pt x="230" y="270"/>
                  </a:cubicBezTo>
                  <a:cubicBezTo>
                    <a:pt x="232" y="269"/>
                    <a:pt x="236" y="269"/>
                    <a:pt x="239" y="265"/>
                  </a:cubicBezTo>
                  <a:cubicBezTo>
                    <a:pt x="242" y="261"/>
                    <a:pt x="241" y="256"/>
                    <a:pt x="241" y="256"/>
                  </a:cubicBezTo>
                  <a:cubicBezTo>
                    <a:pt x="241" y="249"/>
                    <a:pt x="241" y="242"/>
                    <a:pt x="241" y="235"/>
                  </a:cubicBezTo>
                  <a:cubicBezTo>
                    <a:pt x="241" y="234"/>
                    <a:pt x="241" y="229"/>
                    <a:pt x="236" y="225"/>
                  </a:cubicBezTo>
                  <a:cubicBezTo>
                    <a:pt x="231" y="221"/>
                    <a:pt x="226" y="222"/>
                    <a:pt x="225" y="222"/>
                  </a:cubicBezTo>
                  <a:cubicBezTo>
                    <a:pt x="222" y="223"/>
                    <a:pt x="220" y="225"/>
                    <a:pt x="216" y="228"/>
                  </a:cubicBezTo>
                  <a:cubicBezTo>
                    <a:pt x="211" y="232"/>
                    <a:pt x="210" y="234"/>
                    <a:pt x="208" y="236"/>
                  </a:cubicBezTo>
                  <a:cubicBezTo>
                    <a:pt x="204" y="238"/>
                    <a:pt x="198" y="240"/>
                    <a:pt x="186" y="235"/>
                  </a:cubicBezTo>
                  <a:cubicBezTo>
                    <a:pt x="185" y="234"/>
                    <a:pt x="182" y="232"/>
                    <a:pt x="180" y="229"/>
                  </a:cubicBezTo>
                  <a:cubicBezTo>
                    <a:pt x="177" y="223"/>
                    <a:pt x="178" y="216"/>
                    <a:pt x="178" y="214"/>
                  </a:cubicBezTo>
                  <a:cubicBezTo>
                    <a:pt x="178" y="143"/>
                    <a:pt x="178" y="72"/>
                    <a:pt x="177" y="0"/>
                  </a:cubicBezTo>
                  <a:close/>
                </a:path>
              </a:pathLst>
            </a:custGeom>
            <a:solidFill>
              <a:srgbClr val="2F97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6256895" y="794892"/>
              <a:ext cx="563369" cy="1294220"/>
            </a:xfrm>
            <a:custGeom>
              <a:avLst/>
              <a:gdLst/>
              <a:ahLst/>
              <a:cxnLst/>
              <a:rect l="l" t="t" r="r" b="b"/>
              <a:pathLst>
                <a:path w="176" h="401" extrusionOk="0">
                  <a:moveTo>
                    <a:pt x="0" y="0"/>
                  </a:moveTo>
                  <a:cubicBezTo>
                    <a:pt x="0" y="73"/>
                    <a:pt x="0" y="145"/>
                    <a:pt x="0" y="218"/>
                  </a:cubicBezTo>
                  <a:cubicBezTo>
                    <a:pt x="0" y="219"/>
                    <a:pt x="1" y="223"/>
                    <a:pt x="6" y="225"/>
                  </a:cubicBezTo>
                  <a:cubicBezTo>
                    <a:pt x="6" y="226"/>
                    <a:pt x="11" y="228"/>
                    <a:pt x="16" y="225"/>
                  </a:cubicBezTo>
                  <a:cubicBezTo>
                    <a:pt x="19" y="224"/>
                    <a:pt x="18" y="221"/>
                    <a:pt x="21" y="218"/>
                  </a:cubicBezTo>
                  <a:cubicBezTo>
                    <a:pt x="25" y="213"/>
                    <a:pt x="30" y="212"/>
                    <a:pt x="34" y="211"/>
                  </a:cubicBezTo>
                  <a:cubicBezTo>
                    <a:pt x="37" y="211"/>
                    <a:pt x="45" y="209"/>
                    <a:pt x="52" y="213"/>
                  </a:cubicBezTo>
                  <a:cubicBezTo>
                    <a:pt x="59" y="218"/>
                    <a:pt x="62" y="226"/>
                    <a:pt x="64" y="234"/>
                  </a:cubicBezTo>
                  <a:cubicBezTo>
                    <a:pt x="65" y="240"/>
                    <a:pt x="69" y="253"/>
                    <a:pt x="62" y="265"/>
                  </a:cubicBezTo>
                  <a:cubicBezTo>
                    <a:pt x="61" y="268"/>
                    <a:pt x="58" y="273"/>
                    <a:pt x="52" y="277"/>
                  </a:cubicBezTo>
                  <a:cubicBezTo>
                    <a:pt x="46" y="281"/>
                    <a:pt x="41" y="281"/>
                    <a:pt x="38" y="281"/>
                  </a:cubicBezTo>
                  <a:cubicBezTo>
                    <a:pt x="32" y="280"/>
                    <a:pt x="28" y="278"/>
                    <a:pt x="26" y="277"/>
                  </a:cubicBezTo>
                  <a:cubicBezTo>
                    <a:pt x="21" y="274"/>
                    <a:pt x="19" y="270"/>
                    <a:pt x="18" y="268"/>
                  </a:cubicBezTo>
                  <a:cubicBezTo>
                    <a:pt x="17" y="268"/>
                    <a:pt x="14" y="264"/>
                    <a:pt x="10" y="264"/>
                  </a:cubicBezTo>
                  <a:cubicBezTo>
                    <a:pt x="5" y="264"/>
                    <a:pt x="2" y="268"/>
                    <a:pt x="1" y="272"/>
                  </a:cubicBezTo>
                  <a:cubicBezTo>
                    <a:pt x="1" y="293"/>
                    <a:pt x="1" y="314"/>
                    <a:pt x="1" y="335"/>
                  </a:cubicBezTo>
                  <a:cubicBezTo>
                    <a:pt x="21" y="335"/>
                    <a:pt x="41" y="335"/>
                    <a:pt x="61" y="335"/>
                  </a:cubicBezTo>
                  <a:cubicBezTo>
                    <a:pt x="63" y="335"/>
                    <a:pt x="68" y="335"/>
                    <a:pt x="73" y="339"/>
                  </a:cubicBezTo>
                  <a:cubicBezTo>
                    <a:pt x="73" y="340"/>
                    <a:pt x="77" y="343"/>
                    <a:pt x="79" y="348"/>
                  </a:cubicBezTo>
                  <a:cubicBezTo>
                    <a:pt x="82" y="356"/>
                    <a:pt x="80" y="363"/>
                    <a:pt x="79" y="364"/>
                  </a:cubicBezTo>
                  <a:cubicBezTo>
                    <a:pt x="73" y="369"/>
                    <a:pt x="70" y="373"/>
                    <a:pt x="69" y="376"/>
                  </a:cubicBezTo>
                  <a:cubicBezTo>
                    <a:pt x="68" y="378"/>
                    <a:pt x="66" y="381"/>
                    <a:pt x="66" y="385"/>
                  </a:cubicBezTo>
                  <a:cubicBezTo>
                    <a:pt x="65" y="391"/>
                    <a:pt x="69" y="396"/>
                    <a:pt x="70" y="398"/>
                  </a:cubicBezTo>
                  <a:cubicBezTo>
                    <a:pt x="71" y="399"/>
                    <a:pt x="72" y="399"/>
                    <a:pt x="74" y="400"/>
                  </a:cubicBezTo>
                  <a:cubicBezTo>
                    <a:pt x="77" y="401"/>
                    <a:pt x="79" y="401"/>
                    <a:pt x="81" y="401"/>
                  </a:cubicBezTo>
                  <a:cubicBezTo>
                    <a:pt x="88" y="401"/>
                    <a:pt x="95" y="401"/>
                    <a:pt x="102" y="401"/>
                  </a:cubicBezTo>
                  <a:cubicBezTo>
                    <a:pt x="104" y="401"/>
                    <a:pt x="106" y="400"/>
                    <a:pt x="109" y="398"/>
                  </a:cubicBezTo>
                  <a:cubicBezTo>
                    <a:pt x="112" y="395"/>
                    <a:pt x="113" y="391"/>
                    <a:pt x="114" y="390"/>
                  </a:cubicBezTo>
                  <a:cubicBezTo>
                    <a:pt x="114" y="387"/>
                    <a:pt x="114" y="385"/>
                    <a:pt x="114" y="382"/>
                  </a:cubicBezTo>
                  <a:cubicBezTo>
                    <a:pt x="112" y="380"/>
                    <a:pt x="111" y="377"/>
                    <a:pt x="109" y="375"/>
                  </a:cubicBezTo>
                  <a:cubicBezTo>
                    <a:pt x="106" y="371"/>
                    <a:pt x="103" y="367"/>
                    <a:pt x="100" y="364"/>
                  </a:cubicBezTo>
                  <a:cubicBezTo>
                    <a:pt x="100" y="363"/>
                    <a:pt x="100" y="361"/>
                    <a:pt x="99" y="359"/>
                  </a:cubicBezTo>
                  <a:cubicBezTo>
                    <a:pt x="99" y="358"/>
                    <a:pt x="98" y="353"/>
                    <a:pt x="100" y="347"/>
                  </a:cubicBezTo>
                  <a:cubicBezTo>
                    <a:pt x="100" y="345"/>
                    <a:pt x="102" y="343"/>
                    <a:pt x="104" y="340"/>
                  </a:cubicBezTo>
                  <a:cubicBezTo>
                    <a:pt x="110" y="335"/>
                    <a:pt x="116" y="335"/>
                    <a:pt x="118" y="336"/>
                  </a:cubicBezTo>
                  <a:cubicBezTo>
                    <a:pt x="137" y="336"/>
                    <a:pt x="157" y="336"/>
                    <a:pt x="176" y="336"/>
                  </a:cubicBezTo>
                  <a:cubicBezTo>
                    <a:pt x="175" y="327"/>
                    <a:pt x="174" y="318"/>
                    <a:pt x="172" y="308"/>
                  </a:cubicBezTo>
                  <a:cubicBezTo>
                    <a:pt x="167" y="290"/>
                    <a:pt x="161" y="275"/>
                    <a:pt x="155" y="263"/>
                  </a:cubicBezTo>
                  <a:cubicBezTo>
                    <a:pt x="146" y="243"/>
                    <a:pt x="137" y="224"/>
                    <a:pt x="128" y="204"/>
                  </a:cubicBezTo>
                  <a:cubicBezTo>
                    <a:pt x="120" y="191"/>
                    <a:pt x="113" y="179"/>
                    <a:pt x="106" y="166"/>
                  </a:cubicBezTo>
                  <a:cubicBezTo>
                    <a:pt x="84" y="133"/>
                    <a:pt x="63" y="101"/>
                    <a:pt x="42" y="68"/>
                  </a:cubicBezTo>
                  <a:cubicBezTo>
                    <a:pt x="30" y="51"/>
                    <a:pt x="17" y="32"/>
                    <a:pt x="6" y="11"/>
                  </a:cubicBezTo>
                  <a:cubicBezTo>
                    <a:pt x="4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5617400" y="1708456"/>
              <a:ext cx="609042" cy="852659"/>
            </a:xfrm>
            <a:custGeom>
              <a:avLst/>
              <a:gdLst/>
              <a:ahLst/>
              <a:cxnLst/>
              <a:rect l="l" t="t" r="r" b="b"/>
              <a:pathLst>
                <a:path w="185" h="266" extrusionOk="0">
                  <a:moveTo>
                    <a:pt x="2" y="64"/>
                  </a:moveTo>
                  <a:cubicBezTo>
                    <a:pt x="0" y="83"/>
                    <a:pt x="1" y="109"/>
                    <a:pt x="9" y="139"/>
                  </a:cubicBezTo>
                  <a:cubicBezTo>
                    <a:pt x="15" y="159"/>
                    <a:pt x="22" y="176"/>
                    <a:pt x="29" y="189"/>
                  </a:cubicBezTo>
                  <a:cubicBezTo>
                    <a:pt x="35" y="198"/>
                    <a:pt x="44" y="209"/>
                    <a:pt x="57" y="221"/>
                  </a:cubicBezTo>
                  <a:cubicBezTo>
                    <a:pt x="72" y="234"/>
                    <a:pt x="85" y="240"/>
                    <a:pt x="94" y="245"/>
                  </a:cubicBezTo>
                  <a:cubicBezTo>
                    <a:pt x="119" y="257"/>
                    <a:pt x="139" y="261"/>
                    <a:pt x="147" y="263"/>
                  </a:cubicBezTo>
                  <a:cubicBezTo>
                    <a:pt x="162" y="266"/>
                    <a:pt x="174" y="266"/>
                    <a:pt x="183" y="266"/>
                  </a:cubicBezTo>
                  <a:cubicBezTo>
                    <a:pt x="183" y="240"/>
                    <a:pt x="183" y="214"/>
                    <a:pt x="183" y="188"/>
                  </a:cubicBezTo>
                  <a:cubicBezTo>
                    <a:pt x="184" y="182"/>
                    <a:pt x="181" y="177"/>
                    <a:pt x="176" y="175"/>
                  </a:cubicBezTo>
                  <a:cubicBezTo>
                    <a:pt x="172" y="172"/>
                    <a:pt x="167" y="175"/>
                    <a:pt x="166" y="175"/>
                  </a:cubicBezTo>
                  <a:cubicBezTo>
                    <a:pt x="165" y="177"/>
                    <a:pt x="162" y="181"/>
                    <a:pt x="158" y="185"/>
                  </a:cubicBezTo>
                  <a:cubicBezTo>
                    <a:pt x="156" y="186"/>
                    <a:pt x="152" y="189"/>
                    <a:pt x="146" y="190"/>
                  </a:cubicBezTo>
                  <a:cubicBezTo>
                    <a:pt x="138" y="191"/>
                    <a:pt x="133" y="188"/>
                    <a:pt x="131" y="187"/>
                  </a:cubicBezTo>
                  <a:cubicBezTo>
                    <a:pt x="124" y="183"/>
                    <a:pt x="121" y="176"/>
                    <a:pt x="119" y="173"/>
                  </a:cubicBezTo>
                  <a:cubicBezTo>
                    <a:pt x="116" y="165"/>
                    <a:pt x="116" y="158"/>
                    <a:pt x="117" y="155"/>
                  </a:cubicBezTo>
                  <a:cubicBezTo>
                    <a:pt x="117" y="149"/>
                    <a:pt x="117" y="144"/>
                    <a:pt x="117" y="138"/>
                  </a:cubicBezTo>
                  <a:cubicBezTo>
                    <a:pt x="118" y="136"/>
                    <a:pt x="120" y="130"/>
                    <a:pt x="126" y="125"/>
                  </a:cubicBezTo>
                  <a:cubicBezTo>
                    <a:pt x="132" y="120"/>
                    <a:pt x="139" y="119"/>
                    <a:pt x="140" y="119"/>
                  </a:cubicBezTo>
                  <a:cubicBezTo>
                    <a:pt x="148" y="119"/>
                    <a:pt x="154" y="122"/>
                    <a:pt x="155" y="123"/>
                  </a:cubicBezTo>
                  <a:cubicBezTo>
                    <a:pt x="156" y="125"/>
                    <a:pt x="159" y="131"/>
                    <a:pt x="167" y="134"/>
                  </a:cubicBezTo>
                  <a:cubicBezTo>
                    <a:pt x="171" y="135"/>
                    <a:pt x="175" y="135"/>
                    <a:pt x="176" y="134"/>
                  </a:cubicBezTo>
                  <a:cubicBezTo>
                    <a:pt x="178" y="133"/>
                    <a:pt x="179" y="132"/>
                    <a:pt x="181" y="129"/>
                  </a:cubicBezTo>
                  <a:cubicBezTo>
                    <a:pt x="185" y="122"/>
                    <a:pt x="184" y="115"/>
                    <a:pt x="183" y="113"/>
                  </a:cubicBezTo>
                  <a:cubicBezTo>
                    <a:pt x="183" y="97"/>
                    <a:pt x="183" y="81"/>
                    <a:pt x="183" y="65"/>
                  </a:cubicBezTo>
                  <a:cubicBezTo>
                    <a:pt x="162" y="65"/>
                    <a:pt x="140" y="65"/>
                    <a:pt x="118" y="65"/>
                  </a:cubicBezTo>
                  <a:cubicBezTo>
                    <a:pt x="117" y="64"/>
                    <a:pt x="109" y="63"/>
                    <a:pt x="104" y="56"/>
                  </a:cubicBezTo>
                  <a:cubicBezTo>
                    <a:pt x="100" y="49"/>
                    <a:pt x="100" y="40"/>
                    <a:pt x="104" y="33"/>
                  </a:cubicBezTo>
                  <a:cubicBezTo>
                    <a:pt x="107" y="30"/>
                    <a:pt x="109" y="27"/>
                    <a:pt x="111" y="24"/>
                  </a:cubicBezTo>
                  <a:cubicBezTo>
                    <a:pt x="113" y="23"/>
                    <a:pt x="115" y="21"/>
                    <a:pt x="116" y="18"/>
                  </a:cubicBezTo>
                  <a:cubicBezTo>
                    <a:pt x="117" y="13"/>
                    <a:pt x="116" y="8"/>
                    <a:pt x="112" y="3"/>
                  </a:cubicBezTo>
                  <a:cubicBezTo>
                    <a:pt x="108" y="2"/>
                    <a:pt x="105" y="1"/>
                    <a:pt x="102" y="1"/>
                  </a:cubicBezTo>
                  <a:cubicBezTo>
                    <a:pt x="95" y="0"/>
                    <a:pt x="89" y="0"/>
                    <a:pt x="81" y="1"/>
                  </a:cubicBezTo>
                  <a:cubicBezTo>
                    <a:pt x="76" y="1"/>
                    <a:pt x="75" y="2"/>
                    <a:pt x="74" y="3"/>
                  </a:cubicBezTo>
                  <a:cubicBezTo>
                    <a:pt x="68" y="6"/>
                    <a:pt x="68" y="14"/>
                    <a:pt x="68" y="15"/>
                  </a:cubicBezTo>
                  <a:cubicBezTo>
                    <a:pt x="69" y="21"/>
                    <a:pt x="73" y="25"/>
                    <a:pt x="74" y="26"/>
                  </a:cubicBezTo>
                  <a:cubicBezTo>
                    <a:pt x="76" y="27"/>
                    <a:pt x="80" y="30"/>
                    <a:pt x="82" y="36"/>
                  </a:cubicBezTo>
                  <a:cubicBezTo>
                    <a:pt x="83" y="38"/>
                    <a:pt x="86" y="45"/>
                    <a:pt x="82" y="53"/>
                  </a:cubicBezTo>
                  <a:cubicBezTo>
                    <a:pt x="78" y="61"/>
                    <a:pt x="71" y="63"/>
                    <a:pt x="70" y="63"/>
                  </a:cubicBezTo>
                  <a:cubicBezTo>
                    <a:pt x="64" y="64"/>
                    <a:pt x="59" y="64"/>
                    <a:pt x="53" y="64"/>
                  </a:cubicBezTo>
                  <a:cubicBezTo>
                    <a:pt x="36" y="64"/>
                    <a:pt x="19" y="64"/>
                    <a:pt x="2" y="64"/>
                  </a:cubicBezTo>
                  <a:close/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6043730" y="1906399"/>
              <a:ext cx="791755" cy="654725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65" y="0"/>
                  </a:moveTo>
                  <a:cubicBezTo>
                    <a:pt x="84" y="0"/>
                    <a:pt x="103" y="0"/>
                    <a:pt x="122" y="0"/>
                  </a:cubicBezTo>
                  <a:cubicBezTo>
                    <a:pt x="126" y="0"/>
                    <a:pt x="129" y="2"/>
                    <a:pt x="131" y="3"/>
                  </a:cubicBezTo>
                  <a:cubicBezTo>
                    <a:pt x="133" y="5"/>
                    <a:pt x="134" y="6"/>
                    <a:pt x="134" y="6"/>
                  </a:cubicBezTo>
                  <a:cubicBezTo>
                    <a:pt x="136" y="10"/>
                    <a:pt x="134" y="15"/>
                    <a:pt x="133" y="16"/>
                  </a:cubicBezTo>
                  <a:cubicBezTo>
                    <a:pt x="131" y="20"/>
                    <a:pt x="129" y="20"/>
                    <a:pt x="126" y="23"/>
                  </a:cubicBezTo>
                  <a:cubicBezTo>
                    <a:pt x="121" y="28"/>
                    <a:pt x="121" y="35"/>
                    <a:pt x="121" y="40"/>
                  </a:cubicBezTo>
                  <a:cubicBezTo>
                    <a:pt x="121" y="45"/>
                    <a:pt x="121" y="55"/>
                    <a:pt x="130" y="61"/>
                  </a:cubicBezTo>
                  <a:cubicBezTo>
                    <a:pt x="135" y="65"/>
                    <a:pt x="141" y="65"/>
                    <a:pt x="144" y="65"/>
                  </a:cubicBezTo>
                  <a:cubicBezTo>
                    <a:pt x="147" y="65"/>
                    <a:pt x="150" y="65"/>
                    <a:pt x="153" y="65"/>
                  </a:cubicBezTo>
                  <a:cubicBezTo>
                    <a:pt x="160" y="66"/>
                    <a:pt x="166" y="65"/>
                    <a:pt x="172" y="65"/>
                  </a:cubicBezTo>
                  <a:cubicBezTo>
                    <a:pt x="175" y="64"/>
                    <a:pt x="179" y="62"/>
                    <a:pt x="183" y="58"/>
                  </a:cubicBezTo>
                  <a:cubicBezTo>
                    <a:pt x="187" y="53"/>
                    <a:pt x="188" y="48"/>
                    <a:pt x="189" y="43"/>
                  </a:cubicBezTo>
                  <a:cubicBezTo>
                    <a:pt x="190" y="38"/>
                    <a:pt x="190" y="35"/>
                    <a:pt x="188" y="31"/>
                  </a:cubicBezTo>
                  <a:cubicBezTo>
                    <a:pt x="186" y="26"/>
                    <a:pt x="183" y="24"/>
                    <a:pt x="181" y="23"/>
                  </a:cubicBezTo>
                  <a:cubicBezTo>
                    <a:pt x="177" y="21"/>
                    <a:pt x="174" y="18"/>
                    <a:pt x="173" y="14"/>
                  </a:cubicBezTo>
                  <a:cubicBezTo>
                    <a:pt x="173" y="8"/>
                    <a:pt x="176" y="5"/>
                    <a:pt x="176" y="4"/>
                  </a:cubicBezTo>
                  <a:cubicBezTo>
                    <a:pt x="178" y="3"/>
                    <a:pt x="180" y="2"/>
                    <a:pt x="182" y="1"/>
                  </a:cubicBezTo>
                  <a:cubicBezTo>
                    <a:pt x="185" y="1"/>
                    <a:pt x="188" y="0"/>
                    <a:pt x="195" y="0"/>
                  </a:cubicBezTo>
                  <a:cubicBezTo>
                    <a:pt x="199" y="0"/>
                    <a:pt x="201" y="0"/>
                    <a:pt x="204" y="1"/>
                  </a:cubicBezTo>
                  <a:cubicBezTo>
                    <a:pt x="210" y="1"/>
                    <a:pt x="221" y="1"/>
                    <a:pt x="244" y="1"/>
                  </a:cubicBezTo>
                  <a:cubicBezTo>
                    <a:pt x="245" y="11"/>
                    <a:pt x="245" y="24"/>
                    <a:pt x="244" y="39"/>
                  </a:cubicBezTo>
                  <a:cubicBezTo>
                    <a:pt x="243" y="59"/>
                    <a:pt x="238" y="74"/>
                    <a:pt x="237" y="78"/>
                  </a:cubicBezTo>
                  <a:cubicBezTo>
                    <a:pt x="234" y="89"/>
                    <a:pt x="227" y="113"/>
                    <a:pt x="207" y="138"/>
                  </a:cubicBezTo>
                  <a:cubicBezTo>
                    <a:pt x="191" y="158"/>
                    <a:pt x="174" y="170"/>
                    <a:pt x="166" y="174"/>
                  </a:cubicBezTo>
                  <a:cubicBezTo>
                    <a:pt x="166" y="174"/>
                    <a:pt x="141" y="190"/>
                    <a:pt x="102" y="198"/>
                  </a:cubicBezTo>
                  <a:cubicBezTo>
                    <a:pt x="89" y="200"/>
                    <a:pt x="75" y="201"/>
                    <a:pt x="75" y="201"/>
                  </a:cubicBezTo>
                  <a:cubicBezTo>
                    <a:pt x="71" y="202"/>
                    <a:pt x="67" y="202"/>
                    <a:pt x="64" y="202"/>
                  </a:cubicBezTo>
                  <a:cubicBezTo>
                    <a:pt x="64" y="175"/>
                    <a:pt x="64" y="148"/>
                    <a:pt x="64" y="122"/>
                  </a:cubicBezTo>
                  <a:cubicBezTo>
                    <a:pt x="64" y="120"/>
                    <a:pt x="64" y="117"/>
                    <a:pt x="63" y="114"/>
                  </a:cubicBezTo>
                  <a:cubicBezTo>
                    <a:pt x="61" y="108"/>
                    <a:pt x="56" y="103"/>
                    <a:pt x="49" y="101"/>
                  </a:cubicBezTo>
                  <a:cubicBezTo>
                    <a:pt x="42" y="99"/>
                    <a:pt x="36" y="102"/>
                    <a:pt x="34" y="103"/>
                  </a:cubicBezTo>
                  <a:cubicBezTo>
                    <a:pt x="28" y="106"/>
                    <a:pt x="29" y="110"/>
                    <a:pt x="23" y="113"/>
                  </a:cubicBezTo>
                  <a:cubicBezTo>
                    <a:pt x="21" y="114"/>
                    <a:pt x="16" y="116"/>
                    <a:pt x="10" y="115"/>
                  </a:cubicBezTo>
                  <a:cubicBezTo>
                    <a:pt x="3" y="113"/>
                    <a:pt x="0" y="106"/>
                    <a:pt x="0" y="105"/>
                  </a:cubicBezTo>
                  <a:cubicBezTo>
                    <a:pt x="0" y="96"/>
                    <a:pt x="0" y="86"/>
                    <a:pt x="0" y="77"/>
                  </a:cubicBezTo>
                  <a:cubicBezTo>
                    <a:pt x="0" y="76"/>
                    <a:pt x="1" y="70"/>
                    <a:pt x="7" y="67"/>
                  </a:cubicBezTo>
                  <a:cubicBezTo>
                    <a:pt x="14" y="63"/>
                    <a:pt x="21" y="68"/>
                    <a:pt x="22" y="68"/>
                  </a:cubicBezTo>
                  <a:cubicBezTo>
                    <a:pt x="26" y="71"/>
                    <a:pt x="25" y="74"/>
                    <a:pt x="29" y="77"/>
                  </a:cubicBezTo>
                  <a:cubicBezTo>
                    <a:pt x="34" y="81"/>
                    <a:pt x="40" y="81"/>
                    <a:pt x="45" y="81"/>
                  </a:cubicBezTo>
                  <a:cubicBezTo>
                    <a:pt x="50" y="81"/>
                    <a:pt x="52" y="81"/>
                    <a:pt x="55" y="80"/>
                  </a:cubicBezTo>
                  <a:cubicBezTo>
                    <a:pt x="62" y="77"/>
                    <a:pt x="63" y="67"/>
                    <a:pt x="63" y="66"/>
                  </a:cubicBezTo>
                  <a:cubicBezTo>
                    <a:pt x="64" y="44"/>
                    <a:pt x="65" y="22"/>
                    <a:pt x="65" y="0"/>
                  </a:cubicBezTo>
                  <a:close/>
                </a:path>
              </a:pathLst>
            </a:custGeom>
            <a:solidFill>
              <a:srgbClr val="329B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2" name="Google Shape;2382;p46"/>
          <p:cNvGrpSpPr/>
          <p:nvPr/>
        </p:nvGrpSpPr>
        <p:grpSpPr>
          <a:xfrm>
            <a:off x="2115407" y="4966832"/>
            <a:ext cx="2314360" cy="1172411"/>
            <a:chOff x="2115407" y="4966832"/>
            <a:chExt cx="2314360" cy="1172411"/>
          </a:xfrm>
        </p:grpSpPr>
        <p:sp>
          <p:nvSpPr>
            <p:cNvPr id="2383" name="Google Shape;2383;p46"/>
            <p:cNvSpPr/>
            <p:nvPr/>
          </p:nvSpPr>
          <p:spPr>
            <a:xfrm>
              <a:off x="3927303" y="5012505"/>
              <a:ext cx="319752" cy="197944"/>
            </a:xfrm>
            <a:custGeom>
              <a:avLst/>
              <a:gdLst/>
              <a:ahLst/>
              <a:cxnLst/>
              <a:rect l="l" t="t" r="r" b="b"/>
              <a:pathLst>
                <a:path w="98" h="60" extrusionOk="0">
                  <a:moveTo>
                    <a:pt x="31" y="0"/>
                  </a:moveTo>
                  <a:cubicBezTo>
                    <a:pt x="31" y="10"/>
                    <a:pt x="31" y="19"/>
                    <a:pt x="31" y="29"/>
                  </a:cubicBezTo>
                  <a:cubicBezTo>
                    <a:pt x="30" y="31"/>
                    <a:pt x="30" y="33"/>
                    <a:pt x="29" y="35"/>
                  </a:cubicBezTo>
                  <a:cubicBezTo>
                    <a:pt x="27" y="37"/>
                    <a:pt x="24" y="40"/>
                    <a:pt x="21" y="43"/>
                  </a:cubicBezTo>
                  <a:cubicBezTo>
                    <a:pt x="14" y="49"/>
                    <a:pt x="6" y="53"/>
                    <a:pt x="0" y="55"/>
                  </a:cubicBezTo>
                  <a:cubicBezTo>
                    <a:pt x="11" y="57"/>
                    <a:pt x="23" y="58"/>
                    <a:pt x="36" y="59"/>
                  </a:cubicBezTo>
                  <a:cubicBezTo>
                    <a:pt x="60" y="60"/>
                    <a:pt x="81" y="58"/>
                    <a:pt x="98" y="55"/>
                  </a:cubicBezTo>
                  <a:cubicBezTo>
                    <a:pt x="92" y="52"/>
                    <a:pt x="82" y="48"/>
                    <a:pt x="74" y="38"/>
                  </a:cubicBezTo>
                  <a:cubicBezTo>
                    <a:pt x="72" y="36"/>
                    <a:pt x="70" y="33"/>
                    <a:pt x="69" y="31"/>
                  </a:cubicBezTo>
                  <a:cubicBezTo>
                    <a:pt x="68" y="21"/>
                    <a:pt x="68" y="10"/>
                    <a:pt x="68" y="0"/>
                  </a:cubicBezTo>
                  <a:cubicBezTo>
                    <a:pt x="56" y="0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E0F1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3759821" y="5179997"/>
              <a:ext cx="654725" cy="959246"/>
            </a:xfrm>
            <a:custGeom>
              <a:avLst/>
              <a:gdLst/>
              <a:ahLst/>
              <a:cxnLst/>
              <a:rect l="l" t="t" r="r" b="b"/>
              <a:pathLst>
                <a:path w="200" h="294" extrusionOk="0">
                  <a:moveTo>
                    <a:pt x="52" y="0"/>
                  </a:moveTo>
                  <a:cubicBezTo>
                    <a:pt x="42" y="5"/>
                    <a:pt x="32" y="9"/>
                    <a:pt x="22" y="14"/>
                  </a:cubicBezTo>
                  <a:cubicBezTo>
                    <a:pt x="18" y="17"/>
                    <a:pt x="13" y="21"/>
                    <a:pt x="8" y="28"/>
                  </a:cubicBezTo>
                  <a:cubicBezTo>
                    <a:pt x="2" y="37"/>
                    <a:pt x="0" y="45"/>
                    <a:pt x="0" y="50"/>
                  </a:cubicBezTo>
                  <a:cubicBezTo>
                    <a:pt x="0" y="131"/>
                    <a:pt x="0" y="213"/>
                    <a:pt x="0" y="294"/>
                  </a:cubicBezTo>
                  <a:cubicBezTo>
                    <a:pt x="66" y="294"/>
                    <a:pt x="133" y="294"/>
                    <a:pt x="200" y="294"/>
                  </a:cubicBezTo>
                  <a:cubicBezTo>
                    <a:pt x="200" y="210"/>
                    <a:pt x="200" y="127"/>
                    <a:pt x="200" y="44"/>
                  </a:cubicBezTo>
                  <a:cubicBezTo>
                    <a:pt x="197" y="38"/>
                    <a:pt x="191" y="27"/>
                    <a:pt x="180" y="17"/>
                  </a:cubicBezTo>
                  <a:cubicBezTo>
                    <a:pt x="168" y="6"/>
                    <a:pt x="155" y="2"/>
                    <a:pt x="149" y="1"/>
                  </a:cubicBezTo>
                  <a:cubicBezTo>
                    <a:pt x="116" y="1"/>
                    <a:pt x="84" y="0"/>
                    <a:pt x="52" y="0"/>
                  </a:cubicBezTo>
                  <a:close/>
                </a:path>
              </a:pathLst>
            </a:custGeom>
            <a:solidFill>
              <a:srgbClr val="39B5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4018659" y="4966832"/>
              <a:ext cx="137039" cy="45683"/>
            </a:xfrm>
            <a:prstGeom prst="rect">
              <a:avLst/>
            </a:prstGeom>
            <a:solidFill>
              <a:srgbClr val="2A49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3759821" y="5362709"/>
              <a:ext cx="654725" cy="0"/>
            </a:xfrm>
            <a:custGeom>
              <a:avLst/>
              <a:gdLst/>
              <a:ahLst/>
              <a:cxnLst/>
              <a:rect l="l" t="t" r="r" b="b"/>
              <a:pathLst>
                <a:path w="202" h="120000" extrusionOk="0">
                  <a:moveTo>
                    <a:pt x="0" y="0"/>
                  </a:moveTo>
                  <a:cubicBezTo>
                    <a:pt x="67" y="0"/>
                    <a:pt x="134" y="0"/>
                    <a:pt x="202" y="0"/>
                  </a:cubicBezTo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3744590" y="5347488"/>
              <a:ext cx="685177" cy="30452"/>
            </a:xfrm>
            <a:custGeom>
              <a:avLst/>
              <a:gdLst/>
              <a:ahLst/>
              <a:cxnLst/>
              <a:rect l="l" t="t" r="r" b="b"/>
              <a:pathLst>
                <a:path w="214" h="12" extrusionOk="0">
                  <a:moveTo>
                    <a:pt x="20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1" y="0"/>
                    <a:pt x="214" y="3"/>
                    <a:pt x="214" y="6"/>
                  </a:cubicBezTo>
                  <a:cubicBezTo>
                    <a:pt x="214" y="10"/>
                    <a:pt x="211" y="12"/>
                    <a:pt x="208" y="12"/>
                  </a:cubicBezTo>
                  <a:close/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3759821" y="5438844"/>
              <a:ext cx="654725" cy="0"/>
            </a:xfrm>
            <a:custGeom>
              <a:avLst/>
              <a:gdLst/>
              <a:ahLst/>
              <a:cxnLst/>
              <a:rect l="l" t="t" r="r" b="b"/>
              <a:pathLst>
                <a:path w="202" h="120000" extrusionOk="0">
                  <a:moveTo>
                    <a:pt x="0" y="0"/>
                  </a:moveTo>
                  <a:cubicBezTo>
                    <a:pt x="67" y="0"/>
                    <a:pt x="134" y="0"/>
                    <a:pt x="202" y="0"/>
                  </a:cubicBezTo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3744590" y="5423614"/>
              <a:ext cx="685177" cy="45683"/>
            </a:xfrm>
            <a:custGeom>
              <a:avLst/>
              <a:gdLst/>
              <a:ahLst/>
              <a:cxnLst/>
              <a:rect l="l" t="t" r="r" b="b"/>
              <a:pathLst>
                <a:path w="214" h="12" extrusionOk="0">
                  <a:moveTo>
                    <a:pt x="20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1" y="0"/>
                    <a:pt x="214" y="3"/>
                    <a:pt x="214" y="6"/>
                  </a:cubicBezTo>
                  <a:cubicBezTo>
                    <a:pt x="214" y="9"/>
                    <a:pt x="211" y="12"/>
                    <a:pt x="208" y="12"/>
                  </a:cubicBezTo>
                  <a:close/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3759821" y="6017435"/>
              <a:ext cx="654725" cy="0"/>
            </a:xfrm>
            <a:custGeom>
              <a:avLst/>
              <a:gdLst/>
              <a:ahLst/>
              <a:cxnLst/>
              <a:rect l="l" t="t" r="r" b="b"/>
              <a:pathLst>
                <a:path w="202" h="120000" extrusionOk="0">
                  <a:moveTo>
                    <a:pt x="0" y="0"/>
                  </a:moveTo>
                  <a:cubicBezTo>
                    <a:pt x="67" y="0"/>
                    <a:pt x="134" y="0"/>
                    <a:pt x="202" y="0"/>
                  </a:cubicBezTo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3744590" y="6002204"/>
              <a:ext cx="685177" cy="45683"/>
            </a:xfrm>
            <a:custGeom>
              <a:avLst/>
              <a:gdLst/>
              <a:ahLst/>
              <a:cxnLst/>
              <a:rect l="l" t="t" r="r" b="b"/>
              <a:pathLst>
                <a:path w="214" h="12" extrusionOk="0">
                  <a:moveTo>
                    <a:pt x="20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1" y="0"/>
                    <a:pt x="214" y="2"/>
                    <a:pt x="214" y="6"/>
                  </a:cubicBezTo>
                  <a:cubicBezTo>
                    <a:pt x="214" y="9"/>
                    <a:pt x="211" y="12"/>
                    <a:pt x="208" y="12"/>
                  </a:cubicBezTo>
                  <a:close/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3759821" y="6124012"/>
              <a:ext cx="654725" cy="0"/>
            </a:xfrm>
            <a:custGeom>
              <a:avLst/>
              <a:gdLst/>
              <a:ahLst/>
              <a:cxnLst/>
              <a:rect l="l" t="t" r="r" b="b"/>
              <a:pathLst>
                <a:path w="202" h="120000" extrusionOk="0">
                  <a:moveTo>
                    <a:pt x="0" y="0"/>
                  </a:moveTo>
                  <a:cubicBezTo>
                    <a:pt x="67" y="0"/>
                    <a:pt x="134" y="0"/>
                    <a:pt x="202" y="0"/>
                  </a:cubicBezTo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6"/>
            <p:cNvSpPr/>
            <p:nvPr/>
          </p:nvSpPr>
          <p:spPr>
            <a:xfrm>
              <a:off x="3744590" y="6093560"/>
              <a:ext cx="685177" cy="45683"/>
            </a:xfrm>
            <a:custGeom>
              <a:avLst/>
              <a:gdLst/>
              <a:ahLst/>
              <a:cxnLst/>
              <a:rect l="l" t="t" r="r" b="b"/>
              <a:pathLst>
                <a:path w="214" h="12" extrusionOk="0">
                  <a:moveTo>
                    <a:pt x="20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1" y="0"/>
                    <a:pt x="214" y="3"/>
                    <a:pt x="214" y="6"/>
                  </a:cubicBezTo>
                  <a:cubicBezTo>
                    <a:pt x="214" y="9"/>
                    <a:pt x="211" y="12"/>
                    <a:pt x="208" y="12"/>
                  </a:cubicBezTo>
                  <a:close/>
                </a:path>
              </a:pathLst>
            </a:custGeom>
            <a:solidFill>
              <a:srgbClr val="36A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881630" y="5545422"/>
              <a:ext cx="365425" cy="36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988207" y="5606326"/>
              <a:ext cx="167491" cy="243617"/>
            </a:xfrm>
            <a:custGeom>
              <a:avLst/>
              <a:gdLst/>
              <a:ahLst/>
              <a:cxnLst/>
              <a:rect l="l" t="t" r="r" b="b"/>
              <a:pathLst>
                <a:path w="53" h="78" extrusionOk="0">
                  <a:moveTo>
                    <a:pt x="26" y="0"/>
                  </a:moveTo>
                  <a:cubicBezTo>
                    <a:pt x="19" y="11"/>
                    <a:pt x="12" y="23"/>
                    <a:pt x="5" y="34"/>
                  </a:cubicBezTo>
                  <a:cubicBezTo>
                    <a:pt x="4" y="37"/>
                    <a:pt x="0" y="44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2" y="57"/>
                    <a:pt x="4" y="68"/>
                    <a:pt x="14" y="73"/>
                  </a:cubicBezTo>
                  <a:cubicBezTo>
                    <a:pt x="23" y="78"/>
                    <a:pt x="32" y="75"/>
                    <a:pt x="35" y="74"/>
                  </a:cubicBezTo>
                  <a:cubicBezTo>
                    <a:pt x="37" y="73"/>
                    <a:pt x="44" y="71"/>
                    <a:pt x="48" y="64"/>
                  </a:cubicBezTo>
                  <a:cubicBezTo>
                    <a:pt x="53" y="55"/>
                    <a:pt x="50" y="46"/>
                    <a:pt x="49" y="41"/>
                  </a:cubicBezTo>
                  <a:cubicBezTo>
                    <a:pt x="47" y="35"/>
                    <a:pt x="45" y="32"/>
                    <a:pt x="37" y="19"/>
                  </a:cubicBezTo>
                  <a:cubicBezTo>
                    <a:pt x="32" y="10"/>
                    <a:pt x="28" y="3"/>
                    <a:pt x="26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2115407" y="5119092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0"/>
                  </a:moveTo>
                  <a:cubicBezTo>
                    <a:pt x="6" y="3"/>
                    <a:pt x="2" y="7"/>
                    <a:pt x="1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8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50" y="9"/>
                  </a:cubicBezTo>
                  <a:cubicBezTo>
                    <a:pt x="48" y="5"/>
                    <a:pt x="47" y="2"/>
                    <a:pt x="45" y="0"/>
                  </a:cubicBezTo>
                  <a:cubicBezTo>
                    <a:pt x="33" y="0"/>
                    <a:pt x="20" y="0"/>
                    <a:pt x="8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2115407" y="5286584"/>
              <a:ext cx="167491" cy="121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2161080" y="5301805"/>
              <a:ext cx="60904" cy="91356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0" y="0"/>
                  </a:moveTo>
                  <a:cubicBezTo>
                    <a:pt x="8" y="5"/>
                    <a:pt x="5" y="9"/>
                    <a:pt x="2" y="14"/>
                  </a:cubicBezTo>
                  <a:cubicBezTo>
                    <a:pt x="2" y="15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29"/>
                  </a:cubicBezTo>
                  <a:cubicBezTo>
                    <a:pt x="9" y="31"/>
                    <a:pt x="13" y="30"/>
                    <a:pt x="14" y="30"/>
                  </a:cubicBezTo>
                  <a:cubicBezTo>
                    <a:pt x="15" y="29"/>
                    <a:pt x="18" y="28"/>
                    <a:pt x="19" y="25"/>
                  </a:cubicBezTo>
                  <a:cubicBezTo>
                    <a:pt x="21" y="22"/>
                    <a:pt x="20" y="19"/>
                    <a:pt x="20" y="16"/>
                  </a:cubicBezTo>
                  <a:cubicBezTo>
                    <a:pt x="19" y="14"/>
                    <a:pt x="18" y="13"/>
                    <a:pt x="15" y="7"/>
                  </a:cubicBezTo>
                  <a:cubicBezTo>
                    <a:pt x="13" y="4"/>
                    <a:pt x="11" y="1"/>
                    <a:pt x="1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2130628" y="5073419"/>
              <a:ext cx="121808" cy="4568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0"/>
                    <a:pt x="12" y="2"/>
                    <a:pt x="11" y="3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2" y="12"/>
                    <a:pt x="24" y="12"/>
                    <a:pt x="35" y="12"/>
                  </a:cubicBezTo>
                  <a:cubicBezTo>
                    <a:pt x="34" y="9"/>
                    <a:pt x="32" y="8"/>
                    <a:pt x="30" y="7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4"/>
                    <a:pt x="25" y="2"/>
                    <a:pt x="25" y="2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0" y="0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2161080" y="5042967"/>
              <a:ext cx="60904" cy="30452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2328572" y="5119092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0"/>
                  </a:moveTo>
                  <a:cubicBezTo>
                    <a:pt x="6" y="3"/>
                    <a:pt x="2" y="7"/>
                    <a:pt x="1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8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50" y="9"/>
                  </a:cubicBezTo>
                  <a:cubicBezTo>
                    <a:pt x="48" y="5"/>
                    <a:pt x="47" y="2"/>
                    <a:pt x="45" y="0"/>
                  </a:cubicBezTo>
                  <a:cubicBezTo>
                    <a:pt x="33" y="0"/>
                    <a:pt x="20" y="0"/>
                    <a:pt x="8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2328572" y="5286584"/>
              <a:ext cx="167491" cy="121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6"/>
            <p:cNvSpPr/>
            <p:nvPr/>
          </p:nvSpPr>
          <p:spPr>
            <a:xfrm>
              <a:off x="2374245" y="5301805"/>
              <a:ext cx="76135" cy="91356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0" y="0"/>
                  </a:moveTo>
                  <a:cubicBezTo>
                    <a:pt x="7" y="5"/>
                    <a:pt x="5" y="9"/>
                    <a:pt x="2" y="14"/>
                  </a:cubicBezTo>
                  <a:cubicBezTo>
                    <a:pt x="1" y="15"/>
                    <a:pt x="0" y="18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29"/>
                  </a:cubicBezTo>
                  <a:cubicBezTo>
                    <a:pt x="9" y="31"/>
                    <a:pt x="13" y="30"/>
                    <a:pt x="14" y="30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1" y="22"/>
                    <a:pt x="20" y="19"/>
                    <a:pt x="19" y="16"/>
                  </a:cubicBezTo>
                  <a:cubicBezTo>
                    <a:pt x="19" y="14"/>
                    <a:pt x="18" y="13"/>
                    <a:pt x="15" y="7"/>
                  </a:cubicBezTo>
                  <a:cubicBezTo>
                    <a:pt x="13" y="4"/>
                    <a:pt x="11" y="1"/>
                    <a:pt x="1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2359024" y="5073419"/>
              <a:ext cx="106587" cy="4568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0"/>
                    <a:pt x="12" y="2"/>
                    <a:pt x="11" y="3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2" y="12"/>
                    <a:pt x="24" y="12"/>
                    <a:pt x="35" y="12"/>
                  </a:cubicBezTo>
                  <a:cubicBezTo>
                    <a:pt x="34" y="9"/>
                    <a:pt x="32" y="8"/>
                    <a:pt x="30" y="7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4"/>
                    <a:pt x="25" y="2"/>
                    <a:pt x="25" y="2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0" y="0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2374245" y="5042967"/>
              <a:ext cx="76135" cy="30452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9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2541737" y="5119092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3" h="130" extrusionOk="0">
                  <a:moveTo>
                    <a:pt x="8" y="0"/>
                  </a:moveTo>
                  <a:cubicBezTo>
                    <a:pt x="6" y="3"/>
                    <a:pt x="3" y="7"/>
                    <a:pt x="1" y="14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1" y="59"/>
                    <a:pt x="1" y="94"/>
                    <a:pt x="1" y="130"/>
                  </a:cubicBezTo>
                  <a:cubicBezTo>
                    <a:pt x="18" y="130"/>
                    <a:pt x="35" y="130"/>
                    <a:pt x="53" y="130"/>
                  </a:cubicBezTo>
                  <a:cubicBezTo>
                    <a:pt x="53" y="93"/>
                    <a:pt x="53" y="56"/>
                    <a:pt x="53" y="19"/>
                  </a:cubicBezTo>
                  <a:cubicBezTo>
                    <a:pt x="52" y="16"/>
                    <a:pt x="52" y="13"/>
                    <a:pt x="50" y="9"/>
                  </a:cubicBezTo>
                  <a:cubicBezTo>
                    <a:pt x="49" y="5"/>
                    <a:pt x="47" y="2"/>
                    <a:pt x="45" y="0"/>
                  </a:cubicBezTo>
                  <a:cubicBezTo>
                    <a:pt x="33" y="0"/>
                    <a:pt x="21" y="0"/>
                    <a:pt x="8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2541737" y="5286584"/>
              <a:ext cx="167491" cy="121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2587410" y="5301805"/>
              <a:ext cx="76135" cy="91356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1" y="0"/>
                  </a:moveTo>
                  <a:cubicBezTo>
                    <a:pt x="8" y="5"/>
                    <a:pt x="5" y="9"/>
                    <a:pt x="2" y="14"/>
                  </a:cubicBezTo>
                  <a:cubicBezTo>
                    <a:pt x="2" y="15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29"/>
                  </a:cubicBezTo>
                  <a:cubicBezTo>
                    <a:pt x="10" y="31"/>
                    <a:pt x="13" y="30"/>
                    <a:pt x="14" y="30"/>
                  </a:cubicBezTo>
                  <a:cubicBezTo>
                    <a:pt x="15" y="29"/>
                    <a:pt x="18" y="28"/>
                    <a:pt x="19" y="25"/>
                  </a:cubicBezTo>
                  <a:cubicBezTo>
                    <a:pt x="21" y="22"/>
                    <a:pt x="20" y="19"/>
                    <a:pt x="20" y="16"/>
                  </a:cubicBezTo>
                  <a:cubicBezTo>
                    <a:pt x="19" y="14"/>
                    <a:pt x="18" y="13"/>
                    <a:pt x="15" y="7"/>
                  </a:cubicBezTo>
                  <a:cubicBezTo>
                    <a:pt x="13" y="4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2572189" y="5073419"/>
              <a:ext cx="106587" cy="4568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0" y="0"/>
                  </a:moveTo>
                  <a:cubicBezTo>
                    <a:pt x="11" y="0"/>
                    <a:pt x="11" y="2"/>
                    <a:pt x="10" y="3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5" y="7"/>
                    <a:pt x="4" y="8"/>
                    <a:pt x="2" y="9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1" y="12"/>
                    <a:pt x="23" y="12"/>
                    <a:pt x="35" y="12"/>
                  </a:cubicBezTo>
                  <a:cubicBezTo>
                    <a:pt x="33" y="9"/>
                    <a:pt x="31" y="8"/>
                    <a:pt x="30" y="7"/>
                  </a:cubicBezTo>
                  <a:cubicBezTo>
                    <a:pt x="29" y="6"/>
                    <a:pt x="27" y="6"/>
                    <a:pt x="26" y="5"/>
                  </a:cubicBezTo>
                  <a:cubicBezTo>
                    <a:pt x="25" y="4"/>
                    <a:pt x="24" y="2"/>
                    <a:pt x="24" y="2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19" y="0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2602641" y="5042967"/>
              <a:ext cx="45683" cy="30452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6"/>
            <p:cNvSpPr/>
            <p:nvPr/>
          </p:nvSpPr>
          <p:spPr>
            <a:xfrm>
              <a:off x="2754901" y="5119092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0"/>
                  </a:moveTo>
                  <a:cubicBezTo>
                    <a:pt x="6" y="3"/>
                    <a:pt x="2" y="7"/>
                    <a:pt x="1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7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50" y="9"/>
                  </a:cubicBezTo>
                  <a:cubicBezTo>
                    <a:pt x="48" y="5"/>
                    <a:pt x="46" y="2"/>
                    <a:pt x="45" y="0"/>
                  </a:cubicBezTo>
                  <a:cubicBezTo>
                    <a:pt x="32" y="0"/>
                    <a:pt x="20" y="0"/>
                    <a:pt x="8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6"/>
            <p:cNvSpPr/>
            <p:nvPr/>
          </p:nvSpPr>
          <p:spPr>
            <a:xfrm>
              <a:off x="2754901" y="5286584"/>
              <a:ext cx="167491" cy="121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46"/>
            <p:cNvSpPr/>
            <p:nvPr/>
          </p:nvSpPr>
          <p:spPr>
            <a:xfrm>
              <a:off x="2800575" y="5301805"/>
              <a:ext cx="76135" cy="91356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0" y="0"/>
                  </a:moveTo>
                  <a:cubicBezTo>
                    <a:pt x="7" y="5"/>
                    <a:pt x="4" y="9"/>
                    <a:pt x="2" y="14"/>
                  </a:cubicBezTo>
                  <a:cubicBezTo>
                    <a:pt x="1" y="15"/>
                    <a:pt x="0" y="18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9" y="31"/>
                    <a:pt x="13" y="30"/>
                    <a:pt x="14" y="30"/>
                  </a:cubicBezTo>
                  <a:cubicBezTo>
                    <a:pt x="14" y="29"/>
                    <a:pt x="17" y="28"/>
                    <a:pt x="19" y="25"/>
                  </a:cubicBezTo>
                  <a:cubicBezTo>
                    <a:pt x="21" y="22"/>
                    <a:pt x="20" y="19"/>
                    <a:pt x="19" y="16"/>
                  </a:cubicBezTo>
                  <a:cubicBezTo>
                    <a:pt x="19" y="14"/>
                    <a:pt x="18" y="13"/>
                    <a:pt x="14" y="7"/>
                  </a:cubicBezTo>
                  <a:cubicBezTo>
                    <a:pt x="12" y="4"/>
                    <a:pt x="11" y="1"/>
                    <a:pt x="1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2785353" y="5073419"/>
              <a:ext cx="106587" cy="4568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0"/>
                    <a:pt x="11" y="2"/>
                    <a:pt x="11" y="3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2" y="12"/>
                    <a:pt x="23" y="12"/>
                    <a:pt x="35" y="12"/>
                  </a:cubicBezTo>
                  <a:cubicBezTo>
                    <a:pt x="33" y="9"/>
                    <a:pt x="32" y="8"/>
                    <a:pt x="30" y="7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5" y="4"/>
                    <a:pt x="25" y="2"/>
                    <a:pt x="25" y="2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0" y="0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2815806" y="5042967"/>
              <a:ext cx="45683" cy="30452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2968066" y="5119092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0"/>
                  </a:moveTo>
                  <a:cubicBezTo>
                    <a:pt x="6" y="3"/>
                    <a:pt x="2" y="7"/>
                    <a:pt x="0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7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49" y="9"/>
                  </a:cubicBezTo>
                  <a:cubicBezTo>
                    <a:pt x="48" y="5"/>
                    <a:pt x="46" y="2"/>
                    <a:pt x="45" y="0"/>
                  </a:cubicBezTo>
                  <a:cubicBezTo>
                    <a:pt x="32" y="0"/>
                    <a:pt x="20" y="0"/>
                    <a:pt x="8" y="0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2968066" y="5286584"/>
              <a:ext cx="167491" cy="121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013740" y="5301805"/>
              <a:ext cx="76135" cy="91356"/>
            </a:xfrm>
            <a:custGeom>
              <a:avLst/>
              <a:gdLst/>
              <a:ahLst/>
              <a:cxnLst/>
              <a:rect l="l" t="t" r="r" b="b"/>
              <a:pathLst>
                <a:path w="22" h="31" extrusionOk="0">
                  <a:moveTo>
                    <a:pt x="11" y="0"/>
                  </a:moveTo>
                  <a:cubicBezTo>
                    <a:pt x="8" y="5"/>
                    <a:pt x="5" y="9"/>
                    <a:pt x="3" y="14"/>
                  </a:cubicBezTo>
                  <a:cubicBezTo>
                    <a:pt x="2" y="15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29"/>
                  </a:cubicBezTo>
                  <a:cubicBezTo>
                    <a:pt x="10" y="31"/>
                    <a:pt x="13" y="30"/>
                    <a:pt x="15" y="30"/>
                  </a:cubicBezTo>
                  <a:cubicBezTo>
                    <a:pt x="15" y="29"/>
                    <a:pt x="18" y="28"/>
                    <a:pt x="20" y="25"/>
                  </a:cubicBezTo>
                  <a:cubicBezTo>
                    <a:pt x="22" y="22"/>
                    <a:pt x="21" y="19"/>
                    <a:pt x="20" y="16"/>
                  </a:cubicBezTo>
                  <a:cubicBezTo>
                    <a:pt x="19" y="14"/>
                    <a:pt x="19" y="13"/>
                    <a:pt x="15" y="7"/>
                  </a:cubicBezTo>
                  <a:cubicBezTo>
                    <a:pt x="13" y="4"/>
                    <a:pt x="12" y="1"/>
                    <a:pt x="11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2998518" y="5073419"/>
              <a:ext cx="106587" cy="4568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0"/>
                    <a:pt x="11" y="2"/>
                    <a:pt x="11" y="3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2" y="12"/>
                    <a:pt x="23" y="12"/>
                    <a:pt x="35" y="12"/>
                  </a:cubicBezTo>
                  <a:cubicBezTo>
                    <a:pt x="33" y="9"/>
                    <a:pt x="31" y="8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5" y="4"/>
                    <a:pt x="25" y="2"/>
                    <a:pt x="25" y="2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0" y="0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013740" y="5042967"/>
              <a:ext cx="60904" cy="30452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2115407" y="5712913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1"/>
                  </a:moveTo>
                  <a:cubicBezTo>
                    <a:pt x="6" y="3"/>
                    <a:pt x="2" y="8"/>
                    <a:pt x="1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8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50" y="9"/>
                  </a:cubicBezTo>
                  <a:cubicBezTo>
                    <a:pt x="48" y="5"/>
                    <a:pt x="47" y="2"/>
                    <a:pt x="45" y="0"/>
                  </a:cubicBezTo>
                  <a:cubicBezTo>
                    <a:pt x="33" y="1"/>
                    <a:pt x="20" y="1"/>
                    <a:pt x="8" y="1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2115407" y="5880395"/>
              <a:ext cx="167491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2161080" y="5895626"/>
              <a:ext cx="60904" cy="106587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0" y="0"/>
                  </a:moveTo>
                  <a:cubicBezTo>
                    <a:pt x="8" y="5"/>
                    <a:pt x="5" y="9"/>
                    <a:pt x="2" y="14"/>
                  </a:cubicBezTo>
                  <a:cubicBezTo>
                    <a:pt x="2" y="15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30"/>
                  </a:cubicBezTo>
                  <a:cubicBezTo>
                    <a:pt x="9" y="32"/>
                    <a:pt x="13" y="30"/>
                    <a:pt x="14" y="30"/>
                  </a:cubicBezTo>
                  <a:cubicBezTo>
                    <a:pt x="15" y="30"/>
                    <a:pt x="18" y="29"/>
                    <a:pt x="19" y="26"/>
                  </a:cubicBezTo>
                  <a:cubicBezTo>
                    <a:pt x="21" y="22"/>
                    <a:pt x="20" y="19"/>
                    <a:pt x="20" y="17"/>
                  </a:cubicBezTo>
                  <a:cubicBezTo>
                    <a:pt x="19" y="14"/>
                    <a:pt x="18" y="13"/>
                    <a:pt x="15" y="8"/>
                  </a:cubicBezTo>
                  <a:cubicBezTo>
                    <a:pt x="13" y="4"/>
                    <a:pt x="11" y="2"/>
                    <a:pt x="1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2130628" y="5682461"/>
              <a:ext cx="121808" cy="30452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1"/>
                    <a:pt x="12" y="2"/>
                    <a:pt x="11" y="3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2" y="12"/>
                    <a:pt x="24" y="12"/>
                    <a:pt x="35" y="12"/>
                  </a:cubicBezTo>
                  <a:cubicBezTo>
                    <a:pt x="34" y="9"/>
                    <a:pt x="32" y="8"/>
                    <a:pt x="30" y="7"/>
                  </a:cubicBezTo>
                  <a:cubicBezTo>
                    <a:pt x="29" y="7"/>
                    <a:pt x="28" y="7"/>
                    <a:pt x="27" y="5"/>
                  </a:cubicBezTo>
                  <a:cubicBezTo>
                    <a:pt x="26" y="4"/>
                    <a:pt x="25" y="3"/>
                    <a:pt x="25" y="2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0" y="0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2161080" y="5636778"/>
              <a:ext cx="60904" cy="4568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2328572" y="5712913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1"/>
                  </a:moveTo>
                  <a:cubicBezTo>
                    <a:pt x="6" y="3"/>
                    <a:pt x="2" y="8"/>
                    <a:pt x="1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8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50" y="9"/>
                  </a:cubicBezTo>
                  <a:cubicBezTo>
                    <a:pt x="48" y="5"/>
                    <a:pt x="47" y="2"/>
                    <a:pt x="45" y="0"/>
                  </a:cubicBezTo>
                  <a:cubicBezTo>
                    <a:pt x="33" y="1"/>
                    <a:pt x="20" y="1"/>
                    <a:pt x="8" y="1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2328572" y="5880395"/>
              <a:ext cx="167491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2374245" y="5895626"/>
              <a:ext cx="76135" cy="106587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0" y="0"/>
                  </a:moveTo>
                  <a:cubicBezTo>
                    <a:pt x="7" y="5"/>
                    <a:pt x="5" y="9"/>
                    <a:pt x="2" y="14"/>
                  </a:cubicBezTo>
                  <a:cubicBezTo>
                    <a:pt x="1" y="15"/>
                    <a:pt x="0" y="18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30"/>
                  </a:cubicBezTo>
                  <a:cubicBezTo>
                    <a:pt x="9" y="32"/>
                    <a:pt x="13" y="30"/>
                    <a:pt x="14" y="30"/>
                  </a:cubicBezTo>
                  <a:cubicBezTo>
                    <a:pt x="15" y="30"/>
                    <a:pt x="17" y="29"/>
                    <a:pt x="19" y="26"/>
                  </a:cubicBezTo>
                  <a:cubicBezTo>
                    <a:pt x="21" y="22"/>
                    <a:pt x="20" y="19"/>
                    <a:pt x="19" y="17"/>
                  </a:cubicBezTo>
                  <a:cubicBezTo>
                    <a:pt x="19" y="14"/>
                    <a:pt x="18" y="13"/>
                    <a:pt x="15" y="8"/>
                  </a:cubicBezTo>
                  <a:cubicBezTo>
                    <a:pt x="13" y="4"/>
                    <a:pt x="11" y="2"/>
                    <a:pt x="1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2359024" y="5682461"/>
              <a:ext cx="106587" cy="30452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1"/>
                    <a:pt x="12" y="2"/>
                    <a:pt x="11" y="3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2" y="12"/>
                    <a:pt x="24" y="12"/>
                    <a:pt x="35" y="12"/>
                  </a:cubicBezTo>
                  <a:cubicBezTo>
                    <a:pt x="34" y="9"/>
                    <a:pt x="32" y="8"/>
                    <a:pt x="30" y="7"/>
                  </a:cubicBezTo>
                  <a:cubicBezTo>
                    <a:pt x="29" y="7"/>
                    <a:pt x="28" y="7"/>
                    <a:pt x="27" y="5"/>
                  </a:cubicBezTo>
                  <a:cubicBezTo>
                    <a:pt x="26" y="4"/>
                    <a:pt x="25" y="3"/>
                    <a:pt x="25" y="2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0" y="0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2374245" y="5636778"/>
              <a:ext cx="76135" cy="4568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9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2541737" y="5712913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3" h="130" extrusionOk="0">
                  <a:moveTo>
                    <a:pt x="8" y="1"/>
                  </a:moveTo>
                  <a:cubicBezTo>
                    <a:pt x="6" y="3"/>
                    <a:pt x="3" y="8"/>
                    <a:pt x="1" y="14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1" y="59"/>
                    <a:pt x="1" y="94"/>
                    <a:pt x="1" y="130"/>
                  </a:cubicBezTo>
                  <a:cubicBezTo>
                    <a:pt x="18" y="130"/>
                    <a:pt x="35" y="130"/>
                    <a:pt x="53" y="130"/>
                  </a:cubicBezTo>
                  <a:cubicBezTo>
                    <a:pt x="53" y="93"/>
                    <a:pt x="53" y="56"/>
                    <a:pt x="53" y="19"/>
                  </a:cubicBezTo>
                  <a:cubicBezTo>
                    <a:pt x="52" y="16"/>
                    <a:pt x="52" y="13"/>
                    <a:pt x="50" y="9"/>
                  </a:cubicBezTo>
                  <a:cubicBezTo>
                    <a:pt x="49" y="5"/>
                    <a:pt x="47" y="2"/>
                    <a:pt x="45" y="0"/>
                  </a:cubicBezTo>
                  <a:cubicBezTo>
                    <a:pt x="33" y="1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2541737" y="5880395"/>
              <a:ext cx="167491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2587410" y="5895626"/>
              <a:ext cx="76135" cy="106587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1" y="0"/>
                  </a:moveTo>
                  <a:cubicBezTo>
                    <a:pt x="8" y="5"/>
                    <a:pt x="5" y="9"/>
                    <a:pt x="2" y="14"/>
                  </a:cubicBezTo>
                  <a:cubicBezTo>
                    <a:pt x="2" y="15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30"/>
                  </a:cubicBezTo>
                  <a:cubicBezTo>
                    <a:pt x="10" y="32"/>
                    <a:pt x="13" y="30"/>
                    <a:pt x="14" y="30"/>
                  </a:cubicBezTo>
                  <a:cubicBezTo>
                    <a:pt x="15" y="30"/>
                    <a:pt x="18" y="29"/>
                    <a:pt x="19" y="26"/>
                  </a:cubicBezTo>
                  <a:cubicBezTo>
                    <a:pt x="21" y="22"/>
                    <a:pt x="20" y="19"/>
                    <a:pt x="20" y="17"/>
                  </a:cubicBezTo>
                  <a:cubicBezTo>
                    <a:pt x="19" y="14"/>
                    <a:pt x="18" y="13"/>
                    <a:pt x="15" y="8"/>
                  </a:cubicBezTo>
                  <a:cubicBezTo>
                    <a:pt x="13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2572189" y="5682461"/>
              <a:ext cx="106587" cy="30452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0" y="0"/>
                  </a:moveTo>
                  <a:cubicBezTo>
                    <a:pt x="11" y="1"/>
                    <a:pt x="11" y="2"/>
                    <a:pt x="10" y="3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5" y="7"/>
                    <a:pt x="4" y="8"/>
                    <a:pt x="2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1" y="12"/>
                    <a:pt x="23" y="12"/>
                    <a:pt x="35" y="12"/>
                  </a:cubicBezTo>
                  <a:cubicBezTo>
                    <a:pt x="33" y="9"/>
                    <a:pt x="31" y="8"/>
                    <a:pt x="30" y="7"/>
                  </a:cubicBezTo>
                  <a:cubicBezTo>
                    <a:pt x="29" y="7"/>
                    <a:pt x="27" y="7"/>
                    <a:pt x="26" y="5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19" y="0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2602641" y="5636778"/>
              <a:ext cx="45683" cy="4568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2754901" y="5712913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1"/>
                  </a:moveTo>
                  <a:cubicBezTo>
                    <a:pt x="6" y="3"/>
                    <a:pt x="2" y="8"/>
                    <a:pt x="1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7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50" y="9"/>
                  </a:cubicBezTo>
                  <a:cubicBezTo>
                    <a:pt x="48" y="5"/>
                    <a:pt x="46" y="2"/>
                    <a:pt x="45" y="0"/>
                  </a:cubicBezTo>
                  <a:cubicBezTo>
                    <a:pt x="32" y="1"/>
                    <a:pt x="20" y="1"/>
                    <a:pt x="8" y="1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2754901" y="5880395"/>
              <a:ext cx="167491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2800575" y="5895626"/>
              <a:ext cx="76135" cy="106587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0" y="0"/>
                  </a:moveTo>
                  <a:cubicBezTo>
                    <a:pt x="7" y="5"/>
                    <a:pt x="4" y="9"/>
                    <a:pt x="2" y="14"/>
                  </a:cubicBezTo>
                  <a:cubicBezTo>
                    <a:pt x="1" y="15"/>
                    <a:pt x="0" y="18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9" y="32"/>
                    <a:pt x="13" y="30"/>
                    <a:pt x="14" y="30"/>
                  </a:cubicBezTo>
                  <a:cubicBezTo>
                    <a:pt x="14" y="30"/>
                    <a:pt x="17" y="29"/>
                    <a:pt x="19" y="26"/>
                  </a:cubicBezTo>
                  <a:cubicBezTo>
                    <a:pt x="21" y="22"/>
                    <a:pt x="20" y="19"/>
                    <a:pt x="19" y="17"/>
                  </a:cubicBezTo>
                  <a:cubicBezTo>
                    <a:pt x="19" y="14"/>
                    <a:pt x="18" y="13"/>
                    <a:pt x="14" y="8"/>
                  </a:cubicBezTo>
                  <a:cubicBezTo>
                    <a:pt x="12" y="4"/>
                    <a:pt x="11" y="2"/>
                    <a:pt x="10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2785353" y="5682461"/>
              <a:ext cx="106587" cy="30452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1"/>
                    <a:pt x="11" y="2"/>
                    <a:pt x="11" y="3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2" y="12"/>
                    <a:pt x="23" y="12"/>
                    <a:pt x="35" y="12"/>
                  </a:cubicBezTo>
                  <a:cubicBezTo>
                    <a:pt x="33" y="9"/>
                    <a:pt x="32" y="8"/>
                    <a:pt x="30" y="7"/>
                  </a:cubicBezTo>
                  <a:cubicBezTo>
                    <a:pt x="29" y="7"/>
                    <a:pt x="28" y="7"/>
                    <a:pt x="27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0" y="0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2815806" y="5636778"/>
              <a:ext cx="45683" cy="4568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2968066" y="5712913"/>
              <a:ext cx="167491" cy="426330"/>
            </a:xfrm>
            <a:custGeom>
              <a:avLst/>
              <a:gdLst/>
              <a:ahLst/>
              <a:cxnLst/>
              <a:rect l="l" t="t" r="r" b="b"/>
              <a:pathLst>
                <a:path w="52" h="130" extrusionOk="0">
                  <a:moveTo>
                    <a:pt x="8" y="1"/>
                  </a:moveTo>
                  <a:cubicBezTo>
                    <a:pt x="6" y="3"/>
                    <a:pt x="2" y="8"/>
                    <a:pt x="0" y="14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59"/>
                    <a:pt x="0" y="94"/>
                    <a:pt x="0" y="130"/>
                  </a:cubicBezTo>
                  <a:cubicBezTo>
                    <a:pt x="17" y="130"/>
                    <a:pt x="35" y="130"/>
                    <a:pt x="52" y="130"/>
                  </a:cubicBezTo>
                  <a:cubicBezTo>
                    <a:pt x="52" y="93"/>
                    <a:pt x="52" y="56"/>
                    <a:pt x="52" y="19"/>
                  </a:cubicBezTo>
                  <a:cubicBezTo>
                    <a:pt x="52" y="16"/>
                    <a:pt x="51" y="13"/>
                    <a:pt x="49" y="9"/>
                  </a:cubicBezTo>
                  <a:cubicBezTo>
                    <a:pt x="48" y="5"/>
                    <a:pt x="46" y="2"/>
                    <a:pt x="45" y="0"/>
                  </a:cubicBezTo>
                  <a:cubicBezTo>
                    <a:pt x="32" y="1"/>
                    <a:pt x="20" y="1"/>
                    <a:pt x="8" y="1"/>
                  </a:cubicBezTo>
                  <a:close/>
                </a:path>
              </a:pathLst>
            </a:custGeom>
            <a:solidFill>
              <a:srgbClr val="44B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2968066" y="5880395"/>
              <a:ext cx="167491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013740" y="5895626"/>
              <a:ext cx="76135" cy="106587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11" y="0"/>
                  </a:moveTo>
                  <a:cubicBezTo>
                    <a:pt x="8" y="5"/>
                    <a:pt x="5" y="9"/>
                    <a:pt x="3" y="14"/>
                  </a:cubicBezTo>
                  <a:cubicBezTo>
                    <a:pt x="2" y="15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7"/>
                    <a:pt x="6" y="30"/>
                  </a:cubicBezTo>
                  <a:cubicBezTo>
                    <a:pt x="10" y="32"/>
                    <a:pt x="13" y="30"/>
                    <a:pt x="15" y="30"/>
                  </a:cubicBezTo>
                  <a:cubicBezTo>
                    <a:pt x="15" y="30"/>
                    <a:pt x="18" y="29"/>
                    <a:pt x="20" y="26"/>
                  </a:cubicBezTo>
                  <a:cubicBezTo>
                    <a:pt x="22" y="22"/>
                    <a:pt x="21" y="19"/>
                    <a:pt x="20" y="17"/>
                  </a:cubicBezTo>
                  <a:cubicBezTo>
                    <a:pt x="19" y="14"/>
                    <a:pt x="19" y="13"/>
                    <a:pt x="15" y="8"/>
                  </a:cubicBezTo>
                  <a:cubicBezTo>
                    <a:pt x="13" y="4"/>
                    <a:pt x="12" y="2"/>
                    <a:pt x="11" y="0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2998518" y="5682461"/>
              <a:ext cx="106587" cy="30452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1" y="0"/>
                  </a:moveTo>
                  <a:cubicBezTo>
                    <a:pt x="11" y="1"/>
                    <a:pt x="11" y="2"/>
                    <a:pt x="11" y="3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2" y="12"/>
                    <a:pt x="23" y="12"/>
                    <a:pt x="35" y="12"/>
                  </a:cubicBezTo>
                  <a:cubicBezTo>
                    <a:pt x="33" y="9"/>
                    <a:pt x="31" y="8"/>
                    <a:pt x="30" y="7"/>
                  </a:cubicBezTo>
                  <a:cubicBezTo>
                    <a:pt x="29" y="7"/>
                    <a:pt x="28" y="7"/>
                    <a:pt x="26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0" y="0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3013740" y="5636778"/>
              <a:ext cx="60904" cy="4568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283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287809" y="5591105"/>
              <a:ext cx="289300" cy="60904"/>
            </a:xfrm>
            <a:prstGeom prst="rect">
              <a:avLst/>
            </a:pr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287809" y="5697683"/>
              <a:ext cx="289300" cy="60904"/>
            </a:xfrm>
            <a:prstGeom prst="rect">
              <a:avLst/>
            </a:pr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8" name="Google Shape;2448;p46"/>
          <p:cNvSpPr/>
          <p:nvPr/>
        </p:nvSpPr>
        <p:spPr>
          <a:xfrm>
            <a:off x="4642932" y="4631859"/>
            <a:ext cx="167491" cy="1370345"/>
          </a:xfrm>
          <a:custGeom>
            <a:avLst/>
            <a:gdLst/>
            <a:ahLst/>
            <a:cxnLst/>
            <a:rect l="l" t="t" r="r" b="b"/>
            <a:pathLst>
              <a:path w="54" h="423" extrusionOk="0">
                <a:moveTo>
                  <a:pt x="0" y="1"/>
                </a:moveTo>
                <a:cubicBezTo>
                  <a:pt x="0" y="139"/>
                  <a:pt x="0" y="278"/>
                  <a:pt x="0" y="416"/>
                </a:cubicBezTo>
                <a:cubicBezTo>
                  <a:pt x="5" y="419"/>
                  <a:pt x="16" y="423"/>
                  <a:pt x="29" y="423"/>
                </a:cubicBezTo>
                <a:cubicBezTo>
                  <a:pt x="40" y="423"/>
                  <a:pt x="49" y="419"/>
                  <a:pt x="54" y="417"/>
                </a:cubicBezTo>
                <a:cubicBezTo>
                  <a:pt x="54" y="278"/>
                  <a:pt x="54" y="139"/>
                  <a:pt x="54" y="0"/>
                </a:cubicBezTo>
                <a:cubicBezTo>
                  <a:pt x="50" y="3"/>
                  <a:pt x="41" y="8"/>
                  <a:pt x="29" y="9"/>
                </a:cubicBezTo>
                <a:cubicBezTo>
                  <a:pt x="14" y="9"/>
                  <a:pt x="4" y="3"/>
                  <a:pt x="0" y="1"/>
                </a:cubicBezTo>
                <a:close/>
              </a:path>
            </a:pathLst>
          </a:custGeom>
          <a:solidFill>
            <a:srgbClr val="E1F2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46"/>
          <p:cNvSpPr/>
          <p:nvPr/>
        </p:nvSpPr>
        <p:spPr>
          <a:xfrm>
            <a:off x="4642932" y="4601406"/>
            <a:ext cx="167491" cy="60904"/>
          </a:xfrm>
          <a:prstGeom prst="ellipse">
            <a:avLst/>
          </a:prstGeom>
          <a:solidFill>
            <a:srgbClr val="D2E6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46"/>
          <p:cNvSpPr/>
          <p:nvPr/>
        </p:nvSpPr>
        <p:spPr>
          <a:xfrm>
            <a:off x="4917002" y="4601406"/>
            <a:ext cx="167491" cy="60904"/>
          </a:xfrm>
          <a:prstGeom prst="ellipse">
            <a:avLst/>
          </a:prstGeom>
          <a:solidFill>
            <a:srgbClr val="D2E6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46"/>
          <p:cNvSpPr/>
          <p:nvPr/>
        </p:nvSpPr>
        <p:spPr>
          <a:xfrm>
            <a:off x="5191071" y="4601406"/>
            <a:ext cx="167491" cy="60904"/>
          </a:xfrm>
          <a:prstGeom prst="ellipse">
            <a:avLst/>
          </a:prstGeom>
          <a:solidFill>
            <a:srgbClr val="D2E6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46"/>
          <p:cNvSpPr/>
          <p:nvPr/>
        </p:nvSpPr>
        <p:spPr>
          <a:xfrm>
            <a:off x="5465140" y="4601406"/>
            <a:ext cx="167491" cy="60904"/>
          </a:xfrm>
          <a:prstGeom prst="ellipse">
            <a:avLst/>
          </a:prstGeom>
          <a:solidFill>
            <a:srgbClr val="D2E6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46"/>
          <p:cNvSpPr/>
          <p:nvPr/>
        </p:nvSpPr>
        <p:spPr>
          <a:xfrm>
            <a:off x="5739209" y="4601406"/>
            <a:ext cx="167491" cy="60904"/>
          </a:xfrm>
          <a:prstGeom prst="ellipse">
            <a:avLst/>
          </a:prstGeom>
          <a:solidFill>
            <a:srgbClr val="D2E6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46"/>
          <p:cNvSpPr/>
          <p:nvPr/>
        </p:nvSpPr>
        <p:spPr>
          <a:xfrm>
            <a:off x="6013278" y="4601406"/>
            <a:ext cx="167491" cy="60904"/>
          </a:xfrm>
          <a:prstGeom prst="ellipse">
            <a:avLst/>
          </a:prstGeom>
          <a:solidFill>
            <a:srgbClr val="D2E6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46"/>
          <p:cNvSpPr/>
          <p:nvPr/>
        </p:nvSpPr>
        <p:spPr>
          <a:xfrm>
            <a:off x="6272116" y="4601406"/>
            <a:ext cx="182713" cy="60904"/>
          </a:xfrm>
          <a:prstGeom prst="ellipse">
            <a:avLst/>
          </a:prstGeom>
          <a:solidFill>
            <a:srgbClr val="D2E6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6" name="Google Shape;2456;p46"/>
          <p:cNvSpPr/>
          <p:nvPr/>
        </p:nvSpPr>
        <p:spPr>
          <a:xfrm>
            <a:off x="4642932" y="5332257"/>
            <a:ext cx="167491" cy="669947"/>
          </a:xfrm>
          <a:custGeom>
            <a:avLst/>
            <a:gdLst/>
            <a:ahLst/>
            <a:cxnLst/>
            <a:rect l="l" t="t" r="r" b="b"/>
            <a:pathLst>
              <a:path w="54" h="207" extrusionOk="0">
                <a:moveTo>
                  <a:pt x="0" y="1"/>
                </a:moveTo>
                <a:cubicBezTo>
                  <a:pt x="0" y="67"/>
                  <a:pt x="1" y="133"/>
                  <a:pt x="1" y="199"/>
                </a:cubicBezTo>
                <a:cubicBezTo>
                  <a:pt x="5" y="201"/>
                  <a:pt x="12" y="204"/>
                  <a:pt x="22" y="205"/>
                </a:cubicBezTo>
                <a:cubicBezTo>
                  <a:pt x="36" y="207"/>
                  <a:pt x="48" y="203"/>
                  <a:pt x="54" y="201"/>
                </a:cubicBezTo>
                <a:cubicBezTo>
                  <a:pt x="54" y="133"/>
                  <a:pt x="54" y="68"/>
                  <a:pt x="54" y="0"/>
                </a:cubicBezTo>
                <a:cubicBezTo>
                  <a:pt x="51" y="3"/>
                  <a:pt x="42" y="7"/>
                  <a:pt x="31" y="7"/>
                </a:cubicBezTo>
                <a:cubicBezTo>
                  <a:pt x="12" y="7"/>
                  <a:pt x="3" y="3"/>
                  <a:pt x="0" y="1"/>
                </a:cubicBezTo>
                <a:close/>
              </a:path>
            </a:pathLst>
          </a:custGeom>
          <a:solidFill>
            <a:srgbClr val="3BB5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46"/>
          <p:cNvSpPr/>
          <p:nvPr/>
        </p:nvSpPr>
        <p:spPr>
          <a:xfrm>
            <a:off x="4642932" y="5301805"/>
            <a:ext cx="167491" cy="60904"/>
          </a:xfrm>
          <a:prstGeom prst="ellipse">
            <a:avLst/>
          </a:prstGeom>
          <a:solidFill>
            <a:srgbClr val="2A9B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46"/>
          <p:cNvSpPr/>
          <p:nvPr/>
        </p:nvSpPr>
        <p:spPr>
          <a:xfrm>
            <a:off x="4901771" y="5179997"/>
            <a:ext cx="182713" cy="837438"/>
          </a:xfrm>
          <a:custGeom>
            <a:avLst/>
            <a:gdLst/>
            <a:ahLst/>
            <a:cxnLst/>
            <a:rect l="l" t="t" r="r" b="b"/>
            <a:pathLst>
              <a:path w="54" h="255" extrusionOk="0">
                <a:moveTo>
                  <a:pt x="54" y="245"/>
                </a:moveTo>
                <a:cubicBezTo>
                  <a:pt x="38" y="255"/>
                  <a:pt x="20" y="255"/>
                  <a:pt x="0" y="245"/>
                </a:cubicBezTo>
                <a:cubicBezTo>
                  <a:pt x="0" y="0"/>
                  <a:pt x="0" y="0"/>
                  <a:pt x="0" y="0"/>
                </a:cubicBezTo>
                <a:cubicBezTo>
                  <a:pt x="54" y="0"/>
                  <a:pt x="54" y="0"/>
                  <a:pt x="54" y="0"/>
                </a:cubicBezTo>
                <a:lnTo>
                  <a:pt x="54" y="245"/>
                </a:lnTo>
                <a:close/>
              </a:path>
            </a:pathLst>
          </a:custGeom>
          <a:solidFill>
            <a:srgbClr val="3BB5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46"/>
          <p:cNvSpPr/>
          <p:nvPr/>
        </p:nvSpPr>
        <p:spPr>
          <a:xfrm>
            <a:off x="4901771" y="5164775"/>
            <a:ext cx="182713" cy="45683"/>
          </a:xfrm>
          <a:prstGeom prst="ellipse">
            <a:avLst/>
          </a:prstGeom>
          <a:solidFill>
            <a:srgbClr val="2A9B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46"/>
          <p:cNvSpPr/>
          <p:nvPr/>
        </p:nvSpPr>
        <p:spPr>
          <a:xfrm>
            <a:off x="5191071" y="5408392"/>
            <a:ext cx="167491" cy="609042"/>
          </a:xfrm>
          <a:custGeom>
            <a:avLst/>
            <a:gdLst/>
            <a:ahLst/>
            <a:cxnLst/>
            <a:rect l="l" t="t" r="r" b="b"/>
            <a:pathLst>
              <a:path w="53" h="186" extrusionOk="0">
                <a:moveTo>
                  <a:pt x="53" y="176"/>
                </a:moveTo>
                <a:cubicBezTo>
                  <a:pt x="37" y="186"/>
                  <a:pt x="19" y="186"/>
                  <a:pt x="0" y="176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lnTo>
                  <a:pt x="53" y="176"/>
                </a:lnTo>
                <a:close/>
              </a:path>
            </a:pathLst>
          </a:custGeom>
          <a:solidFill>
            <a:srgbClr val="3BB5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46"/>
          <p:cNvSpPr/>
          <p:nvPr/>
        </p:nvSpPr>
        <p:spPr>
          <a:xfrm>
            <a:off x="6272116" y="4845023"/>
            <a:ext cx="182713" cy="1172411"/>
          </a:xfrm>
          <a:custGeom>
            <a:avLst/>
            <a:gdLst/>
            <a:ahLst/>
            <a:cxnLst/>
            <a:rect l="l" t="t" r="r" b="b"/>
            <a:pathLst>
              <a:path w="54" h="359" extrusionOk="0">
                <a:moveTo>
                  <a:pt x="54" y="347"/>
                </a:moveTo>
                <a:cubicBezTo>
                  <a:pt x="38" y="359"/>
                  <a:pt x="20" y="358"/>
                  <a:pt x="0" y="347"/>
                </a:cubicBezTo>
                <a:cubicBezTo>
                  <a:pt x="0" y="0"/>
                  <a:pt x="0" y="0"/>
                  <a:pt x="0" y="0"/>
                </a:cubicBezTo>
                <a:cubicBezTo>
                  <a:pt x="54" y="0"/>
                  <a:pt x="54" y="0"/>
                  <a:pt x="54" y="0"/>
                </a:cubicBezTo>
                <a:lnTo>
                  <a:pt x="54" y="347"/>
                </a:lnTo>
                <a:close/>
              </a:path>
            </a:pathLst>
          </a:custGeom>
          <a:solidFill>
            <a:srgbClr val="3BB5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46"/>
          <p:cNvSpPr/>
          <p:nvPr/>
        </p:nvSpPr>
        <p:spPr>
          <a:xfrm>
            <a:off x="6013278" y="4982063"/>
            <a:ext cx="167491" cy="1035372"/>
          </a:xfrm>
          <a:custGeom>
            <a:avLst/>
            <a:gdLst/>
            <a:ahLst/>
            <a:cxnLst/>
            <a:rect l="l" t="t" r="r" b="b"/>
            <a:pathLst>
              <a:path w="54" h="318" extrusionOk="0">
                <a:moveTo>
                  <a:pt x="54" y="308"/>
                </a:moveTo>
                <a:cubicBezTo>
                  <a:pt x="37" y="318"/>
                  <a:pt x="19" y="318"/>
                  <a:pt x="0" y="308"/>
                </a:cubicBezTo>
                <a:cubicBezTo>
                  <a:pt x="0" y="0"/>
                  <a:pt x="0" y="0"/>
                  <a:pt x="0" y="0"/>
                </a:cubicBezTo>
                <a:cubicBezTo>
                  <a:pt x="54" y="0"/>
                  <a:pt x="54" y="0"/>
                  <a:pt x="54" y="0"/>
                </a:cubicBezTo>
                <a:lnTo>
                  <a:pt x="54" y="308"/>
                </a:lnTo>
                <a:close/>
              </a:path>
            </a:pathLst>
          </a:custGeom>
          <a:solidFill>
            <a:srgbClr val="3BB5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46"/>
          <p:cNvSpPr/>
          <p:nvPr/>
        </p:nvSpPr>
        <p:spPr>
          <a:xfrm>
            <a:off x="5739209" y="5347488"/>
            <a:ext cx="167491" cy="669947"/>
          </a:xfrm>
          <a:custGeom>
            <a:avLst/>
            <a:gdLst/>
            <a:ahLst/>
            <a:cxnLst/>
            <a:rect l="l" t="t" r="r" b="b"/>
            <a:pathLst>
              <a:path w="54" h="207" extrusionOk="0">
                <a:moveTo>
                  <a:pt x="54" y="197"/>
                </a:moveTo>
                <a:cubicBezTo>
                  <a:pt x="37" y="207"/>
                  <a:pt x="19" y="207"/>
                  <a:pt x="0" y="197"/>
                </a:cubicBezTo>
                <a:cubicBezTo>
                  <a:pt x="0" y="0"/>
                  <a:pt x="0" y="0"/>
                  <a:pt x="0" y="0"/>
                </a:cubicBezTo>
                <a:cubicBezTo>
                  <a:pt x="54" y="0"/>
                  <a:pt x="54" y="0"/>
                  <a:pt x="54" y="0"/>
                </a:cubicBezTo>
                <a:lnTo>
                  <a:pt x="54" y="197"/>
                </a:lnTo>
                <a:close/>
              </a:path>
            </a:pathLst>
          </a:custGeom>
          <a:solidFill>
            <a:srgbClr val="3BB5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46"/>
          <p:cNvSpPr/>
          <p:nvPr/>
        </p:nvSpPr>
        <p:spPr>
          <a:xfrm>
            <a:off x="5465140" y="5484518"/>
            <a:ext cx="167491" cy="532917"/>
          </a:xfrm>
          <a:custGeom>
            <a:avLst/>
            <a:gdLst/>
            <a:ahLst/>
            <a:cxnLst/>
            <a:rect l="l" t="t" r="r" b="b"/>
            <a:pathLst>
              <a:path w="54" h="163" extrusionOk="0">
                <a:moveTo>
                  <a:pt x="54" y="153"/>
                </a:moveTo>
                <a:cubicBezTo>
                  <a:pt x="38" y="163"/>
                  <a:pt x="20" y="163"/>
                  <a:pt x="0" y="153"/>
                </a:cubicBezTo>
                <a:cubicBezTo>
                  <a:pt x="0" y="0"/>
                  <a:pt x="0" y="0"/>
                  <a:pt x="0" y="0"/>
                </a:cubicBezTo>
                <a:cubicBezTo>
                  <a:pt x="54" y="0"/>
                  <a:pt x="54" y="0"/>
                  <a:pt x="54" y="0"/>
                </a:cubicBezTo>
                <a:lnTo>
                  <a:pt x="54" y="153"/>
                </a:lnTo>
                <a:close/>
              </a:path>
            </a:pathLst>
          </a:custGeom>
          <a:solidFill>
            <a:srgbClr val="3BB5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46"/>
          <p:cNvSpPr/>
          <p:nvPr/>
        </p:nvSpPr>
        <p:spPr>
          <a:xfrm>
            <a:off x="5191071" y="5377940"/>
            <a:ext cx="167491" cy="60904"/>
          </a:xfrm>
          <a:prstGeom prst="ellipse">
            <a:avLst/>
          </a:prstGeom>
          <a:solidFill>
            <a:srgbClr val="2A9B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46"/>
          <p:cNvSpPr/>
          <p:nvPr/>
        </p:nvSpPr>
        <p:spPr>
          <a:xfrm>
            <a:off x="5465140" y="5454066"/>
            <a:ext cx="167491" cy="60904"/>
          </a:xfrm>
          <a:prstGeom prst="ellipse">
            <a:avLst/>
          </a:prstGeom>
          <a:solidFill>
            <a:srgbClr val="2A9B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46"/>
          <p:cNvSpPr/>
          <p:nvPr/>
        </p:nvSpPr>
        <p:spPr>
          <a:xfrm>
            <a:off x="5739209" y="5317036"/>
            <a:ext cx="167491" cy="45683"/>
          </a:xfrm>
          <a:prstGeom prst="ellipse">
            <a:avLst/>
          </a:prstGeom>
          <a:solidFill>
            <a:srgbClr val="2A9B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46"/>
          <p:cNvSpPr/>
          <p:nvPr/>
        </p:nvSpPr>
        <p:spPr>
          <a:xfrm>
            <a:off x="6013278" y="4951611"/>
            <a:ext cx="167491" cy="60904"/>
          </a:xfrm>
          <a:prstGeom prst="ellipse">
            <a:avLst/>
          </a:prstGeom>
          <a:solidFill>
            <a:srgbClr val="2A9B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46"/>
          <p:cNvSpPr/>
          <p:nvPr/>
        </p:nvSpPr>
        <p:spPr>
          <a:xfrm>
            <a:off x="6272116" y="4814571"/>
            <a:ext cx="182713" cy="60904"/>
          </a:xfrm>
          <a:prstGeom prst="ellipse">
            <a:avLst/>
          </a:prstGeom>
          <a:solidFill>
            <a:srgbClr val="2A9B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46"/>
          <p:cNvSpPr/>
          <p:nvPr/>
        </p:nvSpPr>
        <p:spPr>
          <a:xfrm>
            <a:off x="4642932" y="4175077"/>
            <a:ext cx="243617" cy="258848"/>
          </a:xfrm>
          <a:prstGeom prst="ellipse">
            <a:avLst/>
          </a:prstGeom>
          <a:solidFill>
            <a:srgbClr val="3CB2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46"/>
          <p:cNvSpPr/>
          <p:nvPr/>
        </p:nvSpPr>
        <p:spPr>
          <a:xfrm>
            <a:off x="4962675" y="4175077"/>
            <a:ext cx="243617" cy="258848"/>
          </a:xfrm>
          <a:prstGeom prst="ellipse">
            <a:avLst/>
          </a:prstGeom>
          <a:solidFill>
            <a:srgbClr val="40AB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46"/>
          <p:cNvSpPr/>
          <p:nvPr/>
        </p:nvSpPr>
        <p:spPr>
          <a:xfrm>
            <a:off x="5282427" y="4175077"/>
            <a:ext cx="243617" cy="258848"/>
          </a:xfrm>
          <a:prstGeom prst="ellipse">
            <a:avLst/>
          </a:prstGeom>
          <a:solidFill>
            <a:srgbClr val="E2F3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46"/>
          <p:cNvSpPr/>
          <p:nvPr/>
        </p:nvSpPr>
        <p:spPr>
          <a:xfrm>
            <a:off x="5586948" y="4175077"/>
            <a:ext cx="243617" cy="258848"/>
          </a:xfrm>
          <a:prstGeom prst="ellipse">
            <a:avLst/>
          </a:prstGeom>
          <a:solidFill>
            <a:srgbClr val="E0F2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46"/>
          <p:cNvSpPr/>
          <p:nvPr/>
        </p:nvSpPr>
        <p:spPr>
          <a:xfrm>
            <a:off x="5906690" y="4175077"/>
            <a:ext cx="243617" cy="258848"/>
          </a:xfrm>
          <a:prstGeom prst="ellipse">
            <a:avLst/>
          </a:prstGeom>
          <a:solidFill>
            <a:srgbClr val="E0F2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46"/>
          <p:cNvSpPr/>
          <p:nvPr/>
        </p:nvSpPr>
        <p:spPr>
          <a:xfrm>
            <a:off x="4703837" y="4220760"/>
            <a:ext cx="121808" cy="182713"/>
          </a:xfrm>
          <a:custGeom>
            <a:avLst/>
            <a:gdLst/>
            <a:ahLst/>
            <a:cxnLst/>
            <a:rect l="l" t="t" r="r" b="b"/>
            <a:pathLst>
              <a:path w="36" h="53" extrusionOk="0">
                <a:moveTo>
                  <a:pt x="18" y="0"/>
                </a:moveTo>
                <a:cubicBezTo>
                  <a:pt x="15" y="6"/>
                  <a:pt x="10" y="13"/>
                  <a:pt x="5" y="21"/>
                </a:cubicBezTo>
                <a:cubicBezTo>
                  <a:pt x="4" y="23"/>
                  <a:pt x="3" y="25"/>
                  <a:pt x="2" y="30"/>
                </a:cubicBezTo>
                <a:cubicBezTo>
                  <a:pt x="1" y="33"/>
                  <a:pt x="0" y="36"/>
                  <a:pt x="2" y="41"/>
                </a:cubicBezTo>
                <a:cubicBezTo>
                  <a:pt x="4" y="47"/>
                  <a:pt x="10" y="50"/>
                  <a:pt x="11" y="51"/>
                </a:cubicBezTo>
                <a:cubicBezTo>
                  <a:pt x="17" y="53"/>
                  <a:pt x="23" y="52"/>
                  <a:pt x="24" y="51"/>
                </a:cubicBezTo>
                <a:cubicBezTo>
                  <a:pt x="26" y="51"/>
                  <a:pt x="30" y="49"/>
                  <a:pt x="33" y="45"/>
                </a:cubicBezTo>
                <a:cubicBezTo>
                  <a:pt x="36" y="42"/>
                  <a:pt x="36" y="38"/>
                  <a:pt x="36" y="36"/>
                </a:cubicBezTo>
                <a:cubicBezTo>
                  <a:pt x="36" y="32"/>
                  <a:pt x="35" y="29"/>
                  <a:pt x="34" y="26"/>
                </a:cubicBezTo>
                <a:cubicBezTo>
                  <a:pt x="33" y="22"/>
                  <a:pt x="31" y="19"/>
                  <a:pt x="26" y="11"/>
                </a:cubicBezTo>
                <a:cubicBezTo>
                  <a:pt x="23" y="7"/>
                  <a:pt x="20" y="3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46"/>
          <p:cNvSpPr/>
          <p:nvPr/>
        </p:nvSpPr>
        <p:spPr>
          <a:xfrm>
            <a:off x="4734289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1" y="10"/>
                </a:moveTo>
                <a:cubicBezTo>
                  <a:pt x="1" y="9"/>
                  <a:pt x="0" y="9"/>
                  <a:pt x="0" y="8"/>
                </a:cubicBezTo>
                <a:cubicBezTo>
                  <a:pt x="1" y="8"/>
                  <a:pt x="1" y="7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3"/>
                  <a:pt x="5" y="4"/>
                </a:cubicBezTo>
                <a:cubicBezTo>
                  <a:pt x="3" y="6"/>
                  <a:pt x="4" y="6"/>
                  <a:pt x="3" y="7"/>
                </a:cubicBezTo>
                <a:cubicBezTo>
                  <a:pt x="2" y="8"/>
                  <a:pt x="2" y="10"/>
                  <a:pt x="1" y="10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46"/>
          <p:cNvSpPr/>
          <p:nvPr/>
        </p:nvSpPr>
        <p:spPr>
          <a:xfrm>
            <a:off x="5023579" y="4220760"/>
            <a:ext cx="121808" cy="182713"/>
          </a:xfrm>
          <a:custGeom>
            <a:avLst/>
            <a:gdLst/>
            <a:ahLst/>
            <a:cxnLst/>
            <a:rect l="l" t="t" r="r" b="b"/>
            <a:pathLst>
              <a:path w="36" h="53" extrusionOk="0">
                <a:moveTo>
                  <a:pt x="18" y="0"/>
                </a:moveTo>
                <a:cubicBezTo>
                  <a:pt x="15" y="6"/>
                  <a:pt x="10" y="13"/>
                  <a:pt x="5" y="21"/>
                </a:cubicBezTo>
                <a:cubicBezTo>
                  <a:pt x="4" y="23"/>
                  <a:pt x="3" y="25"/>
                  <a:pt x="2" y="30"/>
                </a:cubicBezTo>
                <a:cubicBezTo>
                  <a:pt x="1" y="33"/>
                  <a:pt x="0" y="36"/>
                  <a:pt x="2" y="41"/>
                </a:cubicBezTo>
                <a:cubicBezTo>
                  <a:pt x="4" y="47"/>
                  <a:pt x="10" y="50"/>
                  <a:pt x="11" y="51"/>
                </a:cubicBezTo>
                <a:cubicBezTo>
                  <a:pt x="17" y="53"/>
                  <a:pt x="23" y="52"/>
                  <a:pt x="24" y="51"/>
                </a:cubicBezTo>
                <a:cubicBezTo>
                  <a:pt x="26" y="51"/>
                  <a:pt x="30" y="49"/>
                  <a:pt x="33" y="45"/>
                </a:cubicBezTo>
                <a:cubicBezTo>
                  <a:pt x="36" y="42"/>
                  <a:pt x="36" y="38"/>
                  <a:pt x="36" y="36"/>
                </a:cubicBezTo>
                <a:cubicBezTo>
                  <a:pt x="36" y="32"/>
                  <a:pt x="35" y="29"/>
                  <a:pt x="34" y="26"/>
                </a:cubicBezTo>
                <a:cubicBezTo>
                  <a:pt x="33" y="22"/>
                  <a:pt x="31" y="19"/>
                  <a:pt x="26" y="11"/>
                </a:cubicBezTo>
                <a:cubicBezTo>
                  <a:pt x="23" y="7"/>
                  <a:pt x="20" y="3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46"/>
          <p:cNvSpPr/>
          <p:nvPr/>
        </p:nvSpPr>
        <p:spPr>
          <a:xfrm>
            <a:off x="5054031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1" y="10"/>
                </a:moveTo>
                <a:cubicBezTo>
                  <a:pt x="1" y="9"/>
                  <a:pt x="0" y="9"/>
                  <a:pt x="0" y="8"/>
                </a:cubicBezTo>
                <a:cubicBezTo>
                  <a:pt x="0" y="8"/>
                  <a:pt x="1" y="7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3"/>
                  <a:pt x="5" y="4"/>
                </a:cubicBezTo>
                <a:cubicBezTo>
                  <a:pt x="3" y="6"/>
                  <a:pt x="4" y="6"/>
                  <a:pt x="3" y="7"/>
                </a:cubicBezTo>
                <a:cubicBezTo>
                  <a:pt x="2" y="8"/>
                  <a:pt x="2" y="10"/>
                  <a:pt x="1" y="10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46"/>
          <p:cNvSpPr/>
          <p:nvPr/>
        </p:nvSpPr>
        <p:spPr>
          <a:xfrm>
            <a:off x="5343331" y="4220760"/>
            <a:ext cx="121808" cy="182713"/>
          </a:xfrm>
          <a:custGeom>
            <a:avLst/>
            <a:gdLst/>
            <a:ahLst/>
            <a:cxnLst/>
            <a:rect l="l" t="t" r="r" b="b"/>
            <a:pathLst>
              <a:path w="36" h="53" extrusionOk="0">
                <a:moveTo>
                  <a:pt x="18" y="0"/>
                </a:moveTo>
                <a:cubicBezTo>
                  <a:pt x="15" y="6"/>
                  <a:pt x="10" y="13"/>
                  <a:pt x="5" y="21"/>
                </a:cubicBezTo>
                <a:cubicBezTo>
                  <a:pt x="4" y="23"/>
                  <a:pt x="3" y="25"/>
                  <a:pt x="2" y="30"/>
                </a:cubicBezTo>
                <a:cubicBezTo>
                  <a:pt x="1" y="33"/>
                  <a:pt x="0" y="36"/>
                  <a:pt x="2" y="41"/>
                </a:cubicBezTo>
                <a:cubicBezTo>
                  <a:pt x="4" y="47"/>
                  <a:pt x="10" y="50"/>
                  <a:pt x="11" y="51"/>
                </a:cubicBezTo>
                <a:cubicBezTo>
                  <a:pt x="17" y="53"/>
                  <a:pt x="23" y="52"/>
                  <a:pt x="24" y="51"/>
                </a:cubicBezTo>
                <a:cubicBezTo>
                  <a:pt x="26" y="51"/>
                  <a:pt x="30" y="49"/>
                  <a:pt x="33" y="45"/>
                </a:cubicBezTo>
                <a:cubicBezTo>
                  <a:pt x="36" y="42"/>
                  <a:pt x="36" y="38"/>
                  <a:pt x="36" y="36"/>
                </a:cubicBezTo>
                <a:cubicBezTo>
                  <a:pt x="36" y="32"/>
                  <a:pt x="35" y="29"/>
                  <a:pt x="34" y="26"/>
                </a:cubicBezTo>
                <a:cubicBezTo>
                  <a:pt x="33" y="22"/>
                  <a:pt x="31" y="19"/>
                  <a:pt x="26" y="11"/>
                </a:cubicBezTo>
                <a:cubicBezTo>
                  <a:pt x="23" y="7"/>
                  <a:pt x="20" y="3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46"/>
          <p:cNvSpPr/>
          <p:nvPr/>
        </p:nvSpPr>
        <p:spPr>
          <a:xfrm>
            <a:off x="5373783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1" y="10"/>
                </a:moveTo>
                <a:cubicBezTo>
                  <a:pt x="1" y="9"/>
                  <a:pt x="0" y="9"/>
                  <a:pt x="0" y="8"/>
                </a:cubicBezTo>
                <a:cubicBezTo>
                  <a:pt x="0" y="8"/>
                  <a:pt x="1" y="7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3"/>
                  <a:pt x="5" y="4"/>
                </a:cubicBezTo>
                <a:cubicBezTo>
                  <a:pt x="3" y="6"/>
                  <a:pt x="4" y="6"/>
                  <a:pt x="3" y="7"/>
                </a:cubicBezTo>
                <a:cubicBezTo>
                  <a:pt x="2" y="8"/>
                  <a:pt x="2" y="10"/>
                  <a:pt x="1" y="10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46"/>
          <p:cNvSpPr/>
          <p:nvPr/>
        </p:nvSpPr>
        <p:spPr>
          <a:xfrm>
            <a:off x="5663074" y="4220760"/>
            <a:ext cx="106587" cy="182713"/>
          </a:xfrm>
          <a:custGeom>
            <a:avLst/>
            <a:gdLst/>
            <a:ahLst/>
            <a:cxnLst/>
            <a:rect l="l" t="t" r="r" b="b"/>
            <a:pathLst>
              <a:path w="36" h="53" extrusionOk="0">
                <a:moveTo>
                  <a:pt x="18" y="0"/>
                </a:moveTo>
                <a:cubicBezTo>
                  <a:pt x="14" y="6"/>
                  <a:pt x="9" y="13"/>
                  <a:pt x="5" y="21"/>
                </a:cubicBezTo>
                <a:cubicBezTo>
                  <a:pt x="4" y="23"/>
                  <a:pt x="2" y="25"/>
                  <a:pt x="1" y="30"/>
                </a:cubicBezTo>
                <a:cubicBezTo>
                  <a:pt x="1" y="33"/>
                  <a:pt x="0" y="36"/>
                  <a:pt x="1" y="41"/>
                </a:cubicBezTo>
                <a:cubicBezTo>
                  <a:pt x="4" y="47"/>
                  <a:pt x="10" y="50"/>
                  <a:pt x="11" y="51"/>
                </a:cubicBezTo>
                <a:cubicBezTo>
                  <a:pt x="17" y="53"/>
                  <a:pt x="22" y="52"/>
                  <a:pt x="24" y="51"/>
                </a:cubicBezTo>
                <a:cubicBezTo>
                  <a:pt x="25" y="51"/>
                  <a:pt x="30" y="49"/>
                  <a:pt x="33" y="45"/>
                </a:cubicBezTo>
                <a:cubicBezTo>
                  <a:pt x="35" y="42"/>
                  <a:pt x="36" y="38"/>
                  <a:pt x="36" y="36"/>
                </a:cubicBezTo>
                <a:cubicBezTo>
                  <a:pt x="36" y="32"/>
                  <a:pt x="35" y="29"/>
                  <a:pt x="34" y="26"/>
                </a:cubicBezTo>
                <a:cubicBezTo>
                  <a:pt x="32" y="22"/>
                  <a:pt x="31" y="19"/>
                  <a:pt x="25" y="11"/>
                </a:cubicBezTo>
                <a:cubicBezTo>
                  <a:pt x="22" y="7"/>
                  <a:pt x="20" y="3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46"/>
          <p:cNvSpPr/>
          <p:nvPr/>
        </p:nvSpPr>
        <p:spPr>
          <a:xfrm>
            <a:off x="5693526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0" y="10"/>
                </a:moveTo>
                <a:cubicBezTo>
                  <a:pt x="0" y="9"/>
                  <a:pt x="0" y="9"/>
                  <a:pt x="0" y="8"/>
                </a:cubicBezTo>
                <a:cubicBezTo>
                  <a:pt x="0" y="8"/>
                  <a:pt x="0" y="7"/>
                  <a:pt x="1" y="5"/>
                </a:cubicBezTo>
                <a:cubicBezTo>
                  <a:pt x="2" y="4"/>
                  <a:pt x="3" y="3"/>
                  <a:pt x="4" y="2"/>
                </a:cubicBezTo>
                <a:cubicBezTo>
                  <a:pt x="4" y="0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5" y="3"/>
                  <a:pt x="4" y="4"/>
                </a:cubicBezTo>
                <a:cubicBezTo>
                  <a:pt x="3" y="6"/>
                  <a:pt x="3" y="6"/>
                  <a:pt x="2" y="7"/>
                </a:cubicBezTo>
                <a:cubicBezTo>
                  <a:pt x="2" y="8"/>
                  <a:pt x="1" y="10"/>
                  <a:pt x="0" y="10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46"/>
          <p:cNvSpPr/>
          <p:nvPr/>
        </p:nvSpPr>
        <p:spPr>
          <a:xfrm>
            <a:off x="5982826" y="4220760"/>
            <a:ext cx="121808" cy="182713"/>
          </a:xfrm>
          <a:custGeom>
            <a:avLst/>
            <a:gdLst/>
            <a:ahLst/>
            <a:cxnLst/>
            <a:rect l="l" t="t" r="r" b="b"/>
            <a:pathLst>
              <a:path w="36" h="53" extrusionOk="0">
                <a:moveTo>
                  <a:pt x="18" y="0"/>
                </a:moveTo>
                <a:cubicBezTo>
                  <a:pt x="14" y="6"/>
                  <a:pt x="9" y="13"/>
                  <a:pt x="5" y="21"/>
                </a:cubicBezTo>
                <a:cubicBezTo>
                  <a:pt x="4" y="23"/>
                  <a:pt x="2" y="25"/>
                  <a:pt x="1" y="30"/>
                </a:cubicBezTo>
                <a:cubicBezTo>
                  <a:pt x="1" y="33"/>
                  <a:pt x="0" y="36"/>
                  <a:pt x="1" y="41"/>
                </a:cubicBezTo>
                <a:cubicBezTo>
                  <a:pt x="4" y="47"/>
                  <a:pt x="10" y="50"/>
                  <a:pt x="11" y="51"/>
                </a:cubicBezTo>
                <a:cubicBezTo>
                  <a:pt x="17" y="53"/>
                  <a:pt x="22" y="52"/>
                  <a:pt x="24" y="51"/>
                </a:cubicBezTo>
                <a:cubicBezTo>
                  <a:pt x="25" y="51"/>
                  <a:pt x="30" y="49"/>
                  <a:pt x="33" y="45"/>
                </a:cubicBezTo>
                <a:cubicBezTo>
                  <a:pt x="36" y="42"/>
                  <a:pt x="36" y="38"/>
                  <a:pt x="36" y="36"/>
                </a:cubicBezTo>
                <a:cubicBezTo>
                  <a:pt x="36" y="32"/>
                  <a:pt x="35" y="29"/>
                  <a:pt x="34" y="26"/>
                </a:cubicBezTo>
                <a:cubicBezTo>
                  <a:pt x="32" y="22"/>
                  <a:pt x="31" y="19"/>
                  <a:pt x="25" y="11"/>
                </a:cubicBezTo>
                <a:cubicBezTo>
                  <a:pt x="22" y="7"/>
                  <a:pt x="20" y="3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46"/>
          <p:cNvSpPr/>
          <p:nvPr/>
        </p:nvSpPr>
        <p:spPr>
          <a:xfrm>
            <a:off x="6013278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0" y="10"/>
                </a:moveTo>
                <a:cubicBezTo>
                  <a:pt x="0" y="9"/>
                  <a:pt x="0" y="9"/>
                  <a:pt x="0" y="8"/>
                </a:cubicBezTo>
                <a:cubicBezTo>
                  <a:pt x="0" y="8"/>
                  <a:pt x="1" y="7"/>
                  <a:pt x="1" y="5"/>
                </a:cubicBezTo>
                <a:cubicBezTo>
                  <a:pt x="2" y="4"/>
                  <a:pt x="3" y="3"/>
                  <a:pt x="4" y="2"/>
                </a:cubicBezTo>
                <a:cubicBezTo>
                  <a:pt x="4" y="0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5" y="3"/>
                  <a:pt x="4" y="4"/>
                </a:cubicBezTo>
                <a:cubicBezTo>
                  <a:pt x="3" y="6"/>
                  <a:pt x="3" y="6"/>
                  <a:pt x="3" y="7"/>
                </a:cubicBezTo>
                <a:cubicBezTo>
                  <a:pt x="2" y="8"/>
                  <a:pt x="1" y="10"/>
                  <a:pt x="0" y="10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46"/>
          <p:cNvSpPr/>
          <p:nvPr/>
        </p:nvSpPr>
        <p:spPr>
          <a:xfrm>
            <a:off x="7444527" y="2484989"/>
            <a:ext cx="380656" cy="578590"/>
          </a:xfrm>
          <a:custGeom>
            <a:avLst/>
            <a:gdLst/>
            <a:ahLst/>
            <a:cxnLst/>
            <a:rect l="l" t="t" r="r" b="b"/>
            <a:pathLst>
              <a:path w="121" h="176" extrusionOk="0">
                <a:moveTo>
                  <a:pt x="61" y="0"/>
                </a:moveTo>
                <a:cubicBezTo>
                  <a:pt x="48" y="18"/>
                  <a:pt x="32" y="42"/>
                  <a:pt x="17" y="68"/>
                </a:cubicBezTo>
                <a:cubicBezTo>
                  <a:pt x="14" y="74"/>
                  <a:pt x="8" y="84"/>
                  <a:pt x="5" y="97"/>
                </a:cubicBezTo>
                <a:cubicBezTo>
                  <a:pt x="3" y="107"/>
                  <a:pt x="0" y="120"/>
                  <a:pt x="5" y="134"/>
                </a:cubicBezTo>
                <a:cubicBezTo>
                  <a:pt x="13" y="156"/>
                  <a:pt x="34" y="166"/>
                  <a:pt x="37" y="167"/>
                </a:cubicBezTo>
                <a:cubicBezTo>
                  <a:pt x="57" y="176"/>
                  <a:pt x="74" y="171"/>
                  <a:pt x="79" y="169"/>
                </a:cubicBezTo>
                <a:cubicBezTo>
                  <a:pt x="86" y="168"/>
                  <a:pt x="99" y="163"/>
                  <a:pt x="110" y="150"/>
                </a:cubicBezTo>
                <a:cubicBezTo>
                  <a:pt x="119" y="137"/>
                  <a:pt x="120" y="124"/>
                  <a:pt x="120" y="118"/>
                </a:cubicBezTo>
                <a:cubicBezTo>
                  <a:pt x="121" y="104"/>
                  <a:pt x="117" y="95"/>
                  <a:pt x="113" y="84"/>
                </a:cubicBezTo>
                <a:cubicBezTo>
                  <a:pt x="108" y="71"/>
                  <a:pt x="103" y="62"/>
                  <a:pt x="84" y="35"/>
                </a:cubicBezTo>
                <a:cubicBezTo>
                  <a:pt x="75" y="21"/>
                  <a:pt x="67" y="9"/>
                  <a:pt x="61" y="0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46"/>
          <p:cNvSpPr/>
          <p:nvPr/>
        </p:nvSpPr>
        <p:spPr>
          <a:xfrm>
            <a:off x="9895918" y="3139705"/>
            <a:ext cx="395877" cy="578590"/>
          </a:xfrm>
          <a:custGeom>
            <a:avLst/>
            <a:gdLst/>
            <a:ahLst/>
            <a:cxnLst/>
            <a:rect l="l" t="t" r="r" b="b"/>
            <a:pathLst>
              <a:path w="123" h="180" extrusionOk="0">
                <a:moveTo>
                  <a:pt x="62" y="0"/>
                </a:moveTo>
                <a:cubicBezTo>
                  <a:pt x="49" y="17"/>
                  <a:pt x="33" y="42"/>
                  <a:pt x="17" y="69"/>
                </a:cubicBezTo>
                <a:cubicBezTo>
                  <a:pt x="14" y="75"/>
                  <a:pt x="8" y="85"/>
                  <a:pt x="5" y="99"/>
                </a:cubicBezTo>
                <a:cubicBezTo>
                  <a:pt x="3" y="109"/>
                  <a:pt x="0" y="122"/>
                  <a:pt x="5" y="137"/>
                </a:cubicBezTo>
                <a:cubicBezTo>
                  <a:pt x="13" y="160"/>
                  <a:pt x="34" y="169"/>
                  <a:pt x="38" y="171"/>
                </a:cubicBezTo>
                <a:cubicBezTo>
                  <a:pt x="58" y="180"/>
                  <a:pt x="76" y="175"/>
                  <a:pt x="81" y="173"/>
                </a:cubicBezTo>
                <a:cubicBezTo>
                  <a:pt x="87" y="171"/>
                  <a:pt x="102" y="167"/>
                  <a:pt x="112" y="153"/>
                </a:cubicBezTo>
                <a:cubicBezTo>
                  <a:pt x="122" y="140"/>
                  <a:pt x="122" y="127"/>
                  <a:pt x="123" y="120"/>
                </a:cubicBezTo>
                <a:cubicBezTo>
                  <a:pt x="123" y="106"/>
                  <a:pt x="120" y="96"/>
                  <a:pt x="116" y="85"/>
                </a:cubicBezTo>
                <a:cubicBezTo>
                  <a:pt x="110" y="72"/>
                  <a:pt x="105" y="63"/>
                  <a:pt x="86" y="35"/>
                </a:cubicBezTo>
                <a:cubicBezTo>
                  <a:pt x="77" y="21"/>
                  <a:pt x="69" y="9"/>
                  <a:pt x="62" y="0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46"/>
          <p:cNvSpPr/>
          <p:nvPr/>
        </p:nvSpPr>
        <p:spPr>
          <a:xfrm>
            <a:off x="9591396" y="3185388"/>
            <a:ext cx="60904" cy="15231"/>
          </a:xfrm>
          <a:prstGeom prst="ellipse">
            <a:avLst/>
          </a:prstGeom>
          <a:solidFill>
            <a:srgbClr val="3097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46"/>
          <p:cNvSpPr/>
          <p:nvPr/>
        </p:nvSpPr>
        <p:spPr>
          <a:xfrm>
            <a:off x="9439136" y="3109253"/>
            <a:ext cx="137039" cy="60904"/>
          </a:xfrm>
          <a:custGeom>
            <a:avLst/>
            <a:gdLst/>
            <a:ahLst/>
            <a:cxnLst/>
            <a:rect l="l" t="t" r="r" b="b"/>
            <a:pathLst>
              <a:path w="41" h="19" extrusionOk="0">
                <a:moveTo>
                  <a:pt x="0" y="19"/>
                </a:moveTo>
                <a:cubicBezTo>
                  <a:pt x="2" y="15"/>
                  <a:pt x="6" y="10"/>
                  <a:pt x="9" y="5"/>
                </a:cubicBezTo>
                <a:cubicBezTo>
                  <a:pt x="10" y="4"/>
                  <a:pt x="12" y="0"/>
                  <a:pt x="1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1" y="0"/>
                  <a:pt x="24" y="0"/>
                </a:cubicBezTo>
                <a:cubicBezTo>
                  <a:pt x="26" y="0"/>
                  <a:pt x="28" y="0"/>
                  <a:pt x="28" y="0"/>
                </a:cubicBezTo>
                <a:cubicBezTo>
                  <a:pt x="30" y="2"/>
                  <a:pt x="31" y="4"/>
                  <a:pt x="33" y="7"/>
                </a:cubicBezTo>
                <a:cubicBezTo>
                  <a:pt x="35" y="11"/>
                  <a:pt x="38" y="14"/>
                  <a:pt x="41" y="18"/>
                </a:cubicBezTo>
                <a:cubicBezTo>
                  <a:pt x="27" y="19"/>
                  <a:pt x="13" y="19"/>
                  <a:pt x="0" y="19"/>
                </a:cubicBezTo>
                <a:close/>
              </a:path>
            </a:pathLst>
          </a:custGeom>
          <a:solidFill>
            <a:srgbClr val="DEF1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46"/>
          <p:cNvSpPr/>
          <p:nvPr/>
        </p:nvSpPr>
        <p:spPr>
          <a:xfrm>
            <a:off x="9484819" y="3109253"/>
            <a:ext cx="45683" cy="15231"/>
          </a:xfrm>
          <a:prstGeom prst="ellipse">
            <a:avLst/>
          </a:prstGeom>
          <a:solidFill>
            <a:srgbClr val="3097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46"/>
          <p:cNvSpPr/>
          <p:nvPr/>
        </p:nvSpPr>
        <p:spPr>
          <a:xfrm>
            <a:off x="9560944" y="3185388"/>
            <a:ext cx="121808" cy="60904"/>
          </a:xfrm>
          <a:custGeom>
            <a:avLst/>
            <a:gdLst/>
            <a:ahLst/>
            <a:cxnLst/>
            <a:rect l="l" t="t" r="r" b="b"/>
            <a:pathLst>
              <a:path w="41" h="19" extrusionOk="0">
                <a:moveTo>
                  <a:pt x="0" y="19"/>
                </a:moveTo>
                <a:cubicBezTo>
                  <a:pt x="2" y="15"/>
                  <a:pt x="6" y="10"/>
                  <a:pt x="9" y="5"/>
                </a:cubicBezTo>
                <a:cubicBezTo>
                  <a:pt x="10" y="3"/>
                  <a:pt x="12" y="0"/>
                  <a:pt x="1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2" y="0"/>
                  <a:pt x="24" y="0"/>
                </a:cubicBezTo>
                <a:cubicBezTo>
                  <a:pt x="27" y="0"/>
                  <a:pt x="29" y="0"/>
                  <a:pt x="29" y="0"/>
                </a:cubicBezTo>
                <a:cubicBezTo>
                  <a:pt x="30" y="2"/>
                  <a:pt x="31" y="4"/>
                  <a:pt x="33" y="7"/>
                </a:cubicBezTo>
                <a:cubicBezTo>
                  <a:pt x="36" y="11"/>
                  <a:pt x="39" y="14"/>
                  <a:pt x="41" y="18"/>
                </a:cubicBezTo>
                <a:cubicBezTo>
                  <a:pt x="27" y="19"/>
                  <a:pt x="13" y="19"/>
                  <a:pt x="0" y="19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46"/>
          <p:cNvSpPr/>
          <p:nvPr/>
        </p:nvSpPr>
        <p:spPr>
          <a:xfrm>
            <a:off x="9591396" y="3185388"/>
            <a:ext cx="60904" cy="15231"/>
          </a:xfrm>
          <a:prstGeom prst="ellipse">
            <a:avLst/>
          </a:prstGeom>
          <a:solidFill>
            <a:srgbClr val="3097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46"/>
          <p:cNvSpPr/>
          <p:nvPr/>
        </p:nvSpPr>
        <p:spPr>
          <a:xfrm>
            <a:off x="9043258" y="3154936"/>
            <a:ext cx="213165" cy="152261"/>
          </a:xfrm>
          <a:custGeom>
            <a:avLst/>
            <a:gdLst/>
            <a:ahLst/>
            <a:cxnLst/>
            <a:rect l="l" t="t" r="r" b="b"/>
            <a:pathLst>
              <a:path w="66" h="49" extrusionOk="0">
                <a:moveTo>
                  <a:pt x="0" y="49"/>
                </a:moveTo>
                <a:cubicBezTo>
                  <a:pt x="4" y="42"/>
                  <a:pt x="10" y="35"/>
                  <a:pt x="15" y="27"/>
                </a:cubicBezTo>
                <a:cubicBezTo>
                  <a:pt x="21" y="17"/>
                  <a:pt x="27" y="8"/>
                  <a:pt x="33" y="0"/>
                </a:cubicBezTo>
                <a:cubicBezTo>
                  <a:pt x="40" y="9"/>
                  <a:pt x="46" y="19"/>
                  <a:pt x="53" y="29"/>
                </a:cubicBezTo>
                <a:cubicBezTo>
                  <a:pt x="58" y="36"/>
                  <a:pt x="62" y="42"/>
                  <a:pt x="66" y="48"/>
                </a:cubicBezTo>
                <a:cubicBezTo>
                  <a:pt x="44" y="49"/>
                  <a:pt x="22" y="49"/>
                  <a:pt x="0" y="49"/>
                </a:cubicBezTo>
                <a:close/>
              </a:path>
            </a:pathLst>
          </a:custGeom>
          <a:solidFill>
            <a:srgbClr val="DEF1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46"/>
          <p:cNvSpPr/>
          <p:nvPr/>
        </p:nvSpPr>
        <p:spPr>
          <a:xfrm>
            <a:off x="9043258" y="3215840"/>
            <a:ext cx="213165" cy="91356"/>
          </a:xfrm>
          <a:custGeom>
            <a:avLst/>
            <a:gdLst/>
            <a:ahLst/>
            <a:cxnLst/>
            <a:rect l="l" t="t" r="r" b="b"/>
            <a:pathLst>
              <a:path w="66" h="31" extrusionOk="0">
                <a:moveTo>
                  <a:pt x="0" y="31"/>
                </a:moveTo>
                <a:cubicBezTo>
                  <a:pt x="4" y="24"/>
                  <a:pt x="10" y="16"/>
                  <a:pt x="15" y="9"/>
                </a:cubicBezTo>
                <a:cubicBezTo>
                  <a:pt x="16" y="6"/>
                  <a:pt x="20" y="0"/>
                  <a:pt x="2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5" y="0"/>
                  <a:pt x="39" y="0"/>
                </a:cubicBezTo>
                <a:cubicBezTo>
                  <a:pt x="43" y="0"/>
                  <a:pt x="46" y="0"/>
                  <a:pt x="46" y="0"/>
                </a:cubicBezTo>
                <a:cubicBezTo>
                  <a:pt x="49" y="4"/>
                  <a:pt x="51" y="7"/>
                  <a:pt x="53" y="11"/>
                </a:cubicBezTo>
                <a:cubicBezTo>
                  <a:pt x="58" y="17"/>
                  <a:pt x="62" y="23"/>
                  <a:pt x="66" y="30"/>
                </a:cubicBezTo>
                <a:cubicBezTo>
                  <a:pt x="45" y="30"/>
                  <a:pt x="22" y="31"/>
                  <a:pt x="0" y="31"/>
                </a:cubicBezTo>
                <a:close/>
              </a:path>
            </a:pathLst>
          </a:custGeom>
          <a:solidFill>
            <a:srgbClr val="3BB5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46"/>
          <p:cNvSpPr/>
          <p:nvPr/>
        </p:nvSpPr>
        <p:spPr>
          <a:xfrm>
            <a:off x="9104163" y="3200609"/>
            <a:ext cx="91356" cy="15231"/>
          </a:xfrm>
          <a:prstGeom prst="ellipse">
            <a:avLst/>
          </a:prstGeom>
          <a:solidFill>
            <a:srgbClr val="3097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5" name="Google Shape;2495;p46"/>
          <p:cNvGrpSpPr/>
          <p:nvPr/>
        </p:nvGrpSpPr>
        <p:grpSpPr>
          <a:xfrm>
            <a:off x="7992665" y="3885787"/>
            <a:ext cx="502465" cy="2253456"/>
            <a:chOff x="7992665" y="3885787"/>
            <a:chExt cx="502465" cy="2253456"/>
          </a:xfrm>
        </p:grpSpPr>
        <p:sp>
          <p:nvSpPr>
            <p:cNvPr id="2496" name="Google Shape;2496;p46"/>
            <p:cNvSpPr/>
            <p:nvPr/>
          </p:nvSpPr>
          <p:spPr>
            <a:xfrm>
              <a:off x="8236282" y="4601406"/>
              <a:ext cx="30452" cy="1537837"/>
            </a:xfrm>
            <a:custGeom>
              <a:avLst/>
              <a:gdLst/>
              <a:ahLst/>
              <a:cxnLst/>
              <a:rect l="l" t="t" r="r" b="b"/>
              <a:pathLst>
                <a:path w="6" h="473" extrusionOk="0">
                  <a:moveTo>
                    <a:pt x="3" y="0"/>
                  </a:moveTo>
                  <a:cubicBezTo>
                    <a:pt x="3" y="9"/>
                    <a:pt x="3" y="18"/>
                    <a:pt x="3" y="27"/>
                  </a:cubicBezTo>
                  <a:cubicBezTo>
                    <a:pt x="3" y="176"/>
                    <a:pt x="6" y="324"/>
                    <a:pt x="6" y="473"/>
                  </a:cubicBezTo>
                  <a:cubicBezTo>
                    <a:pt x="5" y="473"/>
                    <a:pt x="4" y="473"/>
                    <a:pt x="3" y="473"/>
                  </a:cubicBezTo>
                  <a:cubicBezTo>
                    <a:pt x="3" y="315"/>
                    <a:pt x="0" y="158"/>
                    <a:pt x="0" y="0"/>
                  </a:cubicBezTo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8190599" y="5697683"/>
              <a:ext cx="137039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8190599" y="5195227"/>
              <a:ext cx="137039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8190599" y="4921158"/>
              <a:ext cx="137039" cy="197944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20" y="0"/>
                  </a:moveTo>
                  <a:cubicBezTo>
                    <a:pt x="16" y="6"/>
                    <a:pt x="11" y="14"/>
                    <a:pt x="5" y="23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7"/>
                    <a:pt x="0" y="41"/>
                    <a:pt x="1" y="46"/>
                  </a:cubicBezTo>
                  <a:cubicBezTo>
                    <a:pt x="4" y="54"/>
                    <a:pt x="11" y="57"/>
                    <a:pt x="12" y="57"/>
                  </a:cubicBezTo>
                  <a:cubicBezTo>
                    <a:pt x="19" y="60"/>
                    <a:pt x="25" y="59"/>
                    <a:pt x="27" y="58"/>
                  </a:cubicBezTo>
                  <a:cubicBezTo>
                    <a:pt x="29" y="57"/>
                    <a:pt x="34" y="56"/>
                    <a:pt x="37" y="51"/>
                  </a:cubicBezTo>
                  <a:cubicBezTo>
                    <a:pt x="40" y="47"/>
                    <a:pt x="41" y="43"/>
                    <a:pt x="41" y="40"/>
                  </a:cubicBezTo>
                  <a:cubicBezTo>
                    <a:pt x="41" y="36"/>
                    <a:pt x="40" y="32"/>
                    <a:pt x="38" y="29"/>
                  </a:cubicBezTo>
                  <a:cubicBezTo>
                    <a:pt x="37" y="24"/>
                    <a:pt x="35" y="21"/>
                    <a:pt x="29" y="12"/>
                  </a:cubicBezTo>
                  <a:cubicBezTo>
                    <a:pt x="25" y="7"/>
                    <a:pt x="23" y="3"/>
                    <a:pt x="20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8221051" y="4951611"/>
              <a:ext cx="30452" cy="45683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2" y="9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8190599" y="5423614"/>
              <a:ext cx="137039" cy="19794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20" y="0"/>
                  </a:moveTo>
                  <a:cubicBezTo>
                    <a:pt x="16" y="6"/>
                    <a:pt x="11" y="15"/>
                    <a:pt x="5" y="24"/>
                  </a:cubicBezTo>
                  <a:cubicBezTo>
                    <a:pt x="4" y="26"/>
                    <a:pt x="2" y="29"/>
                    <a:pt x="1" y="34"/>
                  </a:cubicBezTo>
                  <a:cubicBezTo>
                    <a:pt x="1" y="37"/>
                    <a:pt x="0" y="41"/>
                    <a:pt x="1" y="46"/>
                  </a:cubicBezTo>
                  <a:cubicBezTo>
                    <a:pt x="4" y="54"/>
                    <a:pt x="11" y="57"/>
                    <a:pt x="12" y="58"/>
                  </a:cubicBezTo>
                  <a:cubicBezTo>
                    <a:pt x="19" y="61"/>
                    <a:pt x="25" y="59"/>
                    <a:pt x="27" y="59"/>
                  </a:cubicBezTo>
                  <a:cubicBezTo>
                    <a:pt x="29" y="58"/>
                    <a:pt x="34" y="56"/>
                    <a:pt x="37" y="52"/>
                  </a:cubicBezTo>
                  <a:cubicBezTo>
                    <a:pt x="40" y="48"/>
                    <a:pt x="41" y="43"/>
                    <a:pt x="41" y="41"/>
                  </a:cubicBezTo>
                  <a:cubicBezTo>
                    <a:pt x="41" y="36"/>
                    <a:pt x="40" y="33"/>
                    <a:pt x="38" y="29"/>
                  </a:cubicBezTo>
                  <a:cubicBezTo>
                    <a:pt x="37" y="25"/>
                    <a:pt x="35" y="22"/>
                    <a:pt x="29" y="12"/>
                  </a:cubicBezTo>
                  <a:cubicBezTo>
                    <a:pt x="25" y="8"/>
                    <a:pt x="23" y="3"/>
                    <a:pt x="20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8221051" y="5454066"/>
              <a:ext cx="30452" cy="30452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0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2"/>
                    <a:pt x="5" y="4"/>
                  </a:cubicBezTo>
                  <a:cubicBezTo>
                    <a:pt x="4" y="7"/>
                    <a:pt x="4" y="6"/>
                    <a:pt x="3" y="8"/>
                  </a:cubicBezTo>
                  <a:cubicBezTo>
                    <a:pt x="2" y="9"/>
                    <a:pt x="2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8190599" y="5926078"/>
              <a:ext cx="137039" cy="197944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20" y="0"/>
                  </a:moveTo>
                  <a:cubicBezTo>
                    <a:pt x="16" y="6"/>
                    <a:pt x="11" y="14"/>
                    <a:pt x="5" y="23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7"/>
                    <a:pt x="0" y="41"/>
                    <a:pt x="1" y="46"/>
                  </a:cubicBezTo>
                  <a:cubicBezTo>
                    <a:pt x="4" y="54"/>
                    <a:pt x="11" y="57"/>
                    <a:pt x="12" y="57"/>
                  </a:cubicBezTo>
                  <a:cubicBezTo>
                    <a:pt x="19" y="60"/>
                    <a:pt x="25" y="59"/>
                    <a:pt x="27" y="58"/>
                  </a:cubicBezTo>
                  <a:cubicBezTo>
                    <a:pt x="29" y="58"/>
                    <a:pt x="34" y="56"/>
                    <a:pt x="37" y="51"/>
                  </a:cubicBezTo>
                  <a:cubicBezTo>
                    <a:pt x="40" y="47"/>
                    <a:pt x="41" y="43"/>
                    <a:pt x="41" y="40"/>
                  </a:cubicBezTo>
                  <a:cubicBezTo>
                    <a:pt x="41" y="36"/>
                    <a:pt x="40" y="32"/>
                    <a:pt x="38" y="29"/>
                  </a:cubicBezTo>
                  <a:cubicBezTo>
                    <a:pt x="37" y="24"/>
                    <a:pt x="35" y="21"/>
                    <a:pt x="29" y="12"/>
                  </a:cubicBezTo>
                  <a:cubicBezTo>
                    <a:pt x="25" y="7"/>
                    <a:pt x="23" y="3"/>
                    <a:pt x="20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8221051" y="5956530"/>
              <a:ext cx="30452" cy="30452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3" y="4"/>
                    <a:pt x="3" y="4"/>
                    <a:pt x="4" y="2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2" y="9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8190599" y="5195227"/>
              <a:ext cx="137039" cy="152261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6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4" y="45"/>
                    <a:pt x="0" y="41"/>
                    <a:pt x="0" y="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0"/>
                    <a:pt x="45" y="4"/>
                    <a:pt x="45" y="9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5"/>
                    <a:pt x="36" y="45"/>
                  </a:cubicBezTo>
                  <a:close/>
                  <a:moveTo>
                    <a:pt x="9" y="3"/>
                  </a:moveTo>
                  <a:cubicBezTo>
                    <a:pt x="5" y="3"/>
                    <a:pt x="3" y="5"/>
                    <a:pt x="3" y="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9"/>
                    <a:pt x="5" y="42"/>
                    <a:pt x="9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9" y="42"/>
                    <a:pt x="42" y="39"/>
                    <a:pt x="42" y="3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5"/>
                    <a:pt x="39" y="3"/>
                    <a:pt x="36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8221051" y="5164775"/>
              <a:ext cx="137039" cy="152261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32" y="5"/>
                  </a:moveTo>
                  <a:cubicBezTo>
                    <a:pt x="33" y="4"/>
                    <a:pt x="35" y="2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3" y="2"/>
                    <a:pt x="43" y="4"/>
                    <a:pt x="43" y="4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37" y="13"/>
                    <a:pt x="38" y="12"/>
                    <a:pt x="35" y="15"/>
                  </a:cubicBezTo>
                  <a:cubicBezTo>
                    <a:pt x="32" y="19"/>
                    <a:pt x="31" y="22"/>
                    <a:pt x="23" y="35"/>
                  </a:cubicBezTo>
                  <a:cubicBezTo>
                    <a:pt x="21" y="39"/>
                    <a:pt x="19" y="42"/>
                    <a:pt x="18" y="44"/>
                  </a:cubicBezTo>
                  <a:cubicBezTo>
                    <a:pt x="17" y="45"/>
                    <a:pt x="16" y="46"/>
                    <a:pt x="14" y="46"/>
                  </a:cubicBezTo>
                  <a:cubicBezTo>
                    <a:pt x="13" y="46"/>
                    <a:pt x="11" y="45"/>
                    <a:pt x="11" y="43"/>
                  </a:cubicBezTo>
                  <a:cubicBezTo>
                    <a:pt x="9" y="40"/>
                    <a:pt x="7" y="37"/>
                    <a:pt x="4" y="33"/>
                  </a:cubicBezTo>
                  <a:cubicBezTo>
                    <a:pt x="2" y="30"/>
                    <a:pt x="2" y="28"/>
                    <a:pt x="0" y="25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8" y="28"/>
                    <a:pt x="9" y="2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2"/>
                    <a:pt x="15" y="29"/>
                    <a:pt x="17" y="26"/>
                  </a:cubicBezTo>
                  <a:cubicBezTo>
                    <a:pt x="18" y="24"/>
                    <a:pt x="21" y="20"/>
                    <a:pt x="26" y="13"/>
                  </a:cubicBezTo>
                  <a:cubicBezTo>
                    <a:pt x="29" y="8"/>
                    <a:pt x="27" y="11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8221051" y="5179997"/>
              <a:ext cx="121808" cy="137039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31" y="4"/>
                  </a:moveTo>
                  <a:cubicBezTo>
                    <a:pt x="32" y="3"/>
                    <a:pt x="33" y="2"/>
                    <a:pt x="34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40" y="2"/>
                    <a:pt x="40" y="3"/>
                    <a:pt x="40" y="3"/>
                  </a:cubicBezTo>
                  <a:cubicBezTo>
                    <a:pt x="40" y="4"/>
                    <a:pt x="40" y="5"/>
                    <a:pt x="39" y="6"/>
                  </a:cubicBezTo>
                  <a:cubicBezTo>
                    <a:pt x="35" y="11"/>
                    <a:pt x="31" y="15"/>
                    <a:pt x="29" y="18"/>
                  </a:cubicBezTo>
                  <a:cubicBezTo>
                    <a:pt x="27" y="22"/>
                    <a:pt x="26" y="24"/>
                    <a:pt x="20" y="34"/>
                  </a:cubicBezTo>
                  <a:cubicBezTo>
                    <a:pt x="18" y="37"/>
                    <a:pt x="17" y="40"/>
                    <a:pt x="16" y="41"/>
                  </a:cubicBezTo>
                  <a:cubicBezTo>
                    <a:pt x="15" y="43"/>
                    <a:pt x="14" y="43"/>
                    <a:pt x="13" y="43"/>
                  </a:cubicBezTo>
                  <a:cubicBezTo>
                    <a:pt x="12" y="43"/>
                    <a:pt x="11" y="42"/>
                    <a:pt x="10" y="41"/>
                  </a:cubicBezTo>
                  <a:cubicBezTo>
                    <a:pt x="9" y="38"/>
                    <a:pt x="7" y="36"/>
                    <a:pt x="5" y="33"/>
                  </a:cubicBezTo>
                  <a:cubicBezTo>
                    <a:pt x="4" y="30"/>
                    <a:pt x="2" y="27"/>
                    <a:pt x="0" y="24"/>
                  </a:cubicBezTo>
                  <a:cubicBezTo>
                    <a:pt x="0" y="24"/>
                    <a:pt x="0" y="22"/>
                    <a:pt x="1" y="22"/>
                  </a:cubicBezTo>
                  <a:cubicBezTo>
                    <a:pt x="1" y="22"/>
                    <a:pt x="2" y="21"/>
                    <a:pt x="2" y="22"/>
                  </a:cubicBezTo>
                  <a:cubicBezTo>
                    <a:pt x="6" y="25"/>
                    <a:pt x="9" y="29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1"/>
                    <a:pt x="14" y="30"/>
                    <a:pt x="15" y="27"/>
                  </a:cubicBezTo>
                  <a:cubicBezTo>
                    <a:pt x="16" y="26"/>
                    <a:pt x="18" y="22"/>
                    <a:pt x="22" y="17"/>
                  </a:cubicBezTo>
                  <a:cubicBezTo>
                    <a:pt x="24" y="13"/>
                    <a:pt x="27" y="9"/>
                    <a:pt x="31" y="4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8205830" y="5195227"/>
              <a:ext cx="121808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8190599" y="4905928"/>
              <a:ext cx="137039" cy="197944"/>
            </a:xfrm>
            <a:custGeom>
              <a:avLst/>
              <a:gdLst/>
              <a:ahLst/>
              <a:cxnLst/>
              <a:rect l="l" t="t" r="r" b="b"/>
              <a:pathLst>
                <a:path w="42" h="60" extrusionOk="0">
                  <a:moveTo>
                    <a:pt x="21" y="0"/>
                  </a:moveTo>
                  <a:cubicBezTo>
                    <a:pt x="17" y="6"/>
                    <a:pt x="11" y="14"/>
                    <a:pt x="6" y="23"/>
                  </a:cubicBezTo>
                  <a:cubicBezTo>
                    <a:pt x="5" y="25"/>
                    <a:pt x="3" y="28"/>
                    <a:pt x="2" y="33"/>
                  </a:cubicBezTo>
                  <a:cubicBezTo>
                    <a:pt x="1" y="36"/>
                    <a:pt x="0" y="41"/>
                    <a:pt x="2" y="46"/>
                  </a:cubicBezTo>
                  <a:cubicBezTo>
                    <a:pt x="5" y="53"/>
                    <a:pt x="12" y="57"/>
                    <a:pt x="13" y="57"/>
                  </a:cubicBezTo>
                  <a:cubicBezTo>
                    <a:pt x="20" y="60"/>
                    <a:pt x="26" y="58"/>
                    <a:pt x="28" y="58"/>
                  </a:cubicBezTo>
                  <a:cubicBezTo>
                    <a:pt x="30" y="57"/>
                    <a:pt x="34" y="56"/>
                    <a:pt x="38" y="51"/>
                  </a:cubicBezTo>
                  <a:cubicBezTo>
                    <a:pt x="41" y="47"/>
                    <a:pt x="41" y="42"/>
                    <a:pt x="42" y="40"/>
                  </a:cubicBezTo>
                  <a:cubicBezTo>
                    <a:pt x="42" y="35"/>
                    <a:pt x="41" y="32"/>
                    <a:pt x="39" y="28"/>
                  </a:cubicBezTo>
                  <a:cubicBezTo>
                    <a:pt x="37" y="24"/>
                    <a:pt x="36" y="21"/>
                    <a:pt x="29" y="12"/>
                  </a:cubicBezTo>
                  <a:cubicBezTo>
                    <a:pt x="26" y="7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8236282" y="4951611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0" y="11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3" y="7"/>
                    <a:pt x="4" y="6"/>
                    <a:pt x="3" y="8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8190599" y="5408392"/>
              <a:ext cx="137039" cy="197944"/>
            </a:xfrm>
            <a:custGeom>
              <a:avLst/>
              <a:gdLst/>
              <a:ahLst/>
              <a:cxnLst/>
              <a:rect l="l" t="t" r="r" b="b"/>
              <a:pathLst>
                <a:path w="42" h="60" extrusionOk="0">
                  <a:moveTo>
                    <a:pt x="21" y="0"/>
                  </a:moveTo>
                  <a:cubicBezTo>
                    <a:pt x="17" y="6"/>
                    <a:pt x="11" y="14"/>
                    <a:pt x="6" y="23"/>
                  </a:cubicBezTo>
                  <a:cubicBezTo>
                    <a:pt x="5" y="25"/>
                    <a:pt x="3" y="29"/>
                    <a:pt x="2" y="34"/>
                  </a:cubicBezTo>
                  <a:cubicBezTo>
                    <a:pt x="1" y="37"/>
                    <a:pt x="0" y="41"/>
                    <a:pt x="2" y="46"/>
                  </a:cubicBezTo>
                  <a:cubicBezTo>
                    <a:pt x="5" y="54"/>
                    <a:pt x="12" y="57"/>
                    <a:pt x="13" y="58"/>
                  </a:cubicBezTo>
                  <a:cubicBezTo>
                    <a:pt x="20" y="60"/>
                    <a:pt x="26" y="59"/>
                    <a:pt x="28" y="58"/>
                  </a:cubicBezTo>
                  <a:cubicBezTo>
                    <a:pt x="30" y="58"/>
                    <a:pt x="34" y="56"/>
                    <a:pt x="38" y="52"/>
                  </a:cubicBezTo>
                  <a:cubicBezTo>
                    <a:pt x="41" y="47"/>
                    <a:pt x="41" y="43"/>
                    <a:pt x="42" y="41"/>
                  </a:cubicBezTo>
                  <a:cubicBezTo>
                    <a:pt x="42" y="36"/>
                    <a:pt x="41" y="33"/>
                    <a:pt x="39" y="29"/>
                  </a:cubicBezTo>
                  <a:cubicBezTo>
                    <a:pt x="37" y="24"/>
                    <a:pt x="36" y="21"/>
                    <a:pt x="29" y="12"/>
                  </a:cubicBezTo>
                  <a:cubicBezTo>
                    <a:pt x="26" y="7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8236282" y="5454066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10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3" y="3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5" y="4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9"/>
                    <a:pt x="1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8190599" y="5910847"/>
              <a:ext cx="137039" cy="197944"/>
            </a:xfrm>
            <a:custGeom>
              <a:avLst/>
              <a:gdLst/>
              <a:ahLst/>
              <a:cxnLst/>
              <a:rect l="l" t="t" r="r" b="b"/>
              <a:pathLst>
                <a:path w="42" h="60" extrusionOk="0">
                  <a:moveTo>
                    <a:pt x="21" y="0"/>
                  </a:moveTo>
                  <a:cubicBezTo>
                    <a:pt x="17" y="6"/>
                    <a:pt x="11" y="14"/>
                    <a:pt x="6" y="23"/>
                  </a:cubicBezTo>
                  <a:cubicBezTo>
                    <a:pt x="5" y="25"/>
                    <a:pt x="3" y="28"/>
                    <a:pt x="2" y="33"/>
                  </a:cubicBezTo>
                  <a:cubicBezTo>
                    <a:pt x="1" y="37"/>
                    <a:pt x="0" y="41"/>
                    <a:pt x="2" y="46"/>
                  </a:cubicBezTo>
                  <a:cubicBezTo>
                    <a:pt x="5" y="53"/>
                    <a:pt x="12" y="57"/>
                    <a:pt x="13" y="57"/>
                  </a:cubicBezTo>
                  <a:cubicBezTo>
                    <a:pt x="20" y="60"/>
                    <a:pt x="26" y="58"/>
                    <a:pt x="28" y="58"/>
                  </a:cubicBezTo>
                  <a:cubicBezTo>
                    <a:pt x="30" y="57"/>
                    <a:pt x="34" y="56"/>
                    <a:pt x="38" y="51"/>
                  </a:cubicBezTo>
                  <a:cubicBezTo>
                    <a:pt x="41" y="47"/>
                    <a:pt x="41" y="42"/>
                    <a:pt x="42" y="40"/>
                  </a:cubicBezTo>
                  <a:cubicBezTo>
                    <a:pt x="42" y="36"/>
                    <a:pt x="41" y="32"/>
                    <a:pt x="39" y="28"/>
                  </a:cubicBezTo>
                  <a:cubicBezTo>
                    <a:pt x="37" y="24"/>
                    <a:pt x="36" y="21"/>
                    <a:pt x="29" y="12"/>
                  </a:cubicBezTo>
                  <a:cubicBezTo>
                    <a:pt x="26" y="7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8236282" y="5956530"/>
              <a:ext cx="15231" cy="30452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0" y="11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3" y="7"/>
                    <a:pt x="4" y="7"/>
                    <a:pt x="3" y="8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8190599" y="5179997"/>
              <a:ext cx="152261" cy="152261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7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5" y="46"/>
                    <a:pt x="0" y="42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2"/>
                    <a:pt x="42" y="46"/>
                    <a:pt x="37" y="46"/>
                  </a:cubicBezTo>
                  <a:close/>
                  <a:moveTo>
                    <a:pt x="10" y="3"/>
                  </a:moveTo>
                  <a:cubicBezTo>
                    <a:pt x="6" y="3"/>
                    <a:pt x="3" y="6"/>
                    <a:pt x="3" y="10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0"/>
                    <a:pt x="6" y="43"/>
                    <a:pt x="1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0" y="43"/>
                    <a:pt x="43" y="40"/>
                    <a:pt x="43" y="3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6"/>
                    <a:pt x="40" y="3"/>
                    <a:pt x="37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8221051" y="5164775"/>
              <a:ext cx="137039" cy="152261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32" y="5"/>
                  </a:moveTo>
                  <a:cubicBezTo>
                    <a:pt x="33" y="3"/>
                    <a:pt x="35" y="2"/>
                    <a:pt x="36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3" y="2"/>
                    <a:pt x="43" y="3"/>
                    <a:pt x="43" y="4"/>
                  </a:cubicBezTo>
                  <a:cubicBezTo>
                    <a:pt x="43" y="5"/>
                    <a:pt x="43" y="6"/>
                    <a:pt x="42" y="7"/>
                  </a:cubicBezTo>
                  <a:cubicBezTo>
                    <a:pt x="36" y="13"/>
                    <a:pt x="38" y="11"/>
                    <a:pt x="35" y="15"/>
                  </a:cubicBezTo>
                  <a:cubicBezTo>
                    <a:pt x="31" y="18"/>
                    <a:pt x="30" y="22"/>
                    <a:pt x="23" y="34"/>
                  </a:cubicBezTo>
                  <a:cubicBezTo>
                    <a:pt x="21" y="38"/>
                    <a:pt x="19" y="42"/>
                    <a:pt x="17" y="44"/>
                  </a:cubicBezTo>
                  <a:cubicBezTo>
                    <a:pt x="17" y="45"/>
                    <a:pt x="16" y="46"/>
                    <a:pt x="14" y="46"/>
                  </a:cubicBezTo>
                  <a:cubicBezTo>
                    <a:pt x="12" y="46"/>
                    <a:pt x="11" y="45"/>
                    <a:pt x="10" y="43"/>
                  </a:cubicBezTo>
                  <a:cubicBezTo>
                    <a:pt x="8" y="40"/>
                    <a:pt x="6" y="37"/>
                    <a:pt x="4" y="33"/>
                  </a:cubicBezTo>
                  <a:cubicBezTo>
                    <a:pt x="2" y="29"/>
                    <a:pt x="1" y="28"/>
                    <a:pt x="0" y="25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2"/>
                    <a:pt x="3" y="23"/>
                    <a:pt x="3" y="23"/>
                  </a:cubicBezTo>
                  <a:cubicBezTo>
                    <a:pt x="8" y="27"/>
                    <a:pt x="8" y="2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1"/>
                    <a:pt x="15" y="29"/>
                    <a:pt x="16" y="26"/>
                  </a:cubicBezTo>
                  <a:cubicBezTo>
                    <a:pt x="17" y="24"/>
                    <a:pt x="20" y="20"/>
                    <a:pt x="25" y="12"/>
                  </a:cubicBezTo>
                  <a:cubicBezTo>
                    <a:pt x="28" y="8"/>
                    <a:pt x="27" y="11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8221051" y="5164775"/>
              <a:ext cx="137039" cy="152261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32" y="4"/>
                  </a:moveTo>
                  <a:cubicBezTo>
                    <a:pt x="33" y="3"/>
                    <a:pt x="34" y="2"/>
                    <a:pt x="35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0"/>
                    <a:pt x="38" y="0"/>
                    <a:pt x="39" y="1"/>
                  </a:cubicBezTo>
                  <a:cubicBezTo>
                    <a:pt x="40" y="1"/>
                    <a:pt x="41" y="3"/>
                    <a:pt x="41" y="3"/>
                  </a:cubicBezTo>
                  <a:cubicBezTo>
                    <a:pt x="41" y="4"/>
                    <a:pt x="40" y="5"/>
                    <a:pt x="40" y="5"/>
                  </a:cubicBezTo>
                  <a:cubicBezTo>
                    <a:pt x="35" y="10"/>
                    <a:pt x="32" y="15"/>
                    <a:pt x="30" y="18"/>
                  </a:cubicBezTo>
                  <a:cubicBezTo>
                    <a:pt x="28" y="21"/>
                    <a:pt x="27" y="24"/>
                    <a:pt x="21" y="34"/>
                  </a:cubicBezTo>
                  <a:cubicBezTo>
                    <a:pt x="19" y="37"/>
                    <a:pt x="18" y="40"/>
                    <a:pt x="17" y="41"/>
                  </a:cubicBezTo>
                  <a:cubicBezTo>
                    <a:pt x="16" y="42"/>
                    <a:pt x="15" y="43"/>
                    <a:pt x="14" y="43"/>
                  </a:cubicBezTo>
                  <a:cubicBezTo>
                    <a:pt x="13" y="43"/>
                    <a:pt x="11" y="42"/>
                    <a:pt x="11" y="40"/>
                  </a:cubicBezTo>
                  <a:cubicBezTo>
                    <a:pt x="9" y="38"/>
                    <a:pt x="8" y="35"/>
                    <a:pt x="6" y="33"/>
                  </a:cubicBezTo>
                  <a:cubicBezTo>
                    <a:pt x="4" y="30"/>
                    <a:pt x="3" y="27"/>
                    <a:pt x="1" y="24"/>
                  </a:cubicBezTo>
                  <a:cubicBezTo>
                    <a:pt x="0" y="23"/>
                    <a:pt x="1" y="22"/>
                    <a:pt x="1" y="22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6" y="25"/>
                    <a:pt x="10" y="29"/>
                    <a:pt x="13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5" y="29"/>
                    <a:pt x="16" y="27"/>
                  </a:cubicBezTo>
                  <a:cubicBezTo>
                    <a:pt x="17" y="26"/>
                    <a:pt x="18" y="22"/>
                    <a:pt x="22" y="16"/>
                  </a:cubicBezTo>
                  <a:cubicBezTo>
                    <a:pt x="25" y="13"/>
                    <a:pt x="28" y="9"/>
                    <a:pt x="32" y="4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8190599" y="5682461"/>
              <a:ext cx="137039" cy="152261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36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4" y="46"/>
                    <a:pt x="0" y="42"/>
                    <a:pt x="0" y="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0"/>
                    <a:pt x="45" y="4"/>
                    <a:pt x="45" y="9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2"/>
                    <a:pt x="41" y="46"/>
                    <a:pt x="36" y="46"/>
                  </a:cubicBezTo>
                  <a:close/>
                  <a:moveTo>
                    <a:pt x="9" y="3"/>
                  </a:moveTo>
                  <a:cubicBezTo>
                    <a:pt x="6" y="3"/>
                    <a:pt x="3" y="6"/>
                    <a:pt x="3" y="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40"/>
                    <a:pt x="6" y="43"/>
                    <a:pt x="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0" y="43"/>
                    <a:pt x="43" y="40"/>
                    <a:pt x="43" y="36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6"/>
                    <a:pt x="40" y="3"/>
                    <a:pt x="36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8221051" y="5667230"/>
              <a:ext cx="137039" cy="152261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32" y="4"/>
                  </a:moveTo>
                  <a:cubicBezTo>
                    <a:pt x="34" y="3"/>
                    <a:pt x="35" y="2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3" y="1"/>
                    <a:pt x="44" y="3"/>
                    <a:pt x="44" y="3"/>
                  </a:cubicBezTo>
                  <a:cubicBezTo>
                    <a:pt x="44" y="5"/>
                    <a:pt x="43" y="6"/>
                    <a:pt x="43" y="6"/>
                  </a:cubicBezTo>
                  <a:cubicBezTo>
                    <a:pt x="37" y="13"/>
                    <a:pt x="38" y="11"/>
                    <a:pt x="35" y="14"/>
                  </a:cubicBezTo>
                  <a:cubicBezTo>
                    <a:pt x="32" y="18"/>
                    <a:pt x="31" y="21"/>
                    <a:pt x="23" y="34"/>
                  </a:cubicBezTo>
                  <a:cubicBezTo>
                    <a:pt x="21" y="38"/>
                    <a:pt x="19" y="42"/>
                    <a:pt x="18" y="44"/>
                  </a:cubicBezTo>
                  <a:cubicBezTo>
                    <a:pt x="17" y="45"/>
                    <a:pt x="16" y="46"/>
                    <a:pt x="15" y="46"/>
                  </a:cubicBezTo>
                  <a:cubicBezTo>
                    <a:pt x="13" y="46"/>
                    <a:pt x="11" y="45"/>
                    <a:pt x="11" y="43"/>
                  </a:cubicBezTo>
                  <a:cubicBezTo>
                    <a:pt x="9" y="40"/>
                    <a:pt x="7" y="36"/>
                    <a:pt x="5" y="33"/>
                  </a:cubicBezTo>
                  <a:cubicBezTo>
                    <a:pt x="2" y="29"/>
                    <a:pt x="2" y="28"/>
                    <a:pt x="0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2" y="22"/>
                    <a:pt x="4" y="22"/>
                    <a:pt x="4" y="23"/>
                  </a:cubicBezTo>
                  <a:cubicBezTo>
                    <a:pt x="8" y="27"/>
                    <a:pt x="9" y="28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5" y="29"/>
                    <a:pt x="17" y="26"/>
                  </a:cubicBezTo>
                  <a:cubicBezTo>
                    <a:pt x="18" y="24"/>
                    <a:pt x="21" y="19"/>
                    <a:pt x="26" y="12"/>
                  </a:cubicBezTo>
                  <a:cubicBezTo>
                    <a:pt x="29" y="8"/>
                    <a:pt x="27" y="11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8221051" y="5682461"/>
              <a:ext cx="121808" cy="137039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32" y="4"/>
                  </a:moveTo>
                  <a:cubicBezTo>
                    <a:pt x="33" y="2"/>
                    <a:pt x="34" y="1"/>
                    <a:pt x="35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4"/>
                    <a:pt x="40" y="5"/>
                    <a:pt x="40" y="5"/>
                  </a:cubicBezTo>
                  <a:cubicBezTo>
                    <a:pt x="35" y="10"/>
                    <a:pt x="31" y="15"/>
                    <a:pt x="29" y="18"/>
                  </a:cubicBezTo>
                  <a:cubicBezTo>
                    <a:pt x="27" y="21"/>
                    <a:pt x="26" y="23"/>
                    <a:pt x="20" y="34"/>
                  </a:cubicBezTo>
                  <a:cubicBezTo>
                    <a:pt x="19" y="37"/>
                    <a:pt x="17" y="39"/>
                    <a:pt x="16" y="41"/>
                  </a:cubicBezTo>
                  <a:cubicBezTo>
                    <a:pt x="16" y="42"/>
                    <a:pt x="14" y="43"/>
                    <a:pt x="13" y="43"/>
                  </a:cubicBezTo>
                  <a:cubicBezTo>
                    <a:pt x="12" y="43"/>
                    <a:pt x="11" y="42"/>
                    <a:pt x="10" y="40"/>
                  </a:cubicBezTo>
                  <a:cubicBezTo>
                    <a:pt x="9" y="38"/>
                    <a:pt x="7" y="35"/>
                    <a:pt x="6" y="33"/>
                  </a:cubicBezTo>
                  <a:cubicBezTo>
                    <a:pt x="4" y="30"/>
                    <a:pt x="2" y="27"/>
                    <a:pt x="1" y="24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6" y="25"/>
                    <a:pt x="9" y="29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29"/>
                    <a:pt x="15" y="27"/>
                  </a:cubicBezTo>
                  <a:cubicBezTo>
                    <a:pt x="16" y="25"/>
                    <a:pt x="18" y="22"/>
                    <a:pt x="22" y="16"/>
                  </a:cubicBezTo>
                  <a:cubicBezTo>
                    <a:pt x="24" y="13"/>
                    <a:pt x="27" y="8"/>
                    <a:pt x="32" y="4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7992665" y="3885787"/>
              <a:ext cx="502465" cy="730851"/>
            </a:xfrm>
            <a:custGeom>
              <a:avLst/>
              <a:gdLst/>
              <a:ahLst/>
              <a:cxnLst/>
              <a:rect l="l" t="t" r="r" b="b"/>
              <a:pathLst>
                <a:path w="156" h="228" extrusionOk="0">
                  <a:moveTo>
                    <a:pt x="78" y="0"/>
                  </a:moveTo>
                  <a:cubicBezTo>
                    <a:pt x="62" y="23"/>
                    <a:pt x="42" y="54"/>
                    <a:pt x="22" y="88"/>
                  </a:cubicBezTo>
                  <a:cubicBezTo>
                    <a:pt x="18" y="96"/>
                    <a:pt x="10" y="109"/>
                    <a:pt x="7" y="126"/>
                  </a:cubicBezTo>
                  <a:cubicBezTo>
                    <a:pt x="4" y="139"/>
                    <a:pt x="0" y="155"/>
                    <a:pt x="7" y="174"/>
                  </a:cubicBezTo>
                  <a:cubicBezTo>
                    <a:pt x="16" y="202"/>
                    <a:pt x="43" y="215"/>
                    <a:pt x="48" y="217"/>
                  </a:cubicBezTo>
                  <a:cubicBezTo>
                    <a:pt x="73" y="228"/>
                    <a:pt x="96" y="221"/>
                    <a:pt x="102" y="220"/>
                  </a:cubicBezTo>
                  <a:cubicBezTo>
                    <a:pt x="110" y="217"/>
                    <a:pt x="128" y="212"/>
                    <a:pt x="141" y="194"/>
                  </a:cubicBezTo>
                  <a:cubicBezTo>
                    <a:pt x="154" y="178"/>
                    <a:pt x="155" y="161"/>
                    <a:pt x="155" y="153"/>
                  </a:cubicBezTo>
                  <a:cubicBezTo>
                    <a:pt x="156" y="135"/>
                    <a:pt x="151" y="123"/>
                    <a:pt x="146" y="109"/>
                  </a:cubicBezTo>
                  <a:cubicBezTo>
                    <a:pt x="139" y="92"/>
                    <a:pt x="132" y="81"/>
                    <a:pt x="109" y="46"/>
                  </a:cubicBezTo>
                  <a:cubicBezTo>
                    <a:pt x="97" y="28"/>
                    <a:pt x="87" y="12"/>
                    <a:pt x="78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8114474" y="4022816"/>
              <a:ext cx="76135" cy="137039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1" y="40"/>
                  </a:moveTo>
                  <a:cubicBezTo>
                    <a:pt x="1" y="38"/>
                    <a:pt x="0" y="37"/>
                    <a:pt x="0" y="34"/>
                  </a:cubicBezTo>
                  <a:cubicBezTo>
                    <a:pt x="1" y="31"/>
                    <a:pt x="3" y="27"/>
                    <a:pt x="6" y="21"/>
                  </a:cubicBezTo>
                  <a:cubicBezTo>
                    <a:pt x="11" y="14"/>
                    <a:pt x="12" y="12"/>
                    <a:pt x="16" y="5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7"/>
                    <a:pt x="23" y="10"/>
                    <a:pt x="20" y="16"/>
                  </a:cubicBezTo>
                  <a:cubicBezTo>
                    <a:pt x="13" y="26"/>
                    <a:pt x="15" y="24"/>
                    <a:pt x="11" y="29"/>
                  </a:cubicBezTo>
                  <a:cubicBezTo>
                    <a:pt x="8" y="34"/>
                    <a:pt x="7" y="40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8190599" y="4707994"/>
              <a:ext cx="121808" cy="137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8175378" y="4692763"/>
              <a:ext cx="152261" cy="152261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36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0"/>
                    <a:pt x="45" y="4"/>
                    <a:pt x="45" y="9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6" y="46"/>
                  </a:cubicBezTo>
                  <a:close/>
                  <a:moveTo>
                    <a:pt x="9" y="3"/>
                  </a:moveTo>
                  <a:cubicBezTo>
                    <a:pt x="5" y="3"/>
                    <a:pt x="3" y="6"/>
                    <a:pt x="3" y="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40"/>
                    <a:pt x="5" y="43"/>
                    <a:pt x="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9" y="43"/>
                    <a:pt x="42" y="40"/>
                    <a:pt x="42" y="3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6"/>
                    <a:pt x="39" y="3"/>
                    <a:pt x="36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8205830" y="4662311"/>
              <a:ext cx="137039" cy="152261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32" y="5"/>
                  </a:moveTo>
                  <a:cubicBezTo>
                    <a:pt x="33" y="4"/>
                    <a:pt x="35" y="2"/>
                    <a:pt x="36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0"/>
                    <a:pt x="40" y="0"/>
                    <a:pt x="41" y="1"/>
                  </a:cubicBezTo>
                  <a:cubicBezTo>
                    <a:pt x="43" y="2"/>
                    <a:pt x="43" y="4"/>
                    <a:pt x="43" y="4"/>
                  </a:cubicBezTo>
                  <a:cubicBezTo>
                    <a:pt x="43" y="6"/>
                    <a:pt x="43" y="7"/>
                    <a:pt x="43" y="7"/>
                  </a:cubicBezTo>
                  <a:cubicBezTo>
                    <a:pt x="36" y="14"/>
                    <a:pt x="38" y="12"/>
                    <a:pt x="35" y="15"/>
                  </a:cubicBezTo>
                  <a:cubicBezTo>
                    <a:pt x="32" y="19"/>
                    <a:pt x="31" y="22"/>
                    <a:pt x="23" y="35"/>
                  </a:cubicBezTo>
                  <a:cubicBezTo>
                    <a:pt x="21" y="39"/>
                    <a:pt x="19" y="42"/>
                    <a:pt x="18" y="45"/>
                  </a:cubicBezTo>
                  <a:cubicBezTo>
                    <a:pt x="17" y="46"/>
                    <a:pt x="16" y="47"/>
                    <a:pt x="14" y="47"/>
                  </a:cubicBezTo>
                  <a:cubicBezTo>
                    <a:pt x="13" y="47"/>
                    <a:pt x="11" y="45"/>
                    <a:pt x="11" y="43"/>
                  </a:cubicBezTo>
                  <a:cubicBezTo>
                    <a:pt x="8" y="40"/>
                    <a:pt x="6" y="37"/>
                    <a:pt x="4" y="34"/>
                  </a:cubicBezTo>
                  <a:cubicBezTo>
                    <a:pt x="2" y="30"/>
                    <a:pt x="1" y="28"/>
                    <a:pt x="0" y="26"/>
                  </a:cubicBezTo>
                  <a:cubicBezTo>
                    <a:pt x="0" y="26"/>
                    <a:pt x="0" y="24"/>
                    <a:pt x="1" y="24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8" y="28"/>
                    <a:pt x="9" y="2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2"/>
                    <a:pt x="15" y="29"/>
                    <a:pt x="17" y="27"/>
                  </a:cubicBezTo>
                  <a:cubicBezTo>
                    <a:pt x="18" y="25"/>
                    <a:pt x="21" y="20"/>
                    <a:pt x="26" y="13"/>
                  </a:cubicBezTo>
                  <a:cubicBezTo>
                    <a:pt x="29" y="9"/>
                    <a:pt x="27" y="11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8205830" y="4677541"/>
              <a:ext cx="137039" cy="137039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31" y="3"/>
                  </a:moveTo>
                  <a:cubicBezTo>
                    <a:pt x="32" y="2"/>
                    <a:pt x="33" y="1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40" y="4"/>
                    <a:pt x="39" y="5"/>
                    <a:pt x="39" y="5"/>
                  </a:cubicBezTo>
                  <a:cubicBezTo>
                    <a:pt x="34" y="10"/>
                    <a:pt x="31" y="14"/>
                    <a:pt x="29" y="18"/>
                  </a:cubicBezTo>
                  <a:cubicBezTo>
                    <a:pt x="27" y="21"/>
                    <a:pt x="26" y="23"/>
                    <a:pt x="20" y="33"/>
                  </a:cubicBezTo>
                  <a:cubicBezTo>
                    <a:pt x="18" y="37"/>
                    <a:pt x="17" y="39"/>
                    <a:pt x="16" y="41"/>
                  </a:cubicBezTo>
                  <a:cubicBezTo>
                    <a:pt x="15" y="42"/>
                    <a:pt x="14" y="43"/>
                    <a:pt x="13" y="43"/>
                  </a:cubicBezTo>
                  <a:cubicBezTo>
                    <a:pt x="12" y="43"/>
                    <a:pt x="10" y="41"/>
                    <a:pt x="10" y="40"/>
                  </a:cubicBezTo>
                  <a:cubicBezTo>
                    <a:pt x="8" y="38"/>
                    <a:pt x="7" y="35"/>
                    <a:pt x="5" y="32"/>
                  </a:cubicBezTo>
                  <a:cubicBezTo>
                    <a:pt x="3" y="29"/>
                    <a:pt x="2" y="27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6" y="25"/>
                    <a:pt x="9" y="28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4" y="29"/>
                    <a:pt x="15" y="27"/>
                  </a:cubicBezTo>
                  <a:cubicBezTo>
                    <a:pt x="16" y="25"/>
                    <a:pt x="18" y="22"/>
                    <a:pt x="22" y="16"/>
                  </a:cubicBezTo>
                  <a:cubicBezTo>
                    <a:pt x="24" y="13"/>
                    <a:pt x="27" y="8"/>
                    <a:pt x="31" y="3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7" name="Google Shape;2527;p46"/>
          <p:cNvSpPr/>
          <p:nvPr/>
        </p:nvSpPr>
        <p:spPr>
          <a:xfrm>
            <a:off x="6333020" y="4281664"/>
            <a:ext cx="1309441" cy="60904"/>
          </a:xfrm>
          <a:prstGeom prst="rect">
            <a:avLst/>
          </a:prstGeom>
          <a:solidFill>
            <a:srgbClr val="3DA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46"/>
          <p:cNvSpPr/>
          <p:nvPr/>
        </p:nvSpPr>
        <p:spPr>
          <a:xfrm>
            <a:off x="6302568" y="4175077"/>
            <a:ext cx="243617" cy="258848"/>
          </a:xfrm>
          <a:prstGeom prst="ellipse">
            <a:avLst/>
          </a:prstGeom>
          <a:solidFill>
            <a:srgbClr val="3CB2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46"/>
          <p:cNvSpPr/>
          <p:nvPr/>
        </p:nvSpPr>
        <p:spPr>
          <a:xfrm>
            <a:off x="6363472" y="4235981"/>
            <a:ext cx="121808" cy="167491"/>
          </a:xfrm>
          <a:custGeom>
            <a:avLst/>
            <a:gdLst/>
            <a:ahLst/>
            <a:cxnLst/>
            <a:rect l="l" t="t" r="r" b="b"/>
            <a:pathLst>
              <a:path w="36" h="52" extrusionOk="0">
                <a:moveTo>
                  <a:pt x="18" y="0"/>
                </a:moveTo>
                <a:cubicBezTo>
                  <a:pt x="15" y="5"/>
                  <a:pt x="10" y="12"/>
                  <a:pt x="5" y="20"/>
                </a:cubicBezTo>
                <a:cubicBezTo>
                  <a:pt x="4" y="22"/>
                  <a:pt x="3" y="25"/>
                  <a:pt x="2" y="29"/>
                </a:cubicBezTo>
                <a:cubicBezTo>
                  <a:pt x="1" y="32"/>
                  <a:pt x="0" y="36"/>
                  <a:pt x="2" y="40"/>
                </a:cubicBezTo>
                <a:cubicBezTo>
                  <a:pt x="4" y="47"/>
                  <a:pt x="10" y="49"/>
                  <a:pt x="11" y="50"/>
                </a:cubicBezTo>
                <a:cubicBezTo>
                  <a:pt x="17" y="52"/>
                  <a:pt x="23" y="51"/>
                  <a:pt x="24" y="51"/>
                </a:cubicBezTo>
                <a:cubicBezTo>
                  <a:pt x="26" y="50"/>
                  <a:pt x="30" y="49"/>
                  <a:pt x="33" y="45"/>
                </a:cubicBezTo>
                <a:cubicBezTo>
                  <a:pt x="36" y="41"/>
                  <a:pt x="36" y="37"/>
                  <a:pt x="36" y="35"/>
                </a:cubicBezTo>
                <a:cubicBezTo>
                  <a:pt x="36" y="31"/>
                  <a:pt x="35" y="28"/>
                  <a:pt x="34" y="25"/>
                </a:cubicBezTo>
                <a:cubicBezTo>
                  <a:pt x="33" y="21"/>
                  <a:pt x="31" y="18"/>
                  <a:pt x="26" y="10"/>
                </a:cubicBezTo>
                <a:cubicBezTo>
                  <a:pt x="23" y="6"/>
                  <a:pt x="20" y="2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46"/>
          <p:cNvSpPr/>
          <p:nvPr/>
        </p:nvSpPr>
        <p:spPr>
          <a:xfrm>
            <a:off x="6393924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1" y="9"/>
                </a:moveTo>
                <a:cubicBezTo>
                  <a:pt x="0" y="9"/>
                  <a:pt x="0" y="8"/>
                  <a:pt x="0" y="8"/>
                </a:cubicBezTo>
                <a:cubicBezTo>
                  <a:pt x="0" y="7"/>
                  <a:pt x="1" y="6"/>
                  <a:pt x="2" y="5"/>
                </a:cubicBezTo>
                <a:cubicBezTo>
                  <a:pt x="3" y="3"/>
                  <a:pt x="3" y="2"/>
                  <a:pt x="4" y="1"/>
                </a:cubicBezTo>
                <a:cubicBezTo>
                  <a:pt x="5" y="0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2"/>
                  <a:pt x="5" y="3"/>
                </a:cubicBezTo>
                <a:cubicBezTo>
                  <a:pt x="3" y="6"/>
                  <a:pt x="4" y="5"/>
                  <a:pt x="3" y="7"/>
                </a:cubicBezTo>
                <a:cubicBezTo>
                  <a:pt x="2" y="8"/>
                  <a:pt x="2" y="9"/>
                  <a:pt x="1" y="9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46"/>
          <p:cNvSpPr/>
          <p:nvPr/>
        </p:nvSpPr>
        <p:spPr>
          <a:xfrm>
            <a:off x="6622320" y="4175077"/>
            <a:ext cx="243617" cy="258848"/>
          </a:xfrm>
          <a:prstGeom prst="ellipse">
            <a:avLst/>
          </a:prstGeom>
          <a:solidFill>
            <a:srgbClr val="3CB2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46"/>
          <p:cNvSpPr/>
          <p:nvPr/>
        </p:nvSpPr>
        <p:spPr>
          <a:xfrm>
            <a:off x="6698445" y="4235981"/>
            <a:ext cx="106587" cy="167491"/>
          </a:xfrm>
          <a:custGeom>
            <a:avLst/>
            <a:gdLst/>
            <a:ahLst/>
            <a:cxnLst/>
            <a:rect l="l" t="t" r="r" b="b"/>
            <a:pathLst>
              <a:path w="36" h="52" extrusionOk="0">
                <a:moveTo>
                  <a:pt x="18" y="0"/>
                </a:moveTo>
                <a:cubicBezTo>
                  <a:pt x="14" y="5"/>
                  <a:pt x="9" y="12"/>
                  <a:pt x="5" y="20"/>
                </a:cubicBezTo>
                <a:cubicBezTo>
                  <a:pt x="4" y="22"/>
                  <a:pt x="2" y="25"/>
                  <a:pt x="1" y="29"/>
                </a:cubicBezTo>
                <a:cubicBezTo>
                  <a:pt x="1" y="32"/>
                  <a:pt x="0" y="36"/>
                  <a:pt x="1" y="40"/>
                </a:cubicBezTo>
                <a:cubicBezTo>
                  <a:pt x="4" y="47"/>
                  <a:pt x="10" y="49"/>
                  <a:pt x="11" y="50"/>
                </a:cubicBezTo>
                <a:cubicBezTo>
                  <a:pt x="17" y="52"/>
                  <a:pt x="22" y="51"/>
                  <a:pt x="24" y="51"/>
                </a:cubicBezTo>
                <a:cubicBezTo>
                  <a:pt x="25" y="50"/>
                  <a:pt x="30" y="49"/>
                  <a:pt x="33" y="45"/>
                </a:cubicBezTo>
                <a:cubicBezTo>
                  <a:pt x="35" y="41"/>
                  <a:pt x="36" y="37"/>
                  <a:pt x="36" y="35"/>
                </a:cubicBezTo>
                <a:cubicBezTo>
                  <a:pt x="36" y="31"/>
                  <a:pt x="35" y="28"/>
                  <a:pt x="34" y="25"/>
                </a:cubicBezTo>
                <a:cubicBezTo>
                  <a:pt x="32" y="21"/>
                  <a:pt x="31" y="18"/>
                  <a:pt x="25" y="10"/>
                </a:cubicBezTo>
                <a:cubicBezTo>
                  <a:pt x="22" y="6"/>
                  <a:pt x="20" y="2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46"/>
          <p:cNvSpPr/>
          <p:nvPr/>
        </p:nvSpPr>
        <p:spPr>
          <a:xfrm>
            <a:off x="6713676" y="4266433"/>
            <a:ext cx="30452" cy="30452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0" y="9"/>
                </a:moveTo>
                <a:cubicBezTo>
                  <a:pt x="0" y="9"/>
                  <a:pt x="0" y="8"/>
                  <a:pt x="0" y="8"/>
                </a:cubicBezTo>
                <a:cubicBezTo>
                  <a:pt x="0" y="7"/>
                  <a:pt x="1" y="6"/>
                  <a:pt x="1" y="5"/>
                </a:cubicBezTo>
                <a:cubicBezTo>
                  <a:pt x="2" y="3"/>
                  <a:pt x="3" y="2"/>
                  <a:pt x="4" y="1"/>
                </a:cubicBezTo>
                <a:cubicBezTo>
                  <a:pt x="4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5" y="2"/>
                  <a:pt x="4" y="3"/>
                </a:cubicBezTo>
                <a:cubicBezTo>
                  <a:pt x="3" y="6"/>
                  <a:pt x="3" y="5"/>
                  <a:pt x="3" y="7"/>
                </a:cubicBezTo>
                <a:cubicBezTo>
                  <a:pt x="2" y="8"/>
                  <a:pt x="1" y="9"/>
                  <a:pt x="0" y="9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46"/>
          <p:cNvSpPr/>
          <p:nvPr/>
        </p:nvSpPr>
        <p:spPr>
          <a:xfrm>
            <a:off x="6942062" y="4175077"/>
            <a:ext cx="243617" cy="258848"/>
          </a:xfrm>
          <a:prstGeom prst="ellipse">
            <a:avLst/>
          </a:prstGeom>
          <a:solidFill>
            <a:srgbClr val="3CB2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46"/>
          <p:cNvSpPr/>
          <p:nvPr/>
        </p:nvSpPr>
        <p:spPr>
          <a:xfrm>
            <a:off x="7018197" y="4235981"/>
            <a:ext cx="106587" cy="167491"/>
          </a:xfrm>
          <a:custGeom>
            <a:avLst/>
            <a:gdLst/>
            <a:ahLst/>
            <a:cxnLst/>
            <a:rect l="l" t="t" r="r" b="b"/>
            <a:pathLst>
              <a:path w="36" h="52" extrusionOk="0">
                <a:moveTo>
                  <a:pt x="18" y="0"/>
                </a:moveTo>
                <a:cubicBezTo>
                  <a:pt x="14" y="5"/>
                  <a:pt x="10" y="12"/>
                  <a:pt x="5" y="20"/>
                </a:cubicBezTo>
                <a:cubicBezTo>
                  <a:pt x="4" y="22"/>
                  <a:pt x="2" y="25"/>
                  <a:pt x="1" y="29"/>
                </a:cubicBezTo>
                <a:cubicBezTo>
                  <a:pt x="1" y="32"/>
                  <a:pt x="0" y="36"/>
                  <a:pt x="1" y="40"/>
                </a:cubicBezTo>
                <a:cubicBezTo>
                  <a:pt x="4" y="47"/>
                  <a:pt x="10" y="49"/>
                  <a:pt x="11" y="50"/>
                </a:cubicBezTo>
                <a:cubicBezTo>
                  <a:pt x="17" y="52"/>
                  <a:pt x="22" y="51"/>
                  <a:pt x="24" y="51"/>
                </a:cubicBezTo>
                <a:cubicBezTo>
                  <a:pt x="26" y="50"/>
                  <a:pt x="30" y="49"/>
                  <a:pt x="33" y="45"/>
                </a:cubicBezTo>
                <a:cubicBezTo>
                  <a:pt x="36" y="41"/>
                  <a:pt x="36" y="37"/>
                  <a:pt x="36" y="35"/>
                </a:cubicBezTo>
                <a:cubicBezTo>
                  <a:pt x="36" y="31"/>
                  <a:pt x="35" y="28"/>
                  <a:pt x="34" y="25"/>
                </a:cubicBezTo>
                <a:cubicBezTo>
                  <a:pt x="32" y="21"/>
                  <a:pt x="31" y="18"/>
                  <a:pt x="25" y="10"/>
                </a:cubicBezTo>
                <a:cubicBezTo>
                  <a:pt x="22" y="6"/>
                  <a:pt x="20" y="2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46"/>
          <p:cNvSpPr/>
          <p:nvPr/>
        </p:nvSpPr>
        <p:spPr>
          <a:xfrm>
            <a:off x="7033419" y="4266433"/>
            <a:ext cx="30452" cy="30452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0" y="9"/>
                </a:moveTo>
                <a:cubicBezTo>
                  <a:pt x="0" y="9"/>
                  <a:pt x="0" y="8"/>
                  <a:pt x="0" y="8"/>
                </a:cubicBezTo>
                <a:cubicBezTo>
                  <a:pt x="0" y="7"/>
                  <a:pt x="1" y="6"/>
                  <a:pt x="1" y="5"/>
                </a:cubicBezTo>
                <a:cubicBezTo>
                  <a:pt x="2" y="3"/>
                  <a:pt x="3" y="2"/>
                  <a:pt x="4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5" y="2"/>
                  <a:pt x="4" y="3"/>
                </a:cubicBezTo>
                <a:cubicBezTo>
                  <a:pt x="3" y="6"/>
                  <a:pt x="3" y="5"/>
                  <a:pt x="3" y="7"/>
                </a:cubicBezTo>
                <a:cubicBezTo>
                  <a:pt x="2" y="8"/>
                  <a:pt x="1" y="9"/>
                  <a:pt x="0" y="9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46"/>
          <p:cNvSpPr/>
          <p:nvPr/>
        </p:nvSpPr>
        <p:spPr>
          <a:xfrm>
            <a:off x="7261814" y="4175077"/>
            <a:ext cx="243617" cy="258848"/>
          </a:xfrm>
          <a:prstGeom prst="ellipse">
            <a:avLst/>
          </a:prstGeom>
          <a:solidFill>
            <a:srgbClr val="3CB2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46"/>
          <p:cNvSpPr/>
          <p:nvPr/>
        </p:nvSpPr>
        <p:spPr>
          <a:xfrm>
            <a:off x="7322719" y="4235981"/>
            <a:ext cx="121808" cy="167491"/>
          </a:xfrm>
          <a:custGeom>
            <a:avLst/>
            <a:gdLst/>
            <a:ahLst/>
            <a:cxnLst/>
            <a:rect l="l" t="t" r="r" b="b"/>
            <a:pathLst>
              <a:path w="36" h="52" extrusionOk="0">
                <a:moveTo>
                  <a:pt x="18" y="0"/>
                </a:moveTo>
                <a:cubicBezTo>
                  <a:pt x="14" y="5"/>
                  <a:pt x="9" y="12"/>
                  <a:pt x="5" y="20"/>
                </a:cubicBezTo>
                <a:cubicBezTo>
                  <a:pt x="4" y="22"/>
                  <a:pt x="2" y="25"/>
                  <a:pt x="1" y="29"/>
                </a:cubicBezTo>
                <a:cubicBezTo>
                  <a:pt x="0" y="32"/>
                  <a:pt x="0" y="36"/>
                  <a:pt x="1" y="40"/>
                </a:cubicBezTo>
                <a:cubicBezTo>
                  <a:pt x="3" y="47"/>
                  <a:pt x="10" y="49"/>
                  <a:pt x="11" y="50"/>
                </a:cubicBezTo>
                <a:cubicBezTo>
                  <a:pt x="17" y="52"/>
                  <a:pt x="22" y="51"/>
                  <a:pt x="23" y="51"/>
                </a:cubicBezTo>
                <a:cubicBezTo>
                  <a:pt x="25" y="50"/>
                  <a:pt x="29" y="49"/>
                  <a:pt x="32" y="45"/>
                </a:cubicBezTo>
                <a:cubicBezTo>
                  <a:pt x="35" y="41"/>
                  <a:pt x="35" y="37"/>
                  <a:pt x="36" y="35"/>
                </a:cubicBezTo>
                <a:cubicBezTo>
                  <a:pt x="36" y="31"/>
                  <a:pt x="35" y="28"/>
                  <a:pt x="33" y="25"/>
                </a:cubicBezTo>
                <a:cubicBezTo>
                  <a:pt x="32" y="21"/>
                  <a:pt x="30" y="18"/>
                  <a:pt x="25" y="10"/>
                </a:cubicBezTo>
                <a:cubicBezTo>
                  <a:pt x="22" y="6"/>
                  <a:pt x="20" y="2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46"/>
          <p:cNvSpPr/>
          <p:nvPr/>
        </p:nvSpPr>
        <p:spPr>
          <a:xfrm>
            <a:off x="7353171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0" y="9"/>
                </a:moveTo>
                <a:cubicBezTo>
                  <a:pt x="0" y="9"/>
                  <a:pt x="0" y="8"/>
                  <a:pt x="0" y="8"/>
                </a:cubicBezTo>
                <a:cubicBezTo>
                  <a:pt x="0" y="7"/>
                  <a:pt x="0" y="6"/>
                  <a:pt x="1" y="5"/>
                </a:cubicBezTo>
                <a:cubicBezTo>
                  <a:pt x="2" y="3"/>
                  <a:pt x="2" y="2"/>
                  <a:pt x="3" y="1"/>
                </a:cubicBezTo>
                <a:cubicBezTo>
                  <a:pt x="4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1"/>
                  <a:pt x="5" y="2"/>
                  <a:pt x="4" y="3"/>
                </a:cubicBezTo>
                <a:cubicBezTo>
                  <a:pt x="3" y="6"/>
                  <a:pt x="3" y="5"/>
                  <a:pt x="2" y="7"/>
                </a:cubicBezTo>
                <a:cubicBezTo>
                  <a:pt x="2" y="8"/>
                  <a:pt x="1" y="9"/>
                  <a:pt x="0" y="9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46"/>
          <p:cNvSpPr/>
          <p:nvPr/>
        </p:nvSpPr>
        <p:spPr>
          <a:xfrm>
            <a:off x="7581557" y="4175077"/>
            <a:ext cx="243617" cy="258848"/>
          </a:xfrm>
          <a:prstGeom prst="ellipse">
            <a:avLst/>
          </a:prstGeom>
          <a:solidFill>
            <a:srgbClr val="3CB2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46"/>
          <p:cNvSpPr/>
          <p:nvPr/>
        </p:nvSpPr>
        <p:spPr>
          <a:xfrm>
            <a:off x="7642461" y="4235981"/>
            <a:ext cx="121808" cy="167491"/>
          </a:xfrm>
          <a:custGeom>
            <a:avLst/>
            <a:gdLst/>
            <a:ahLst/>
            <a:cxnLst/>
            <a:rect l="l" t="t" r="r" b="b"/>
            <a:pathLst>
              <a:path w="37" h="52" extrusionOk="0">
                <a:moveTo>
                  <a:pt x="18" y="0"/>
                </a:moveTo>
                <a:cubicBezTo>
                  <a:pt x="15" y="5"/>
                  <a:pt x="10" y="12"/>
                  <a:pt x="5" y="20"/>
                </a:cubicBezTo>
                <a:cubicBezTo>
                  <a:pt x="4" y="22"/>
                  <a:pt x="3" y="25"/>
                  <a:pt x="2" y="29"/>
                </a:cubicBezTo>
                <a:cubicBezTo>
                  <a:pt x="1" y="32"/>
                  <a:pt x="0" y="36"/>
                  <a:pt x="2" y="40"/>
                </a:cubicBezTo>
                <a:cubicBezTo>
                  <a:pt x="4" y="47"/>
                  <a:pt x="10" y="49"/>
                  <a:pt x="11" y="50"/>
                </a:cubicBezTo>
                <a:cubicBezTo>
                  <a:pt x="17" y="52"/>
                  <a:pt x="23" y="51"/>
                  <a:pt x="24" y="51"/>
                </a:cubicBezTo>
                <a:cubicBezTo>
                  <a:pt x="26" y="50"/>
                  <a:pt x="30" y="49"/>
                  <a:pt x="33" y="45"/>
                </a:cubicBezTo>
                <a:cubicBezTo>
                  <a:pt x="36" y="41"/>
                  <a:pt x="36" y="37"/>
                  <a:pt x="36" y="35"/>
                </a:cubicBezTo>
                <a:cubicBezTo>
                  <a:pt x="37" y="31"/>
                  <a:pt x="35" y="28"/>
                  <a:pt x="34" y="25"/>
                </a:cubicBezTo>
                <a:cubicBezTo>
                  <a:pt x="33" y="21"/>
                  <a:pt x="31" y="18"/>
                  <a:pt x="26" y="10"/>
                </a:cubicBezTo>
                <a:cubicBezTo>
                  <a:pt x="23" y="6"/>
                  <a:pt x="20" y="2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46"/>
          <p:cNvSpPr/>
          <p:nvPr/>
        </p:nvSpPr>
        <p:spPr>
          <a:xfrm>
            <a:off x="7672913" y="4266433"/>
            <a:ext cx="15231" cy="30452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1" y="9"/>
                </a:moveTo>
                <a:cubicBezTo>
                  <a:pt x="1" y="9"/>
                  <a:pt x="0" y="8"/>
                  <a:pt x="0" y="8"/>
                </a:cubicBezTo>
                <a:cubicBezTo>
                  <a:pt x="1" y="7"/>
                  <a:pt x="1" y="6"/>
                  <a:pt x="2" y="5"/>
                </a:cubicBezTo>
                <a:cubicBezTo>
                  <a:pt x="3" y="3"/>
                  <a:pt x="3" y="2"/>
                  <a:pt x="4" y="1"/>
                </a:cubicBezTo>
                <a:cubicBezTo>
                  <a:pt x="5" y="0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2"/>
                  <a:pt x="5" y="3"/>
                </a:cubicBezTo>
                <a:cubicBezTo>
                  <a:pt x="3" y="6"/>
                  <a:pt x="4" y="5"/>
                  <a:pt x="3" y="7"/>
                </a:cubicBezTo>
                <a:cubicBezTo>
                  <a:pt x="2" y="8"/>
                  <a:pt x="2" y="9"/>
                  <a:pt x="1" y="9"/>
                </a:cubicBezTo>
                <a:close/>
              </a:path>
            </a:pathLst>
          </a:custGeom>
          <a:solidFill>
            <a:srgbClr val="3AB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7" name="Google Shape;2547;p47"/>
          <p:cNvGrpSpPr/>
          <p:nvPr/>
        </p:nvGrpSpPr>
        <p:grpSpPr>
          <a:xfrm>
            <a:off x="3317366" y="835409"/>
            <a:ext cx="518637" cy="518637"/>
            <a:chOff x="3086082" y="418270"/>
            <a:chExt cx="518637" cy="518637"/>
          </a:xfrm>
        </p:grpSpPr>
        <p:sp>
          <p:nvSpPr>
            <p:cNvPr id="2548" name="Google Shape;2548;p47"/>
            <p:cNvSpPr/>
            <p:nvPr/>
          </p:nvSpPr>
          <p:spPr>
            <a:xfrm>
              <a:off x="3086082" y="614509"/>
              <a:ext cx="196239" cy="252308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27" y="82"/>
                  </a:moveTo>
                  <a:cubicBezTo>
                    <a:pt x="21" y="72"/>
                    <a:pt x="3" y="42"/>
                    <a:pt x="3" y="42"/>
                  </a:cubicBezTo>
                  <a:cubicBezTo>
                    <a:pt x="3" y="42"/>
                    <a:pt x="0" y="32"/>
                    <a:pt x="6" y="25"/>
                  </a:cubicBezTo>
                  <a:cubicBezTo>
                    <a:pt x="10" y="20"/>
                    <a:pt x="14" y="12"/>
                    <a:pt x="14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20" y="65"/>
                    <a:pt x="27" y="82"/>
                  </a:cubicBezTo>
                  <a:close/>
                </a:path>
              </a:pathLst>
            </a:custGeom>
            <a:solidFill>
              <a:srgbClr val="75C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9" name="Google Shape;2549;p47"/>
            <p:cNvGrpSpPr/>
            <p:nvPr/>
          </p:nvGrpSpPr>
          <p:grpSpPr>
            <a:xfrm>
              <a:off x="3170185" y="418270"/>
              <a:ext cx="434534" cy="518637"/>
              <a:chOff x="3170185" y="418270"/>
              <a:chExt cx="434534" cy="518637"/>
            </a:xfrm>
          </p:grpSpPr>
          <p:sp>
            <p:nvSpPr>
              <p:cNvPr id="2550" name="Google Shape;2550;p47"/>
              <p:cNvSpPr/>
              <p:nvPr/>
            </p:nvSpPr>
            <p:spPr>
              <a:xfrm>
                <a:off x="3184197" y="782714"/>
                <a:ext cx="154192" cy="112137"/>
              </a:xfrm>
              <a:custGeom>
                <a:avLst/>
                <a:gdLst/>
                <a:ahLst/>
                <a:cxnLst/>
                <a:rect l="l" t="t" r="r" b="b"/>
                <a:pathLst>
                  <a:path w="55" h="39" extrusionOk="0">
                    <a:moveTo>
                      <a:pt x="55" y="0"/>
                    </a:moveTo>
                    <a:cubicBezTo>
                      <a:pt x="55" y="38"/>
                      <a:pt x="55" y="38"/>
                      <a:pt x="55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2" y="33"/>
                      <a:pt x="1" y="24"/>
                    </a:cubicBezTo>
                    <a:cubicBezTo>
                      <a:pt x="0" y="15"/>
                      <a:pt x="11" y="0"/>
                      <a:pt x="11" y="0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5CB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47"/>
              <p:cNvSpPr/>
              <p:nvPr/>
            </p:nvSpPr>
            <p:spPr>
              <a:xfrm>
                <a:off x="3422492" y="572463"/>
                <a:ext cx="182227" cy="168205"/>
              </a:xfrm>
              <a:custGeom>
                <a:avLst/>
                <a:gdLst/>
                <a:ahLst/>
                <a:cxnLst/>
                <a:rect l="l" t="t" r="r" b="b"/>
                <a:pathLst>
                  <a:path w="59" h="58" extrusionOk="0">
                    <a:moveTo>
                      <a:pt x="0" y="25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9" y="44"/>
                      <a:pt x="53" y="50"/>
                    </a:cubicBezTo>
                    <a:cubicBezTo>
                      <a:pt x="47" y="56"/>
                      <a:pt x="28" y="58"/>
                      <a:pt x="28" y="58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5CB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47"/>
              <p:cNvSpPr/>
              <p:nvPr/>
            </p:nvSpPr>
            <p:spPr>
              <a:xfrm>
                <a:off x="3380437" y="726646"/>
                <a:ext cx="224273" cy="210261"/>
              </a:xfrm>
              <a:custGeom>
                <a:avLst/>
                <a:gdLst/>
                <a:ahLst/>
                <a:cxnLst/>
                <a:rect l="l" t="t" r="r" b="b"/>
                <a:pathLst>
                  <a:path w="73" h="73" extrusionOk="0">
                    <a:moveTo>
                      <a:pt x="73" y="1"/>
                    </a:moveTo>
                    <a:cubicBezTo>
                      <a:pt x="69" y="11"/>
                      <a:pt x="57" y="45"/>
                      <a:pt x="57" y="45"/>
                    </a:cubicBezTo>
                    <a:cubicBezTo>
                      <a:pt x="57" y="45"/>
                      <a:pt x="51" y="53"/>
                      <a:pt x="42" y="54"/>
                    </a:cubicBezTo>
                    <a:cubicBezTo>
                      <a:pt x="36" y="54"/>
                      <a:pt x="27" y="56"/>
                      <a:pt x="27" y="56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64" y="17"/>
                      <a:pt x="73" y="1"/>
                    </a:cubicBezTo>
                    <a:close/>
                  </a:path>
                </a:pathLst>
              </a:custGeom>
              <a:solidFill>
                <a:srgbClr val="75CB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47"/>
              <p:cNvSpPr/>
              <p:nvPr/>
            </p:nvSpPr>
            <p:spPr>
              <a:xfrm>
                <a:off x="3170185" y="418270"/>
                <a:ext cx="154192" cy="196239"/>
              </a:xfrm>
              <a:custGeom>
                <a:avLst/>
                <a:gdLst/>
                <a:ahLst/>
                <a:cxnLst/>
                <a:rect l="l" t="t" r="r" b="b"/>
                <a:pathLst>
                  <a:path w="54" h="62" extrusionOk="0">
                    <a:moveTo>
                      <a:pt x="33" y="6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30" y="0"/>
                      <a:pt x="38" y="4"/>
                    </a:cubicBezTo>
                    <a:cubicBezTo>
                      <a:pt x="47" y="7"/>
                      <a:pt x="54" y="24"/>
                      <a:pt x="54" y="24"/>
                    </a:cubicBezTo>
                    <a:lnTo>
                      <a:pt x="33" y="62"/>
                    </a:lnTo>
                    <a:close/>
                  </a:path>
                </a:pathLst>
              </a:custGeom>
              <a:solidFill>
                <a:srgbClr val="75CB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47"/>
              <p:cNvSpPr/>
              <p:nvPr/>
            </p:nvSpPr>
            <p:spPr>
              <a:xfrm>
                <a:off x="3282322" y="418270"/>
                <a:ext cx="238295" cy="168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55" extrusionOk="0">
                    <a:moveTo>
                      <a:pt x="0" y="1"/>
                    </a:moveTo>
                    <a:cubicBezTo>
                      <a:pt x="11" y="1"/>
                      <a:pt x="47" y="0"/>
                      <a:pt x="47" y="0"/>
                    </a:cubicBezTo>
                    <a:cubicBezTo>
                      <a:pt x="47" y="0"/>
                      <a:pt x="57" y="2"/>
                      <a:pt x="60" y="11"/>
                    </a:cubicBezTo>
                    <a:cubicBezTo>
                      <a:pt x="63" y="16"/>
                      <a:pt x="68" y="24"/>
                      <a:pt x="68" y="24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18" y="4"/>
                      <a:pt x="0" y="1"/>
                    </a:cubicBezTo>
                    <a:close/>
                  </a:path>
                </a:pathLst>
              </a:custGeom>
              <a:solidFill>
                <a:srgbClr val="75CB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55" name="Google Shape;2555;p47"/>
          <p:cNvSpPr/>
          <p:nvPr/>
        </p:nvSpPr>
        <p:spPr>
          <a:xfrm>
            <a:off x="2413262" y="390236"/>
            <a:ext cx="574705" cy="546671"/>
          </a:xfrm>
          <a:custGeom>
            <a:avLst/>
            <a:gdLst/>
            <a:ahLst/>
            <a:cxnLst/>
            <a:rect l="l" t="t" r="r" b="b"/>
            <a:pathLst>
              <a:path w="191" h="185" extrusionOk="0">
                <a:moveTo>
                  <a:pt x="108" y="7"/>
                </a:moveTo>
                <a:cubicBezTo>
                  <a:pt x="60" y="0"/>
                  <a:pt x="14" y="34"/>
                  <a:pt x="7" y="83"/>
                </a:cubicBezTo>
                <a:cubicBezTo>
                  <a:pt x="0" y="132"/>
                  <a:pt x="34" y="177"/>
                  <a:pt x="83" y="184"/>
                </a:cubicBezTo>
                <a:cubicBezTo>
                  <a:pt x="87" y="185"/>
                  <a:pt x="92" y="185"/>
                  <a:pt x="96" y="185"/>
                </a:cubicBezTo>
                <a:cubicBezTo>
                  <a:pt x="140" y="185"/>
                  <a:pt x="178" y="153"/>
                  <a:pt x="184" y="108"/>
                </a:cubicBezTo>
                <a:cubicBezTo>
                  <a:pt x="191" y="59"/>
                  <a:pt x="157" y="14"/>
                  <a:pt x="10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2427275" y="404258"/>
            <a:ext cx="546671" cy="54667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104" y="3"/>
                </a:moveTo>
                <a:cubicBezTo>
                  <a:pt x="105" y="1"/>
                  <a:pt x="105" y="1"/>
                  <a:pt x="105" y="1"/>
                </a:cubicBezTo>
                <a:cubicBezTo>
                  <a:pt x="100" y="0"/>
                  <a:pt x="96" y="0"/>
                  <a:pt x="92" y="0"/>
                </a:cubicBezTo>
                <a:cubicBezTo>
                  <a:pt x="47" y="0"/>
                  <a:pt x="8" y="33"/>
                  <a:pt x="1" y="78"/>
                </a:cubicBezTo>
                <a:cubicBezTo>
                  <a:pt x="0" y="83"/>
                  <a:pt x="0" y="87"/>
                  <a:pt x="0" y="91"/>
                </a:cubicBezTo>
                <a:cubicBezTo>
                  <a:pt x="0" y="136"/>
                  <a:pt x="33" y="175"/>
                  <a:pt x="79" y="182"/>
                </a:cubicBezTo>
                <a:cubicBezTo>
                  <a:pt x="83" y="183"/>
                  <a:pt x="87" y="183"/>
                  <a:pt x="92" y="183"/>
                </a:cubicBezTo>
                <a:cubicBezTo>
                  <a:pt x="137" y="183"/>
                  <a:pt x="176" y="150"/>
                  <a:pt x="182" y="104"/>
                </a:cubicBezTo>
                <a:cubicBezTo>
                  <a:pt x="183" y="100"/>
                  <a:pt x="183" y="96"/>
                  <a:pt x="183" y="91"/>
                </a:cubicBezTo>
                <a:cubicBezTo>
                  <a:pt x="183" y="47"/>
                  <a:pt x="150" y="7"/>
                  <a:pt x="105" y="1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5"/>
                  <a:pt x="104" y="5"/>
                  <a:pt x="104" y="5"/>
                </a:cubicBezTo>
                <a:cubicBezTo>
                  <a:pt x="148" y="11"/>
                  <a:pt x="179" y="49"/>
                  <a:pt x="179" y="91"/>
                </a:cubicBezTo>
                <a:cubicBezTo>
                  <a:pt x="179" y="95"/>
                  <a:pt x="179" y="100"/>
                  <a:pt x="178" y="104"/>
                </a:cubicBezTo>
                <a:cubicBezTo>
                  <a:pt x="172" y="147"/>
                  <a:pt x="135" y="179"/>
                  <a:pt x="92" y="179"/>
                </a:cubicBezTo>
                <a:cubicBezTo>
                  <a:pt x="88" y="179"/>
                  <a:pt x="83" y="179"/>
                  <a:pt x="79" y="178"/>
                </a:cubicBezTo>
                <a:cubicBezTo>
                  <a:pt x="36" y="172"/>
                  <a:pt x="4" y="134"/>
                  <a:pt x="4" y="91"/>
                </a:cubicBezTo>
                <a:cubicBezTo>
                  <a:pt x="4" y="87"/>
                  <a:pt x="4" y="83"/>
                  <a:pt x="5" y="79"/>
                </a:cubicBezTo>
                <a:cubicBezTo>
                  <a:pt x="11" y="35"/>
                  <a:pt x="49" y="4"/>
                  <a:pt x="92" y="4"/>
                </a:cubicBezTo>
                <a:cubicBezTo>
                  <a:pt x="96" y="4"/>
                  <a:pt x="100" y="4"/>
                  <a:pt x="104" y="5"/>
                </a:cubicBezTo>
                <a:lnTo>
                  <a:pt x="104" y="3"/>
                </a:lnTo>
                <a:close/>
              </a:path>
            </a:pathLst>
          </a:custGeom>
          <a:solidFill>
            <a:srgbClr val="71C9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469330" y="432292"/>
            <a:ext cx="266329" cy="476581"/>
          </a:xfrm>
          <a:custGeom>
            <a:avLst/>
            <a:gdLst/>
            <a:ahLst/>
            <a:cxnLst/>
            <a:rect l="l" t="t" r="r" b="b"/>
            <a:pathLst>
              <a:path w="91" h="162" extrusionOk="0">
                <a:moveTo>
                  <a:pt x="39" y="80"/>
                </a:moveTo>
                <a:cubicBezTo>
                  <a:pt x="39" y="80"/>
                  <a:pt x="41" y="83"/>
                  <a:pt x="39" y="85"/>
                </a:cubicBezTo>
                <a:cubicBezTo>
                  <a:pt x="38" y="87"/>
                  <a:pt x="34" y="87"/>
                  <a:pt x="33" y="92"/>
                </a:cubicBezTo>
                <a:cubicBezTo>
                  <a:pt x="33" y="96"/>
                  <a:pt x="34" y="98"/>
                  <a:pt x="36" y="101"/>
                </a:cubicBezTo>
                <a:cubicBezTo>
                  <a:pt x="38" y="105"/>
                  <a:pt x="36" y="107"/>
                  <a:pt x="39" y="108"/>
                </a:cubicBezTo>
                <a:cubicBezTo>
                  <a:pt x="41" y="110"/>
                  <a:pt x="46" y="111"/>
                  <a:pt x="45" y="115"/>
                </a:cubicBezTo>
                <a:cubicBezTo>
                  <a:pt x="44" y="119"/>
                  <a:pt x="42" y="127"/>
                  <a:pt x="43" y="129"/>
                </a:cubicBezTo>
                <a:cubicBezTo>
                  <a:pt x="44" y="130"/>
                  <a:pt x="43" y="130"/>
                  <a:pt x="43" y="133"/>
                </a:cubicBezTo>
                <a:cubicBezTo>
                  <a:pt x="42" y="135"/>
                  <a:pt x="46" y="137"/>
                  <a:pt x="45" y="140"/>
                </a:cubicBezTo>
                <a:cubicBezTo>
                  <a:pt x="45" y="143"/>
                  <a:pt x="42" y="146"/>
                  <a:pt x="44" y="149"/>
                </a:cubicBezTo>
                <a:cubicBezTo>
                  <a:pt x="46" y="153"/>
                  <a:pt x="47" y="151"/>
                  <a:pt x="47" y="154"/>
                </a:cubicBezTo>
                <a:cubicBezTo>
                  <a:pt x="48" y="157"/>
                  <a:pt x="49" y="158"/>
                  <a:pt x="50" y="159"/>
                </a:cubicBezTo>
                <a:cubicBezTo>
                  <a:pt x="52" y="159"/>
                  <a:pt x="54" y="159"/>
                  <a:pt x="55" y="161"/>
                </a:cubicBezTo>
                <a:cubicBezTo>
                  <a:pt x="56" y="162"/>
                  <a:pt x="58" y="160"/>
                  <a:pt x="57" y="158"/>
                </a:cubicBezTo>
                <a:cubicBezTo>
                  <a:pt x="55" y="157"/>
                  <a:pt x="53" y="157"/>
                  <a:pt x="54" y="154"/>
                </a:cubicBezTo>
                <a:cubicBezTo>
                  <a:pt x="55" y="151"/>
                  <a:pt x="56" y="150"/>
                  <a:pt x="54" y="149"/>
                </a:cubicBezTo>
                <a:cubicBezTo>
                  <a:pt x="52" y="148"/>
                  <a:pt x="52" y="146"/>
                  <a:pt x="53" y="146"/>
                </a:cubicBezTo>
                <a:cubicBezTo>
                  <a:pt x="54" y="146"/>
                  <a:pt x="56" y="145"/>
                  <a:pt x="54" y="143"/>
                </a:cubicBezTo>
                <a:cubicBezTo>
                  <a:pt x="52" y="142"/>
                  <a:pt x="52" y="141"/>
                  <a:pt x="53" y="141"/>
                </a:cubicBezTo>
                <a:cubicBezTo>
                  <a:pt x="55" y="142"/>
                  <a:pt x="59" y="143"/>
                  <a:pt x="63" y="139"/>
                </a:cubicBezTo>
                <a:cubicBezTo>
                  <a:pt x="67" y="135"/>
                  <a:pt x="70" y="131"/>
                  <a:pt x="70" y="131"/>
                </a:cubicBezTo>
                <a:cubicBezTo>
                  <a:pt x="70" y="131"/>
                  <a:pt x="72" y="129"/>
                  <a:pt x="71" y="126"/>
                </a:cubicBezTo>
                <a:cubicBezTo>
                  <a:pt x="71" y="123"/>
                  <a:pt x="73" y="123"/>
                  <a:pt x="76" y="123"/>
                </a:cubicBezTo>
                <a:cubicBezTo>
                  <a:pt x="80" y="123"/>
                  <a:pt x="79" y="122"/>
                  <a:pt x="79" y="122"/>
                </a:cubicBezTo>
                <a:cubicBezTo>
                  <a:pt x="79" y="122"/>
                  <a:pt x="82" y="125"/>
                  <a:pt x="83" y="112"/>
                </a:cubicBezTo>
                <a:cubicBezTo>
                  <a:pt x="83" y="112"/>
                  <a:pt x="83" y="110"/>
                  <a:pt x="87" y="108"/>
                </a:cubicBezTo>
                <a:cubicBezTo>
                  <a:pt x="91" y="106"/>
                  <a:pt x="88" y="102"/>
                  <a:pt x="85" y="102"/>
                </a:cubicBezTo>
                <a:cubicBezTo>
                  <a:pt x="85" y="102"/>
                  <a:pt x="85" y="99"/>
                  <a:pt x="83" y="99"/>
                </a:cubicBezTo>
                <a:cubicBezTo>
                  <a:pt x="81" y="98"/>
                  <a:pt x="77" y="99"/>
                  <a:pt x="75" y="97"/>
                </a:cubicBezTo>
                <a:cubicBezTo>
                  <a:pt x="73" y="96"/>
                  <a:pt x="71" y="95"/>
                  <a:pt x="71" y="95"/>
                </a:cubicBezTo>
                <a:cubicBezTo>
                  <a:pt x="71" y="95"/>
                  <a:pt x="73" y="86"/>
                  <a:pt x="64" y="86"/>
                </a:cubicBezTo>
                <a:cubicBezTo>
                  <a:pt x="64" y="86"/>
                  <a:pt x="63" y="79"/>
                  <a:pt x="58" y="79"/>
                </a:cubicBezTo>
                <a:cubicBezTo>
                  <a:pt x="54" y="79"/>
                  <a:pt x="53" y="80"/>
                  <a:pt x="53" y="79"/>
                </a:cubicBezTo>
                <a:cubicBezTo>
                  <a:pt x="52" y="78"/>
                  <a:pt x="51" y="74"/>
                  <a:pt x="48" y="74"/>
                </a:cubicBezTo>
                <a:cubicBezTo>
                  <a:pt x="45" y="75"/>
                  <a:pt x="44" y="79"/>
                  <a:pt x="41" y="78"/>
                </a:cubicBezTo>
                <a:cubicBezTo>
                  <a:pt x="38" y="78"/>
                  <a:pt x="34" y="78"/>
                  <a:pt x="35" y="75"/>
                </a:cubicBezTo>
                <a:cubicBezTo>
                  <a:pt x="36" y="72"/>
                  <a:pt x="37" y="68"/>
                  <a:pt x="32" y="68"/>
                </a:cubicBezTo>
                <a:cubicBezTo>
                  <a:pt x="32" y="68"/>
                  <a:pt x="31" y="68"/>
                  <a:pt x="33" y="66"/>
                </a:cubicBezTo>
                <a:cubicBezTo>
                  <a:pt x="35" y="64"/>
                  <a:pt x="34" y="62"/>
                  <a:pt x="33" y="62"/>
                </a:cubicBezTo>
                <a:cubicBezTo>
                  <a:pt x="31" y="62"/>
                  <a:pt x="28" y="64"/>
                  <a:pt x="26" y="65"/>
                </a:cubicBezTo>
                <a:cubicBezTo>
                  <a:pt x="25" y="65"/>
                  <a:pt x="20" y="64"/>
                  <a:pt x="23" y="57"/>
                </a:cubicBezTo>
                <a:cubicBezTo>
                  <a:pt x="25" y="51"/>
                  <a:pt x="39" y="51"/>
                  <a:pt x="40" y="54"/>
                </a:cubicBezTo>
                <a:cubicBezTo>
                  <a:pt x="41" y="57"/>
                  <a:pt x="40" y="58"/>
                  <a:pt x="43" y="58"/>
                </a:cubicBezTo>
                <a:cubicBezTo>
                  <a:pt x="46" y="59"/>
                  <a:pt x="45" y="53"/>
                  <a:pt x="45" y="53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8"/>
                  <a:pt x="54" y="47"/>
                  <a:pt x="55" y="46"/>
                </a:cubicBezTo>
                <a:cubicBezTo>
                  <a:pt x="56" y="45"/>
                  <a:pt x="66" y="40"/>
                  <a:pt x="68" y="37"/>
                </a:cubicBezTo>
                <a:cubicBezTo>
                  <a:pt x="70" y="33"/>
                  <a:pt x="71" y="31"/>
                  <a:pt x="74" y="33"/>
                </a:cubicBezTo>
                <a:cubicBezTo>
                  <a:pt x="77" y="34"/>
                  <a:pt x="78" y="35"/>
                  <a:pt x="79" y="33"/>
                </a:cubicBezTo>
                <a:cubicBezTo>
                  <a:pt x="80" y="31"/>
                  <a:pt x="84" y="36"/>
                  <a:pt x="85" y="34"/>
                </a:cubicBezTo>
                <a:cubicBezTo>
                  <a:pt x="87" y="31"/>
                  <a:pt x="86" y="29"/>
                  <a:pt x="83" y="28"/>
                </a:cubicBezTo>
                <a:cubicBezTo>
                  <a:pt x="80" y="28"/>
                  <a:pt x="84" y="25"/>
                  <a:pt x="83" y="24"/>
                </a:cubicBezTo>
                <a:cubicBezTo>
                  <a:pt x="81" y="23"/>
                  <a:pt x="79" y="26"/>
                  <a:pt x="78" y="25"/>
                </a:cubicBezTo>
                <a:cubicBezTo>
                  <a:pt x="76" y="24"/>
                  <a:pt x="79" y="19"/>
                  <a:pt x="75" y="19"/>
                </a:cubicBezTo>
                <a:cubicBezTo>
                  <a:pt x="70" y="19"/>
                  <a:pt x="70" y="20"/>
                  <a:pt x="69" y="24"/>
                </a:cubicBezTo>
                <a:cubicBezTo>
                  <a:pt x="67" y="29"/>
                  <a:pt x="65" y="24"/>
                  <a:pt x="62" y="28"/>
                </a:cubicBezTo>
                <a:cubicBezTo>
                  <a:pt x="59" y="31"/>
                  <a:pt x="59" y="29"/>
                  <a:pt x="59" y="27"/>
                </a:cubicBezTo>
                <a:cubicBezTo>
                  <a:pt x="59" y="25"/>
                  <a:pt x="57" y="23"/>
                  <a:pt x="54" y="23"/>
                </a:cubicBezTo>
                <a:cubicBezTo>
                  <a:pt x="52" y="23"/>
                  <a:pt x="53" y="19"/>
                  <a:pt x="56" y="18"/>
                </a:cubicBezTo>
                <a:cubicBezTo>
                  <a:pt x="60" y="17"/>
                  <a:pt x="64" y="15"/>
                  <a:pt x="64" y="15"/>
                </a:cubicBezTo>
                <a:cubicBezTo>
                  <a:pt x="64" y="15"/>
                  <a:pt x="64" y="18"/>
                  <a:pt x="67" y="17"/>
                </a:cubicBezTo>
                <a:cubicBezTo>
                  <a:pt x="69" y="17"/>
                  <a:pt x="70" y="14"/>
                  <a:pt x="70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4"/>
                  <a:pt x="74" y="13"/>
                  <a:pt x="75" y="12"/>
                </a:cubicBezTo>
                <a:cubicBezTo>
                  <a:pt x="75" y="12"/>
                  <a:pt x="80" y="13"/>
                  <a:pt x="80" y="13"/>
                </a:cubicBezTo>
                <a:cubicBezTo>
                  <a:pt x="80" y="13"/>
                  <a:pt x="83" y="13"/>
                  <a:pt x="80" y="14"/>
                </a:cubicBezTo>
                <a:cubicBezTo>
                  <a:pt x="78" y="16"/>
                  <a:pt x="76" y="14"/>
                  <a:pt x="77" y="17"/>
                </a:cubicBezTo>
                <a:cubicBezTo>
                  <a:pt x="77" y="19"/>
                  <a:pt x="77" y="18"/>
                  <a:pt x="79" y="19"/>
                </a:cubicBezTo>
                <a:cubicBezTo>
                  <a:pt x="81" y="21"/>
                  <a:pt x="84" y="21"/>
                  <a:pt x="85" y="18"/>
                </a:cubicBezTo>
                <a:cubicBezTo>
                  <a:pt x="85" y="18"/>
                  <a:pt x="88" y="20"/>
                  <a:pt x="89" y="17"/>
                </a:cubicBezTo>
                <a:cubicBezTo>
                  <a:pt x="90" y="15"/>
                  <a:pt x="88" y="14"/>
                  <a:pt x="88" y="14"/>
                </a:cubicBezTo>
                <a:cubicBezTo>
                  <a:pt x="88" y="14"/>
                  <a:pt x="88" y="11"/>
                  <a:pt x="84" y="9"/>
                </a:cubicBezTo>
                <a:cubicBezTo>
                  <a:pt x="81" y="7"/>
                  <a:pt x="73" y="5"/>
                  <a:pt x="72" y="10"/>
                </a:cubicBezTo>
                <a:cubicBezTo>
                  <a:pt x="71" y="14"/>
                  <a:pt x="68" y="11"/>
                  <a:pt x="68" y="11"/>
                </a:cubicBezTo>
                <a:cubicBezTo>
                  <a:pt x="68" y="11"/>
                  <a:pt x="70" y="10"/>
                  <a:pt x="70" y="8"/>
                </a:cubicBezTo>
                <a:cubicBezTo>
                  <a:pt x="70" y="5"/>
                  <a:pt x="64" y="4"/>
                  <a:pt x="64" y="6"/>
                </a:cubicBezTo>
                <a:cubicBezTo>
                  <a:pt x="63" y="9"/>
                  <a:pt x="65" y="10"/>
                  <a:pt x="63" y="10"/>
                </a:cubicBezTo>
                <a:cubicBezTo>
                  <a:pt x="61" y="10"/>
                  <a:pt x="60" y="11"/>
                  <a:pt x="57" y="11"/>
                </a:cubicBezTo>
                <a:cubicBezTo>
                  <a:pt x="55" y="11"/>
                  <a:pt x="55" y="8"/>
                  <a:pt x="55" y="8"/>
                </a:cubicBezTo>
                <a:cubicBezTo>
                  <a:pt x="55" y="8"/>
                  <a:pt x="57" y="9"/>
                  <a:pt x="59" y="8"/>
                </a:cubicBezTo>
                <a:cubicBezTo>
                  <a:pt x="62" y="8"/>
                  <a:pt x="63" y="5"/>
                  <a:pt x="60" y="4"/>
                </a:cubicBezTo>
                <a:cubicBezTo>
                  <a:pt x="58" y="3"/>
                  <a:pt x="61" y="6"/>
                  <a:pt x="54" y="6"/>
                </a:cubicBezTo>
                <a:cubicBezTo>
                  <a:pt x="54" y="6"/>
                  <a:pt x="54" y="5"/>
                  <a:pt x="53" y="3"/>
                </a:cubicBezTo>
                <a:cubicBezTo>
                  <a:pt x="52" y="1"/>
                  <a:pt x="47" y="0"/>
                  <a:pt x="45" y="2"/>
                </a:cubicBezTo>
                <a:cubicBezTo>
                  <a:pt x="43" y="4"/>
                  <a:pt x="44" y="5"/>
                  <a:pt x="46" y="6"/>
                </a:cubicBezTo>
                <a:cubicBezTo>
                  <a:pt x="47" y="6"/>
                  <a:pt x="45" y="7"/>
                  <a:pt x="47" y="8"/>
                </a:cubicBezTo>
                <a:cubicBezTo>
                  <a:pt x="50" y="9"/>
                  <a:pt x="51" y="9"/>
                  <a:pt x="50" y="10"/>
                </a:cubicBezTo>
                <a:cubicBezTo>
                  <a:pt x="50" y="10"/>
                  <a:pt x="37" y="6"/>
                  <a:pt x="37" y="3"/>
                </a:cubicBezTo>
                <a:cubicBezTo>
                  <a:pt x="37" y="3"/>
                  <a:pt x="10" y="15"/>
                  <a:pt x="0" y="40"/>
                </a:cubicBezTo>
                <a:cubicBezTo>
                  <a:pt x="0" y="40"/>
                  <a:pt x="0" y="41"/>
                  <a:pt x="2" y="42"/>
                </a:cubicBezTo>
                <a:cubicBezTo>
                  <a:pt x="4" y="42"/>
                  <a:pt x="5" y="42"/>
                  <a:pt x="4" y="46"/>
                </a:cubicBezTo>
                <a:cubicBezTo>
                  <a:pt x="3" y="49"/>
                  <a:pt x="2" y="56"/>
                  <a:pt x="7" y="56"/>
                </a:cubicBezTo>
                <a:cubicBezTo>
                  <a:pt x="11" y="57"/>
                  <a:pt x="9" y="54"/>
                  <a:pt x="8" y="52"/>
                </a:cubicBezTo>
                <a:cubicBezTo>
                  <a:pt x="7" y="50"/>
                  <a:pt x="6" y="45"/>
                  <a:pt x="9" y="46"/>
                </a:cubicBezTo>
                <a:cubicBezTo>
                  <a:pt x="11" y="47"/>
                  <a:pt x="8" y="48"/>
                  <a:pt x="11" y="55"/>
                </a:cubicBezTo>
                <a:cubicBezTo>
                  <a:pt x="15" y="62"/>
                  <a:pt x="9" y="61"/>
                  <a:pt x="14" y="66"/>
                </a:cubicBezTo>
                <a:cubicBezTo>
                  <a:pt x="18" y="71"/>
                  <a:pt x="21" y="66"/>
                  <a:pt x="22" y="68"/>
                </a:cubicBezTo>
                <a:cubicBezTo>
                  <a:pt x="24" y="70"/>
                  <a:pt x="22" y="71"/>
                  <a:pt x="25" y="71"/>
                </a:cubicBezTo>
                <a:cubicBezTo>
                  <a:pt x="28" y="72"/>
                  <a:pt x="27" y="70"/>
                  <a:pt x="28" y="73"/>
                </a:cubicBezTo>
                <a:cubicBezTo>
                  <a:pt x="30" y="76"/>
                  <a:pt x="31" y="82"/>
                  <a:pt x="39" y="8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2665570" y="544428"/>
            <a:ext cx="14022" cy="14022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2" y="0"/>
                </a:moveTo>
                <a:cubicBezTo>
                  <a:pt x="2" y="0"/>
                  <a:pt x="0" y="1"/>
                  <a:pt x="1" y="2"/>
                </a:cubicBezTo>
                <a:cubicBezTo>
                  <a:pt x="2" y="4"/>
                  <a:pt x="5" y="3"/>
                  <a:pt x="2" y="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2679582" y="530407"/>
            <a:ext cx="14022" cy="14022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2" y="0"/>
                </a:moveTo>
                <a:cubicBezTo>
                  <a:pt x="2" y="0"/>
                  <a:pt x="1" y="0"/>
                  <a:pt x="0" y="1"/>
                </a:cubicBezTo>
                <a:cubicBezTo>
                  <a:pt x="0" y="3"/>
                  <a:pt x="3" y="4"/>
                  <a:pt x="3" y="2"/>
                </a:cubicBezTo>
                <a:cubicBezTo>
                  <a:pt x="4" y="1"/>
                  <a:pt x="2" y="0"/>
                  <a:pt x="2" y="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2679582" y="544428"/>
            <a:ext cx="28034" cy="14022"/>
          </a:xfrm>
          <a:custGeom>
            <a:avLst/>
            <a:gdLst/>
            <a:ahLst/>
            <a:cxnLst/>
            <a:rect l="l" t="t" r="r" b="b"/>
            <a:pathLst>
              <a:path w="9" h="6" extrusionOk="0">
                <a:moveTo>
                  <a:pt x="6" y="0"/>
                </a:moveTo>
                <a:cubicBezTo>
                  <a:pt x="6" y="0"/>
                  <a:pt x="5" y="1"/>
                  <a:pt x="3" y="1"/>
                </a:cubicBezTo>
                <a:cubicBezTo>
                  <a:pt x="2" y="2"/>
                  <a:pt x="0" y="1"/>
                  <a:pt x="1" y="4"/>
                </a:cubicBezTo>
                <a:cubicBezTo>
                  <a:pt x="2" y="6"/>
                  <a:pt x="4" y="3"/>
                  <a:pt x="4" y="3"/>
                </a:cubicBezTo>
                <a:cubicBezTo>
                  <a:pt x="4" y="3"/>
                  <a:pt x="9" y="2"/>
                  <a:pt x="6" y="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2707616" y="530407"/>
            <a:ext cx="14022" cy="14022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4" y="1"/>
                </a:moveTo>
                <a:cubicBezTo>
                  <a:pt x="4" y="1"/>
                  <a:pt x="0" y="0"/>
                  <a:pt x="1" y="3"/>
                </a:cubicBezTo>
                <a:cubicBezTo>
                  <a:pt x="1" y="3"/>
                  <a:pt x="3" y="4"/>
                  <a:pt x="4" y="5"/>
                </a:cubicBezTo>
                <a:cubicBezTo>
                  <a:pt x="5" y="6"/>
                  <a:pt x="8" y="7"/>
                  <a:pt x="8" y="5"/>
                </a:cubicBezTo>
                <a:cubicBezTo>
                  <a:pt x="8" y="3"/>
                  <a:pt x="7" y="1"/>
                  <a:pt x="4" y="1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763685" y="586475"/>
            <a:ext cx="210261" cy="280342"/>
          </a:xfrm>
          <a:custGeom>
            <a:avLst/>
            <a:gdLst/>
            <a:ahLst/>
            <a:cxnLst/>
            <a:rect l="l" t="t" r="r" b="b"/>
            <a:pathLst>
              <a:path w="69" h="94" extrusionOk="0">
                <a:moveTo>
                  <a:pt x="25" y="4"/>
                </a:moveTo>
                <a:cubicBezTo>
                  <a:pt x="25" y="4"/>
                  <a:pt x="18" y="2"/>
                  <a:pt x="15" y="6"/>
                </a:cubicBezTo>
                <a:cubicBezTo>
                  <a:pt x="13" y="11"/>
                  <a:pt x="14" y="11"/>
                  <a:pt x="7" y="13"/>
                </a:cubicBezTo>
                <a:cubicBezTo>
                  <a:pt x="0" y="15"/>
                  <a:pt x="5" y="19"/>
                  <a:pt x="5" y="19"/>
                </a:cubicBezTo>
                <a:cubicBezTo>
                  <a:pt x="5" y="19"/>
                  <a:pt x="8" y="21"/>
                  <a:pt x="5" y="22"/>
                </a:cubicBezTo>
                <a:cubicBezTo>
                  <a:pt x="2" y="24"/>
                  <a:pt x="1" y="28"/>
                  <a:pt x="3" y="31"/>
                </a:cubicBezTo>
                <a:cubicBezTo>
                  <a:pt x="4" y="34"/>
                  <a:pt x="7" y="40"/>
                  <a:pt x="10" y="41"/>
                </a:cubicBezTo>
                <a:cubicBezTo>
                  <a:pt x="12" y="42"/>
                  <a:pt x="20" y="43"/>
                  <a:pt x="21" y="41"/>
                </a:cubicBezTo>
                <a:cubicBezTo>
                  <a:pt x="23" y="39"/>
                  <a:pt x="24" y="39"/>
                  <a:pt x="26" y="41"/>
                </a:cubicBezTo>
                <a:cubicBezTo>
                  <a:pt x="28" y="43"/>
                  <a:pt x="34" y="42"/>
                  <a:pt x="34" y="43"/>
                </a:cubicBezTo>
                <a:cubicBezTo>
                  <a:pt x="33" y="45"/>
                  <a:pt x="30" y="49"/>
                  <a:pt x="32" y="54"/>
                </a:cubicBezTo>
                <a:cubicBezTo>
                  <a:pt x="35" y="59"/>
                  <a:pt x="37" y="62"/>
                  <a:pt x="34" y="65"/>
                </a:cubicBezTo>
                <a:cubicBezTo>
                  <a:pt x="31" y="68"/>
                  <a:pt x="31" y="71"/>
                  <a:pt x="33" y="74"/>
                </a:cubicBezTo>
                <a:cubicBezTo>
                  <a:pt x="33" y="74"/>
                  <a:pt x="31" y="80"/>
                  <a:pt x="33" y="83"/>
                </a:cubicBezTo>
                <a:cubicBezTo>
                  <a:pt x="35" y="85"/>
                  <a:pt x="35" y="89"/>
                  <a:pt x="34" y="91"/>
                </a:cubicBezTo>
                <a:cubicBezTo>
                  <a:pt x="33" y="93"/>
                  <a:pt x="34" y="92"/>
                  <a:pt x="34" y="92"/>
                </a:cubicBezTo>
                <a:cubicBezTo>
                  <a:pt x="34" y="92"/>
                  <a:pt x="34" y="94"/>
                  <a:pt x="35" y="93"/>
                </a:cubicBezTo>
                <a:cubicBezTo>
                  <a:pt x="37" y="91"/>
                  <a:pt x="69" y="63"/>
                  <a:pt x="64" y="16"/>
                </a:cubicBezTo>
                <a:cubicBezTo>
                  <a:pt x="64" y="16"/>
                  <a:pt x="56" y="17"/>
                  <a:pt x="55" y="14"/>
                </a:cubicBezTo>
                <a:cubicBezTo>
                  <a:pt x="54" y="12"/>
                  <a:pt x="52" y="11"/>
                  <a:pt x="47" y="12"/>
                </a:cubicBezTo>
                <a:cubicBezTo>
                  <a:pt x="42" y="13"/>
                  <a:pt x="44" y="11"/>
                  <a:pt x="42" y="10"/>
                </a:cubicBezTo>
                <a:cubicBezTo>
                  <a:pt x="40" y="9"/>
                  <a:pt x="38" y="9"/>
                  <a:pt x="38" y="9"/>
                </a:cubicBezTo>
                <a:cubicBezTo>
                  <a:pt x="38" y="9"/>
                  <a:pt x="43" y="0"/>
                  <a:pt x="25" y="4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2819753" y="502373"/>
            <a:ext cx="126158" cy="112137"/>
          </a:xfrm>
          <a:custGeom>
            <a:avLst/>
            <a:gdLst/>
            <a:ahLst/>
            <a:cxnLst/>
            <a:rect l="l" t="t" r="r" b="b"/>
            <a:pathLst>
              <a:path w="45" h="37" extrusionOk="0">
                <a:moveTo>
                  <a:pt x="10" y="21"/>
                </a:moveTo>
                <a:cubicBezTo>
                  <a:pt x="10" y="21"/>
                  <a:pt x="11" y="25"/>
                  <a:pt x="8" y="24"/>
                </a:cubicBezTo>
                <a:cubicBezTo>
                  <a:pt x="6" y="23"/>
                  <a:pt x="0" y="21"/>
                  <a:pt x="0" y="27"/>
                </a:cubicBezTo>
                <a:cubicBezTo>
                  <a:pt x="0" y="32"/>
                  <a:pt x="5" y="32"/>
                  <a:pt x="9" y="31"/>
                </a:cubicBezTo>
                <a:cubicBezTo>
                  <a:pt x="13" y="30"/>
                  <a:pt x="15" y="25"/>
                  <a:pt x="15" y="25"/>
                </a:cubicBezTo>
                <a:cubicBezTo>
                  <a:pt x="15" y="25"/>
                  <a:pt x="20" y="27"/>
                  <a:pt x="21" y="24"/>
                </a:cubicBezTo>
                <a:cubicBezTo>
                  <a:pt x="21" y="24"/>
                  <a:pt x="23" y="30"/>
                  <a:pt x="26" y="30"/>
                </a:cubicBezTo>
                <a:cubicBezTo>
                  <a:pt x="26" y="30"/>
                  <a:pt x="23" y="31"/>
                  <a:pt x="24" y="33"/>
                </a:cubicBezTo>
                <a:cubicBezTo>
                  <a:pt x="24" y="36"/>
                  <a:pt x="31" y="34"/>
                  <a:pt x="30" y="30"/>
                </a:cubicBezTo>
                <a:cubicBezTo>
                  <a:pt x="28" y="25"/>
                  <a:pt x="21" y="26"/>
                  <a:pt x="25" y="23"/>
                </a:cubicBezTo>
                <a:cubicBezTo>
                  <a:pt x="30" y="21"/>
                  <a:pt x="32" y="28"/>
                  <a:pt x="32" y="30"/>
                </a:cubicBezTo>
                <a:cubicBezTo>
                  <a:pt x="32" y="32"/>
                  <a:pt x="30" y="36"/>
                  <a:pt x="34" y="35"/>
                </a:cubicBezTo>
                <a:cubicBezTo>
                  <a:pt x="37" y="33"/>
                  <a:pt x="37" y="27"/>
                  <a:pt x="38" y="30"/>
                </a:cubicBezTo>
                <a:cubicBezTo>
                  <a:pt x="39" y="33"/>
                  <a:pt x="37" y="36"/>
                  <a:pt x="40" y="37"/>
                </a:cubicBezTo>
                <a:cubicBezTo>
                  <a:pt x="44" y="37"/>
                  <a:pt x="45" y="37"/>
                  <a:pt x="45" y="37"/>
                </a:cubicBezTo>
                <a:cubicBezTo>
                  <a:pt x="45" y="37"/>
                  <a:pt x="39" y="14"/>
                  <a:pt x="26" y="0"/>
                </a:cubicBezTo>
                <a:cubicBezTo>
                  <a:pt x="26" y="0"/>
                  <a:pt x="26" y="2"/>
                  <a:pt x="23" y="2"/>
                </a:cubicBezTo>
                <a:cubicBezTo>
                  <a:pt x="20" y="2"/>
                  <a:pt x="18" y="6"/>
                  <a:pt x="20" y="8"/>
                </a:cubicBezTo>
                <a:cubicBezTo>
                  <a:pt x="22" y="11"/>
                  <a:pt x="25" y="9"/>
                  <a:pt x="25" y="11"/>
                </a:cubicBezTo>
                <a:cubicBezTo>
                  <a:pt x="25" y="13"/>
                  <a:pt x="25" y="14"/>
                  <a:pt x="22" y="13"/>
                </a:cubicBezTo>
                <a:cubicBezTo>
                  <a:pt x="19" y="11"/>
                  <a:pt x="18" y="12"/>
                  <a:pt x="17" y="14"/>
                </a:cubicBezTo>
                <a:cubicBezTo>
                  <a:pt x="17" y="16"/>
                  <a:pt x="15" y="18"/>
                  <a:pt x="14" y="17"/>
                </a:cubicBezTo>
                <a:cubicBezTo>
                  <a:pt x="12" y="16"/>
                  <a:pt x="8" y="18"/>
                  <a:pt x="10" y="21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2819753" y="516394"/>
            <a:ext cx="42056" cy="42056"/>
          </a:xfrm>
          <a:custGeom>
            <a:avLst/>
            <a:gdLst/>
            <a:ahLst/>
            <a:cxnLst/>
            <a:rect l="l" t="t" r="r" b="b"/>
            <a:pathLst>
              <a:path w="14" h="13" extrusionOk="0">
                <a:moveTo>
                  <a:pt x="3" y="4"/>
                </a:moveTo>
                <a:cubicBezTo>
                  <a:pt x="3" y="4"/>
                  <a:pt x="0" y="6"/>
                  <a:pt x="2" y="9"/>
                </a:cubicBezTo>
                <a:cubicBezTo>
                  <a:pt x="5" y="12"/>
                  <a:pt x="6" y="6"/>
                  <a:pt x="8" y="6"/>
                </a:cubicBezTo>
                <a:cubicBezTo>
                  <a:pt x="9" y="7"/>
                  <a:pt x="9" y="8"/>
                  <a:pt x="8" y="9"/>
                </a:cubicBezTo>
                <a:cubicBezTo>
                  <a:pt x="7" y="9"/>
                  <a:pt x="5" y="11"/>
                  <a:pt x="7" y="12"/>
                </a:cubicBezTo>
                <a:cubicBezTo>
                  <a:pt x="9" y="12"/>
                  <a:pt x="14" y="13"/>
                  <a:pt x="14" y="10"/>
                </a:cubicBezTo>
                <a:cubicBezTo>
                  <a:pt x="14" y="8"/>
                  <a:pt x="11" y="7"/>
                  <a:pt x="11" y="7"/>
                </a:cubicBezTo>
                <a:cubicBezTo>
                  <a:pt x="11" y="7"/>
                  <a:pt x="9" y="5"/>
                  <a:pt x="11" y="3"/>
                </a:cubicBezTo>
                <a:cubicBezTo>
                  <a:pt x="11" y="3"/>
                  <a:pt x="11" y="0"/>
                  <a:pt x="9" y="0"/>
                </a:cubicBezTo>
                <a:cubicBezTo>
                  <a:pt x="6" y="0"/>
                  <a:pt x="6" y="4"/>
                  <a:pt x="6" y="4"/>
                </a:cubicBezTo>
                <a:cubicBezTo>
                  <a:pt x="5" y="5"/>
                  <a:pt x="3" y="4"/>
                  <a:pt x="3" y="4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6814628" y="586475"/>
            <a:ext cx="812991" cy="406500"/>
          </a:xfrm>
          <a:custGeom>
            <a:avLst/>
            <a:gdLst/>
            <a:ahLst/>
            <a:cxnLst/>
            <a:rect l="l" t="t" r="r" b="b"/>
            <a:pathLst>
              <a:path w="269" h="134" extrusionOk="0">
                <a:moveTo>
                  <a:pt x="33" y="53"/>
                </a:moveTo>
                <a:cubicBezTo>
                  <a:pt x="30" y="54"/>
                  <a:pt x="15" y="59"/>
                  <a:pt x="7" y="76"/>
                </a:cubicBezTo>
                <a:cubicBezTo>
                  <a:pt x="6" y="80"/>
                  <a:pt x="0" y="94"/>
                  <a:pt x="7" y="109"/>
                </a:cubicBezTo>
                <a:cubicBezTo>
                  <a:pt x="14" y="124"/>
                  <a:pt x="28" y="130"/>
                  <a:pt x="31" y="131"/>
                </a:cubicBezTo>
                <a:cubicBezTo>
                  <a:pt x="37" y="133"/>
                  <a:pt x="43" y="134"/>
                  <a:pt x="46" y="134"/>
                </a:cubicBezTo>
                <a:cubicBezTo>
                  <a:pt x="51" y="134"/>
                  <a:pt x="56" y="134"/>
                  <a:pt x="61" y="134"/>
                </a:cubicBezTo>
                <a:cubicBezTo>
                  <a:pt x="117" y="134"/>
                  <a:pt x="174" y="134"/>
                  <a:pt x="230" y="134"/>
                </a:cubicBezTo>
                <a:cubicBezTo>
                  <a:pt x="234" y="133"/>
                  <a:pt x="242" y="131"/>
                  <a:pt x="250" y="125"/>
                </a:cubicBezTo>
                <a:cubicBezTo>
                  <a:pt x="259" y="118"/>
                  <a:pt x="263" y="109"/>
                  <a:pt x="264" y="107"/>
                </a:cubicBezTo>
                <a:cubicBezTo>
                  <a:pt x="265" y="103"/>
                  <a:pt x="269" y="91"/>
                  <a:pt x="264" y="78"/>
                </a:cubicBezTo>
                <a:cubicBezTo>
                  <a:pt x="258" y="61"/>
                  <a:pt x="241" y="54"/>
                  <a:pt x="239" y="53"/>
                </a:cubicBezTo>
                <a:cubicBezTo>
                  <a:pt x="237" y="53"/>
                  <a:pt x="234" y="53"/>
                  <a:pt x="232" y="52"/>
                </a:cubicBezTo>
                <a:cubicBezTo>
                  <a:pt x="232" y="49"/>
                  <a:pt x="233" y="45"/>
                  <a:pt x="232" y="40"/>
                </a:cubicBezTo>
                <a:cubicBezTo>
                  <a:pt x="232" y="36"/>
                  <a:pt x="231" y="29"/>
                  <a:pt x="226" y="21"/>
                </a:cubicBezTo>
                <a:cubicBezTo>
                  <a:pt x="220" y="11"/>
                  <a:pt x="211" y="6"/>
                  <a:pt x="206" y="4"/>
                </a:cubicBezTo>
                <a:cubicBezTo>
                  <a:pt x="201" y="3"/>
                  <a:pt x="193" y="1"/>
                  <a:pt x="183" y="2"/>
                </a:cubicBezTo>
                <a:cubicBezTo>
                  <a:pt x="174" y="4"/>
                  <a:pt x="168" y="9"/>
                  <a:pt x="165" y="11"/>
                </a:cubicBezTo>
                <a:cubicBezTo>
                  <a:pt x="162" y="9"/>
                  <a:pt x="149" y="0"/>
                  <a:pt x="133" y="2"/>
                </a:cubicBezTo>
                <a:cubicBezTo>
                  <a:pt x="130" y="3"/>
                  <a:pt x="121" y="4"/>
                  <a:pt x="112" y="11"/>
                </a:cubicBezTo>
                <a:cubicBezTo>
                  <a:pt x="107" y="15"/>
                  <a:pt x="103" y="20"/>
                  <a:pt x="102" y="23"/>
                </a:cubicBezTo>
                <a:cubicBezTo>
                  <a:pt x="99" y="21"/>
                  <a:pt x="93" y="16"/>
                  <a:pt x="83" y="13"/>
                </a:cubicBezTo>
                <a:cubicBezTo>
                  <a:pt x="80" y="13"/>
                  <a:pt x="70" y="11"/>
                  <a:pt x="58" y="15"/>
                </a:cubicBezTo>
                <a:cubicBezTo>
                  <a:pt x="56" y="16"/>
                  <a:pt x="49" y="19"/>
                  <a:pt x="43" y="26"/>
                </a:cubicBezTo>
                <a:cubicBezTo>
                  <a:pt x="34" y="36"/>
                  <a:pt x="33" y="48"/>
                  <a:pt x="33" y="53"/>
                </a:cubicBezTo>
                <a:close/>
              </a:path>
            </a:pathLst>
          </a:custGeom>
          <a:solidFill>
            <a:srgbClr val="37AF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6814628" y="600497"/>
            <a:ext cx="784957" cy="392478"/>
          </a:xfrm>
          <a:custGeom>
            <a:avLst/>
            <a:gdLst/>
            <a:ahLst/>
            <a:cxnLst/>
            <a:rect l="l" t="t" r="r" b="b"/>
            <a:pathLst>
              <a:path w="264" h="132" extrusionOk="0">
                <a:moveTo>
                  <a:pt x="32" y="52"/>
                </a:moveTo>
                <a:cubicBezTo>
                  <a:pt x="30" y="53"/>
                  <a:pt x="15" y="58"/>
                  <a:pt x="7" y="75"/>
                </a:cubicBezTo>
                <a:cubicBezTo>
                  <a:pt x="6" y="78"/>
                  <a:pt x="0" y="93"/>
                  <a:pt x="7" y="108"/>
                </a:cubicBezTo>
                <a:cubicBezTo>
                  <a:pt x="14" y="123"/>
                  <a:pt x="27" y="128"/>
                  <a:pt x="31" y="129"/>
                </a:cubicBezTo>
                <a:cubicBezTo>
                  <a:pt x="37" y="131"/>
                  <a:pt x="42" y="132"/>
                  <a:pt x="46" y="132"/>
                </a:cubicBezTo>
                <a:cubicBezTo>
                  <a:pt x="50" y="132"/>
                  <a:pt x="55" y="132"/>
                  <a:pt x="60" y="132"/>
                </a:cubicBezTo>
                <a:cubicBezTo>
                  <a:pt x="115" y="132"/>
                  <a:pt x="170" y="132"/>
                  <a:pt x="225" y="132"/>
                </a:cubicBezTo>
                <a:cubicBezTo>
                  <a:pt x="229" y="131"/>
                  <a:pt x="237" y="129"/>
                  <a:pt x="245" y="123"/>
                </a:cubicBezTo>
                <a:cubicBezTo>
                  <a:pt x="254" y="116"/>
                  <a:pt x="258" y="107"/>
                  <a:pt x="258" y="105"/>
                </a:cubicBezTo>
                <a:cubicBezTo>
                  <a:pt x="260" y="101"/>
                  <a:pt x="264" y="90"/>
                  <a:pt x="259" y="77"/>
                </a:cubicBezTo>
                <a:cubicBezTo>
                  <a:pt x="253" y="60"/>
                  <a:pt x="237" y="54"/>
                  <a:pt x="234" y="53"/>
                </a:cubicBezTo>
                <a:cubicBezTo>
                  <a:pt x="232" y="52"/>
                  <a:pt x="230" y="52"/>
                  <a:pt x="227" y="51"/>
                </a:cubicBezTo>
                <a:cubicBezTo>
                  <a:pt x="228" y="48"/>
                  <a:pt x="228" y="44"/>
                  <a:pt x="228" y="39"/>
                </a:cubicBezTo>
                <a:cubicBezTo>
                  <a:pt x="227" y="35"/>
                  <a:pt x="226" y="28"/>
                  <a:pt x="222" y="20"/>
                </a:cubicBezTo>
                <a:cubicBezTo>
                  <a:pt x="216" y="10"/>
                  <a:pt x="206" y="6"/>
                  <a:pt x="202" y="4"/>
                </a:cubicBezTo>
                <a:cubicBezTo>
                  <a:pt x="197" y="2"/>
                  <a:pt x="189" y="0"/>
                  <a:pt x="179" y="2"/>
                </a:cubicBezTo>
                <a:cubicBezTo>
                  <a:pt x="170" y="4"/>
                  <a:pt x="164" y="8"/>
                  <a:pt x="162" y="11"/>
                </a:cubicBezTo>
                <a:cubicBezTo>
                  <a:pt x="158" y="8"/>
                  <a:pt x="146" y="0"/>
                  <a:pt x="130" y="2"/>
                </a:cubicBezTo>
                <a:cubicBezTo>
                  <a:pt x="127" y="2"/>
                  <a:pt x="119" y="4"/>
                  <a:pt x="110" y="10"/>
                </a:cubicBezTo>
                <a:cubicBezTo>
                  <a:pt x="105" y="15"/>
                  <a:pt x="101" y="20"/>
                  <a:pt x="100" y="23"/>
                </a:cubicBezTo>
                <a:cubicBezTo>
                  <a:pt x="97" y="20"/>
                  <a:pt x="91" y="15"/>
                  <a:pt x="81" y="13"/>
                </a:cubicBezTo>
                <a:cubicBezTo>
                  <a:pt x="78" y="12"/>
                  <a:pt x="68" y="10"/>
                  <a:pt x="57" y="15"/>
                </a:cubicBezTo>
                <a:cubicBezTo>
                  <a:pt x="55" y="16"/>
                  <a:pt x="49" y="19"/>
                  <a:pt x="43" y="26"/>
                </a:cubicBezTo>
                <a:cubicBezTo>
                  <a:pt x="34" y="36"/>
                  <a:pt x="32" y="47"/>
                  <a:pt x="32" y="52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6870696" y="1021009"/>
            <a:ext cx="182227" cy="252308"/>
          </a:xfrm>
          <a:custGeom>
            <a:avLst/>
            <a:gdLst/>
            <a:ahLst/>
            <a:cxnLst/>
            <a:rect l="l" t="t" r="r" b="b"/>
            <a:pathLst>
              <a:path w="60" h="87" extrusionOk="0">
                <a:moveTo>
                  <a:pt x="30" y="0"/>
                </a:moveTo>
                <a:cubicBezTo>
                  <a:pt x="24" y="9"/>
                  <a:pt x="16" y="21"/>
                  <a:pt x="9" y="34"/>
                </a:cubicBezTo>
                <a:cubicBezTo>
                  <a:pt x="7" y="37"/>
                  <a:pt x="4" y="42"/>
                  <a:pt x="3" y="49"/>
                </a:cubicBezTo>
                <a:cubicBezTo>
                  <a:pt x="2" y="53"/>
                  <a:pt x="0" y="60"/>
                  <a:pt x="3" y="67"/>
                </a:cubicBezTo>
                <a:cubicBezTo>
                  <a:pt x="6" y="78"/>
                  <a:pt x="17" y="82"/>
                  <a:pt x="19" y="83"/>
                </a:cubicBezTo>
                <a:cubicBezTo>
                  <a:pt x="28" y="87"/>
                  <a:pt x="37" y="85"/>
                  <a:pt x="39" y="84"/>
                </a:cubicBezTo>
                <a:cubicBezTo>
                  <a:pt x="43" y="83"/>
                  <a:pt x="49" y="81"/>
                  <a:pt x="54" y="75"/>
                </a:cubicBezTo>
                <a:cubicBezTo>
                  <a:pt x="59" y="68"/>
                  <a:pt x="59" y="62"/>
                  <a:pt x="60" y="59"/>
                </a:cubicBezTo>
                <a:cubicBezTo>
                  <a:pt x="60" y="52"/>
                  <a:pt x="58" y="47"/>
                  <a:pt x="56" y="42"/>
                </a:cubicBezTo>
                <a:cubicBezTo>
                  <a:pt x="54" y="35"/>
                  <a:pt x="51" y="31"/>
                  <a:pt x="42" y="17"/>
                </a:cubicBezTo>
                <a:cubicBezTo>
                  <a:pt x="37" y="11"/>
                  <a:pt x="33" y="5"/>
                  <a:pt x="30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6912743" y="1063056"/>
            <a:ext cx="28034" cy="56068"/>
          </a:xfrm>
          <a:custGeom>
            <a:avLst/>
            <a:gdLst/>
            <a:ahLst/>
            <a:cxnLst/>
            <a:rect l="l" t="t" r="r" b="b"/>
            <a:pathLst>
              <a:path w="10" h="15" extrusionOk="0">
                <a:moveTo>
                  <a:pt x="1" y="15"/>
                </a:moveTo>
                <a:cubicBezTo>
                  <a:pt x="0" y="15"/>
                  <a:pt x="0" y="14"/>
                  <a:pt x="0" y="13"/>
                </a:cubicBezTo>
                <a:cubicBezTo>
                  <a:pt x="0" y="12"/>
                  <a:pt x="1" y="10"/>
                  <a:pt x="2" y="8"/>
                </a:cubicBezTo>
                <a:cubicBezTo>
                  <a:pt x="4" y="5"/>
                  <a:pt x="5" y="4"/>
                  <a:pt x="6" y="2"/>
                </a:cubicBezTo>
                <a:cubicBezTo>
                  <a:pt x="8" y="0"/>
                  <a:pt x="9" y="0"/>
                  <a:pt x="9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10" y="2"/>
                  <a:pt x="9" y="4"/>
                  <a:pt x="8" y="6"/>
                </a:cubicBezTo>
                <a:cubicBezTo>
                  <a:pt x="5" y="10"/>
                  <a:pt x="6" y="9"/>
                  <a:pt x="4" y="11"/>
                </a:cubicBezTo>
                <a:cubicBezTo>
                  <a:pt x="3" y="13"/>
                  <a:pt x="3" y="15"/>
                  <a:pt x="1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7108982" y="1021009"/>
            <a:ext cx="182227" cy="252308"/>
          </a:xfrm>
          <a:custGeom>
            <a:avLst/>
            <a:gdLst/>
            <a:ahLst/>
            <a:cxnLst/>
            <a:rect l="l" t="t" r="r" b="b"/>
            <a:pathLst>
              <a:path w="60" h="87" extrusionOk="0">
                <a:moveTo>
                  <a:pt x="30" y="0"/>
                </a:moveTo>
                <a:cubicBezTo>
                  <a:pt x="24" y="9"/>
                  <a:pt x="16" y="21"/>
                  <a:pt x="8" y="34"/>
                </a:cubicBezTo>
                <a:cubicBezTo>
                  <a:pt x="7" y="37"/>
                  <a:pt x="4" y="42"/>
                  <a:pt x="3" y="49"/>
                </a:cubicBezTo>
                <a:cubicBezTo>
                  <a:pt x="2" y="53"/>
                  <a:pt x="0" y="60"/>
                  <a:pt x="3" y="67"/>
                </a:cubicBezTo>
                <a:cubicBezTo>
                  <a:pt x="6" y="78"/>
                  <a:pt x="17" y="82"/>
                  <a:pt x="18" y="83"/>
                </a:cubicBezTo>
                <a:cubicBezTo>
                  <a:pt x="28" y="87"/>
                  <a:pt x="37" y="85"/>
                  <a:pt x="39" y="84"/>
                </a:cubicBezTo>
                <a:cubicBezTo>
                  <a:pt x="42" y="83"/>
                  <a:pt x="49" y="81"/>
                  <a:pt x="54" y="75"/>
                </a:cubicBezTo>
                <a:cubicBezTo>
                  <a:pt x="59" y="68"/>
                  <a:pt x="59" y="62"/>
                  <a:pt x="60" y="59"/>
                </a:cubicBezTo>
                <a:cubicBezTo>
                  <a:pt x="60" y="52"/>
                  <a:pt x="58" y="47"/>
                  <a:pt x="56" y="42"/>
                </a:cubicBezTo>
                <a:cubicBezTo>
                  <a:pt x="54" y="35"/>
                  <a:pt x="51" y="31"/>
                  <a:pt x="42" y="17"/>
                </a:cubicBezTo>
                <a:cubicBezTo>
                  <a:pt x="37" y="11"/>
                  <a:pt x="33" y="5"/>
                  <a:pt x="30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7165051" y="1063056"/>
            <a:ext cx="28034" cy="56068"/>
          </a:xfrm>
          <a:custGeom>
            <a:avLst/>
            <a:gdLst/>
            <a:ahLst/>
            <a:cxnLst/>
            <a:rect l="l" t="t" r="r" b="b"/>
            <a:pathLst>
              <a:path w="10" h="15" extrusionOk="0">
                <a:moveTo>
                  <a:pt x="1" y="15"/>
                </a:moveTo>
                <a:cubicBezTo>
                  <a:pt x="0" y="15"/>
                  <a:pt x="0" y="14"/>
                  <a:pt x="0" y="13"/>
                </a:cubicBezTo>
                <a:cubicBezTo>
                  <a:pt x="0" y="12"/>
                  <a:pt x="1" y="10"/>
                  <a:pt x="2" y="8"/>
                </a:cubicBezTo>
                <a:cubicBezTo>
                  <a:pt x="4" y="5"/>
                  <a:pt x="4" y="4"/>
                  <a:pt x="6" y="2"/>
                </a:cubicBezTo>
                <a:cubicBezTo>
                  <a:pt x="8" y="0"/>
                  <a:pt x="8" y="0"/>
                  <a:pt x="9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10" y="2"/>
                  <a:pt x="9" y="4"/>
                  <a:pt x="8" y="6"/>
                </a:cubicBezTo>
                <a:cubicBezTo>
                  <a:pt x="5" y="10"/>
                  <a:pt x="6" y="9"/>
                  <a:pt x="4" y="11"/>
                </a:cubicBezTo>
                <a:cubicBezTo>
                  <a:pt x="3" y="13"/>
                  <a:pt x="3" y="15"/>
                  <a:pt x="1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7361290" y="1021009"/>
            <a:ext cx="182227" cy="252308"/>
          </a:xfrm>
          <a:custGeom>
            <a:avLst/>
            <a:gdLst/>
            <a:ahLst/>
            <a:cxnLst/>
            <a:rect l="l" t="t" r="r" b="b"/>
            <a:pathLst>
              <a:path w="59" h="87" extrusionOk="0">
                <a:moveTo>
                  <a:pt x="30" y="0"/>
                </a:moveTo>
                <a:cubicBezTo>
                  <a:pt x="24" y="9"/>
                  <a:pt x="16" y="21"/>
                  <a:pt x="8" y="34"/>
                </a:cubicBezTo>
                <a:cubicBezTo>
                  <a:pt x="6" y="37"/>
                  <a:pt x="4" y="42"/>
                  <a:pt x="2" y="49"/>
                </a:cubicBezTo>
                <a:cubicBezTo>
                  <a:pt x="1" y="53"/>
                  <a:pt x="0" y="60"/>
                  <a:pt x="2" y="67"/>
                </a:cubicBezTo>
                <a:cubicBezTo>
                  <a:pt x="6" y="78"/>
                  <a:pt x="16" y="82"/>
                  <a:pt x="18" y="83"/>
                </a:cubicBezTo>
                <a:cubicBezTo>
                  <a:pt x="28" y="87"/>
                  <a:pt x="36" y="85"/>
                  <a:pt x="39" y="84"/>
                </a:cubicBezTo>
                <a:cubicBezTo>
                  <a:pt x="42" y="83"/>
                  <a:pt x="49" y="81"/>
                  <a:pt x="54" y="75"/>
                </a:cubicBezTo>
                <a:cubicBezTo>
                  <a:pt x="59" y="68"/>
                  <a:pt x="59" y="62"/>
                  <a:pt x="59" y="59"/>
                </a:cubicBezTo>
                <a:cubicBezTo>
                  <a:pt x="59" y="52"/>
                  <a:pt x="58" y="47"/>
                  <a:pt x="56" y="42"/>
                </a:cubicBezTo>
                <a:cubicBezTo>
                  <a:pt x="53" y="35"/>
                  <a:pt x="50" y="31"/>
                  <a:pt x="41" y="17"/>
                </a:cubicBezTo>
                <a:cubicBezTo>
                  <a:pt x="37" y="11"/>
                  <a:pt x="33" y="5"/>
                  <a:pt x="30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7403346" y="1063056"/>
            <a:ext cx="28034" cy="56068"/>
          </a:xfrm>
          <a:custGeom>
            <a:avLst/>
            <a:gdLst/>
            <a:ahLst/>
            <a:cxnLst/>
            <a:rect l="l" t="t" r="r" b="b"/>
            <a:pathLst>
              <a:path w="10" h="15" extrusionOk="0">
                <a:moveTo>
                  <a:pt x="1" y="15"/>
                </a:moveTo>
                <a:cubicBezTo>
                  <a:pt x="1" y="15"/>
                  <a:pt x="0" y="14"/>
                  <a:pt x="1" y="13"/>
                </a:cubicBezTo>
                <a:cubicBezTo>
                  <a:pt x="1" y="12"/>
                  <a:pt x="2" y="10"/>
                  <a:pt x="3" y="8"/>
                </a:cubicBezTo>
                <a:cubicBezTo>
                  <a:pt x="5" y="5"/>
                  <a:pt x="5" y="4"/>
                  <a:pt x="7" y="2"/>
                </a:cubicBez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10" y="2"/>
                  <a:pt x="9" y="4"/>
                  <a:pt x="8" y="6"/>
                </a:cubicBezTo>
                <a:cubicBezTo>
                  <a:pt x="6" y="10"/>
                  <a:pt x="6" y="9"/>
                  <a:pt x="5" y="11"/>
                </a:cubicBezTo>
                <a:cubicBezTo>
                  <a:pt x="4" y="13"/>
                  <a:pt x="3" y="15"/>
                  <a:pt x="1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861466" y="1777932"/>
            <a:ext cx="154192" cy="112137"/>
          </a:xfrm>
          <a:custGeom>
            <a:avLst/>
            <a:gdLst/>
            <a:ahLst/>
            <a:cxnLst/>
            <a:rect l="l" t="t" r="r" b="b"/>
            <a:pathLst>
              <a:path w="54" h="38" extrusionOk="0">
                <a:moveTo>
                  <a:pt x="54" y="0"/>
                </a:moveTo>
                <a:cubicBezTo>
                  <a:pt x="54" y="38"/>
                  <a:pt x="54" y="38"/>
                  <a:pt x="5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2" y="33"/>
                  <a:pt x="1" y="24"/>
                </a:cubicBezTo>
                <a:cubicBezTo>
                  <a:pt x="0" y="15"/>
                  <a:pt x="11" y="0"/>
                  <a:pt x="11" y="0"/>
                </a:cubicBezTo>
                <a:lnTo>
                  <a:pt x="54" y="0"/>
                </a:lnTo>
                <a:close/>
              </a:path>
            </a:pathLst>
          </a:custGeom>
          <a:solidFill>
            <a:srgbClr val="75CB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5763342" y="1623740"/>
            <a:ext cx="196239" cy="238295"/>
          </a:xfrm>
          <a:custGeom>
            <a:avLst/>
            <a:gdLst/>
            <a:ahLst/>
            <a:cxnLst/>
            <a:rect l="l" t="t" r="r" b="b"/>
            <a:pathLst>
              <a:path w="64" h="82" extrusionOk="0">
                <a:moveTo>
                  <a:pt x="26" y="82"/>
                </a:moveTo>
                <a:cubicBezTo>
                  <a:pt x="21" y="72"/>
                  <a:pt x="3" y="41"/>
                  <a:pt x="3" y="41"/>
                </a:cubicBezTo>
                <a:cubicBezTo>
                  <a:pt x="3" y="41"/>
                  <a:pt x="0" y="31"/>
                  <a:pt x="5" y="24"/>
                </a:cubicBezTo>
                <a:cubicBezTo>
                  <a:pt x="9" y="19"/>
                  <a:pt x="14" y="11"/>
                  <a:pt x="14" y="11"/>
                </a:cubicBezTo>
                <a:cubicBezTo>
                  <a:pt x="1" y="0"/>
                  <a:pt x="1" y="0"/>
                  <a:pt x="1" y="0"/>
                </a:cubicBezTo>
                <a:cubicBezTo>
                  <a:pt x="44" y="2"/>
                  <a:pt x="44" y="2"/>
                  <a:pt x="44" y="2"/>
                </a:cubicBezTo>
                <a:cubicBezTo>
                  <a:pt x="64" y="39"/>
                  <a:pt x="64" y="39"/>
                  <a:pt x="64" y="39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20" y="64"/>
                  <a:pt x="26" y="82"/>
                </a:cubicBezTo>
                <a:close/>
              </a:path>
            </a:pathLst>
          </a:custGeom>
          <a:solidFill>
            <a:srgbClr val="75CB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6099752" y="1567671"/>
            <a:ext cx="182227" cy="168205"/>
          </a:xfrm>
          <a:custGeom>
            <a:avLst/>
            <a:gdLst/>
            <a:ahLst/>
            <a:cxnLst/>
            <a:rect l="l" t="t" r="r" b="b"/>
            <a:pathLst>
              <a:path w="59" h="57" extrusionOk="0">
                <a:moveTo>
                  <a:pt x="0" y="24"/>
                </a:moveTo>
                <a:cubicBezTo>
                  <a:pt x="29" y="0"/>
                  <a:pt x="29" y="0"/>
                  <a:pt x="29" y="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9" y="43"/>
                  <a:pt x="53" y="50"/>
                </a:cubicBezTo>
                <a:cubicBezTo>
                  <a:pt x="47" y="56"/>
                  <a:pt x="28" y="57"/>
                  <a:pt x="28" y="57"/>
                </a:cubicBezTo>
                <a:lnTo>
                  <a:pt x="0" y="24"/>
                </a:lnTo>
                <a:close/>
              </a:path>
            </a:pathLst>
          </a:custGeom>
          <a:solidFill>
            <a:srgbClr val="75CB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6057705" y="1721864"/>
            <a:ext cx="224273" cy="210261"/>
          </a:xfrm>
          <a:custGeom>
            <a:avLst/>
            <a:gdLst/>
            <a:ahLst/>
            <a:cxnLst/>
            <a:rect l="l" t="t" r="r" b="b"/>
            <a:pathLst>
              <a:path w="73" h="73" extrusionOk="0">
                <a:moveTo>
                  <a:pt x="73" y="1"/>
                </a:moveTo>
                <a:cubicBezTo>
                  <a:pt x="69" y="12"/>
                  <a:pt x="57" y="45"/>
                  <a:pt x="57" y="45"/>
                </a:cubicBezTo>
                <a:cubicBezTo>
                  <a:pt x="57" y="45"/>
                  <a:pt x="51" y="54"/>
                  <a:pt x="42" y="54"/>
                </a:cubicBezTo>
                <a:cubicBezTo>
                  <a:pt x="36" y="54"/>
                  <a:pt x="27" y="56"/>
                  <a:pt x="27" y="56"/>
                </a:cubicBezTo>
                <a:cubicBezTo>
                  <a:pt x="26" y="73"/>
                  <a:pt x="26" y="73"/>
                  <a:pt x="26" y="73"/>
                </a:cubicBezTo>
                <a:cubicBezTo>
                  <a:pt x="0" y="40"/>
                  <a:pt x="0" y="40"/>
                  <a:pt x="0" y="40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64" y="17"/>
                  <a:pt x="73" y="1"/>
                </a:cubicBezTo>
                <a:close/>
              </a:path>
            </a:pathLst>
          </a:custGeom>
          <a:solidFill>
            <a:srgbClr val="75CB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5847444" y="1427500"/>
            <a:ext cx="154192" cy="182227"/>
          </a:xfrm>
          <a:custGeom>
            <a:avLst/>
            <a:gdLst/>
            <a:ahLst/>
            <a:cxnLst/>
            <a:rect l="l" t="t" r="r" b="b"/>
            <a:pathLst>
              <a:path w="54" h="62" extrusionOk="0">
                <a:moveTo>
                  <a:pt x="33" y="62"/>
                </a:moveTo>
                <a:cubicBezTo>
                  <a:pt x="0" y="43"/>
                  <a:pt x="0" y="43"/>
                  <a:pt x="0" y="43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30" y="0"/>
                  <a:pt x="38" y="3"/>
                </a:cubicBezTo>
                <a:cubicBezTo>
                  <a:pt x="46" y="7"/>
                  <a:pt x="54" y="24"/>
                  <a:pt x="54" y="24"/>
                </a:cubicBezTo>
                <a:lnTo>
                  <a:pt x="33" y="62"/>
                </a:lnTo>
                <a:close/>
              </a:path>
            </a:pathLst>
          </a:custGeom>
          <a:solidFill>
            <a:srgbClr val="75CB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959581" y="1413488"/>
            <a:ext cx="252308" cy="168205"/>
          </a:xfrm>
          <a:custGeom>
            <a:avLst/>
            <a:gdLst/>
            <a:ahLst/>
            <a:cxnLst/>
            <a:rect l="l" t="t" r="r" b="b"/>
            <a:pathLst>
              <a:path w="84" h="56" extrusionOk="0">
                <a:moveTo>
                  <a:pt x="0" y="1"/>
                </a:moveTo>
                <a:cubicBezTo>
                  <a:pt x="11" y="1"/>
                  <a:pt x="47" y="0"/>
                  <a:pt x="47" y="0"/>
                </a:cubicBezTo>
                <a:cubicBezTo>
                  <a:pt x="47" y="0"/>
                  <a:pt x="57" y="3"/>
                  <a:pt x="60" y="11"/>
                </a:cubicBezTo>
                <a:cubicBezTo>
                  <a:pt x="63" y="17"/>
                  <a:pt x="67" y="25"/>
                  <a:pt x="67" y="25"/>
                </a:cubicBezTo>
                <a:cubicBezTo>
                  <a:pt x="84" y="19"/>
                  <a:pt x="84" y="19"/>
                  <a:pt x="84" y="19"/>
                </a:cubicBezTo>
                <a:cubicBezTo>
                  <a:pt x="61" y="56"/>
                  <a:pt x="61" y="56"/>
                  <a:pt x="61" y="56"/>
                </a:cubicBezTo>
                <a:cubicBezTo>
                  <a:pt x="19" y="55"/>
                  <a:pt x="19" y="55"/>
                  <a:pt x="19" y="55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18" y="4"/>
                  <a:pt x="0" y="1"/>
                </a:cubicBezTo>
                <a:close/>
              </a:path>
            </a:pathLst>
          </a:custGeom>
          <a:solidFill>
            <a:srgbClr val="75CB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9" name="Google Shape;2579;p47"/>
          <p:cNvGrpSpPr/>
          <p:nvPr/>
        </p:nvGrpSpPr>
        <p:grpSpPr>
          <a:xfrm>
            <a:off x="7810879" y="2440026"/>
            <a:ext cx="560693" cy="560693"/>
            <a:chOff x="6968811" y="1371432"/>
            <a:chExt cx="560693" cy="560693"/>
          </a:xfrm>
        </p:grpSpPr>
        <p:sp>
          <p:nvSpPr>
            <p:cNvPr id="2580" name="Google Shape;2580;p47"/>
            <p:cNvSpPr/>
            <p:nvPr/>
          </p:nvSpPr>
          <p:spPr>
            <a:xfrm>
              <a:off x="6968811" y="1371432"/>
              <a:ext cx="560684" cy="546671"/>
            </a:xfrm>
            <a:custGeom>
              <a:avLst/>
              <a:gdLst/>
              <a:ahLst/>
              <a:cxnLst/>
              <a:rect l="l" t="t" r="r" b="b"/>
              <a:pathLst>
                <a:path w="191" h="185" extrusionOk="0">
                  <a:moveTo>
                    <a:pt x="108" y="7"/>
                  </a:moveTo>
                  <a:cubicBezTo>
                    <a:pt x="60" y="0"/>
                    <a:pt x="14" y="34"/>
                    <a:pt x="7" y="83"/>
                  </a:cubicBezTo>
                  <a:cubicBezTo>
                    <a:pt x="0" y="132"/>
                    <a:pt x="34" y="177"/>
                    <a:pt x="83" y="184"/>
                  </a:cubicBezTo>
                  <a:cubicBezTo>
                    <a:pt x="87" y="185"/>
                    <a:pt x="92" y="185"/>
                    <a:pt x="96" y="185"/>
                  </a:cubicBezTo>
                  <a:cubicBezTo>
                    <a:pt x="140" y="185"/>
                    <a:pt x="178" y="153"/>
                    <a:pt x="184" y="108"/>
                  </a:cubicBezTo>
                  <a:cubicBezTo>
                    <a:pt x="191" y="59"/>
                    <a:pt x="157" y="14"/>
                    <a:pt x="10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6982833" y="1385454"/>
              <a:ext cx="546671" cy="546671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104" y="3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100" y="0"/>
                    <a:pt x="96" y="0"/>
                    <a:pt x="92" y="0"/>
                  </a:cubicBezTo>
                  <a:cubicBezTo>
                    <a:pt x="47" y="0"/>
                    <a:pt x="8" y="33"/>
                    <a:pt x="1" y="78"/>
                  </a:cubicBezTo>
                  <a:cubicBezTo>
                    <a:pt x="0" y="83"/>
                    <a:pt x="0" y="87"/>
                    <a:pt x="0" y="91"/>
                  </a:cubicBezTo>
                  <a:cubicBezTo>
                    <a:pt x="0" y="136"/>
                    <a:pt x="33" y="175"/>
                    <a:pt x="79" y="182"/>
                  </a:cubicBezTo>
                  <a:cubicBezTo>
                    <a:pt x="83" y="183"/>
                    <a:pt x="87" y="183"/>
                    <a:pt x="92" y="183"/>
                  </a:cubicBezTo>
                  <a:cubicBezTo>
                    <a:pt x="137" y="183"/>
                    <a:pt x="176" y="150"/>
                    <a:pt x="182" y="104"/>
                  </a:cubicBezTo>
                  <a:cubicBezTo>
                    <a:pt x="183" y="100"/>
                    <a:pt x="183" y="96"/>
                    <a:pt x="183" y="91"/>
                  </a:cubicBezTo>
                  <a:cubicBezTo>
                    <a:pt x="183" y="47"/>
                    <a:pt x="150" y="7"/>
                    <a:pt x="105" y="1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48" y="11"/>
                    <a:pt x="179" y="49"/>
                    <a:pt x="179" y="91"/>
                  </a:cubicBezTo>
                  <a:cubicBezTo>
                    <a:pt x="179" y="95"/>
                    <a:pt x="179" y="100"/>
                    <a:pt x="178" y="104"/>
                  </a:cubicBezTo>
                  <a:cubicBezTo>
                    <a:pt x="172" y="147"/>
                    <a:pt x="135" y="179"/>
                    <a:pt x="92" y="179"/>
                  </a:cubicBezTo>
                  <a:cubicBezTo>
                    <a:pt x="88" y="179"/>
                    <a:pt x="83" y="179"/>
                    <a:pt x="79" y="178"/>
                  </a:cubicBezTo>
                  <a:cubicBezTo>
                    <a:pt x="36" y="172"/>
                    <a:pt x="4" y="134"/>
                    <a:pt x="4" y="91"/>
                  </a:cubicBezTo>
                  <a:cubicBezTo>
                    <a:pt x="4" y="87"/>
                    <a:pt x="4" y="83"/>
                    <a:pt x="5" y="79"/>
                  </a:cubicBezTo>
                  <a:cubicBezTo>
                    <a:pt x="11" y="35"/>
                    <a:pt x="49" y="4"/>
                    <a:pt x="92" y="4"/>
                  </a:cubicBezTo>
                  <a:cubicBezTo>
                    <a:pt x="96" y="4"/>
                    <a:pt x="100" y="4"/>
                    <a:pt x="104" y="5"/>
                  </a:cubicBezTo>
                  <a:lnTo>
                    <a:pt x="104" y="3"/>
                  </a:lnTo>
                  <a:close/>
                </a:path>
              </a:pathLst>
            </a:custGeom>
            <a:solidFill>
              <a:srgbClr val="71C9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7024880" y="1413488"/>
              <a:ext cx="266329" cy="476581"/>
            </a:xfrm>
            <a:custGeom>
              <a:avLst/>
              <a:gdLst/>
              <a:ahLst/>
              <a:cxnLst/>
              <a:rect l="l" t="t" r="r" b="b"/>
              <a:pathLst>
                <a:path w="91" h="162" extrusionOk="0">
                  <a:moveTo>
                    <a:pt x="39" y="80"/>
                  </a:moveTo>
                  <a:cubicBezTo>
                    <a:pt x="39" y="80"/>
                    <a:pt x="41" y="83"/>
                    <a:pt x="39" y="85"/>
                  </a:cubicBezTo>
                  <a:cubicBezTo>
                    <a:pt x="38" y="87"/>
                    <a:pt x="34" y="87"/>
                    <a:pt x="33" y="92"/>
                  </a:cubicBezTo>
                  <a:cubicBezTo>
                    <a:pt x="33" y="96"/>
                    <a:pt x="34" y="98"/>
                    <a:pt x="36" y="101"/>
                  </a:cubicBezTo>
                  <a:cubicBezTo>
                    <a:pt x="38" y="105"/>
                    <a:pt x="36" y="107"/>
                    <a:pt x="39" y="108"/>
                  </a:cubicBezTo>
                  <a:cubicBezTo>
                    <a:pt x="41" y="110"/>
                    <a:pt x="46" y="111"/>
                    <a:pt x="45" y="115"/>
                  </a:cubicBezTo>
                  <a:cubicBezTo>
                    <a:pt x="44" y="119"/>
                    <a:pt x="42" y="127"/>
                    <a:pt x="43" y="129"/>
                  </a:cubicBezTo>
                  <a:cubicBezTo>
                    <a:pt x="44" y="130"/>
                    <a:pt x="43" y="130"/>
                    <a:pt x="43" y="133"/>
                  </a:cubicBezTo>
                  <a:cubicBezTo>
                    <a:pt x="42" y="135"/>
                    <a:pt x="46" y="137"/>
                    <a:pt x="45" y="140"/>
                  </a:cubicBezTo>
                  <a:cubicBezTo>
                    <a:pt x="45" y="143"/>
                    <a:pt x="42" y="146"/>
                    <a:pt x="44" y="149"/>
                  </a:cubicBezTo>
                  <a:cubicBezTo>
                    <a:pt x="46" y="153"/>
                    <a:pt x="47" y="151"/>
                    <a:pt x="47" y="154"/>
                  </a:cubicBezTo>
                  <a:cubicBezTo>
                    <a:pt x="48" y="157"/>
                    <a:pt x="49" y="158"/>
                    <a:pt x="50" y="159"/>
                  </a:cubicBezTo>
                  <a:cubicBezTo>
                    <a:pt x="52" y="159"/>
                    <a:pt x="54" y="159"/>
                    <a:pt x="55" y="161"/>
                  </a:cubicBezTo>
                  <a:cubicBezTo>
                    <a:pt x="56" y="162"/>
                    <a:pt x="59" y="160"/>
                    <a:pt x="57" y="158"/>
                  </a:cubicBezTo>
                  <a:cubicBezTo>
                    <a:pt x="55" y="157"/>
                    <a:pt x="53" y="157"/>
                    <a:pt x="54" y="154"/>
                  </a:cubicBezTo>
                  <a:cubicBezTo>
                    <a:pt x="55" y="151"/>
                    <a:pt x="56" y="150"/>
                    <a:pt x="54" y="149"/>
                  </a:cubicBezTo>
                  <a:cubicBezTo>
                    <a:pt x="52" y="148"/>
                    <a:pt x="52" y="146"/>
                    <a:pt x="53" y="146"/>
                  </a:cubicBezTo>
                  <a:cubicBezTo>
                    <a:pt x="54" y="146"/>
                    <a:pt x="56" y="145"/>
                    <a:pt x="54" y="143"/>
                  </a:cubicBezTo>
                  <a:cubicBezTo>
                    <a:pt x="53" y="142"/>
                    <a:pt x="52" y="141"/>
                    <a:pt x="53" y="141"/>
                  </a:cubicBezTo>
                  <a:cubicBezTo>
                    <a:pt x="55" y="141"/>
                    <a:pt x="59" y="143"/>
                    <a:pt x="63" y="139"/>
                  </a:cubicBezTo>
                  <a:cubicBezTo>
                    <a:pt x="67" y="135"/>
                    <a:pt x="70" y="131"/>
                    <a:pt x="70" y="131"/>
                  </a:cubicBezTo>
                  <a:cubicBezTo>
                    <a:pt x="70" y="131"/>
                    <a:pt x="72" y="128"/>
                    <a:pt x="71" y="126"/>
                  </a:cubicBezTo>
                  <a:cubicBezTo>
                    <a:pt x="71" y="123"/>
                    <a:pt x="73" y="123"/>
                    <a:pt x="76" y="123"/>
                  </a:cubicBezTo>
                  <a:cubicBezTo>
                    <a:pt x="80" y="123"/>
                    <a:pt x="79" y="122"/>
                    <a:pt x="79" y="122"/>
                  </a:cubicBezTo>
                  <a:cubicBezTo>
                    <a:pt x="79" y="122"/>
                    <a:pt x="82" y="125"/>
                    <a:pt x="83" y="112"/>
                  </a:cubicBezTo>
                  <a:cubicBezTo>
                    <a:pt x="83" y="112"/>
                    <a:pt x="83" y="110"/>
                    <a:pt x="87" y="108"/>
                  </a:cubicBezTo>
                  <a:cubicBezTo>
                    <a:pt x="91" y="106"/>
                    <a:pt x="88" y="102"/>
                    <a:pt x="85" y="102"/>
                  </a:cubicBezTo>
                  <a:cubicBezTo>
                    <a:pt x="85" y="102"/>
                    <a:pt x="85" y="99"/>
                    <a:pt x="83" y="98"/>
                  </a:cubicBezTo>
                  <a:cubicBezTo>
                    <a:pt x="81" y="98"/>
                    <a:pt x="77" y="99"/>
                    <a:pt x="75" y="97"/>
                  </a:cubicBezTo>
                  <a:cubicBezTo>
                    <a:pt x="73" y="96"/>
                    <a:pt x="71" y="95"/>
                    <a:pt x="71" y="95"/>
                  </a:cubicBezTo>
                  <a:cubicBezTo>
                    <a:pt x="71" y="95"/>
                    <a:pt x="73" y="86"/>
                    <a:pt x="64" y="86"/>
                  </a:cubicBezTo>
                  <a:cubicBezTo>
                    <a:pt x="64" y="86"/>
                    <a:pt x="63" y="79"/>
                    <a:pt x="58" y="79"/>
                  </a:cubicBezTo>
                  <a:cubicBezTo>
                    <a:pt x="54" y="79"/>
                    <a:pt x="53" y="80"/>
                    <a:pt x="53" y="79"/>
                  </a:cubicBezTo>
                  <a:cubicBezTo>
                    <a:pt x="52" y="78"/>
                    <a:pt x="51" y="74"/>
                    <a:pt x="48" y="74"/>
                  </a:cubicBezTo>
                  <a:cubicBezTo>
                    <a:pt x="45" y="75"/>
                    <a:pt x="44" y="79"/>
                    <a:pt x="41" y="78"/>
                  </a:cubicBezTo>
                  <a:cubicBezTo>
                    <a:pt x="38" y="77"/>
                    <a:pt x="34" y="78"/>
                    <a:pt x="35" y="75"/>
                  </a:cubicBezTo>
                  <a:cubicBezTo>
                    <a:pt x="36" y="72"/>
                    <a:pt x="37" y="68"/>
                    <a:pt x="32" y="68"/>
                  </a:cubicBezTo>
                  <a:cubicBezTo>
                    <a:pt x="32" y="68"/>
                    <a:pt x="31" y="68"/>
                    <a:pt x="33" y="66"/>
                  </a:cubicBezTo>
                  <a:cubicBezTo>
                    <a:pt x="35" y="64"/>
                    <a:pt x="34" y="62"/>
                    <a:pt x="33" y="62"/>
                  </a:cubicBezTo>
                  <a:cubicBezTo>
                    <a:pt x="31" y="62"/>
                    <a:pt x="28" y="64"/>
                    <a:pt x="26" y="65"/>
                  </a:cubicBezTo>
                  <a:cubicBezTo>
                    <a:pt x="25" y="65"/>
                    <a:pt x="20" y="64"/>
                    <a:pt x="23" y="57"/>
                  </a:cubicBezTo>
                  <a:cubicBezTo>
                    <a:pt x="25" y="51"/>
                    <a:pt x="39" y="51"/>
                    <a:pt x="40" y="54"/>
                  </a:cubicBezTo>
                  <a:cubicBezTo>
                    <a:pt x="41" y="57"/>
                    <a:pt x="40" y="58"/>
                    <a:pt x="43" y="58"/>
                  </a:cubicBezTo>
                  <a:cubicBezTo>
                    <a:pt x="46" y="59"/>
                    <a:pt x="45" y="53"/>
                    <a:pt x="4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4" y="47"/>
                    <a:pt x="55" y="46"/>
                  </a:cubicBezTo>
                  <a:cubicBezTo>
                    <a:pt x="56" y="45"/>
                    <a:pt x="66" y="40"/>
                    <a:pt x="68" y="37"/>
                  </a:cubicBezTo>
                  <a:cubicBezTo>
                    <a:pt x="70" y="33"/>
                    <a:pt x="71" y="31"/>
                    <a:pt x="74" y="33"/>
                  </a:cubicBezTo>
                  <a:cubicBezTo>
                    <a:pt x="77" y="34"/>
                    <a:pt x="78" y="35"/>
                    <a:pt x="79" y="33"/>
                  </a:cubicBezTo>
                  <a:cubicBezTo>
                    <a:pt x="80" y="31"/>
                    <a:pt x="84" y="36"/>
                    <a:pt x="85" y="34"/>
                  </a:cubicBezTo>
                  <a:cubicBezTo>
                    <a:pt x="87" y="31"/>
                    <a:pt x="86" y="29"/>
                    <a:pt x="83" y="28"/>
                  </a:cubicBezTo>
                  <a:cubicBezTo>
                    <a:pt x="80" y="28"/>
                    <a:pt x="84" y="25"/>
                    <a:pt x="83" y="24"/>
                  </a:cubicBezTo>
                  <a:cubicBezTo>
                    <a:pt x="81" y="23"/>
                    <a:pt x="79" y="26"/>
                    <a:pt x="78" y="25"/>
                  </a:cubicBezTo>
                  <a:cubicBezTo>
                    <a:pt x="76" y="24"/>
                    <a:pt x="79" y="19"/>
                    <a:pt x="75" y="19"/>
                  </a:cubicBezTo>
                  <a:cubicBezTo>
                    <a:pt x="70" y="19"/>
                    <a:pt x="70" y="19"/>
                    <a:pt x="69" y="24"/>
                  </a:cubicBezTo>
                  <a:cubicBezTo>
                    <a:pt x="67" y="29"/>
                    <a:pt x="65" y="24"/>
                    <a:pt x="62" y="28"/>
                  </a:cubicBezTo>
                  <a:cubicBezTo>
                    <a:pt x="59" y="31"/>
                    <a:pt x="59" y="29"/>
                    <a:pt x="59" y="27"/>
                  </a:cubicBezTo>
                  <a:cubicBezTo>
                    <a:pt x="59" y="25"/>
                    <a:pt x="57" y="23"/>
                    <a:pt x="54" y="23"/>
                  </a:cubicBezTo>
                  <a:cubicBezTo>
                    <a:pt x="52" y="23"/>
                    <a:pt x="53" y="19"/>
                    <a:pt x="56" y="18"/>
                  </a:cubicBezTo>
                  <a:cubicBezTo>
                    <a:pt x="60" y="17"/>
                    <a:pt x="64" y="15"/>
                    <a:pt x="64" y="15"/>
                  </a:cubicBezTo>
                  <a:cubicBezTo>
                    <a:pt x="64" y="15"/>
                    <a:pt x="64" y="18"/>
                    <a:pt x="67" y="17"/>
                  </a:cubicBezTo>
                  <a:cubicBezTo>
                    <a:pt x="69" y="17"/>
                    <a:pt x="70" y="14"/>
                    <a:pt x="70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4" y="12"/>
                    <a:pt x="75" y="12"/>
                  </a:cubicBezTo>
                  <a:cubicBezTo>
                    <a:pt x="75" y="12"/>
                    <a:pt x="80" y="13"/>
                    <a:pt x="80" y="13"/>
                  </a:cubicBezTo>
                  <a:cubicBezTo>
                    <a:pt x="80" y="13"/>
                    <a:pt x="83" y="13"/>
                    <a:pt x="81" y="14"/>
                  </a:cubicBezTo>
                  <a:cubicBezTo>
                    <a:pt x="78" y="16"/>
                    <a:pt x="76" y="14"/>
                    <a:pt x="77" y="17"/>
                  </a:cubicBezTo>
                  <a:cubicBezTo>
                    <a:pt x="77" y="19"/>
                    <a:pt x="78" y="18"/>
                    <a:pt x="79" y="19"/>
                  </a:cubicBezTo>
                  <a:cubicBezTo>
                    <a:pt x="81" y="21"/>
                    <a:pt x="84" y="21"/>
                    <a:pt x="85" y="18"/>
                  </a:cubicBezTo>
                  <a:cubicBezTo>
                    <a:pt x="85" y="18"/>
                    <a:pt x="88" y="20"/>
                    <a:pt x="89" y="17"/>
                  </a:cubicBezTo>
                  <a:cubicBezTo>
                    <a:pt x="90" y="15"/>
                    <a:pt x="88" y="14"/>
                    <a:pt x="88" y="14"/>
                  </a:cubicBezTo>
                  <a:cubicBezTo>
                    <a:pt x="88" y="14"/>
                    <a:pt x="88" y="11"/>
                    <a:pt x="84" y="9"/>
                  </a:cubicBezTo>
                  <a:cubicBezTo>
                    <a:pt x="81" y="7"/>
                    <a:pt x="73" y="5"/>
                    <a:pt x="72" y="10"/>
                  </a:cubicBezTo>
                  <a:cubicBezTo>
                    <a:pt x="71" y="14"/>
                    <a:pt x="68" y="11"/>
                    <a:pt x="68" y="11"/>
                  </a:cubicBezTo>
                  <a:cubicBezTo>
                    <a:pt x="68" y="11"/>
                    <a:pt x="70" y="10"/>
                    <a:pt x="70" y="8"/>
                  </a:cubicBezTo>
                  <a:cubicBezTo>
                    <a:pt x="70" y="5"/>
                    <a:pt x="64" y="4"/>
                    <a:pt x="64" y="6"/>
                  </a:cubicBezTo>
                  <a:cubicBezTo>
                    <a:pt x="63" y="9"/>
                    <a:pt x="65" y="10"/>
                    <a:pt x="63" y="10"/>
                  </a:cubicBezTo>
                  <a:cubicBezTo>
                    <a:pt x="61" y="10"/>
                    <a:pt x="60" y="11"/>
                    <a:pt x="57" y="11"/>
                  </a:cubicBezTo>
                  <a:cubicBezTo>
                    <a:pt x="55" y="11"/>
                    <a:pt x="55" y="8"/>
                    <a:pt x="55" y="8"/>
                  </a:cubicBezTo>
                  <a:cubicBezTo>
                    <a:pt x="55" y="8"/>
                    <a:pt x="57" y="9"/>
                    <a:pt x="59" y="8"/>
                  </a:cubicBezTo>
                  <a:cubicBezTo>
                    <a:pt x="62" y="8"/>
                    <a:pt x="63" y="5"/>
                    <a:pt x="60" y="4"/>
                  </a:cubicBezTo>
                  <a:cubicBezTo>
                    <a:pt x="58" y="3"/>
                    <a:pt x="61" y="6"/>
                    <a:pt x="54" y="6"/>
                  </a:cubicBezTo>
                  <a:cubicBezTo>
                    <a:pt x="54" y="6"/>
                    <a:pt x="54" y="5"/>
                    <a:pt x="53" y="3"/>
                  </a:cubicBezTo>
                  <a:cubicBezTo>
                    <a:pt x="52" y="1"/>
                    <a:pt x="47" y="0"/>
                    <a:pt x="45" y="2"/>
                  </a:cubicBezTo>
                  <a:cubicBezTo>
                    <a:pt x="43" y="4"/>
                    <a:pt x="44" y="5"/>
                    <a:pt x="46" y="6"/>
                  </a:cubicBezTo>
                  <a:cubicBezTo>
                    <a:pt x="47" y="6"/>
                    <a:pt x="45" y="7"/>
                    <a:pt x="47" y="8"/>
                  </a:cubicBezTo>
                  <a:cubicBezTo>
                    <a:pt x="50" y="9"/>
                    <a:pt x="51" y="9"/>
                    <a:pt x="50" y="10"/>
                  </a:cubicBezTo>
                  <a:cubicBezTo>
                    <a:pt x="50" y="10"/>
                    <a:pt x="37" y="6"/>
                    <a:pt x="37" y="3"/>
                  </a:cubicBezTo>
                  <a:cubicBezTo>
                    <a:pt x="37" y="3"/>
                    <a:pt x="10" y="15"/>
                    <a:pt x="0" y="40"/>
                  </a:cubicBezTo>
                  <a:cubicBezTo>
                    <a:pt x="0" y="40"/>
                    <a:pt x="0" y="41"/>
                    <a:pt x="2" y="42"/>
                  </a:cubicBezTo>
                  <a:cubicBezTo>
                    <a:pt x="4" y="42"/>
                    <a:pt x="5" y="42"/>
                    <a:pt x="4" y="46"/>
                  </a:cubicBezTo>
                  <a:cubicBezTo>
                    <a:pt x="3" y="49"/>
                    <a:pt x="2" y="56"/>
                    <a:pt x="7" y="56"/>
                  </a:cubicBezTo>
                  <a:cubicBezTo>
                    <a:pt x="11" y="57"/>
                    <a:pt x="9" y="54"/>
                    <a:pt x="8" y="52"/>
                  </a:cubicBezTo>
                  <a:cubicBezTo>
                    <a:pt x="7" y="50"/>
                    <a:pt x="6" y="45"/>
                    <a:pt x="9" y="46"/>
                  </a:cubicBezTo>
                  <a:cubicBezTo>
                    <a:pt x="11" y="47"/>
                    <a:pt x="8" y="48"/>
                    <a:pt x="11" y="55"/>
                  </a:cubicBezTo>
                  <a:cubicBezTo>
                    <a:pt x="15" y="62"/>
                    <a:pt x="9" y="61"/>
                    <a:pt x="14" y="66"/>
                  </a:cubicBezTo>
                  <a:cubicBezTo>
                    <a:pt x="18" y="71"/>
                    <a:pt x="21" y="66"/>
                    <a:pt x="22" y="68"/>
                  </a:cubicBezTo>
                  <a:cubicBezTo>
                    <a:pt x="24" y="70"/>
                    <a:pt x="22" y="71"/>
                    <a:pt x="25" y="71"/>
                  </a:cubicBezTo>
                  <a:cubicBezTo>
                    <a:pt x="28" y="72"/>
                    <a:pt x="27" y="70"/>
                    <a:pt x="28" y="73"/>
                  </a:cubicBezTo>
                  <a:cubicBezTo>
                    <a:pt x="30" y="76"/>
                    <a:pt x="31" y="82"/>
                    <a:pt x="39" y="8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7221119" y="1525625"/>
              <a:ext cx="14022" cy="14022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4"/>
                    <a:pt x="5" y="3"/>
                    <a:pt x="2" y="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7235141" y="1511603"/>
              <a:ext cx="14022" cy="1402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3" y="4"/>
                    <a:pt x="3" y="2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7235141" y="1525625"/>
              <a:ext cx="28034" cy="14022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0"/>
                  </a:moveTo>
                  <a:cubicBezTo>
                    <a:pt x="6" y="0"/>
                    <a:pt x="5" y="1"/>
                    <a:pt x="3" y="1"/>
                  </a:cubicBezTo>
                  <a:cubicBezTo>
                    <a:pt x="2" y="2"/>
                    <a:pt x="0" y="1"/>
                    <a:pt x="1" y="3"/>
                  </a:cubicBezTo>
                  <a:cubicBezTo>
                    <a:pt x="2" y="6"/>
                    <a:pt x="4" y="3"/>
                    <a:pt x="4" y="3"/>
                  </a:cubicBezTo>
                  <a:cubicBezTo>
                    <a:pt x="4" y="3"/>
                    <a:pt x="9" y="2"/>
                    <a:pt x="6" y="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7263175" y="1511603"/>
              <a:ext cx="14022" cy="140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1"/>
                  </a:moveTo>
                  <a:cubicBezTo>
                    <a:pt x="4" y="1"/>
                    <a:pt x="0" y="0"/>
                    <a:pt x="1" y="3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5" y="6"/>
                    <a:pt x="8" y="6"/>
                    <a:pt x="8" y="5"/>
                  </a:cubicBezTo>
                  <a:cubicBezTo>
                    <a:pt x="8" y="3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7319243" y="1567671"/>
              <a:ext cx="210261" cy="280342"/>
            </a:xfrm>
            <a:custGeom>
              <a:avLst/>
              <a:gdLst/>
              <a:ahLst/>
              <a:cxnLst/>
              <a:rect l="l" t="t" r="r" b="b"/>
              <a:pathLst>
                <a:path w="69" h="94" extrusionOk="0">
                  <a:moveTo>
                    <a:pt x="25" y="4"/>
                  </a:moveTo>
                  <a:cubicBezTo>
                    <a:pt x="25" y="4"/>
                    <a:pt x="18" y="2"/>
                    <a:pt x="15" y="6"/>
                  </a:cubicBezTo>
                  <a:cubicBezTo>
                    <a:pt x="13" y="11"/>
                    <a:pt x="14" y="11"/>
                    <a:pt x="7" y="13"/>
                  </a:cubicBezTo>
                  <a:cubicBezTo>
                    <a:pt x="0" y="15"/>
                    <a:pt x="5" y="19"/>
                    <a:pt x="5" y="19"/>
                  </a:cubicBezTo>
                  <a:cubicBezTo>
                    <a:pt x="5" y="19"/>
                    <a:pt x="8" y="21"/>
                    <a:pt x="5" y="22"/>
                  </a:cubicBezTo>
                  <a:cubicBezTo>
                    <a:pt x="2" y="24"/>
                    <a:pt x="1" y="28"/>
                    <a:pt x="3" y="31"/>
                  </a:cubicBezTo>
                  <a:cubicBezTo>
                    <a:pt x="4" y="34"/>
                    <a:pt x="7" y="40"/>
                    <a:pt x="10" y="41"/>
                  </a:cubicBezTo>
                  <a:cubicBezTo>
                    <a:pt x="12" y="42"/>
                    <a:pt x="20" y="43"/>
                    <a:pt x="21" y="41"/>
                  </a:cubicBezTo>
                  <a:cubicBezTo>
                    <a:pt x="23" y="39"/>
                    <a:pt x="24" y="39"/>
                    <a:pt x="26" y="41"/>
                  </a:cubicBezTo>
                  <a:cubicBezTo>
                    <a:pt x="28" y="43"/>
                    <a:pt x="35" y="41"/>
                    <a:pt x="34" y="43"/>
                  </a:cubicBezTo>
                  <a:cubicBezTo>
                    <a:pt x="33" y="45"/>
                    <a:pt x="30" y="49"/>
                    <a:pt x="32" y="54"/>
                  </a:cubicBezTo>
                  <a:cubicBezTo>
                    <a:pt x="35" y="59"/>
                    <a:pt x="37" y="62"/>
                    <a:pt x="34" y="65"/>
                  </a:cubicBezTo>
                  <a:cubicBezTo>
                    <a:pt x="31" y="68"/>
                    <a:pt x="31" y="71"/>
                    <a:pt x="34" y="74"/>
                  </a:cubicBezTo>
                  <a:cubicBezTo>
                    <a:pt x="34" y="74"/>
                    <a:pt x="31" y="80"/>
                    <a:pt x="33" y="83"/>
                  </a:cubicBezTo>
                  <a:cubicBezTo>
                    <a:pt x="35" y="85"/>
                    <a:pt x="35" y="89"/>
                    <a:pt x="34" y="91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4" y="94"/>
                    <a:pt x="35" y="93"/>
                  </a:cubicBezTo>
                  <a:cubicBezTo>
                    <a:pt x="37" y="91"/>
                    <a:pt x="69" y="63"/>
                    <a:pt x="64" y="16"/>
                  </a:cubicBezTo>
                  <a:cubicBezTo>
                    <a:pt x="64" y="16"/>
                    <a:pt x="56" y="16"/>
                    <a:pt x="55" y="14"/>
                  </a:cubicBezTo>
                  <a:cubicBezTo>
                    <a:pt x="54" y="12"/>
                    <a:pt x="52" y="11"/>
                    <a:pt x="47" y="12"/>
                  </a:cubicBezTo>
                  <a:cubicBezTo>
                    <a:pt x="42" y="13"/>
                    <a:pt x="44" y="11"/>
                    <a:pt x="42" y="10"/>
                  </a:cubicBezTo>
                  <a:cubicBezTo>
                    <a:pt x="40" y="9"/>
                    <a:pt x="38" y="9"/>
                    <a:pt x="38" y="9"/>
                  </a:cubicBezTo>
                  <a:cubicBezTo>
                    <a:pt x="38" y="9"/>
                    <a:pt x="43" y="0"/>
                    <a:pt x="25" y="4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7375311" y="1483569"/>
              <a:ext cx="126158" cy="11213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0" y="21"/>
                  </a:moveTo>
                  <a:cubicBezTo>
                    <a:pt x="10" y="21"/>
                    <a:pt x="11" y="25"/>
                    <a:pt x="8" y="24"/>
                  </a:cubicBezTo>
                  <a:cubicBezTo>
                    <a:pt x="6" y="23"/>
                    <a:pt x="0" y="21"/>
                    <a:pt x="0" y="27"/>
                  </a:cubicBezTo>
                  <a:cubicBezTo>
                    <a:pt x="0" y="32"/>
                    <a:pt x="5" y="32"/>
                    <a:pt x="9" y="31"/>
                  </a:cubicBezTo>
                  <a:cubicBezTo>
                    <a:pt x="13" y="30"/>
                    <a:pt x="15" y="25"/>
                    <a:pt x="15" y="25"/>
                  </a:cubicBezTo>
                  <a:cubicBezTo>
                    <a:pt x="15" y="25"/>
                    <a:pt x="20" y="27"/>
                    <a:pt x="21" y="24"/>
                  </a:cubicBezTo>
                  <a:cubicBezTo>
                    <a:pt x="21" y="24"/>
                    <a:pt x="23" y="30"/>
                    <a:pt x="26" y="30"/>
                  </a:cubicBezTo>
                  <a:cubicBezTo>
                    <a:pt x="26" y="30"/>
                    <a:pt x="23" y="31"/>
                    <a:pt x="24" y="33"/>
                  </a:cubicBezTo>
                  <a:cubicBezTo>
                    <a:pt x="24" y="36"/>
                    <a:pt x="31" y="34"/>
                    <a:pt x="30" y="30"/>
                  </a:cubicBezTo>
                  <a:cubicBezTo>
                    <a:pt x="28" y="25"/>
                    <a:pt x="21" y="26"/>
                    <a:pt x="25" y="23"/>
                  </a:cubicBezTo>
                  <a:cubicBezTo>
                    <a:pt x="30" y="21"/>
                    <a:pt x="32" y="28"/>
                    <a:pt x="32" y="30"/>
                  </a:cubicBezTo>
                  <a:cubicBezTo>
                    <a:pt x="32" y="32"/>
                    <a:pt x="30" y="36"/>
                    <a:pt x="34" y="35"/>
                  </a:cubicBezTo>
                  <a:cubicBezTo>
                    <a:pt x="37" y="33"/>
                    <a:pt x="37" y="27"/>
                    <a:pt x="38" y="30"/>
                  </a:cubicBezTo>
                  <a:cubicBezTo>
                    <a:pt x="39" y="33"/>
                    <a:pt x="37" y="36"/>
                    <a:pt x="40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45" y="37"/>
                    <a:pt x="39" y="14"/>
                    <a:pt x="26" y="0"/>
                  </a:cubicBezTo>
                  <a:cubicBezTo>
                    <a:pt x="26" y="0"/>
                    <a:pt x="26" y="2"/>
                    <a:pt x="23" y="2"/>
                  </a:cubicBezTo>
                  <a:cubicBezTo>
                    <a:pt x="20" y="2"/>
                    <a:pt x="18" y="6"/>
                    <a:pt x="20" y="8"/>
                  </a:cubicBezTo>
                  <a:cubicBezTo>
                    <a:pt x="22" y="11"/>
                    <a:pt x="25" y="9"/>
                    <a:pt x="25" y="11"/>
                  </a:cubicBezTo>
                  <a:cubicBezTo>
                    <a:pt x="25" y="13"/>
                    <a:pt x="25" y="14"/>
                    <a:pt x="22" y="13"/>
                  </a:cubicBezTo>
                  <a:cubicBezTo>
                    <a:pt x="19" y="11"/>
                    <a:pt x="18" y="12"/>
                    <a:pt x="17" y="14"/>
                  </a:cubicBezTo>
                  <a:cubicBezTo>
                    <a:pt x="17" y="16"/>
                    <a:pt x="15" y="18"/>
                    <a:pt x="14" y="17"/>
                  </a:cubicBezTo>
                  <a:cubicBezTo>
                    <a:pt x="12" y="16"/>
                    <a:pt x="8" y="18"/>
                    <a:pt x="10" y="21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7375311" y="1497590"/>
              <a:ext cx="42056" cy="42056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3" y="4"/>
                  </a:moveTo>
                  <a:cubicBezTo>
                    <a:pt x="3" y="4"/>
                    <a:pt x="0" y="6"/>
                    <a:pt x="2" y="9"/>
                  </a:cubicBezTo>
                  <a:cubicBezTo>
                    <a:pt x="5" y="12"/>
                    <a:pt x="6" y="6"/>
                    <a:pt x="8" y="6"/>
                  </a:cubicBezTo>
                  <a:cubicBezTo>
                    <a:pt x="9" y="7"/>
                    <a:pt x="9" y="8"/>
                    <a:pt x="8" y="9"/>
                  </a:cubicBezTo>
                  <a:cubicBezTo>
                    <a:pt x="7" y="9"/>
                    <a:pt x="5" y="11"/>
                    <a:pt x="7" y="12"/>
                  </a:cubicBezTo>
                  <a:cubicBezTo>
                    <a:pt x="9" y="12"/>
                    <a:pt x="14" y="13"/>
                    <a:pt x="14" y="10"/>
                  </a:cubicBezTo>
                  <a:cubicBezTo>
                    <a:pt x="14" y="7"/>
                    <a:pt x="11" y="7"/>
                    <a:pt x="11" y="7"/>
                  </a:cubicBezTo>
                  <a:cubicBezTo>
                    <a:pt x="11" y="7"/>
                    <a:pt x="9" y="5"/>
                    <a:pt x="11" y="2"/>
                  </a:cubicBezTo>
                  <a:cubicBezTo>
                    <a:pt x="11" y="2"/>
                    <a:pt x="11" y="0"/>
                    <a:pt x="9" y="0"/>
                  </a:cubicBezTo>
                  <a:cubicBezTo>
                    <a:pt x="6" y="0"/>
                    <a:pt x="6" y="4"/>
                    <a:pt x="6" y="4"/>
                  </a:cubicBezTo>
                  <a:cubicBezTo>
                    <a:pt x="5" y="5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0" name="Google Shape;2590;p47"/>
          <p:cNvSpPr/>
          <p:nvPr/>
        </p:nvSpPr>
        <p:spPr>
          <a:xfrm>
            <a:off x="8974410" y="4337846"/>
            <a:ext cx="628741" cy="494012"/>
          </a:xfrm>
          <a:custGeom>
            <a:avLst/>
            <a:gdLst/>
            <a:ahLst/>
            <a:cxnLst/>
            <a:rect l="l" t="t" r="r" b="b"/>
            <a:pathLst>
              <a:path w="135" h="103" extrusionOk="0">
                <a:moveTo>
                  <a:pt x="0" y="103"/>
                </a:moveTo>
                <a:cubicBezTo>
                  <a:pt x="34" y="42"/>
                  <a:pt x="47" y="18"/>
                  <a:pt x="50" y="13"/>
                </a:cubicBezTo>
                <a:cubicBezTo>
                  <a:pt x="50" y="13"/>
                  <a:pt x="50" y="12"/>
                  <a:pt x="51" y="11"/>
                </a:cubicBezTo>
                <a:cubicBezTo>
                  <a:pt x="53" y="7"/>
                  <a:pt x="59" y="2"/>
                  <a:pt x="67" y="1"/>
                </a:cubicBezTo>
                <a:cubicBezTo>
                  <a:pt x="78" y="0"/>
                  <a:pt x="85" y="9"/>
                  <a:pt x="85" y="10"/>
                </a:cubicBezTo>
                <a:cubicBezTo>
                  <a:pt x="102" y="40"/>
                  <a:pt x="118" y="71"/>
                  <a:pt x="135" y="102"/>
                </a:cubicBezTo>
                <a:cubicBezTo>
                  <a:pt x="90" y="103"/>
                  <a:pt x="45" y="103"/>
                  <a:pt x="0" y="103"/>
                </a:cubicBezTo>
                <a:close/>
              </a:path>
            </a:pathLst>
          </a:custGeom>
          <a:solidFill>
            <a:srgbClr val="57AE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47"/>
          <p:cNvSpPr/>
          <p:nvPr/>
        </p:nvSpPr>
        <p:spPr>
          <a:xfrm>
            <a:off x="8323220" y="4135743"/>
            <a:ext cx="853292" cy="741024"/>
          </a:xfrm>
          <a:custGeom>
            <a:avLst/>
            <a:gdLst/>
            <a:ahLst/>
            <a:cxnLst/>
            <a:rect l="l" t="t" r="r" b="b"/>
            <a:pathLst>
              <a:path w="177" h="152" extrusionOk="0">
                <a:moveTo>
                  <a:pt x="3" y="147"/>
                </a:moveTo>
                <a:cubicBezTo>
                  <a:pt x="24" y="103"/>
                  <a:pt x="46" y="59"/>
                  <a:pt x="68" y="14"/>
                </a:cubicBezTo>
                <a:cubicBezTo>
                  <a:pt x="68" y="14"/>
                  <a:pt x="73" y="3"/>
                  <a:pt x="85" y="1"/>
                </a:cubicBezTo>
                <a:cubicBezTo>
                  <a:pt x="96" y="0"/>
                  <a:pt x="103" y="7"/>
                  <a:pt x="104" y="8"/>
                </a:cubicBezTo>
                <a:cubicBezTo>
                  <a:pt x="128" y="55"/>
                  <a:pt x="153" y="103"/>
                  <a:pt x="177" y="151"/>
                </a:cubicBezTo>
                <a:cubicBezTo>
                  <a:pt x="118" y="151"/>
                  <a:pt x="59" y="151"/>
                  <a:pt x="0" y="152"/>
                </a:cubicBezTo>
                <a:cubicBezTo>
                  <a:pt x="1" y="150"/>
                  <a:pt x="2" y="149"/>
                  <a:pt x="3" y="147"/>
                </a:cubicBezTo>
                <a:close/>
              </a:path>
            </a:pathLst>
          </a:custGeom>
          <a:solidFill>
            <a:srgbClr val="349A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47"/>
          <p:cNvSpPr/>
          <p:nvPr/>
        </p:nvSpPr>
        <p:spPr>
          <a:xfrm>
            <a:off x="8233399" y="4180653"/>
            <a:ext cx="494012" cy="291924"/>
          </a:xfrm>
          <a:custGeom>
            <a:avLst/>
            <a:gdLst/>
            <a:ahLst/>
            <a:cxnLst/>
            <a:rect l="l" t="t" r="r" b="b"/>
            <a:pathLst>
              <a:path w="106" h="60" extrusionOk="0">
                <a:moveTo>
                  <a:pt x="11" y="60"/>
                </a:moveTo>
                <a:cubicBezTo>
                  <a:pt x="37" y="60"/>
                  <a:pt x="64" y="60"/>
                  <a:pt x="91" y="60"/>
                </a:cubicBezTo>
                <a:cubicBezTo>
                  <a:pt x="93" y="59"/>
                  <a:pt x="97" y="56"/>
                  <a:pt x="100" y="51"/>
                </a:cubicBezTo>
                <a:cubicBezTo>
                  <a:pt x="101" y="50"/>
                  <a:pt x="106" y="40"/>
                  <a:pt x="101" y="30"/>
                </a:cubicBezTo>
                <a:cubicBezTo>
                  <a:pt x="97" y="22"/>
                  <a:pt x="88" y="17"/>
                  <a:pt x="78" y="18"/>
                </a:cubicBezTo>
                <a:cubicBezTo>
                  <a:pt x="78" y="17"/>
                  <a:pt x="70" y="1"/>
                  <a:pt x="55" y="0"/>
                </a:cubicBezTo>
                <a:cubicBezTo>
                  <a:pt x="47" y="0"/>
                  <a:pt x="41" y="4"/>
                  <a:pt x="40" y="4"/>
                </a:cubicBezTo>
                <a:cubicBezTo>
                  <a:pt x="35" y="7"/>
                  <a:pt x="32" y="13"/>
                  <a:pt x="31" y="15"/>
                </a:cubicBezTo>
                <a:cubicBezTo>
                  <a:pt x="30" y="14"/>
                  <a:pt x="23" y="12"/>
                  <a:pt x="18" y="17"/>
                </a:cubicBezTo>
                <a:cubicBezTo>
                  <a:pt x="16" y="18"/>
                  <a:pt x="15" y="20"/>
                  <a:pt x="14" y="21"/>
                </a:cubicBezTo>
                <a:cubicBezTo>
                  <a:pt x="14" y="23"/>
                  <a:pt x="13" y="25"/>
                  <a:pt x="13" y="27"/>
                </a:cubicBezTo>
                <a:cubicBezTo>
                  <a:pt x="11" y="27"/>
                  <a:pt x="8" y="27"/>
                  <a:pt x="5" y="29"/>
                </a:cubicBezTo>
                <a:cubicBezTo>
                  <a:pt x="0" y="32"/>
                  <a:pt x="0" y="40"/>
                  <a:pt x="0" y="45"/>
                </a:cubicBezTo>
                <a:cubicBezTo>
                  <a:pt x="1" y="49"/>
                  <a:pt x="1" y="53"/>
                  <a:pt x="4" y="57"/>
                </a:cubicBezTo>
                <a:cubicBezTo>
                  <a:pt x="7" y="59"/>
                  <a:pt x="9" y="60"/>
                  <a:pt x="11" y="6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47"/>
          <p:cNvSpPr/>
          <p:nvPr/>
        </p:nvSpPr>
        <p:spPr>
          <a:xfrm>
            <a:off x="8143579" y="4831857"/>
            <a:ext cx="1661676" cy="673653"/>
          </a:xfrm>
          <a:custGeom>
            <a:avLst/>
            <a:gdLst/>
            <a:ahLst/>
            <a:cxnLst/>
            <a:rect l="l" t="t" r="r" b="b"/>
            <a:pathLst>
              <a:path w="346" h="139" extrusionOk="0">
                <a:moveTo>
                  <a:pt x="22" y="0"/>
                </a:moveTo>
                <a:cubicBezTo>
                  <a:pt x="123" y="0"/>
                  <a:pt x="224" y="0"/>
                  <a:pt x="324" y="0"/>
                </a:cubicBezTo>
                <a:cubicBezTo>
                  <a:pt x="329" y="2"/>
                  <a:pt x="340" y="7"/>
                  <a:pt x="344" y="18"/>
                </a:cubicBezTo>
                <a:cubicBezTo>
                  <a:pt x="346" y="24"/>
                  <a:pt x="345" y="29"/>
                  <a:pt x="344" y="35"/>
                </a:cubicBezTo>
                <a:cubicBezTo>
                  <a:pt x="338" y="61"/>
                  <a:pt x="335" y="74"/>
                  <a:pt x="334" y="75"/>
                </a:cubicBezTo>
                <a:cubicBezTo>
                  <a:pt x="319" y="112"/>
                  <a:pt x="281" y="127"/>
                  <a:pt x="276" y="129"/>
                </a:cubicBezTo>
                <a:cubicBezTo>
                  <a:pt x="265" y="133"/>
                  <a:pt x="254" y="134"/>
                  <a:pt x="232" y="136"/>
                </a:cubicBezTo>
                <a:cubicBezTo>
                  <a:pt x="201" y="139"/>
                  <a:pt x="196" y="136"/>
                  <a:pt x="148" y="137"/>
                </a:cubicBezTo>
                <a:cubicBezTo>
                  <a:pt x="117" y="137"/>
                  <a:pt x="111" y="139"/>
                  <a:pt x="96" y="136"/>
                </a:cubicBezTo>
                <a:cubicBezTo>
                  <a:pt x="87" y="134"/>
                  <a:pt x="70" y="130"/>
                  <a:pt x="53" y="118"/>
                </a:cubicBezTo>
                <a:cubicBezTo>
                  <a:pt x="17" y="95"/>
                  <a:pt x="8" y="57"/>
                  <a:pt x="6" y="45"/>
                </a:cubicBezTo>
                <a:cubicBezTo>
                  <a:pt x="0" y="21"/>
                  <a:pt x="6" y="13"/>
                  <a:pt x="8" y="10"/>
                </a:cubicBezTo>
                <a:cubicBezTo>
                  <a:pt x="12" y="4"/>
                  <a:pt x="18" y="2"/>
                  <a:pt x="22" y="0"/>
                </a:cubicBezTo>
                <a:close/>
              </a:path>
            </a:pathLst>
          </a:custGeom>
          <a:solidFill>
            <a:srgbClr val="8ABE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47"/>
          <p:cNvSpPr/>
          <p:nvPr/>
        </p:nvSpPr>
        <p:spPr>
          <a:xfrm>
            <a:off x="8031297" y="5550420"/>
            <a:ext cx="1863778" cy="269461"/>
          </a:xfrm>
          <a:custGeom>
            <a:avLst/>
            <a:gdLst/>
            <a:ahLst/>
            <a:cxnLst/>
            <a:rect l="l" t="t" r="r" b="b"/>
            <a:pathLst>
              <a:path w="389" h="57" extrusionOk="0">
                <a:moveTo>
                  <a:pt x="176" y="57"/>
                </a:moveTo>
                <a:cubicBezTo>
                  <a:pt x="167" y="57"/>
                  <a:pt x="157" y="56"/>
                  <a:pt x="147" y="53"/>
                </a:cubicBezTo>
                <a:cubicBezTo>
                  <a:pt x="141" y="51"/>
                  <a:pt x="137" y="49"/>
                  <a:pt x="132" y="47"/>
                </a:cubicBezTo>
                <a:cubicBezTo>
                  <a:pt x="127" y="44"/>
                  <a:pt x="119" y="41"/>
                  <a:pt x="106" y="36"/>
                </a:cubicBezTo>
                <a:cubicBezTo>
                  <a:pt x="105" y="35"/>
                  <a:pt x="104" y="35"/>
                  <a:pt x="102" y="34"/>
                </a:cubicBezTo>
                <a:cubicBezTo>
                  <a:pt x="97" y="32"/>
                  <a:pt x="88" y="29"/>
                  <a:pt x="83" y="27"/>
                </a:cubicBezTo>
                <a:cubicBezTo>
                  <a:pt x="55" y="21"/>
                  <a:pt x="31" y="27"/>
                  <a:pt x="15" y="34"/>
                </a:cubicBezTo>
                <a:cubicBezTo>
                  <a:pt x="10" y="36"/>
                  <a:pt x="4" y="33"/>
                  <a:pt x="2" y="28"/>
                </a:cubicBezTo>
                <a:cubicBezTo>
                  <a:pt x="0" y="23"/>
                  <a:pt x="3" y="17"/>
                  <a:pt x="8" y="15"/>
                </a:cubicBezTo>
                <a:cubicBezTo>
                  <a:pt x="26" y="8"/>
                  <a:pt x="55" y="0"/>
                  <a:pt x="87" y="8"/>
                </a:cubicBezTo>
                <a:cubicBezTo>
                  <a:pt x="94" y="10"/>
                  <a:pt x="104" y="14"/>
                  <a:pt x="110" y="16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27" y="23"/>
                  <a:pt x="135" y="26"/>
                  <a:pt x="140" y="29"/>
                </a:cubicBezTo>
                <a:cubicBezTo>
                  <a:pt x="145" y="31"/>
                  <a:pt x="148" y="33"/>
                  <a:pt x="152" y="34"/>
                </a:cubicBezTo>
                <a:cubicBezTo>
                  <a:pt x="174" y="41"/>
                  <a:pt x="194" y="36"/>
                  <a:pt x="206" y="33"/>
                </a:cubicBezTo>
                <a:cubicBezTo>
                  <a:pt x="214" y="31"/>
                  <a:pt x="217" y="30"/>
                  <a:pt x="222" y="27"/>
                </a:cubicBezTo>
                <a:cubicBezTo>
                  <a:pt x="228" y="24"/>
                  <a:pt x="237" y="20"/>
                  <a:pt x="255" y="14"/>
                </a:cubicBezTo>
                <a:cubicBezTo>
                  <a:pt x="279" y="5"/>
                  <a:pt x="291" y="3"/>
                  <a:pt x="298" y="2"/>
                </a:cubicBezTo>
                <a:cubicBezTo>
                  <a:pt x="317" y="0"/>
                  <a:pt x="332" y="2"/>
                  <a:pt x="339" y="4"/>
                </a:cubicBezTo>
                <a:cubicBezTo>
                  <a:pt x="354" y="6"/>
                  <a:pt x="369" y="12"/>
                  <a:pt x="382" y="19"/>
                </a:cubicBezTo>
                <a:cubicBezTo>
                  <a:pt x="387" y="22"/>
                  <a:pt x="389" y="28"/>
                  <a:pt x="386" y="33"/>
                </a:cubicBezTo>
                <a:cubicBezTo>
                  <a:pt x="383" y="38"/>
                  <a:pt x="377" y="39"/>
                  <a:pt x="372" y="37"/>
                </a:cubicBezTo>
                <a:cubicBezTo>
                  <a:pt x="361" y="30"/>
                  <a:pt x="349" y="26"/>
                  <a:pt x="336" y="23"/>
                </a:cubicBezTo>
                <a:cubicBezTo>
                  <a:pt x="331" y="22"/>
                  <a:pt x="317" y="20"/>
                  <a:pt x="301" y="22"/>
                </a:cubicBezTo>
                <a:cubicBezTo>
                  <a:pt x="296" y="23"/>
                  <a:pt x="287" y="24"/>
                  <a:pt x="262" y="33"/>
                </a:cubicBezTo>
                <a:cubicBezTo>
                  <a:pt x="245" y="39"/>
                  <a:pt x="237" y="42"/>
                  <a:pt x="231" y="45"/>
                </a:cubicBezTo>
                <a:cubicBezTo>
                  <a:pt x="225" y="48"/>
                  <a:pt x="221" y="50"/>
                  <a:pt x="211" y="52"/>
                </a:cubicBezTo>
                <a:cubicBezTo>
                  <a:pt x="203" y="54"/>
                  <a:pt x="190" y="57"/>
                  <a:pt x="176" y="57"/>
                </a:cubicBezTo>
                <a:close/>
              </a:path>
            </a:pathLst>
          </a:custGeom>
          <a:solidFill>
            <a:srgbClr val="7ACD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47"/>
          <p:cNvSpPr/>
          <p:nvPr/>
        </p:nvSpPr>
        <p:spPr>
          <a:xfrm>
            <a:off x="8031297" y="5774971"/>
            <a:ext cx="1863778" cy="269461"/>
          </a:xfrm>
          <a:custGeom>
            <a:avLst/>
            <a:gdLst/>
            <a:ahLst/>
            <a:cxnLst/>
            <a:rect l="l" t="t" r="r" b="b"/>
            <a:pathLst>
              <a:path w="389" h="57" extrusionOk="0">
                <a:moveTo>
                  <a:pt x="176" y="57"/>
                </a:moveTo>
                <a:cubicBezTo>
                  <a:pt x="167" y="57"/>
                  <a:pt x="157" y="56"/>
                  <a:pt x="147" y="53"/>
                </a:cubicBezTo>
                <a:cubicBezTo>
                  <a:pt x="141" y="51"/>
                  <a:pt x="137" y="49"/>
                  <a:pt x="132" y="47"/>
                </a:cubicBezTo>
                <a:cubicBezTo>
                  <a:pt x="127" y="44"/>
                  <a:pt x="119" y="41"/>
                  <a:pt x="106" y="36"/>
                </a:cubicBezTo>
                <a:cubicBezTo>
                  <a:pt x="105" y="35"/>
                  <a:pt x="104" y="35"/>
                  <a:pt x="102" y="34"/>
                </a:cubicBezTo>
                <a:cubicBezTo>
                  <a:pt x="97" y="32"/>
                  <a:pt x="88" y="29"/>
                  <a:pt x="83" y="27"/>
                </a:cubicBezTo>
                <a:cubicBezTo>
                  <a:pt x="55" y="21"/>
                  <a:pt x="31" y="27"/>
                  <a:pt x="15" y="34"/>
                </a:cubicBezTo>
                <a:cubicBezTo>
                  <a:pt x="10" y="36"/>
                  <a:pt x="4" y="33"/>
                  <a:pt x="2" y="28"/>
                </a:cubicBezTo>
                <a:cubicBezTo>
                  <a:pt x="0" y="23"/>
                  <a:pt x="3" y="17"/>
                  <a:pt x="8" y="15"/>
                </a:cubicBezTo>
                <a:cubicBezTo>
                  <a:pt x="26" y="8"/>
                  <a:pt x="55" y="0"/>
                  <a:pt x="87" y="8"/>
                </a:cubicBezTo>
                <a:cubicBezTo>
                  <a:pt x="94" y="10"/>
                  <a:pt x="104" y="13"/>
                  <a:pt x="110" y="16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27" y="23"/>
                  <a:pt x="135" y="26"/>
                  <a:pt x="140" y="29"/>
                </a:cubicBezTo>
                <a:cubicBezTo>
                  <a:pt x="145" y="31"/>
                  <a:pt x="148" y="33"/>
                  <a:pt x="152" y="34"/>
                </a:cubicBezTo>
                <a:cubicBezTo>
                  <a:pt x="174" y="41"/>
                  <a:pt x="194" y="36"/>
                  <a:pt x="206" y="33"/>
                </a:cubicBezTo>
                <a:cubicBezTo>
                  <a:pt x="214" y="31"/>
                  <a:pt x="217" y="30"/>
                  <a:pt x="222" y="27"/>
                </a:cubicBezTo>
                <a:cubicBezTo>
                  <a:pt x="228" y="24"/>
                  <a:pt x="237" y="20"/>
                  <a:pt x="255" y="14"/>
                </a:cubicBezTo>
                <a:cubicBezTo>
                  <a:pt x="279" y="5"/>
                  <a:pt x="291" y="3"/>
                  <a:pt x="298" y="2"/>
                </a:cubicBezTo>
                <a:cubicBezTo>
                  <a:pt x="317" y="0"/>
                  <a:pt x="332" y="2"/>
                  <a:pt x="339" y="4"/>
                </a:cubicBezTo>
                <a:cubicBezTo>
                  <a:pt x="354" y="6"/>
                  <a:pt x="369" y="12"/>
                  <a:pt x="382" y="19"/>
                </a:cubicBezTo>
                <a:cubicBezTo>
                  <a:pt x="387" y="22"/>
                  <a:pt x="389" y="28"/>
                  <a:pt x="386" y="33"/>
                </a:cubicBezTo>
                <a:cubicBezTo>
                  <a:pt x="383" y="38"/>
                  <a:pt x="377" y="39"/>
                  <a:pt x="372" y="37"/>
                </a:cubicBezTo>
                <a:cubicBezTo>
                  <a:pt x="361" y="30"/>
                  <a:pt x="349" y="26"/>
                  <a:pt x="336" y="23"/>
                </a:cubicBezTo>
                <a:cubicBezTo>
                  <a:pt x="331" y="22"/>
                  <a:pt x="317" y="20"/>
                  <a:pt x="301" y="22"/>
                </a:cubicBezTo>
                <a:cubicBezTo>
                  <a:pt x="296" y="23"/>
                  <a:pt x="287" y="24"/>
                  <a:pt x="262" y="32"/>
                </a:cubicBezTo>
                <a:cubicBezTo>
                  <a:pt x="245" y="38"/>
                  <a:pt x="237" y="42"/>
                  <a:pt x="231" y="45"/>
                </a:cubicBezTo>
                <a:cubicBezTo>
                  <a:pt x="225" y="48"/>
                  <a:pt x="221" y="50"/>
                  <a:pt x="211" y="52"/>
                </a:cubicBezTo>
                <a:cubicBezTo>
                  <a:pt x="203" y="54"/>
                  <a:pt x="190" y="57"/>
                  <a:pt x="176" y="57"/>
                </a:cubicBezTo>
                <a:close/>
              </a:path>
            </a:pathLst>
          </a:custGeom>
          <a:solidFill>
            <a:srgbClr val="7ACD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47"/>
          <p:cNvSpPr/>
          <p:nvPr/>
        </p:nvSpPr>
        <p:spPr>
          <a:xfrm>
            <a:off x="8031297" y="6021969"/>
            <a:ext cx="1863778" cy="269461"/>
          </a:xfrm>
          <a:custGeom>
            <a:avLst/>
            <a:gdLst/>
            <a:ahLst/>
            <a:cxnLst/>
            <a:rect l="l" t="t" r="r" b="b"/>
            <a:pathLst>
              <a:path w="389" h="57" extrusionOk="0">
                <a:moveTo>
                  <a:pt x="176" y="57"/>
                </a:moveTo>
                <a:cubicBezTo>
                  <a:pt x="167" y="57"/>
                  <a:pt x="157" y="56"/>
                  <a:pt x="147" y="53"/>
                </a:cubicBezTo>
                <a:cubicBezTo>
                  <a:pt x="141" y="51"/>
                  <a:pt x="137" y="49"/>
                  <a:pt x="132" y="46"/>
                </a:cubicBezTo>
                <a:cubicBezTo>
                  <a:pt x="127" y="44"/>
                  <a:pt x="119" y="40"/>
                  <a:pt x="106" y="35"/>
                </a:cubicBezTo>
                <a:cubicBezTo>
                  <a:pt x="105" y="35"/>
                  <a:pt x="104" y="34"/>
                  <a:pt x="102" y="34"/>
                </a:cubicBezTo>
                <a:cubicBezTo>
                  <a:pt x="97" y="32"/>
                  <a:pt x="88" y="28"/>
                  <a:pt x="83" y="27"/>
                </a:cubicBezTo>
                <a:cubicBezTo>
                  <a:pt x="55" y="21"/>
                  <a:pt x="31" y="27"/>
                  <a:pt x="15" y="33"/>
                </a:cubicBezTo>
                <a:cubicBezTo>
                  <a:pt x="10" y="35"/>
                  <a:pt x="4" y="33"/>
                  <a:pt x="2" y="28"/>
                </a:cubicBezTo>
                <a:cubicBezTo>
                  <a:pt x="0" y="23"/>
                  <a:pt x="3" y="17"/>
                  <a:pt x="8" y="15"/>
                </a:cubicBezTo>
                <a:cubicBezTo>
                  <a:pt x="26" y="7"/>
                  <a:pt x="55" y="0"/>
                  <a:pt x="87" y="7"/>
                </a:cubicBezTo>
                <a:cubicBezTo>
                  <a:pt x="94" y="9"/>
                  <a:pt x="104" y="13"/>
                  <a:pt x="110" y="15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27" y="22"/>
                  <a:pt x="135" y="26"/>
                  <a:pt x="140" y="28"/>
                </a:cubicBezTo>
                <a:cubicBezTo>
                  <a:pt x="145" y="31"/>
                  <a:pt x="148" y="32"/>
                  <a:pt x="152" y="33"/>
                </a:cubicBezTo>
                <a:cubicBezTo>
                  <a:pt x="174" y="40"/>
                  <a:pt x="194" y="35"/>
                  <a:pt x="206" y="32"/>
                </a:cubicBezTo>
                <a:cubicBezTo>
                  <a:pt x="214" y="31"/>
                  <a:pt x="217" y="29"/>
                  <a:pt x="222" y="27"/>
                </a:cubicBezTo>
                <a:cubicBezTo>
                  <a:pt x="228" y="24"/>
                  <a:pt x="237" y="19"/>
                  <a:pt x="255" y="13"/>
                </a:cubicBezTo>
                <a:cubicBezTo>
                  <a:pt x="279" y="5"/>
                  <a:pt x="291" y="3"/>
                  <a:pt x="298" y="2"/>
                </a:cubicBezTo>
                <a:cubicBezTo>
                  <a:pt x="317" y="0"/>
                  <a:pt x="332" y="2"/>
                  <a:pt x="339" y="3"/>
                </a:cubicBezTo>
                <a:cubicBezTo>
                  <a:pt x="354" y="6"/>
                  <a:pt x="369" y="11"/>
                  <a:pt x="382" y="19"/>
                </a:cubicBezTo>
                <a:cubicBezTo>
                  <a:pt x="387" y="22"/>
                  <a:pt x="389" y="28"/>
                  <a:pt x="386" y="33"/>
                </a:cubicBezTo>
                <a:cubicBezTo>
                  <a:pt x="383" y="37"/>
                  <a:pt x="377" y="39"/>
                  <a:pt x="372" y="36"/>
                </a:cubicBezTo>
                <a:cubicBezTo>
                  <a:pt x="361" y="30"/>
                  <a:pt x="349" y="25"/>
                  <a:pt x="336" y="23"/>
                </a:cubicBezTo>
                <a:cubicBezTo>
                  <a:pt x="331" y="22"/>
                  <a:pt x="317" y="20"/>
                  <a:pt x="301" y="22"/>
                </a:cubicBezTo>
                <a:cubicBezTo>
                  <a:pt x="296" y="22"/>
                  <a:pt x="287" y="23"/>
                  <a:pt x="262" y="32"/>
                </a:cubicBezTo>
                <a:cubicBezTo>
                  <a:pt x="245" y="38"/>
                  <a:pt x="237" y="42"/>
                  <a:pt x="231" y="45"/>
                </a:cubicBezTo>
                <a:cubicBezTo>
                  <a:pt x="225" y="47"/>
                  <a:pt x="221" y="50"/>
                  <a:pt x="211" y="52"/>
                </a:cubicBezTo>
                <a:cubicBezTo>
                  <a:pt x="203" y="54"/>
                  <a:pt x="190" y="57"/>
                  <a:pt x="176" y="57"/>
                </a:cubicBezTo>
                <a:close/>
              </a:path>
            </a:pathLst>
          </a:custGeom>
          <a:solidFill>
            <a:srgbClr val="7ACD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47"/>
          <p:cNvSpPr/>
          <p:nvPr/>
        </p:nvSpPr>
        <p:spPr>
          <a:xfrm>
            <a:off x="1631608" y="4562397"/>
            <a:ext cx="1032933" cy="1729047"/>
          </a:xfrm>
          <a:custGeom>
            <a:avLst/>
            <a:gdLst/>
            <a:ahLst/>
            <a:cxnLst/>
            <a:rect l="l" t="t" r="r" b="b"/>
            <a:pathLst>
              <a:path w="214" h="361" extrusionOk="0">
                <a:moveTo>
                  <a:pt x="102" y="0"/>
                </a:moveTo>
                <a:cubicBezTo>
                  <a:pt x="94" y="15"/>
                  <a:pt x="41" y="111"/>
                  <a:pt x="14" y="187"/>
                </a:cubicBezTo>
                <a:cubicBezTo>
                  <a:pt x="8" y="202"/>
                  <a:pt x="0" y="227"/>
                  <a:pt x="3" y="258"/>
                </a:cubicBezTo>
                <a:cubicBezTo>
                  <a:pt x="4" y="272"/>
                  <a:pt x="5" y="290"/>
                  <a:pt x="16" y="308"/>
                </a:cubicBezTo>
                <a:cubicBezTo>
                  <a:pt x="36" y="341"/>
                  <a:pt x="81" y="361"/>
                  <a:pt x="124" y="352"/>
                </a:cubicBezTo>
                <a:cubicBezTo>
                  <a:pt x="162" y="344"/>
                  <a:pt x="182" y="316"/>
                  <a:pt x="188" y="308"/>
                </a:cubicBezTo>
                <a:cubicBezTo>
                  <a:pt x="214" y="268"/>
                  <a:pt x="204" y="226"/>
                  <a:pt x="203" y="219"/>
                </a:cubicBezTo>
                <a:cubicBezTo>
                  <a:pt x="195" y="193"/>
                  <a:pt x="186" y="163"/>
                  <a:pt x="173" y="133"/>
                </a:cubicBezTo>
                <a:cubicBezTo>
                  <a:pt x="152" y="79"/>
                  <a:pt x="126" y="35"/>
                  <a:pt x="102" y="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47"/>
          <p:cNvSpPr/>
          <p:nvPr/>
        </p:nvSpPr>
        <p:spPr>
          <a:xfrm>
            <a:off x="2103158" y="5685150"/>
            <a:ext cx="359280" cy="404192"/>
          </a:xfrm>
          <a:custGeom>
            <a:avLst/>
            <a:gdLst/>
            <a:ahLst/>
            <a:cxnLst/>
            <a:rect l="l" t="t" r="r" b="b"/>
            <a:pathLst>
              <a:path w="73" h="85" extrusionOk="0">
                <a:moveTo>
                  <a:pt x="67" y="0"/>
                </a:moveTo>
                <a:cubicBezTo>
                  <a:pt x="45" y="28"/>
                  <a:pt x="23" y="56"/>
                  <a:pt x="0" y="84"/>
                </a:cubicBezTo>
                <a:cubicBezTo>
                  <a:pt x="7" y="85"/>
                  <a:pt x="25" y="85"/>
                  <a:pt x="41" y="75"/>
                </a:cubicBezTo>
                <a:cubicBezTo>
                  <a:pt x="63" y="60"/>
                  <a:pt x="73" y="31"/>
                  <a:pt x="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47"/>
          <p:cNvSpPr/>
          <p:nvPr/>
        </p:nvSpPr>
        <p:spPr>
          <a:xfrm>
            <a:off x="2978913" y="4899216"/>
            <a:ext cx="583831" cy="965575"/>
          </a:xfrm>
          <a:custGeom>
            <a:avLst/>
            <a:gdLst/>
            <a:ahLst/>
            <a:cxnLst/>
            <a:rect l="l" t="t" r="r" b="b"/>
            <a:pathLst>
              <a:path w="122" h="205" extrusionOk="0">
                <a:moveTo>
                  <a:pt x="58" y="0"/>
                </a:moveTo>
                <a:cubicBezTo>
                  <a:pt x="53" y="8"/>
                  <a:pt x="24" y="63"/>
                  <a:pt x="8" y="106"/>
                </a:cubicBezTo>
                <a:cubicBezTo>
                  <a:pt x="5" y="115"/>
                  <a:pt x="0" y="129"/>
                  <a:pt x="2" y="146"/>
                </a:cubicBezTo>
                <a:cubicBezTo>
                  <a:pt x="2" y="154"/>
                  <a:pt x="3" y="164"/>
                  <a:pt x="9" y="175"/>
                </a:cubicBezTo>
                <a:cubicBezTo>
                  <a:pt x="21" y="193"/>
                  <a:pt x="46" y="205"/>
                  <a:pt x="70" y="200"/>
                </a:cubicBezTo>
                <a:cubicBezTo>
                  <a:pt x="92" y="195"/>
                  <a:pt x="104" y="179"/>
                  <a:pt x="107" y="175"/>
                </a:cubicBezTo>
                <a:cubicBezTo>
                  <a:pt x="122" y="152"/>
                  <a:pt x="116" y="128"/>
                  <a:pt x="115" y="124"/>
                </a:cubicBezTo>
                <a:cubicBezTo>
                  <a:pt x="111" y="109"/>
                  <a:pt x="106" y="93"/>
                  <a:pt x="98" y="75"/>
                </a:cubicBezTo>
                <a:cubicBezTo>
                  <a:pt x="86" y="45"/>
                  <a:pt x="72" y="20"/>
                  <a:pt x="58" y="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47"/>
          <p:cNvSpPr/>
          <p:nvPr/>
        </p:nvSpPr>
        <p:spPr>
          <a:xfrm>
            <a:off x="3248374" y="5527957"/>
            <a:ext cx="202102" cy="224551"/>
          </a:xfrm>
          <a:custGeom>
            <a:avLst/>
            <a:gdLst/>
            <a:ahLst/>
            <a:cxnLst/>
            <a:rect l="l" t="t" r="r" b="b"/>
            <a:pathLst>
              <a:path w="42" h="48" extrusionOk="0">
                <a:moveTo>
                  <a:pt x="39" y="0"/>
                </a:moveTo>
                <a:cubicBezTo>
                  <a:pt x="26" y="16"/>
                  <a:pt x="13" y="32"/>
                  <a:pt x="0" y="48"/>
                </a:cubicBezTo>
                <a:cubicBezTo>
                  <a:pt x="4" y="48"/>
                  <a:pt x="14" y="48"/>
                  <a:pt x="24" y="42"/>
                </a:cubicBezTo>
                <a:cubicBezTo>
                  <a:pt x="36" y="34"/>
                  <a:pt x="42" y="17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p47"/>
          <p:cNvSpPr/>
          <p:nvPr/>
        </p:nvSpPr>
        <p:spPr>
          <a:xfrm>
            <a:off x="2507349" y="3484554"/>
            <a:ext cx="583831" cy="988023"/>
          </a:xfrm>
          <a:custGeom>
            <a:avLst/>
            <a:gdLst/>
            <a:ahLst/>
            <a:cxnLst/>
            <a:rect l="l" t="t" r="r" b="b"/>
            <a:pathLst>
              <a:path w="121" h="203" extrusionOk="0">
                <a:moveTo>
                  <a:pt x="58" y="0"/>
                </a:moveTo>
                <a:cubicBezTo>
                  <a:pt x="53" y="8"/>
                  <a:pt x="24" y="62"/>
                  <a:pt x="8" y="105"/>
                </a:cubicBezTo>
                <a:cubicBezTo>
                  <a:pt x="5" y="113"/>
                  <a:pt x="0" y="127"/>
                  <a:pt x="2" y="145"/>
                </a:cubicBezTo>
                <a:cubicBezTo>
                  <a:pt x="2" y="152"/>
                  <a:pt x="3" y="163"/>
                  <a:pt x="9" y="173"/>
                </a:cubicBezTo>
                <a:cubicBezTo>
                  <a:pt x="21" y="191"/>
                  <a:pt x="46" y="203"/>
                  <a:pt x="70" y="198"/>
                </a:cubicBezTo>
                <a:cubicBezTo>
                  <a:pt x="91" y="193"/>
                  <a:pt x="103" y="177"/>
                  <a:pt x="106" y="173"/>
                </a:cubicBezTo>
                <a:cubicBezTo>
                  <a:pt x="121" y="151"/>
                  <a:pt x="115" y="127"/>
                  <a:pt x="114" y="123"/>
                </a:cubicBezTo>
                <a:cubicBezTo>
                  <a:pt x="110" y="108"/>
                  <a:pt x="105" y="92"/>
                  <a:pt x="98" y="74"/>
                </a:cubicBezTo>
                <a:cubicBezTo>
                  <a:pt x="85" y="44"/>
                  <a:pt x="71" y="19"/>
                  <a:pt x="58" y="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47"/>
          <p:cNvSpPr/>
          <p:nvPr/>
        </p:nvSpPr>
        <p:spPr>
          <a:xfrm>
            <a:off x="2776809" y="4113295"/>
            <a:ext cx="202102" cy="224551"/>
          </a:xfrm>
          <a:custGeom>
            <a:avLst/>
            <a:gdLst/>
            <a:ahLst/>
            <a:cxnLst/>
            <a:rect l="l" t="t" r="r" b="b"/>
            <a:pathLst>
              <a:path w="41" h="48" extrusionOk="0">
                <a:moveTo>
                  <a:pt x="38" y="0"/>
                </a:moveTo>
                <a:cubicBezTo>
                  <a:pt x="25" y="15"/>
                  <a:pt x="13" y="31"/>
                  <a:pt x="0" y="47"/>
                </a:cubicBezTo>
                <a:cubicBezTo>
                  <a:pt x="4" y="47"/>
                  <a:pt x="14" y="48"/>
                  <a:pt x="23" y="42"/>
                </a:cubicBezTo>
                <a:cubicBezTo>
                  <a:pt x="35" y="33"/>
                  <a:pt x="41" y="17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47"/>
          <p:cNvSpPr/>
          <p:nvPr/>
        </p:nvSpPr>
        <p:spPr>
          <a:xfrm>
            <a:off x="2889092" y="2047428"/>
            <a:ext cx="22463" cy="112283"/>
          </a:xfrm>
          <a:prstGeom prst="rect">
            <a:avLst/>
          </a:prstGeom>
          <a:solidFill>
            <a:srgbClr val="756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47"/>
          <p:cNvSpPr/>
          <p:nvPr/>
        </p:nvSpPr>
        <p:spPr>
          <a:xfrm>
            <a:off x="2889092" y="2069877"/>
            <a:ext cx="89820" cy="67373"/>
          </a:xfrm>
          <a:custGeom>
            <a:avLst/>
            <a:gdLst/>
            <a:ahLst/>
            <a:cxnLst/>
            <a:rect l="l" t="t" r="r" b="b"/>
            <a:pathLst>
              <a:path w="19" h="16" extrusionOk="0">
                <a:moveTo>
                  <a:pt x="0" y="12"/>
                </a:moveTo>
                <a:cubicBezTo>
                  <a:pt x="1" y="12"/>
                  <a:pt x="1" y="12"/>
                  <a:pt x="1" y="12"/>
                </a:cubicBezTo>
                <a:cubicBezTo>
                  <a:pt x="2" y="10"/>
                  <a:pt x="3" y="9"/>
                  <a:pt x="4" y="7"/>
                </a:cubicBezTo>
                <a:cubicBezTo>
                  <a:pt x="9" y="0"/>
                  <a:pt x="18" y="1"/>
                  <a:pt x="19" y="1"/>
                </a:cubicBezTo>
                <a:cubicBezTo>
                  <a:pt x="19" y="2"/>
                  <a:pt x="19" y="7"/>
                  <a:pt x="15" y="11"/>
                </a:cubicBezTo>
                <a:cubicBezTo>
                  <a:pt x="9" y="16"/>
                  <a:pt x="3" y="14"/>
                  <a:pt x="2" y="14"/>
                </a:cubicBezTo>
                <a:cubicBezTo>
                  <a:pt x="2" y="14"/>
                  <a:pt x="1" y="14"/>
                  <a:pt x="0" y="14"/>
                </a:cubicBezTo>
                <a:cubicBezTo>
                  <a:pt x="0" y="13"/>
                  <a:pt x="0" y="13"/>
                  <a:pt x="0" y="12"/>
                </a:cubicBezTo>
                <a:close/>
              </a:path>
            </a:pathLst>
          </a:custGeom>
          <a:solidFill>
            <a:srgbClr val="756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47"/>
          <p:cNvSpPr/>
          <p:nvPr/>
        </p:nvSpPr>
        <p:spPr>
          <a:xfrm>
            <a:off x="2889092" y="2002519"/>
            <a:ext cx="67373" cy="67373"/>
          </a:xfrm>
          <a:custGeom>
            <a:avLst/>
            <a:gdLst/>
            <a:ahLst/>
            <a:cxnLst/>
            <a:rect l="l" t="t" r="r" b="b"/>
            <a:pathLst>
              <a:path w="14" h="11" extrusionOk="0">
                <a:moveTo>
                  <a:pt x="0" y="9"/>
                </a:moveTo>
                <a:cubicBezTo>
                  <a:pt x="1" y="8"/>
                  <a:pt x="1" y="8"/>
                  <a:pt x="1" y="8"/>
                </a:cubicBezTo>
                <a:cubicBezTo>
                  <a:pt x="1" y="7"/>
                  <a:pt x="2" y="6"/>
                  <a:pt x="3" y="5"/>
                </a:cubicBezTo>
                <a:cubicBezTo>
                  <a:pt x="6" y="0"/>
                  <a:pt x="13" y="1"/>
                  <a:pt x="14" y="1"/>
                </a:cubicBezTo>
                <a:cubicBezTo>
                  <a:pt x="14" y="1"/>
                  <a:pt x="14" y="5"/>
                  <a:pt x="10" y="8"/>
                </a:cubicBezTo>
                <a:cubicBezTo>
                  <a:pt x="7" y="11"/>
                  <a:pt x="2" y="10"/>
                  <a:pt x="2" y="10"/>
                </a:cubicBezTo>
                <a:cubicBezTo>
                  <a:pt x="1" y="10"/>
                  <a:pt x="1" y="10"/>
                  <a:pt x="0" y="10"/>
                </a:cubicBezTo>
                <a:cubicBezTo>
                  <a:pt x="0" y="9"/>
                  <a:pt x="0" y="9"/>
                  <a:pt x="0" y="9"/>
                </a:cubicBezTo>
                <a:close/>
              </a:path>
            </a:pathLst>
          </a:custGeom>
          <a:solidFill>
            <a:srgbClr val="756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47"/>
          <p:cNvSpPr/>
          <p:nvPr/>
        </p:nvSpPr>
        <p:spPr>
          <a:xfrm>
            <a:off x="2776809" y="2069877"/>
            <a:ext cx="112283" cy="67373"/>
          </a:xfrm>
          <a:custGeom>
            <a:avLst/>
            <a:gdLst/>
            <a:ahLst/>
            <a:cxnLst/>
            <a:rect l="l" t="t" r="r" b="b"/>
            <a:pathLst>
              <a:path w="19" h="16" extrusionOk="0">
                <a:moveTo>
                  <a:pt x="19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7" y="10"/>
                  <a:pt x="16" y="9"/>
                  <a:pt x="15" y="7"/>
                </a:cubicBezTo>
                <a:cubicBezTo>
                  <a:pt x="10" y="0"/>
                  <a:pt x="1" y="1"/>
                  <a:pt x="0" y="1"/>
                </a:cubicBezTo>
                <a:cubicBezTo>
                  <a:pt x="0" y="2"/>
                  <a:pt x="0" y="7"/>
                  <a:pt x="4" y="11"/>
                </a:cubicBezTo>
                <a:cubicBezTo>
                  <a:pt x="10" y="16"/>
                  <a:pt x="16" y="14"/>
                  <a:pt x="17" y="14"/>
                </a:cubicBezTo>
                <a:cubicBezTo>
                  <a:pt x="17" y="14"/>
                  <a:pt x="18" y="14"/>
                  <a:pt x="19" y="14"/>
                </a:cubicBezTo>
                <a:cubicBezTo>
                  <a:pt x="19" y="13"/>
                  <a:pt x="19" y="13"/>
                  <a:pt x="19" y="12"/>
                </a:cubicBezTo>
                <a:close/>
              </a:path>
            </a:pathLst>
          </a:custGeom>
          <a:solidFill>
            <a:srgbClr val="756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47"/>
          <p:cNvSpPr/>
          <p:nvPr/>
        </p:nvSpPr>
        <p:spPr>
          <a:xfrm>
            <a:off x="2821719" y="2002519"/>
            <a:ext cx="67373" cy="67373"/>
          </a:xfrm>
          <a:custGeom>
            <a:avLst/>
            <a:gdLst/>
            <a:ahLst/>
            <a:cxnLst/>
            <a:rect l="l" t="t" r="r" b="b"/>
            <a:pathLst>
              <a:path w="14" h="11" extrusionOk="0">
                <a:moveTo>
                  <a:pt x="14" y="9"/>
                </a:move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2" y="6"/>
                  <a:pt x="11" y="5"/>
                </a:cubicBezTo>
                <a:cubicBezTo>
                  <a:pt x="8" y="0"/>
                  <a:pt x="1" y="1"/>
                  <a:pt x="0" y="1"/>
                </a:cubicBezTo>
                <a:cubicBezTo>
                  <a:pt x="0" y="1"/>
                  <a:pt x="0" y="5"/>
                  <a:pt x="4" y="8"/>
                </a:cubicBezTo>
                <a:cubicBezTo>
                  <a:pt x="7" y="11"/>
                  <a:pt x="12" y="10"/>
                  <a:pt x="12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</a:path>
            </a:pathLst>
          </a:custGeom>
          <a:solidFill>
            <a:srgbClr val="756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47"/>
          <p:cNvSpPr/>
          <p:nvPr/>
        </p:nvSpPr>
        <p:spPr>
          <a:xfrm>
            <a:off x="2799272" y="2159697"/>
            <a:ext cx="157193" cy="157193"/>
          </a:xfrm>
          <a:custGeom>
            <a:avLst/>
            <a:gdLst/>
            <a:ahLst/>
            <a:cxnLst/>
            <a:rect l="l" t="t" r="r" b="b"/>
            <a:pathLst>
              <a:path w="34" h="31" extrusionOk="0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1" y="7"/>
                  <a:pt x="2" y="7"/>
                  <a:pt x="4" y="8"/>
                </a:cubicBezTo>
                <a:cubicBezTo>
                  <a:pt x="4" y="16"/>
                  <a:pt x="5" y="23"/>
                  <a:pt x="5" y="31"/>
                </a:cubicBezTo>
                <a:cubicBezTo>
                  <a:pt x="13" y="31"/>
                  <a:pt x="21" y="31"/>
                  <a:pt x="28" y="31"/>
                </a:cubicBezTo>
                <a:cubicBezTo>
                  <a:pt x="29" y="23"/>
                  <a:pt x="30" y="15"/>
                  <a:pt x="30" y="8"/>
                </a:cubicBezTo>
                <a:cubicBezTo>
                  <a:pt x="32" y="7"/>
                  <a:pt x="33" y="7"/>
                  <a:pt x="34" y="7"/>
                </a:cubicBezTo>
                <a:cubicBezTo>
                  <a:pt x="34" y="4"/>
                  <a:pt x="34" y="2"/>
                  <a:pt x="34" y="0"/>
                </a:cubicBezTo>
                <a:cubicBezTo>
                  <a:pt x="23" y="0"/>
                  <a:pt x="11" y="0"/>
                  <a:pt x="0" y="0"/>
                </a:cubicBezTo>
                <a:close/>
              </a:path>
            </a:pathLst>
          </a:custGeom>
          <a:solidFill>
            <a:srgbClr val="756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p47"/>
          <p:cNvSpPr/>
          <p:nvPr/>
        </p:nvSpPr>
        <p:spPr>
          <a:xfrm>
            <a:off x="9198961" y="1688148"/>
            <a:ext cx="651204" cy="1100306"/>
          </a:xfrm>
          <a:custGeom>
            <a:avLst/>
            <a:gdLst/>
            <a:ahLst/>
            <a:cxnLst/>
            <a:rect l="l" t="t" r="r" b="b"/>
            <a:pathLst>
              <a:path w="136" h="228" extrusionOk="0">
                <a:moveTo>
                  <a:pt x="65" y="0"/>
                </a:moveTo>
                <a:cubicBezTo>
                  <a:pt x="60" y="9"/>
                  <a:pt x="26" y="70"/>
                  <a:pt x="9" y="118"/>
                </a:cubicBezTo>
                <a:cubicBezTo>
                  <a:pt x="6" y="128"/>
                  <a:pt x="0" y="143"/>
                  <a:pt x="2" y="163"/>
                </a:cubicBezTo>
                <a:cubicBezTo>
                  <a:pt x="3" y="171"/>
                  <a:pt x="4" y="183"/>
                  <a:pt x="10" y="194"/>
                </a:cubicBezTo>
                <a:cubicBezTo>
                  <a:pt x="23" y="215"/>
                  <a:pt x="52" y="228"/>
                  <a:pt x="78" y="222"/>
                </a:cubicBezTo>
                <a:cubicBezTo>
                  <a:pt x="102" y="217"/>
                  <a:pt x="115" y="199"/>
                  <a:pt x="119" y="194"/>
                </a:cubicBezTo>
                <a:cubicBezTo>
                  <a:pt x="136" y="169"/>
                  <a:pt x="129" y="143"/>
                  <a:pt x="128" y="138"/>
                </a:cubicBezTo>
                <a:cubicBezTo>
                  <a:pt x="124" y="121"/>
                  <a:pt x="118" y="103"/>
                  <a:pt x="110" y="84"/>
                </a:cubicBezTo>
                <a:cubicBezTo>
                  <a:pt x="96" y="50"/>
                  <a:pt x="80" y="22"/>
                  <a:pt x="65" y="0"/>
                </a:cubicBezTo>
                <a:close/>
              </a:path>
            </a:pathLst>
          </a:custGeom>
          <a:solidFill>
            <a:srgbClr val="C8E8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47"/>
          <p:cNvSpPr/>
          <p:nvPr/>
        </p:nvSpPr>
        <p:spPr>
          <a:xfrm>
            <a:off x="9490883" y="2406709"/>
            <a:ext cx="224551" cy="247012"/>
          </a:xfrm>
          <a:custGeom>
            <a:avLst/>
            <a:gdLst/>
            <a:ahLst/>
            <a:cxnLst/>
            <a:rect l="l" t="t" r="r" b="b"/>
            <a:pathLst>
              <a:path w="46" h="54" extrusionOk="0">
                <a:moveTo>
                  <a:pt x="43" y="0"/>
                </a:moveTo>
                <a:cubicBezTo>
                  <a:pt x="28" y="18"/>
                  <a:pt x="14" y="35"/>
                  <a:pt x="0" y="53"/>
                </a:cubicBezTo>
                <a:cubicBezTo>
                  <a:pt x="5" y="53"/>
                  <a:pt x="16" y="54"/>
                  <a:pt x="26" y="47"/>
                </a:cubicBezTo>
                <a:cubicBezTo>
                  <a:pt x="40" y="38"/>
                  <a:pt x="46" y="19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47"/>
          <p:cNvSpPr/>
          <p:nvPr/>
        </p:nvSpPr>
        <p:spPr>
          <a:xfrm>
            <a:off x="4707946" y="1283956"/>
            <a:ext cx="336834" cy="943113"/>
          </a:xfrm>
          <a:custGeom>
            <a:avLst/>
            <a:gdLst/>
            <a:ahLst/>
            <a:cxnLst/>
            <a:rect l="l" t="t" r="r" b="b"/>
            <a:pathLst>
              <a:path w="68" h="197" extrusionOk="0">
                <a:moveTo>
                  <a:pt x="20" y="15"/>
                </a:moveTo>
                <a:cubicBezTo>
                  <a:pt x="21" y="25"/>
                  <a:pt x="21" y="38"/>
                  <a:pt x="18" y="53"/>
                </a:cubicBezTo>
                <a:cubicBezTo>
                  <a:pt x="18" y="58"/>
                  <a:pt x="16" y="63"/>
                  <a:pt x="15" y="68"/>
                </a:cubicBezTo>
                <a:cubicBezTo>
                  <a:pt x="10" y="73"/>
                  <a:pt x="5" y="78"/>
                  <a:pt x="1" y="84"/>
                </a:cubicBezTo>
                <a:cubicBezTo>
                  <a:pt x="0" y="116"/>
                  <a:pt x="0" y="149"/>
                  <a:pt x="0" y="182"/>
                </a:cubicBezTo>
                <a:cubicBezTo>
                  <a:pt x="0" y="183"/>
                  <a:pt x="1" y="188"/>
                  <a:pt x="5" y="192"/>
                </a:cubicBezTo>
                <a:cubicBezTo>
                  <a:pt x="9" y="197"/>
                  <a:pt x="15" y="197"/>
                  <a:pt x="16" y="197"/>
                </a:cubicBezTo>
                <a:cubicBezTo>
                  <a:pt x="28" y="197"/>
                  <a:pt x="40" y="197"/>
                  <a:pt x="51" y="197"/>
                </a:cubicBezTo>
                <a:cubicBezTo>
                  <a:pt x="53" y="196"/>
                  <a:pt x="58" y="195"/>
                  <a:pt x="62" y="191"/>
                </a:cubicBezTo>
                <a:cubicBezTo>
                  <a:pt x="65" y="188"/>
                  <a:pt x="67" y="184"/>
                  <a:pt x="68" y="183"/>
                </a:cubicBezTo>
                <a:cubicBezTo>
                  <a:pt x="68" y="149"/>
                  <a:pt x="67" y="116"/>
                  <a:pt x="67" y="83"/>
                </a:cubicBezTo>
                <a:cubicBezTo>
                  <a:pt x="62" y="78"/>
                  <a:pt x="57" y="73"/>
                  <a:pt x="51" y="67"/>
                </a:cubicBezTo>
                <a:cubicBezTo>
                  <a:pt x="51" y="66"/>
                  <a:pt x="51" y="65"/>
                  <a:pt x="50" y="64"/>
                </a:cubicBezTo>
                <a:cubicBezTo>
                  <a:pt x="49" y="47"/>
                  <a:pt x="48" y="30"/>
                  <a:pt x="47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9"/>
                  <a:pt x="49" y="5"/>
                  <a:pt x="49" y="1"/>
                </a:cubicBezTo>
                <a:cubicBezTo>
                  <a:pt x="39" y="1"/>
                  <a:pt x="28" y="0"/>
                  <a:pt x="17" y="0"/>
                </a:cubicBezTo>
                <a:cubicBezTo>
                  <a:pt x="18" y="5"/>
                  <a:pt x="18" y="10"/>
                  <a:pt x="18" y="15"/>
                </a:cubicBezTo>
                <a:cubicBezTo>
                  <a:pt x="18" y="15"/>
                  <a:pt x="19" y="15"/>
                  <a:pt x="20" y="15"/>
                </a:cubicBezTo>
                <a:close/>
              </a:path>
            </a:pathLst>
          </a:custGeom>
          <a:solidFill>
            <a:srgbClr val="85CB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p47"/>
          <p:cNvSpPr/>
          <p:nvPr/>
        </p:nvSpPr>
        <p:spPr>
          <a:xfrm>
            <a:off x="4752856" y="2092338"/>
            <a:ext cx="269461" cy="112283"/>
          </a:xfrm>
          <a:custGeom>
            <a:avLst/>
            <a:gdLst/>
            <a:ahLst/>
            <a:cxnLst/>
            <a:rect l="l" t="t" r="r" b="b"/>
            <a:pathLst>
              <a:path w="59" h="22" extrusionOk="0">
                <a:moveTo>
                  <a:pt x="0" y="6"/>
                </a:moveTo>
                <a:cubicBezTo>
                  <a:pt x="0" y="7"/>
                  <a:pt x="0" y="10"/>
                  <a:pt x="1" y="13"/>
                </a:cubicBezTo>
                <a:cubicBezTo>
                  <a:pt x="2" y="14"/>
                  <a:pt x="3" y="17"/>
                  <a:pt x="7" y="19"/>
                </a:cubicBezTo>
                <a:cubicBezTo>
                  <a:pt x="9" y="21"/>
                  <a:pt x="12" y="21"/>
                  <a:pt x="14" y="21"/>
                </a:cubicBezTo>
                <a:cubicBezTo>
                  <a:pt x="22" y="22"/>
                  <a:pt x="29" y="21"/>
                  <a:pt x="34" y="21"/>
                </a:cubicBezTo>
                <a:cubicBezTo>
                  <a:pt x="37" y="21"/>
                  <a:pt x="41" y="21"/>
                  <a:pt x="46" y="21"/>
                </a:cubicBezTo>
                <a:cubicBezTo>
                  <a:pt x="47" y="20"/>
                  <a:pt x="50" y="20"/>
                  <a:pt x="52" y="18"/>
                </a:cubicBezTo>
                <a:cubicBezTo>
                  <a:pt x="53" y="17"/>
                  <a:pt x="56" y="16"/>
                  <a:pt x="57" y="13"/>
                </a:cubicBezTo>
                <a:cubicBezTo>
                  <a:pt x="59" y="8"/>
                  <a:pt x="56" y="2"/>
                  <a:pt x="55" y="2"/>
                </a:cubicBezTo>
                <a:cubicBezTo>
                  <a:pt x="54" y="1"/>
                  <a:pt x="54" y="1"/>
                  <a:pt x="53" y="0"/>
                </a:cubicBezTo>
                <a:cubicBezTo>
                  <a:pt x="38" y="0"/>
                  <a:pt x="23" y="1"/>
                  <a:pt x="8" y="1"/>
                </a:cubicBezTo>
                <a:cubicBezTo>
                  <a:pt x="7" y="1"/>
                  <a:pt x="4" y="0"/>
                  <a:pt x="1" y="2"/>
                </a:cubicBezTo>
                <a:cubicBezTo>
                  <a:pt x="0" y="4"/>
                  <a:pt x="0" y="5"/>
                  <a:pt x="0" y="6"/>
                </a:cubicBezTo>
                <a:close/>
              </a:path>
            </a:pathLst>
          </a:custGeom>
          <a:solidFill>
            <a:srgbClr val="7CB9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47"/>
          <p:cNvSpPr/>
          <p:nvPr/>
        </p:nvSpPr>
        <p:spPr>
          <a:xfrm>
            <a:off x="4910049" y="1643236"/>
            <a:ext cx="112283" cy="134731"/>
          </a:xfrm>
          <a:custGeom>
            <a:avLst/>
            <a:gdLst/>
            <a:ahLst/>
            <a:cxnLst/>
            <a:rect l="l" t="t" r="r" b="b"/>
            <a:pathLst>
              <a:path w="21" h="28" extrusionOk="0">
                <a:moveTo>
                  <a:pt x="17" y="28"/>
                </a:moveTo>
                <a:cubicBezTo>
                  <a:pt x="17" y="28"/>
                  <a:pt x="17" y="28"/>
                  <a:pt x="17" y="28"/>
                </a:cubicBezTo>
                <a:cubicBezTo>
                  <a:pt x="14" y="27"/>
                  <a:pt x="13" y="25"/>
                  <a:pt x="13" y="23"/>
                </a:cubicBezTo>
                <a:cubicBezTo>
                  <a:pt x="13" y="21"/>
                  <a:pt x="13" y="18"/>
                  <a:pt x="11" y="15"/>
                </a:cubicBezTo>
                <a:cubicBezTo>
                  <a:pt x="9" y="11"/>
                  <a:pt x="5" y="9"/>
                  <a:pt x="3" y="8"/>
                </a:cubicBezTo>
                <a:cubicBezTo>
                  <a:pt x="1" y="8"/>
                  <a:pt x="0" y="6"/>
                  <a:pt x="0" y="3"/>
                </a:cubicBezTo>
                <a:cubicBezTo>
                  <a:pt x="1" y="1"/>
                  <a:pt x="3" y="0"/>
                  <a:pt x="5" y="1"/>
                </a:cubicBezTo>
                <a:cubicBezTo>
                  <a:pt x="8" y="2"/>
                  <a:pt x="14" y="4"/>
                  <a:pt x="18" y="10"/>
                </a:cubicBezTo>
                <a:cubicBezTo>
                  <a:pt x="21" y="16"/>
                  <a:pt x="21" y="21"/>
                  <a:pt x="21" y="24"/>
                </a:cubicBezTo>
                <a:cubicBezTo>
                  <a:pt x="21" y="26"/>
                  <a:pt x="19" y="28"/>
                  <a:pt x="1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47"/>
          <p:cNvSpPr/>
          <p:nvPr/>
        </p:nvSpPr>
        <p:spPr>
          <a:xfrm>
            <a:off x="5875611" y="2810901"/>
            <a:ext cx="830845" cy="988023"/>
          </a:xfrm>
          <a:custGeom>
            <a:avLst/>
            <a:gdLst/>
            <a:ahLst/>
            <a:cxnLst/>
            <a:rect l="l" t="t" r="r" b="b"/>
            <a:pathLst>
              <a:path w="172" h="207" extrusionOk="0">
                <a:moveTo>
                  <a:pt x="64" y="128"/>
                </a:moveTo>
                <a:cubicBezTo>
                  <a:pt x="67" y="131"/>
                  <a:pt x="70" y="134"/>
                  <a:pt x="73" y="137"/>
                </a:cubicBezTo>
                <a:cubicBezTo>
                  <a:pt x="75" y="139"/>
                  <a:pt x="77" y="141"/>
                  <a:pt x="79" y="143"/>
                </a:cubicBezTo>
                <a:cubicBezTo>
                  <a:pt x="77" y="164"/>
                  <a:pt x="75" y="186"/>
                  <a:pt x="73" y="207"/>
                </a:cubicBezTo>
                <a:cubicBezTo>
                  <a:pt x="80" y="207"/>
                  <a:pt x="88" y="207"/>
                  <a:pt x="95" y="207"/>
                </a:cubicBezTo>
                <a:cubicBezTo>
                  <a:pt x="94" y="192"/>
                  <a:pt x="93" y="176"/>
                  <a:pt x="91" y="161"/>
                </a:cubicBezTo>
                <a:cubicBezTo>
                  <a:pt x="102" y="153"/>
                  <a:pt x="112" y="146"/>
                  <a:pt x="122" y="138"/>
                </a:cubicBezTo>
                <a:cubicBezTo>
                  <a:pt x="125" y="140"/>
                  <a:pt x="132" y="143"/>
                  <a:pt x="141" y="143"/>
                </a:cubicBezTo>
                <a:cubicBezTo>
                  <a:pt x="143" y="142"/>
                  <a:pt x="153" y="142"/>
                  <a:pt x="161" y="134"/>
                </a:cubicBezTo>
                <a:cubicBezTo>
                  <a:pt x="163" y="132"/>
                  <a:pt x="172" y="124"/>
                  <a:pt x="172" y="110"/>
                </a:cubicBezTo>
                <a:cubicBezTo>
                  <a:pt x="171" y="94"/>
                  <a:pt x="159" y="86"/>
                  <a:pt x="157" y="85"/>
                </a:cubicBezTo>
                <a:cubicBezTo>
                  <a:pt x="160" y="83"/>
                  <a:pt x="163" y="80"/>
                  <a:pt x="166" y="75"/>
                </a:cubicBezTo>
                <a:cubicBezTo>
                  <a:pt x="172" y="63"/>
                  <a:pt x="168" y="51"/>
                  <a:pt x="168" y="50"/>
                </a:cubicBezTo>
                <a:cubicBezTo>
                  <a:pt x="163" y="37"/>
                  <a:pt x="153" y="33"/>
                  <a:pt x="150" y="31"/>
                </a:cubicBezTo>
                <a:cubicBezTo>
                  <a:pt x="142" y="28"/>
                  <a:pt x="135" y="28"/>
                  <a:pt x="132" y="28"/>
                </a:cubicBezTo>
                <a:cubicBezTo>
                  <a:pt x="131" y="26"/>
                  <a:pt x="129" y="15"/>
                  <a:pt x="119" y="8"/>
                </a:cubicBezTo>
                <a:cubicBezTo>
                  <a:pt x="108" y="0"/>
                  <a:pt x="93" y="2"/>
                  <a:pt x="84" y="8"/>
                </a:cubicBezTo>
                <a:cubicBezTo>
                  <a:pt x="78" y="12"/>
                  <a:pt x="75" y="16"/>
                  <a:pt x="73" y="19"/>
                </a:cubicBezTo>
                <a:cubicBezTo>
                  <a:pt x="71" y="17"/>
                  <a:pt x="64" y="14"/>
                  <a:pt x="55" y="14"/>
                </a:cubicBezTo>
                <a:cubicBezTo>
                  <a:pt x="41" y="15"/>
                  <a:pt x="33" y="25"/>
                  <a:pt x="31" y="26"/>
                </a:cubicBezTo>
                <a:cubicBezTo>
                  <a:pt x="30" y="28"/>
                  <a:pt x="27" y="31"/>
                  <a:pt x="26" y="36"/>
                </a:cubicBezTo>
                <a:cubicBezTo>
                  <a:pt x="26" y="38"/>
                  <a:pt x="26" y="40"/>
                  <a:pt x="26" y="41"/>
                </a:cubicBezTo>
                <a:cubicBezTo>
                  <a:pt x="24" y="42"/>
                  <a:pt x="12" y="46"/>
                  <a:pt x="6" y="59"/>
                </a:cubicBezTo>
                <a:cubicBezTo>
                  <a:pt x="0" y="74"/>
                  <a:pt x="9" y="88"/>
                  <a:pt x="9" y="89"/>
                </a:cubicBezTo>
                <a:cubicBezTo>
                  <a:pt x="3" y="103"/>
                  <a:pt x="4" y="118"/>
                  <a:pt x="12" y="128"/>
                </a:cubicBezTo>
                <a:cubicBezTo>
                  <a:pt x="20" y="138"/>
                  <a:pt x="31" y="140"/>
                  <a:pt x="33" y="140"/>
                </a:cubicBezTo>
                <a:cubicBezTo>
                  <a:pt x="35" y="140"/>
                  <a:pt x="43" y="141"/>
                  <a:pt x="52" y="137"/>
                </a:cubicBezTo>
                <a:cubicBezTo>
                  <a:pt x="58" y="134"/>
                  <a:pt x="62" y="131"/>
                  <a:pt x="64" y="128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47"/>
          <p:cNvSpPr/>
          <p:nvPr/>
        </p:nvSpPr>
        <p:spPr>
          <a:xfrm>
            <a:off x="6212442" y="3349822"/>
            <a:ext cx="224551" cy="179641"/>
          </a:xfrm>
          <a:custGeom>
            <a:avLst/>
            <a:gdLst/>
            <a:ahLst/>
            <a:cxnLst/>
            <a:rect l="l" t="t" r="r" b="b"/>
            <a:pathLst>
              <a:path w="48" h="36" extrusionOk="0">
                <a:moveTo>
                  <a:pt x="22" y="36"/>
                </a:moveTo>
                <a:cubicBezTo>
                  <a:pt x="22" y="32"/>
                  <a:pt x="21" y="28"/>
                  <a:pt x="21" y="25"/>
                </a:cubicBezTo>
                <a:cubicBezTo>
                  <a:pt x="14" y="18"/>
                  <a:pt x="7" y="12"/>
                  <a:pt x="0" y="5"/>
                </a:cubicBezTo>
                <a:cubicBezTo>
                  <a:pt x="1" y="5"/>
                  <a:pt x="2" y="5"/>
                  <a:pt x="3" y="5"/>
                </a:cubicBezTo>
                <a:cubicBezTo>
                  <a:pt x="4" y="5"/>
                  <a:pt x="5" y="6"/>
                  <a:pt x="6" y="6"/>
                </a:cubicBezTo>
                <a:cubicBezTo>
                  <a:pt x="15" y="6"/>
                  <a:pt x="23" y="6"/>
                  <a:pt x="31" y="6"/>
                </a:cubicBezTo>
                <a:cubicBezTo>
                  <a:pt x="34" y="4"/>
                  <a:pt x="36" y="2"/>
                  <a:pt x="39" y="0"/>
                </a:cubicBezTo>
                <a:cubicBezTo>
                  <a:pt x="40" y="3"/>
                  <a:pt x="41" y="5"/>
                  <a:pt x="43" y="8"/>
                </a:cubicBezTo>
                <a:cubicBezTo>
                  <a:pt x="44" y="11"/>
                  <a:pt x="46" y="13"/>
                  <a:pt x="48" y="16"/>
                </a:cubicBezTo>
                <a:cubicBezTo>
                  <a:pt x="39" y="23"/>
                  <a:pt x="30" y="29"/>
                  <a:pt x="22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6" name="Google Shape;2616;p47"/>
          <p:cNvGrpSpPr/>
          <p:nvPr/>
        </p:nvGrpSpPr>
        <p:grpSpPr>
          <a:xfrm>
            <a:off x="4303754" y="4135743"/>
            <a:ext cx="741024" cy="471563"/>
            <a:chOff x="4109325" y="4819636"/>
            <a:chExt cx="462568" cy="294363"/>
          </a:xfrm>
        </p:grpSpPr>
        <p:sp>
          <p:nvSpPr>
            <p:cNvPr id="2617" name="Google Shape;2617;p47"/>
            <p:cNvSpPr/>
            <p:nvPr/>
          </p:nvSpPr>
          <p:spPr>
            <a:xfrm>
              <a:off x="4109325" y="4819636"/>
              <a:ext cx="462568" cy="294363"/>
            </a:xfrm>
            <a:custGeom>
              <a:avLst/>
              <a:gdLst/>
              <a:ahLst/>
              <a:cxnLst/>
              <a:rect l="l" t="t" r="r" b="b"/>
              <a:pathLst>
                <a:path w="154" h="97" extrusionOk="0">
                  <a:moveTo>
                    <a:pt x="24" y="55"/>
                  </a:moveTo>
                  <a:cubicBezTo>
                    <a:pt x="24" y="69"/>
                    <a:pt x="23" y="83"/>
                    <a:pt x="23" y="97"/>
                  </a:cubicBezTo>
                  <a:cubicBezTo>
                    <a:pt x="59" y="97"/>
                    <a:pt x="95" y="97"/>
                    <a:pt x="130" y="97"/>
                  </a:cubicBezTo>
                  <a:cubicBezTo>
                    <a:pt x="131" y="83"/>
                    <a:pt x="131" y="69"/>
                    <a:pt x="131" y="55"/>
                  </a:cubicBezTo>
                  <a:cubicBezTo>
                    <a:pt x="139" y="55"/>
                    <a:pt x="146" y="55"/>
                    <a:pt x="154" y="55"/>
                  </a:cubicBezTo>
                  <a:cubicBezTo>
                    <a:pt x="142" y="46"/>
                    <a:pt x="130" y="37"/>
                    <a:pt x="118" y="29"/>
                  </a:cubicBezTo>
                  <a:cubicBezTo>
                    <a:pt x="118" y="20"/>
                    <a:pt x="118" y="11"/>
                    <a:pt x="118" y="2"/>
                  </a:cubicBezTo>
                  <a:cubicBezTo>
                    <a:pt x="112" y="2"/>
                    <a:pt x="106" y="2"/>
                    <a:pt x="100" y="2"/>
                  </a:cubicBezTo>
                  <a:cubicBezTo>
                    <a:pt x="100" y="6"/>
                    <a:pt x="100" y="11"/>
                    <a:pt x="100" y="15"/>
                  </a:cubicBezTo>
                  <a:cubicBezTo>
                    <a:pt x="94" y="10"/>
                    <a:pt x="88" y="6"/>
                    <a:pt x="82" y="1"/>
                  </a:cubicBezTo>
                  <a:cubicBezTo>
                    <a:pt x="81" y="1"/>
                    <a:pt x="78" y="0"/>
                    <a:pt x="76" y="0"/>
                  </a:cubicBezTo>
                  <a:cubicBezTo>
                    <a:pt x="70" y="0"/>
                    <a:pt x="66" y="4"/>
                    <a:pt x="65" y="5"/>
                  </a:cubicBezTo>
                  <a:cubicBezTo>
                    <a:pt x="44" y="22"/>
                    <a:pt x="22" y="39"/>
                    <a:pt x="0" y="56"/>
                  </a:cubicBezTo>
                  <a:cubicBezTo>
                    <a:pt x="8" y="55"/>
                    <a:pt x="16" y="55"/>
                    <a:pt x="24" y="55"/>
                  </a:cubicBezTo>
                  <a:close/>
                </a:path>
              </a:pathLst>
            </a:custGeom>
            <a:solidFill>
              <a:srgbClr val="756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4347620" y="4833657"/>
              <a:ext cx="182227" cy="154192"/>
            </a:xfrm>
            <a:custGeom>
              <a:avLst/>
              <a:gdLst/>
              <a:ahLst/>
              <a:cxnLst/>
              <a:rect l="l" t="t" r="r" b="b"/>
              <a:pathLst>
                <a:path w="58" h="50" extrusionOk="0">
                  <a:moveTo>
                    <a:pt x="1" y="1"/>
                  </a:moveTo>
                  <a:cubicBezTo>
                    <a:pt x="18" y="18"/>
                    <a:pt x="34" y="33"/>
                    <a:pt x="51" y="50"/>
                  </a:cubicBezTo>
                  <a:cubicBezTo>
                    <a:pt x="53" y="50"/>
                    <a:pt x="55" y="50"/>
                    <a:pt x="58" y="50"/>
                  </a:cubicBezTo>
                  <a:cubicBezTo>
                    <a:pt x="40" y="33"/>
                    <a:pt x="21" y="17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38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9" name="Google Shape;2619;p47"/>
          <p:cNvSpPr/>
          <p:nvPr/>
        </p:nvSpPr>
        <p:spPr>
          <a:xfrm>
            <a:off x="5314241" y="4405204"/>
            <a:ext cx="359280" cy="314371"/>
          </a:xfrm>
          <a:custGeom>
            <a:avLst/>
            <a:gdLst/>
            <a:ahLst/>
            <a:cxnLst/>
            <a:rect l="l" t="t" r="r" b="b"/>
            <a:pathLst>
              <a:path w="77" h="63" extrusionOk="0">
                <a:moveTo>
                  <a:pt x="77" y="9"/>
                </a:moveTo>
                <a:cubicBezTo>
                  <a:pt x="77" y="6"/>
                  <a:pt x="77" y="3"/>
                  <a:pt x="77" y="0"/>
                </a:cubicBezTo>
                <a:cubicBezTo>
                  <a:pt x="66" y="0"/>
                  <a:pt x="55" y="0"/>
                  <a:pt x="44" y="0"/>
                </a:cubicBezTo>
                <a:cubicBezTo>
                  <a:pt x="40" y="9"/>
                  <a:pt x="35" y="18"/>
                  <a:pt x="31" y="27"/>
                </a:cubicBezTo>
                <a:cubicBezTo>
                  <a:pt x="25" y="27"/>
                  <a:pt x="19" y="26"/>
                  <a:pt x="14" y="28"/>
                </a:cubicBezTo>
                <a:cubicBezTo>
                  <a:pt x="8" y="30"/>
                  <a:pt x="5" y="35"/>
                  <a:pt x="0" y="39"/>
                </a:cubicBezTo>
                <a:cubicBezTo>
                  <a:pt x="15" y="47"/>
                  <a:pt x="30" y="55"/>
                  <a:pt x="45" y="63"/>
                </a:cubicBezTo>
                <a:cubicBezTo>
                  <a:pt x="46" y="61"/>
                  <a:pt x="47" y="58"/>
                  <a:pt x="47" y="53"/>
                </a:cubicBezTo>
                <a:cubicBezTo>
                  <a:pt x="47" y="51"/>
                  <a:pt x="47" y="46"/>
                  <a:pt x="44" y="40"/>
                </a:cubicBezTo>
                <a:cubicBezTo>
                  <a:pt x="42" y="36"/>
                  <a:pt x="39" y="33"/>
                  <a:pt x="37" y="31"/>
                </a:cubicBezTo>
                <a:cubicBezTo>
                  <a:pt x="41" y="24"/>
                  <a:pt x="45" y="16"/>
                  <a:pt x="49" y="9"/>
                </a:cubicBezTo>
                <a:cubicBezTo>
                  <a:pt x="58" y="9"/>
                  <a:pt x="68" y="9"/>
                  <a:pt x="77" y="9"/>
                </a:cubicBezTo>
                <a:close/>
              </a:path>
            </a:pathLst>
          </a:custGeom>
          <a:solidFill>
            <a:srgbClr val="756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47"/>
          <p:cNvSpPr/>
          <p:nvPr/>
        </p:nvSpPr>
        <p:spPr>
          <a:xfrm>
            <a:off x="5381599" y="4652216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7"/>
          <p:cNvSpPr/>
          <p:nvPr/>
        </p:nvSpPr>
        <p:spPr>
          <a:xfrm>
            <a:off x="5359150" y="4697126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7"/>
          <p:cNvSpPr/>
          <p:nvPr/>
        </p:nvSpPr>
        <p:spPr>
          <a:xfrm>
            <a:off x="5359150" y="4719575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47"/>
          <p:cNvSpPr/>
          <p:nvPr/>
        </p:nvSpPr>
        <p:spPr>
          <a:xfrm>
            <a:off x="5426509" y="4674665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47"/>
          <p:cNvSpPr/>
          <p:nvPr/>
        </p:nvSpPr>
        <p:spPr>
          <a:xfrm>
            <a:off x="5404060" y="4719575"/>
            <a:ext cx="22463" cy="0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1" y="0"/>
                </a:cubicBezTo>
                <a:cubicBezTo>
                  <a:pt x="1" y="0"/>
                  <a:pt x="1" y="0"/>
                  <a:pt x="3" y="0"/>
                </a:cubicBezTo>
                <a:close/>
              </a:path>
            </a:pathLst>
          </a:cu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47"/>
          <p:cNvSpPr/>
          <p:nvPr/>
        </p:nvSpPr>
        <p:spPr>
          <a:xfrm>
            <a:off x="5381599" y="4742038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47"/>
          <p:cNvSpPr/>
          <p:nvPr/>
        </p:nvSpPr>
        <p:spPr>
          <a:xfrm>
            <a:off x="5381599" y="4764485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47"/>
          <p:cNvSpPr/>
          <p:nvPr/>
        </p:nvSpPr>
        <p:spPr>
          <a:xfrm>
            <a:off x="5448970" y="4697126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47"/>
          <p:cNvSpPr/>
          <p:nvPr/>
        </p:nvSpPr>
        <p:spPr>
          <a:xfrm>
            <a:off x="5448970" y="4742038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47"/>
          <p:cNvSpPr/>
          <p:nvPr/>
        </p:nvSpPr>
        <p:spPr>
          <a:xfrm>
            <a:off x="5426509" y="4764485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p47"/>
          <p:cNvSpPr/>
          <p:nvPr/>
        </p:nvSpPr>
        <p:spPr>
          <a:xfrm>
            <a:off x="5426509" y="4786948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47"/>
          <p:cNvSpPr/>
          <p:nvPr/>
        </p:nvSpPr>
        <p:spPr>
          <a:xfrm>
            <a:off x="5404060" y="4809395"/>
            <a:ext cx="22463" cy="22463"/>
          </a:xfrm>
          <a:prstGeom prst="ellipse">
            <a:avLst/>
          </a:prstGeom>
          <a:solidFill>
            <a:srgbClr val="090A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2" name="Google Shape;2632;p47"/>
          <p:cNvGrpSpPr/>
          <p:nvPr/>
        </p:nvGrpSpPr>
        <p:grpSpPr>
          <a:xfrm>
            <a:off x="6257352" y="4292936"/>
            <a:ext cx="359282" cy="538921"/>
            <a:chOff x="5328816" y="4917760"/>
            <a:chExt cx="224274" cy="336410"/>
          </a:xfrm>
        </p:grpSpPr>
        <p:sp>
          <p:nvSpPr>
            <p:cNvPr id="2633" name="Google Shape;2633;p47"/>
            <p:cNvSpPr/>
            <p:nvPr/>
          </p:nvSpPr>
          <p:spPr>
            <a:xfrm>
              <a:off x="5412919" y="5029896"/>
              <a:ext cx="14022" cy="98124"/>
            </a:xfrm>
            <a:prstGeom prst="rect">
              <a:avLst/>
            </a:prstGeom>
            <a:solidFill>
              <a:srgbClr val="756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7"/>
            <p:cNvSpPr/>
            <p:nvPr/>
          </p:nvSpPr>
          <p:spPr>
            <a:xfrm>
              <a:off x="5426932" y="5043909"/>
              <a:ext cx="70090" cy="5606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2" y="13"/>
                    <a:pt x="3" y="11"/>
                    <a:pt x="5" y="9"/>
                  </a:cubicBezTo>
                  <a:cubicBezTo>
                    <a:pt x="12" y="0"/>
                    <a:pt x="24" y="0"/>
                    <a:pt x="26" y="0"/>
                  </a:cubicBezTo>
                  <a:cubicBezTo>
                    <a:pt x="26" y="1"/>
                    <a:pt x="26" y="9"/>
                    <a:pt x="20" y="15"/>
                  </a:cubicBezTo>
                  <a:cubicBezTo>
                    <a:pt x="13" y="21"/>
                    <a:pt x="4" y="19"/>
                    <a:pt x="3" y="19"/>
                  </a:cubicBez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756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7"/>
            <p:cNvSpPr/>
            <p:nvPr/>
          </p:nvSpPr>
          <p:spPr>
            <a:xfrm>
              <a:off x="5426932" y="4987841"/>
              <a:ext cx="56068" cy="56068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0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7"/>
                    <a:pt x="3" y="6"/>
                  </a:cubicBezTo>
                  <a:cubicBezTo>
                    <a:pt x="8" y="0"/>
                    <a:pt x="17" y="0"/>
                    <a:pt x="19" y="0"/>
                  </a:cubicBezTo>
                  <a:cubicBezTo>
                    <a:pt x="19" y="1"/>
                    <a:pt x="19" y="6"/>
                    <a:pt x="14" y="10"/>
                  </a:cubicBezTo>
                  <a:cubicBezTo>
                    <a:pt x="9" y="15"/>
                    <a:pt x="3" y="13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756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7"/>
            <p:cNvSpPr/>
            <p:nvPr/>
          </p:nvSpPr>
          <p:spPr>
            <a:xfrm>
              <a:off x="5328816" y="5043909"/>
              <a:ext cx="84103" cy="56068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27" y="16"/>
                  </a:moveTo>
                  <a:cubicBezTo>
                    <a:pt x="26" y="16"/>
                    <a:pt x="26" y="16"/>
                    <a:pt x="25" y="16"/>
                  </a:cubicBezTo>
                  <a:cubicBezTo>
                    <a:pt x="25" y="13"/>
                    <a:pt x="23" y="11"/>
                    <a:pt x="22" y="9"/>
                  </a:cubicBezTo>
                  <a:cubicBezTo>
                    <a:pt x="15" y="0"/>
                    <a:pt x="2" y="0"/>
                    <a:pt x="0" y="0"/>
                  </a:cubicBezTo>
                  <a:cubicBezTo>
                    <a:pt x="0" y="1"/>
                    <a:pt x="0" y="9"/>
                    <a:pt x="7" y="15"/>
                  </a:cubicBezTo>
                  <a:cubicBezTo>
                    <a:pt x="14" y="21"/>
                    <a:pt x="23" y="19"/>
                    <a:pt x="24" y="19"/>
                  </a:cubicBezTo>
                  <a:cubicBezTo>
                    <a:pt x="25" y="19"/>
                    <a:pt x="26" y="18"/>
                    <a:pt x="27" y="18"/>
                  </a:cubicBezTo>
                  <a:cubicBezTo>
                    <a:pt x="27" y="17"/>
                    <a:pt x="27" y="17"/>
                    <a:pt x="27" y="16"/>
                  </a:cubicBezTo>
                  <a:close/>
                </a:path>
              </a:pathLst>
            </a:custGeom>
            <a:solidFill>
              <a:srgbClr val="756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7"/>
            <p:cNvSpPr/>
            <p:nvPr/>
          </p:nvSpPr>
          <p:spPr>
            <a:xfrm>
              <a:off x="5356851" y="4987841"/>
              <a:ext cx="56068" cy="56068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9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7" y="9"/>
                    <a:pt x="17" y="7"/>
                    <a:pt x="15" y="6"/>
                  </a:cubicBezTo>
                  <a:cubicBezTo>
                    <a:pt x="10" y="0"/>
                    <a:pt x="2" y="0"/>
                    <a:pt x="0" y="0"/>
                  </a:cubicBezTo>
                  <a:cubicBezTo>
                    <a:pt x="0" y="1"/>
                    <a:pt x="0" y="6"/>
                    <a:pt x="5" y="10"/>
                  </a:cubicBezTo>
                  <a:cubicBezTo>
                    <a:pt x="10" y="15"/>
                    <a:pt x="16" y="13"/>
                    <a:pt x="17" y="13"/>
                  </a:cubicBezTo>
                  <a:cubicBezTo>
                    <a:pt x="18" y="13"/>
                    <a:pt x="18" y="13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</a:path>
              </a:pathLst>
            </a:custGeom>
            <a:solidFill>
              <a:srgbClr val="756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5342829" y="5113999"/>
              <a:ext cx="140171" cy="140171"/>
            </a:xfrm>
            <a:custGeom>
              <a:avLst/>
              <a:gdLst/>
              <a:ahLst/>
              <a:cxnLst/>
              <a:rect l="l" t="t" r="r" b="b"/>
              <a:pathLst>
                <a:path w="48" h="44" extrusionOk="0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2" y="10"/>
                    <a:pt x="4" y="10"/>
                    <a:pt x="6" y="11"/>
                  </a:cubicBezTo>
                  <a:cubicBezTo>
                    <a:pt x="7" y="22"/>
                    <a:pt x="8" y="33"/>
                    <a:pt x="8" y="44"/>
                  </a:cubicBezTo>
                  <a:cubicBezTo>
                    <a:pt x="19" y="44"/>
                    <a:pt x="30" y="44"/>
                    <a:pt x="40" y="44"/>
                  </a:cubicBezTo>
                  <a:cubicBezTo>
                    <a:pt x="41" y="33"/>
                    <a:pt x="42" y="22"/>
                    <a:pt x="43" y="11"/>
                  </a:cubicBezTo>
                  <a:cubicBezTo>
                    <a:pt x="45" y="10"/>
                    <a:pt x="47" y="10"/>
                    <a:pt x="48" y="10"/>
                  </a:cubicBezTo>
                  <a:cubicBezTo>
                    <a:pt x="48" y="6"/>
                    <a:pt x="48" y="3"/>
                    <a:pt x="48" y="0"/>
                  </a:cubicBezTo>
                  <a:cubicBezTo>
                    <a:pt x="32" y="0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756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5483000" y="4931772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5483000" y="4945794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5440953" y="4931772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5440953" y="4945794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5468987" y="4959807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5426932" y="4959807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5511034" y="4917760"/>
              <a:ext cx="14022" cy="1402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5511034" y="4945794"/>
              <a:ext cx="14022" cy="1402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5497022" y="4959807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5483000" y="4973828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5539068" y="4959807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5525056" y="4973828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5511034" y="4987841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5511034" y="5001862"/>
              <a:ext cx="14022" cy="14022"/>
            </a:xfrm>
            <a:prstGeom prst="ellipse">
              <a:avLst/>
            </a:prstGeom>
            <a:solidFill>
              <a:srgbClr val="7EC9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3" name="Google Shape;2653;p47"/>
          <p:cNvSpPr/>
          <p:nvPr/>
        </p:nvSpPr>
        <p:spPr>
          <a:xfrm>
            <a:off x="6841185" y="3484554"/>
            <a:ext cx="0" cy="314371"/>
          </a:xfrm>
          <a:custGeom>
            <a:avLst/>
            <a:gdLst/>
            <a:ahLst/>
            <a:cxnLst/>
            <a:rect l="l" t="t" r="r" b="b"/>
            <a:pathLst>
              <a:path w="120000" h="65" extrusionOk="0">
                <a:moveTo>
                  <a:pt x="0" y="0"/>
                </a:moveTo>
                <a:cubicBezTo>
                  <a:pt x="0" y="22"/>
                  <a:pt x="0" y="44"/>
                  <a:pt x="0" y="65"/>
                </a:cubicBezTo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7"/>
          <p:cNvSpPr/>
          <p:nvPr/>
        </p:nvSpPr>
        <p:spPr>
          <a:xfrm>
            <a:off x="6818722" y="3484554"/>
            <a:ext cx="22463" cy="314371"/>
          </a:xfrm>
          <a:prstGeom prst="rect">
            <a:avLst/>
          </a:pr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7"/>
          <p:cNvSpPr/>
          <p:nvPr/>
        </p:nvSpPr>
        <p:spPr>
          <a:xfrm>
            <a:off x="6706454" y="3574373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3" h="20" extrusionOk="0">
                <a:moveTo>
                  <a:pt x="0" y="2"/>
                </a:moveTo>
                <a:cubicBezTo>
                  <a:pt x="0" y="3"/>
                  <a:pt x="1" y="9"/>
                  <a:pt x="5" y="14"/>
                </a:cubicBezTo>
                <a:cubicBezTo>
                  <a:pt x="9" y="18"/>
                  <a:pt x="16" y="20"/>
                  <a:pt x="23" y="19"/>
                </a:cubicBezTo>
                <a:cubicBezTo>
                  <a:pt x="23" y="17"/>
                  <a:pt x="22" y="12"/>
                  <a:pt x="18" y="7"/>
                </a:cubicBezTo>
                <a:cubicBezTo>
                  <a:pt x="11" y="0"/>
                  <a:pt x="1" y="1"/>
                  <a:pt x="0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47"/>
          <p:cNvSpPr/>
          <p:nvPr/>
        </p:nvSpPr>
        <p:spPr>
          <a:xfrm>
            <a:off x="6706454" y="3462091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4" h="19" extrusionOk="0">
                <a:moveTo>
                  <a:pt x="1" y="2"/>
                </a:moveTo>
                <a:cubicBezTo>
                  <a:pt x="0" y="5"/>
                  <a:pt x="3" y="10"/>
                  <a:pt x="6" y="12"/>
                </a:cubicBezTo>
                <a:cubicBezTo>
                  <a:pt x="12" y="19"/>
                  <a:pt x="22" y="18"/>
                  <a:pt x="24" y="18"/>
                </a:cubicBezTo>
                <a:cubicBezTo>
                  <a:pt x="24" y="15"/>
                  <a:pt x="22" y="10"/>
                  <a:pt x="18" y="6"/>
                </a:cubicBezTo>
                <a:cubicBezTo>
                  <a:pt x="12" y="1"/>
                  <a:pt x="3" y="0"/>
                  <a:pt x="1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47"/>
          <p:cNvSpPr/>
          <p:nvPr/>
        </p:nvSpPr>
        <p:spPr>
          <a:xfrm>
            <a:off x="6751364" y="3417181"/>
            <a:ext cx="67373" cy="44910"/>
          </a:xfrm>
          <a:custGeom>
            <a:avLst/>
            <a:gdLst/>
            <a:ahLst/>
            <a:cxnLst/>
            <a:rect l="l" t="t" r="r" b="b"/>
            <a:pathLst>
              <a:path w="15" h="13" extrusionOk="0">
                <a:moveTo>
                  <a:pt x="0" y="0"/>
                </a:moveTo>
                <a:cubicBezTo>
                  <a:pt x="0" y="2"/>
                  <a:pt x="1" y="5"/>
                  <a:pt x="4" y="8"/>
                </a:cubicBezTo>
                <a:cubicBezTo>
                  <a:pt x="8" y="13"/>
                  <a:pt x="14" y="13"/>
                  <a:pt x="15" y="13"/>
                </a:cubicBezTo>
                <a:cubicBezTo>
                  <a:pt x="15" y="12"/>
                  <a:pt x="15" y="8"/>
                  <a:pt x="11" y="4"/>
                </a:cubicBezTo>
                <a:cubicBezTo>
                  <a:pt x="7" y="0"/>
                  <a:pt x="1" y="0"/>
                  <a:pt x="0" y="0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47"/>
          <p:cNvSpPr/>
          <p:nvPr/>
        </p:nvSpPr>
        <p:spPr>
          <a:xfrm>
            <a:off x="6863632" y="3551910"/>
            <a:ext cx="112283" cy="112283"/>
          </a:xfrm>
          <a:custGeom>
            <a:avLst/>
            <a:gdLst/>
            <a:ahLst/>
            <a:cxnLst/>
            <a:rect l="l" t="t" r="r" b="b"/>
            <a:pathLst>
              <a:path w="22" h="20" extrusionOk="0">
                <a:moveTo>
                  <a:pt x="22" y="2"/>
                </a:moveTo>
                <a:cubicBezTo>
                  <a:pt x="22" y="3"/>
                  <a:pt x="22" y="9"/>
                  <a:pt x="18" y="14"/>
                </a:cubicBezTo>
                <a:cubicBezTo>
                  <a:pt x="13" y="19"/>
                  <a:pt x="7" y="20"/>
                  <a:pt x="0" y="19"/>
                </a:cubicBezTo>
                <a:cubicBezTo>
                  <a:pt x="0" y="17"/>
                  <a:pt x="1" y="12"/>
                  <a:pt x="5" y="7"/>
                </a:cubicBezTo>
                <a:cubicBezTo>
                  <a:pt x="11" y="0"/>
                  <a:pt x="22" y="2"/>
                  <a:pt x="22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47"/>
          <p:cNvSpPr/>
          <p:nvPr/>
        </p:nvSpPr>
        <p:spPr>
          <a:xfrm>
            <a:off x="6863632" y="3462091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4" h="19" extrusionOk="0">
                <a:moveTo>
                  <a:pt x="23" y="3"/>
                </a:moveTo>
                <a:cubicBezTo>
                  <a:pt x="24" y="5"/>
                  <a:pt x="21" y="10"/>
                  <a:pt x="18" y="12"/>
                </a:cubicBezTo>
                <a:cubicBezTo>
                  <a:pt x="12" y="19"/>
                  <a:pt x="2" y="18"/>
                  <a:pt x="0" y="18"/>
                </a:cubicBezTo>
                <a:cubicBezTo>
                  <a:pt x="0" y="16"/>
                  <a:pt x="1" y="11"/>
                  <a:pt x="6" y="6"/>
                </a:cubicBezTo>
                <a:cubicBezTo>
                  <a:pt x="11" y="1"/>
                  <a:pt x="21" y="0"/>
                  <a:pt x="23" y="3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47"/>
          <p:cNvSpPr/>
          <p:nvPr/>
        </p:nvSpPr>
        <p:spPr>
          <a:xfrm>
            <a:off x="6841185" y="3394732"/>
            <a:ext cx="89820" cy="67373"/>
          </a:xfrm>
          <a:custGeom>
            <a:avLst/>
            <a:gdLst/>
            <a:ahLst/>
            <a:cxnLst/>
            <a:rect l="l" t="t" r="r" b="b"/>
            <a:pathLst>
              <a:path w="16" h="13" extrusionOk="0">
                <a:moveTo>
                  <a:pt x="16" y="1"/>
                </a:moveTo>
                <a:cubicBezTo>
                  <a:pt x="15" y="2"/>
                  <a:pt x="15" y="6"/>
                  <a:pt x="12" y="9"/>
                </a:cubicBezTo>
                <a:cubicBezTo>
                  <a:pt x="7" y="13"/>
                  <a:pt x="1" y="13"/>
                  <a:pt x="0" y="13"/>
                </a:cubicBezTo>
                <a:cubicBezTo>
                  <a:pt x="1" y="12"/>
                  <a:pt x="1" y="8"/>
                  <a:pt x="5" y="5"/>
                </a:cubicBezTo>
                <a:cubicBezTo>
                  <a:pt x="9" y="0"/>
                  <a:pt x="15" y="1"/>
                  <a:pt x="16" y="1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47"/>
          <p:cNvSpPr/>
          <p:nvPr/>
        </p:nvSpPr>
        <p:spPr>
          <a:xfrm>
            <a:off x="7133093" y="3484554"/>
            <a:ext cx="0" cy="314371"/>
          </a:xfrm>
          <a:custGeom>
            <a:avLst/>
            <a:gdLst/>
            <a:ahLst/>
            <a:cxnLst/>
            <a:rect l="l" t="t" r="r" b="b"/>
            <a:pathLst>
              <a:path w="120000" h="65" extrusionOk="0">
                <a:moveTo>
                  <a:pt x="0" y="0"/>
                </a:moveTo>
                <a:cubicBezTo>
                  <a:pt x="0" y="22"/>
                  <a:pt x="0" y="44"/>
                  <a:pt x="0" y="65"/>
                </a:cubicBezTo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47"/>
          <p:cNvSpPr/>
          <p:nvPr/>
        </p:nvSpPr>
        <p:spPr>
          <a:xfrm>
            <a:off x="7110646" y="3484554"/>
            <a:ext cx="44910" cy="314371"/>
          </a:xfrm>
          <a:prstGeom prst="rect">
            <a:avLst/>
          </a:pr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47"/>
          <p:cNvSpPr/>
          <p:nvPr/>
        </p:nvSpPr>
        <p:spPr>
          <a:xfrm>
            <a:off x="6998363" y="3574373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2" h="20" extrusionOk="0">
                <a:moveTo>
                  <a:pt x="0" y="2"/>
                </a:moveTo>
                <a:cubicBezTo>
                  <a:pt x="0" y="3"/>
                  <a:pt x="0" y="9"/>
                  <a:pt x="4" y="14"/>
                </a:cubicBezTo>
                <a:cubicBezTo>
                  <a:pt x="9" y="18"/>
                  <a:pt x="16" y="20"/>
                  <a:pt x="22" y="19"/>
                </a:cubicBezTo>
                <a:cubicBezTo>
                  <a:pt x="22" y="17"/>
                  <a:pt x="22" y="12"/>
                  <a:pt x="17" y="7"/>
                </a:cubicBezTo>
                <a:cubicBezTo>
                  <a:pt x="11" y="0"/>
                  <a:pt x="0" y="1"/>
                  <a:pt x="0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47"/>
          <p:cNvSpPr/>
          <p:nvPr/>
        </p:nvSpPr>
        <p:spPr>
          <a:xfrm>
            <a:off x="6998363" y="3462091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4" h="19" extrusionOk="0">
                <a:moveTo>
                  <a:pt x="2" y="2"/>
                </a:moveTo>
                <a:cubicBezTo>
                  <a:pt x="0" y="5"/>
                  <a:pt x="3" y="10"/>
                  <a:pt x="6" y="12"/>
                </a:cubicBezTo>
                <a:cubicBezTo>
                  <a:pt x="13" y="19"/>
                  <a:pt x="22" y="18"/>
                  <a:pt x="24" y="18"/>
                </a:cubicBezTo>
                <a:cubicBezTo>
                  <a:pt x="24" y="15"/>
                  <a:pt x="23" y="10"/>
                  <a:pt x="18" y="6"/>
                </a:cubicBezTo>
                <a:cubicBezTo>
                  <a:pt x="13" y="1"/>
                  <a:pt x="3" y="0"/>
                  <a:pt x="2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47"/>
          <p:cNvSpPr/>
          <p:nvPr/>
        </p:nvSpPr>
        <p:spPr>
          <a:xfrm>
            <a:off x="7043273" y="3417181"/>
            <a:ext cx="67373" cy="44910"/>
          </a:xfrm>
          <a:custGeom>
            <a:avLst/>
            <a:gdLst/>
            <a:ahLst/>
            <a:cxnLst/>
            <a:rect l="l" t="t" r="r" b="b"/>
            <a:pathLst>
              <a:path w="15" h="13" extrusionOk="0">
                <a:moveTo>
                  <a:pt x="0" y="0"/>
                </a:moveTo>
                <a:cubicBezTo>
                  <a:pt x="0" y="2"/>
                  <a:pt x="1" y="5"/>
                  <a:pt x="3" y="8"/>
                </a:cubicBezTo>
                <a:cubicBezTo>
                  <a:pt x="8" y="13"/>
                  <a:pt x="14" y="13"/>
                  <a:pt x="15" y="13"/>
                </a:cubicBezTo>
                <a:cubicBezTo>
                  <a:pt x="15" y="12"/>
                  <a:pt x="14" y="8"/>
                  <a:pt x="11" y="4"/>
                </a:cubicBezTo>
                <a:cubicBezTo>
                  <a:pt x="6" y="0"/>
                  <a:pt x="1" y="0"/>
                  <a:pt x="0" y="0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47"/>
          <p:cNvSpPr/>
          <p:nvPr/>
        </p:nvSpPr>
        <p:spPr>
          <a:xfrm>
            <a:off x="7155556" y="3551910"/>
            <a:ext cx="112283" cy="112283"/>
          </a:xfrm>
          <a:custGeom>
            <a:avLst/>
            <a:gdLst/>
            <a:ahLst/>
            <a:cxnLst/>
            <a:rect l="l" t="t" r="r" b="b"/>
            <a:pathLst>
              <a:path w="23" h="20" extrusionOk="0">
                <a:moveTo>
                  <a:pt x="23" y="2"/>
                </a:moveTo>
                <a:cubicBezTo>
                  <a:pt x="23" y="3"/>
                  <a:pt x="23" y="9"/>
                  <a:pt x="18" y="14"/>
                </a:cubicBezTo>
                <a:cubicBezTo>
                  <a:pt x="14" y="19"/>
                  <a:pt x="7" y="20"/>
                  <a:pt x="0" y="19"/>
                </a:cubicBezTo>
                <a:cubicBezTo>
                  <a:pt x="1" y="17"/>
                  <a:pt x="1" y="12"/>
                  <a:pt x="5" y="7"/>
                </a:cubicBezTo>
                <a:cubicBezTo>
                  <a:pt x="12" y="0"/>
                  <a:pt x="22" y="2"/>
                  <a:pt x="23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47"/>
          <p:cNvSpPr/>
          <p:nvPr/>
        </p:nvSpPr>
        <p:spPr>
          <a:xfrm>
            <a:off x="7155556" y="3462091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4" h="19" extrusionOk="0">
                <a:moveTo>
                  <a:pt x="23" y="3"/>
                </a:moveTo>
                <a:cubicBezTo>
                  <a:pt x="24" y="5"/>
                  <a:pt x="21" y="10"/>
                  <a:pt x="19" y="12"/>
                </a:cubicBezTo>
                <a:cubicBezTo>
                  <a:pt x="12" y="19"/>
                  <a:pt x="2" y="18"/>
                  <a:pt x="0" y="18"/>
                </a:cubicBezTo>
                <a:cubicBezTo>
                  <a:pt x="1" y="16"/>
                  <a:pt x="2" y="11"/>
                  <a:pt x="6" y="6"/>
                </a:cubicBezTo>
                <a:cubicBezTo>
                  <a:pt x="12" y="1"/>
                  <a:pt x="21" y="0"/>
                  <a:pt x="23" y="3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47"/>
          <p:cNvSpPr/>
          <p:nvPr/>
        </p:nvSpPr>
        <p:spPr>
          <a:xfrm>
            <a:off x="7155556" y="3394732"/>
            <a:ext cx="67373" cy="67373"/>
          </a:xfrm>
          <a:custGeom>
            <a:avLst/>
            <a:gdLst/>
            <a:ahLst/>
            <a:cxnLst/>
            <a:rect l="l" t="t" r="r" b="b"/>
            <a:pathLst>
              <a:path w="15" h="13" extrusionOk="0">
                <a:moveTo>
                  <a:pt x="15" y="1"/>
                </a:moveTo>
                <a:cubicBezTo>
                  <a:pt x="15" y="2"/>
                  <a:pt x="14" y="6"/>
                  <a:pt x="11" y="9"/>
                </a:cubicBezTo>
                <a:cubicBezTo>
                  <a:pt x="7" y="13"/>
                  <a:pt x="1" y="13"/>
                  <a:pt x="0" y="13"/>
                </a:cubicBezTo>
                <a:cubicBezTo>
                  <a:pt x="0" y="12"/>
                  <a:pt x="1" y="8"/>
                  <a:pt x="4" y="5"/>
                </a:cubicBezTo>
                <a:cubicBezTo>
                  <a:pt x="8" y="0"/>
                  <a:pt x="14" y="1"/>
                  <a:pt x="15" y="1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47"/>
          <p:cNvSpPr/>
          <p:nvPr/>
        </p:nvSpPr>
        <p:spPr>
          <a:xfrm>
            <a:off x="7425017" y="3484554"/>
            <a:ext cx="0" cy="314371"/>
          </a:xfrm>
          <a:custGeom>
            <a:avLst/>
            <a:gdLst/>
            <a:ahLst/>
            <a:cxnLst/>
            <a:rect l="l" t="t" r="r" b="b"/>
            <a:pathLst>
              <a:path w="120000" h="65" extrusionOk="0">
                <a:moveTo>
                  <a:pt x="0" y="0"/>
                </a:moveTo>
                <a:cubicBezTo>
                  <a:pt x="0" y="22"/>
                  <a:pt x="0" y="44"/>
                  <a:pt x="0" y="65"/>
                </a:cubicBezTo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47"/>
          <p:cNvSpPr/>
          <p:nvPr/>
        </p:nvSpPr>
        <p:spPr>
          <a:xfrm>
            <a:off x="7402555" y="3484554"/>
            <a:ext cx="22463" cy="314371"/>
          </a:xfrm>
          <a:prstGeom prst="rect">
            <a:avLst/>
          </a:pr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47"/>
          <p:cNvSpPr/>
          <p:nvPr/>
        </p:nvSpPr>
        <p:spPr>
          <a:xfrm>
            <a:off x="7290287" y="3574373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2" h="20" extrusionOk="0">
                <a:moveTo>
                  <a:pt x="0" y="2"/>
                </a:moveTo>
                <a:cubicBezTo>
                  <a:pt x="0" y="3"/>
                  <a:pt x="0" y="9"/>
                  <a:pt x="5" y="14"/>
                </a:cubicBezTo>
                <a:cubicBezTo>
                  <a:pt x="9" y="18"/>
                  <a:pt x="16" y="20"/>
                  <a:pt x="22" y="19"/>
                </a:cubicBezTo>
                <a:cubicBezTo>
                  <a:pt x="22" y="17"/>
                  <a:pt x="22" y="12"/>
                  <a:pt x="18" y="7"/>
                </a:cubicBezTo>
                <a:cubicBezTo>
                  <a:pt x="11" y="0"/>
                  <a:pt x="1" y="1"/>
                  <a:pt x="0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47"/>
          <p:cNvSpPr/>
          <p:nvPr/>
        </p:nvSpPr>
        <p:spPr>
          <a:xfrm>
            <a:off x="7290287" y="3462091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5" h="19" extrusionOk="0">
                <a:moveTo>
                  <a:pt x="2" y="2"/>
                </a:moveTo>
                <a:cubicBezTo>
                  <a:pt x="0" y="5"/>
                  <a:pt x="4" y="10"/>
                  <a:pt x="6" y="12"/>
                </a:cubicBezTo>
                <a:cubicBezTo>
                  <a:pt x="13" y="19"/>
                  <a:pt x="22" y="18"/>
                  <a:pt x="25" y="18"/>
                </a:cubicBezTo>
                <a:cubicBezTo>
                  <a:pt x="24" y="15"/>
                  <a:pt x="23" y="10"/>
                  <a:pt x="19" y="6"/>
                </a:cubicBezTo>
                <a:cubicBezTo>
                  <a:pt x="13" y="1"/>
                  <a:pt x="4" y="0"/>
                  <a:pt x="2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7"/>
          <p:cNvSpPr/>
          <p:nvPr/>
        </p:nvSpPr>
        <p:spPr>
          <a:xfrm>
            <a:off x="7335197" y="3417181"/>
            <a:ext cx="67373" cy="44910"/>
          </a:xfrm>
          <a:custGeom>
            <a:avLst/>
            <a:gdLst/>
            <a:ahLst/>
            <a:cxnLst/>
            <a:rect l="l" t="t" r="r" b="b"/>
            <a:pathLst>
              <a:path w="15" h="13" extrusionOk="0">
                <a:moveTo>
                  <a:pt x="0" y="0"/>
                </a:moveTo>
                <a:cubicBezTo>
                  <a:pt x="0" y="2"/>
                  <a:pt x="1" y="5"/>
                  <a:pt x="4" y="8"/>
                </a:cubicBezTo>
                <a:cubicBezTo>
                  <a:pt x="8" y="13"/>
                  <a:pt x="14" y="13"/>
                  <a:pt x="15" y="13"/>
                </a:cubicBezTo>
                <a:cubicBezTo>
                  <a:pt x="15" y="12"/>
                  <a:pt x="14" y="8"/>
                  <a:pt x="11" y="4"/>
                </a:cubicBezTo>
                <a:cubicBezTo>
                  <a:pt x="6" y="0"/>
                  <a:pt x="1" y="0"/>
                  <a:pt x="0" y="0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7"/>
          <p:cNvSpPr/>
          <p:nvPr/>
        </p:nvSpPr>
        <p:spPr>
          <a:xfrm>
            <a:off x="7447465" y="3551910"/>
            <a:ext cx="112283" cy="112283"/>
          </a:xfrm>
          <a:custGeom>
            <a:avLst/>
            <a:gdLst/>
            <a:ahLst/>
            <a:cxnLst/>
            <a:rect l="l" t="t" r="r" b="b"/>
            <a:pathLst>
              <a:path w="22" h="20" extrusionOk="0">
                <a:moveTo>
                  <a:pt x="22" y="2"/>
                </a:moveTo>
                <a:cubicBezTo>
                  <a:pt x="22" y="3"/>
                  <a:pt x="22" y="9"/>
                  <a:pt x="17" y="14"/>
                </a:cubicBezTo>
                <a:cubicBezTo>
                  <a:pt x="13" y="19"/>
                  <a:pt x="6" y="20"/>
                  <a:pt x="0" y="19"/>
                </a:cubicBezTo>
                <a:cubicBezTo>
                  <a:pt x="0" y="17"/>
                  <a:pt x="0" y="12"/>
                  <a:pt x="4" y="7"/>
                </a:cubicBezTo>
                <a:cubicBezTo>
                  <a:pt x="11" y="0"/>
                  <a:pt x="21" y="2"/>
                  <a:pt x="22" y="2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47"/>
          <p:cNvSpPr/>
          <p:nvPr/>
        </p:nvSpPr>
        <p:spPr>
          <a:xfrm>
            <a:off x="7447465" y="3462091"/>
            <a:ext cx="112283" cy="89820"/>
          </a:xfrm>
          <a:custGeom>
            <a:avLst/>
            <a:gdLst/>
            <a:ahLst/>
            <a:cxnLst/>
            <a:rect l="l" t="t" r="r" b="b"/>
            <a:pathLst>
              <a:path w="24" h="19" extrusionOk="0">
                <a:moveTo>
                  <a:pt x="22" y="3"/>
                </a:moveTo>
                <a:cubicBezTo>
                  <a:pt x="24" y="5"/>
                  <a:pt x="20" y="10"/>
                  <a:pt x="18" y="12"/>
                </a:cubicBezTo>
                <a:cubicBezTo>
                  <a:pt x="11" y="19"/>
                  <a:pt x="2" y="18"/>
                  <a:pt x="0" y="18"/>
                </a:cubicBezTo>
                <a:cubicBezTo>
                  <a:pt x="0" y="16"/>
                  <a:pt x="1" y="11"/>
                  <a:pt x="5" y="6"/>
                </a:cubicBezTo>
                <a:cubicBezTo>
                  <a:pt x="11" y="1"/>
                  <a:pt x="20" y="0"/>
                  <a:pt x="22" y="3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47"/>
          <p:cNvSpPr/>
          <p:nvPr/>
        </p:nvSpPr>
        <p:spPr>
          <a:xfrm>
            <a:off x="7425017" y="3394732"/>
            <a:ext cx="89820" cy="67373"/>
          </a:xfrm>
          <a:custGeom>
            <a:avLst/>
            <a:gdLst/>
            <a:ahLst/>
            <a:cxnLst/>
            <a:rect l="l" t="t" r="r" b="b"/>
            <a:pathLst>
              <a:path w="15" h="13" extrusionOk="0">
                <a:moveTo>
                  <a:pt x="15" y="1"/>
                </a:moveTo>
                <a:cubicBezTo>
                  <a:pt x="15" y="2"/>
                  <a:pt x="14" y="6"/>
                  <a:pt x="11" y="9"/>
                </a:cubicBezTo>
                <a:cubicBezTo>
                  <a:pt x="7" y="13"/>
                  <a:pt x="1" y="13"/>
                  <a:pt x="0" y="13"/>
                </a:cubicBezTo>
                <a:cubicBezTo>
                  <a:pt x="0" y="12"/>
                  <a:pt x="1" y="8"/>
                  <a:pt x="4" y="5"/>
                </a:cubicBezTo>
                <a:cubicBezTo>
                  <a:pt x="9" y="0"/>
                  <a:pt x="14" y="1"/>
                  <a:pt x="15" y="1"/>
                </a:cubicBezTo>
                <a:close/>
              </a:path>
            </a:pathLst>
          </a:custGeom>
          <a:solidFill>
            <a:srgbClr val="92C1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47"/>
          <p:cNvSpPr/>
          <p:nvPr/>
        </p:nvSpPr>
        <p:spPr>
          <a:xfrm>
            <a:off x="6594171" y="254144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47"/>
          <p:cNvSpPr/>
          <p:nvPr/>
        </p:nvSpPr>
        <p:spPr>
          <a:xfrm>
            <a:off x="6571725" y="2608799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7"/>
          <p:cNvSpPr/>
          <p:nvPr/>
        </p:nvSpPr>
        <p:spPr>
          <a:xfrm>
            <a:off x="6459442" y="2541440"/>
            <a:ext cx="44910" cy="67373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7"/>
          <p:cNvSpPr/>
          <p:nvPr/>
        </p:nvSpPr>
        <p:spPr>
          <a:xfrm>
            <a:off x="6414532" y="2608799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47"/>
          <p:cNvSpPr/>
          <p:nvPr/>
        </p:nvSpPr>
        <p:spPr>
          <a:xfrm>
            <a:off x="6526815" y="267617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47"/>
          <p:cNvSpPr/>
          <p:nvPr/>
        </p:nvSpPr>
        <p:spPr>
          <a:xfrm>
            <a:off x="6369621" y="2698618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47"/>
          <p:cNvSpPr/>
          <p:nvPr/>
        </p:nvSpPr>
        <p:spPr>
          <a:xfrm>
            <a:off x="6728903" y="2518977"/>
            <a:ext cx="44910" cy="44910"/>
          </a:xfrm>
          <a:custGeom>
            <a:avLst/>
            <a:gdLst/>
            <a:ahLst/>
            <a:cxnLst/>
            <a:rect l="l" t="t" r="r" b="b"/>
            <a:pathLst>
              <a:path w="10" h="10" extrusionOk="0">
                <a:moveTo>
                  <a:pt x="0" y="6"/>
                </a:moveTo>
                <a:cubicBezTo>
                  <a:pt x="0" y="4"/>
                  <a:pt x="1" y="1"/>
                  <a:pt x="4" y="1"/>
                </a:cubicBezTo>
                <a:cubicBezTo>
                  <a:pt x="6" y="0"/>
                  <a:pt x="9" y="2"/>
                  <a:pt x="9" y="5"/>
                </a:cubicBezTo>
                <a:cubicBezTo>
                  <a:pt x="10" y="7"/>
                  <a:pt x="8" y="9"/>
                  <a:pt x="5" y="10"/>
                </a:cubicBezTo>
                <a:cubicBezTo>
                  <a:pt x="3" y="10"/>
                  <a:pt x="1" y="9"/>
                  <a:pt x="0" y="6"/>
                </a:cubicBezTo>
                <a:close/>
              </a:path>
            </a:pathLst>
          </a:cu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47"/>
          <p:cNvSpPr/>
          <p:nvPr/>
        </p:nvSpPr>
        <p:spPr>
          <a:xfrm>
            <a:off x="6683993" y="2586350"/>
            <a:ext cx="44910" cy="44910"/>
          </a:xfrm>
          <a:custGeom>
            <a:avLst/>
            <a:gdLst/>
            <a:ahLst/>
            <a:cxnLst/>
            <a:rect l="l" t="t" r="r" b="b"/>
            <a:pathLst>
              <a:path w="9" h="10" extrusionOk="0">
                <a:moveTo>
                  <a:pt x="5" y="1"/>
                </a:moveTo>
                <a:cubicBezTo>
                  <a:pt x="7" y="1"/>
                  <a:pt x="9" y="3"/>
                  <a:pt x="9" y="5"/>
                </a:cubicBezTo>
                <a:cubicBezTo>
                  <a:pt x="9" y="8"/>
                  <a:pt x="7" y="10"/>
                  <a:pt x="4" y="10"/>
                </a:cubicBezTo>
                <a:cubicBezTo>
                  <a:pt x="2" y="10"/>
                  <a:pt x="0" y="7"/>
                  <a:pt x="0" y="5"/>
                </a:cubicBezTo>
                <a:cubicBezTo>
                  <a:pt x="0" y="2"/>
                  <a:pt x="2" y="0"/>
                  <a:pt x="5" y="1"/>
                </a:cubicBezTo>
                <a:close/>
              </a:path>
            </a:pathLst>
          </a:cu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47"/>
          <p:cNvSpPr/>
          <p:nvPr/>
        </p:nvSpPr>
        <p:spPr>
          <a:xfrm>
            <a:off x="6661544" y="2676170"/>
            <a:ext cx="44910" cy="22463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47"/>
          <p:cNvSpPr/>
          <p:nvPr/>
        </p:nvSpPr>
        <p:spPr>
          <a:xfrm>
            <a:off x="6616634" y="2743528"/>
            <a:ext cx="44910" cy="22463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47"/>
          <p:cNvSpPr/>
          <p:nvPr/>
        </p:nvSpPr>
        <p:spPr>
          <a:xfrm>
            <a:off x="6773813" y="2653708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47"/>
          <p:cNvSpPr/>
          <p:nvPr/>
        </p:nvSpPr>
        <p:spPr>
          <a:xfrm>
            <a:off x="6751364" y="2721081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47"/>
          <p:cNvSpPr/>
          <p:nvPr/>
        </p:nvSpPr>
        <p:spPr>
          <a:xfrm>
            <a:off x="6481903" y="2474067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47"/>
          <p:cNvSpPr/>
          <p:nvPr/>
        </p:nvSpPr>
        <p:spPr>
          <a:xfrm>
            <a:off x="6481903" y="2743528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47"/>
          <p:cNvSpPr/>
          <p:nvPr/>
        </p:nvSpPr>
        <p:spPr>
          <a:xfrm>
            <a:off x="6571725" y="2810901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47"/>
          <p:cNvSpPr/>
          <p:nvPr/>
        </p:nvSpPr>
        <p:spPr>
          <a:xfrm>
            <a:off x="6728903" y="2788438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47"/>
          <p:cNvSpPr/>
          <p:nvPr/>
        </p:nvSpPr>
        <p:spPr>
          <a:xfrm>
            <a:off x="6683993" y="2855811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47"/>
          <p:cNvSpPr/>
          <p:nvPr/>
        </p:nvSpPr>
        <p:spPr>
          <a:xfrm>
            <a:off x="6796275" y="3102810"/>
            <a:ext cx="44910" cy="22463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47"/>
          <p:cNvSpPr/>
          <p:nvPr/>
        </p:nvSpPr>
        <p:spPr>
          <a:xfrm>
            <a:off x="6818722" y="3170181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47"/>
          <p:cNvSpPr/>
          <p:nvPr/>
        </p:nvSpPr>
        <p:spPr>
          <a:xfrm>
            <a:off x="6841185" y="3260003"/>
            <a:ext cx="22463" cy="22463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47"/>
          <p:cNvSpPr/>
          <p:nvPr/>
        </p:nvSpPr>
        <p:spPr>
          <a:xfrm>
            <a:off x="6841185" y="3327361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47"/>
          <p:cNvSpPr/>
          <p:nvPr/>
        </p:nvSpPr>
        <p:spPr>
          <a:xfrm>
            <a:off x="7133093" y="3035452"/>
            <a:ext cx="44910" cy="22463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47"/>
          <p:cNvSpPr/>
          <p:nvPr/>
        </p:nvSpPr>
        <p:spPr>
          <a:xfrm>
            <a:off x="7155556" y="310281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47"/>
          <p:cNvSpPr/>
          <p:nvPr/>
        </p:nvSpPr>
        <p:spPr>
          <a:xfrm>
            <a:off x="7178004" y="319263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47"/>
          <p:cNvSpPr/>
          <p:nvPr/>
        </p:nvSpPr>
        <p:spPr>
          <a:xfrm>
            <a:off x="7178004" y="3260003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47"/>
          <p:cNvSpPr/>
          <p:nvPr/>
        </p:nvSpPr>
        <p:spPr>
          <a:xfrm>
            <a:off x="7020825" y="3035452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47"/>
          <p:cNvSpPr/>
          <p:nvPr/>
        </p:nvSpPr>
        <p:spPr>
          <a:xfrm>
            <a:off x="7043273" y="3125272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47"/>
          <p:cNvSpPr/>
          <p:nvPr/>
        </p:nvSpPr>
        <p:spPr>
          <a:xfrm>
            <a:off x="7043273" y="319263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47"/>
          <p:cNvSpPr/>
          <p:nvPr/>
        </p:nvSpPr>
        <p:spPr>
          <a:xfrm>
            <a:off x="7065736" y="328245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47"/>
          <p:cNvSpPr/>
          <p:nvPr/>
        </p:nvSpPr>
        <p:spPr>
          <a:xfrm>
            <a:off x="6908544" y="305790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47"/>
          <p:cNvSpPr/>
          <p:nvPr/>
        </p:nvSpPr>
        <p:spPr>
          <a:xfrm>
            <a:off x="6908544" y="3147720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47"/>
          <p:cNvSpPr/>
          <p:nvPr/>
        </p:nvSpPr>
        <p:spPr>
          <a:xfrm>
            <a:off x="6931005" y="3215093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47"/>
          <p:cNvSpPr/>
          <p:nvPr/>
        </p:nvSpPr>
        <p:spPr>
          <a:xfrm>
            <a:off x="6953454" y="3304913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47"/>
          <p:cNvSpPr/>
          <p:nvPr/>
        </p:nvSpPr>
        <p:spPr>
          <a:xfrm>
            <a:off x="6886095" y="2990542"/>
            <a:ext cx="44910" cy="44910"/>
          </a:xfrm>
          <a:prstGeom prst="ellipse">
            <a:avLst/>
          </a:prstGeom>
          <a:solidFill>
            <a:srgbClr val="7EC9F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8"/>
          <p:cNvGrpSpPr/>
          <p:nvPr/>
        </p:nvGrpSpPr>
        <p:grpSpPr>
          <a:xfrm>
            <a:off x="1246027" y="1234439"/>
            <a:ext cx="4552422" cy="3323259"/>
            <a:chOff x="3559175" y="2863851"/>
            <a:chExt cx="317501" cy="231775"/>
          </a:xfrm>
        </p:grpSpPr>
        <p:sp>
          <p:nvSpPr>
            <p:cNvPr id="2716" name="Google Shape;2716;p48"/>
            <p:cNvSpPr/>
            <p:nvPr/>
          </p:nvSpPr>
          <p:spPr>
            <a:xfrm>
              <a:off x="3636963" y="2863851"/>
              <a:ext cx="239713" cy="231775"/>
            </a:xfrm>
            <a:custGeom>
              <a:avLst/>
              <a:gdLst/>
              <a:ahLst/>
              <a:cxnLst/>
              <a:rect l="l" t="t" r="r" b="b"/>
              <a:pathLst>
                <a:path w="708" h="685" extrusionOk="0">
                  <a:moveTo>
                    <a:pt x="401" y="26"/>
                  </a:moveTo>
                  <a:cubicBezTo>
                    <a:pt x="220" y="0"/>
                    <a:pt x="52" y="125"/>
                    <a:pt x="26" y="306"/>
                  </a:cubicBezTo>
                  <a:cubicBezTo>
                    <a:pt x="0" y="487"/>
                    <a:pt x="126" y="655"/>
                    <a:pt x="307" y="681"/>
                  </a:cubicBezTo>
                  <a:cubicBezTo>
                    <a:pt x="323" y="684"/>
                    <a:pt x="338" y="685"/>
                    <a:pt x="354" y="685"/>
                  </a:cubicBezTo>
                  <a:cubicBezTo>
                    <a:pt x="516" y="685"/>
                    <a:pt x="658" y="565"/>
                    <a:pt x="682" y="401"/>
                  </a:cubicBezTo>
                  <a:cubicBezTo>
                    <a:pt x="708" y="220"/>
                    <a:pt x="582" y="52"/>
                    <a:pt x="401" y="26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8"/>
            <p:cNvSpPr/>
            <p:nvPr/>
          </p:nvSpPr>
          <p:spPr>
            <a:xfrm>
              <a:off x="3662363" y="2882901"/>
              <a:ext cx="112713" cy="201613"/>
            </a:xfrm>
            <a:custGeom>
              <a:avLst/>
              <a:gdLst/>
              <a:ahLst/>
              <a:cxnLst/>
              <a:rect l="l" t="t" r="r" b="b"/>
              <a:pathLst>
                <a:path w="336" h="599" extrusionOk="0">
                  <a:moveTo>
                    <a:pt x="145" y="294"/>
                  </a:moveTo>
                  <a:cubicBezTo>
                    <a:pt x="145" y="294"/>
                    <a:pt x="151" y="306"/>
                    <a:pt x="145" y="314"/>
                  </a:cubicBezTo>
                  <a:cubicBezTo>
                    <a:pt x="140" y="322"/>
                    <a:pt x="124" y="322"/>
                    <a:pt x="122" y="339"/>
                  </a:cubicBezTo>
                  <a:cubicBezTo>
                    <a:pt x="121" y="355"/>
                    <a:pt x="124" y="362"/>
                    <a:pt x="132" y="374"/>
                  </a:cubicBezTo>
                  <a:cubicBezTo>
                    <a:pt x="140" y="386"/>
                    <a:pt x="134" y="394"/>
                    <a:pt x="142" y="400"/>
                  </a:cubicBezTo>
                  <a:cubicBezTo>
                    <a:pt x="151" y="406"/>
                    <a:pt x="171" y="409"/>
                    <a:pt x="167" y="424"/>
                  </a:cubicBezTo>
                  <a:cubicBezTo>
                    <a:pt x="163" y="440"/>
                    <a:pt x="156" y="468"/>
                    <a:pt x="160" y="475"/>
                  </a:cubicBezTo>
                  <a:cubicBezTo>
                    <a:pt x="164" y="482"/>
                    <a:pt x="159" y="482"/>
                    <a:pt x="158" y="490"/>
                  </a:cubicBezTo>
                  <a:cubicBezTo>
                    <a:pt x="156" y="499"/>
                    <a:pt x="169" y="508"/>
                    <a:pt x="168" y="519"/>
                  </a:cubicBezTo>
                  <a:cubicBezTo>
                    <a:pt x="167" y="530"/>
                    <a:pt x="156" y="541"/>
                    <a:pt x="163" y="552"/>
                  </a:cubicBezTo>
                  <a:cubicBezTo>
                    <a:pt x="170" y="564"/>
                    <a:pt x="172" y="559"/>
                    <a:pt x="175" y="570"/>
                  </a:cubicBezTo>
                  <a:cubicBezTo>
                    <a:pt x="178" y="580"/>
                    <a:pt x="180" y="585"/>
                    <a:pt x="186" y="586"/>
                  </a:cubicBezTo>
                  <a:cubicBezTo>
                    <a:pt x="192" y="588"/>
                    <a:pt x="201" y="589"/>
                    <a:pt x="204" y="594"/>
                  </a:cubicBezTo>
                  <a:cubicBezTo>
                    <a:pt x="208" y="599"/>
                    <a:pt x="216" y="590"/>
                    <a:pt x="211" y="584"/>
                  </a:cubicBezTo>
                  <a:cubicBezTo>
                    <a:pt x="205" y="579"/>
                    <a:pt x="198" y="581"/>
                    <a:pt x="200" y="570"/>
                  </a:cubicBezTo>
                  <a:cubicBezTo>
                    <a:pt x="202" y="559"/>
                    <a:pt x="208" y="556"/>
                    <a:pt x="200" y="551"/>
                  </a:cubicBezTo>
                  <a:cubicBezTo>
                    <a:pt x="191" y="545"/>
                    <a:pt x="192" y="539"/>
                    <a:pt x="196" y="539"/>
                  </a:cubicBezTo>
                  <a:cubicBezTo>
                    <a:pt x="199" y="539"/>
                    <a:pt x="208" y="535"/>
                    <a:pt x="201" y="530"/>
                  </a:cubicBezTo>
                  <a:cubicBezTo>
                    <a:pt x="194" y="524"/>
                    <a:pt x="192" y="522"/>
                    <a:pt x="197" y="523"/>
                  </a:cubicBezTo>
                  <a:cubicBezTo>
                    <a:pt x="202" y="523"/>
                    <a:pt x="219" y="528"/>
                    <a:pt x="233" y="514"/>
                  </a:cubicBezTo>
                  <a:cubicBezTo>
                    <a:pt x="247" y="500"/>
                    <a:pt x="260" y="484"/>
                    <a:pt x="260" y="484"/>
                  </a:cubicBezTo>
                  <a:cubicBezTo>
                    <a:pt x="260" y="484"/>
                    <a:pt x="264" y="475"/>
                    <a:pt x="263" y="465"/>
                  </a:cubicBezTo>
                  <a:cubicBezTo>
                    <a:pt x="261" y="455"/>
                    <a:pt x="269" y="453"/>
                    <a:pt x="281" y="454"/>
                  </a:cubicBezTo>
                  <a:cubicBezTo>
                    <a:pt x="294" y="455"/>
                    <a:pt x="293" y="449"/>
                    <a:pt x="293" y="449"/>
                  </a:cubicBezTo>
                  <a:cubicBezTo>
                    <a:pt x="293" y="449"/>
                    <a:pt x="304" y="461"/>
                    <a:pt x="308" y="414"/>
                  </a:cubicBezTo>
                  <a:cubicBezTo>
                    <a:pt x="308" y="414"/>
                    <a:pt x="307" y="406"/>
                    <a:pt x="322" y="400"/>
                  </a:cubicBezTo>
                  <a:cubicBezTo>
                    <a:pt x="336" y="393"/>
                    <a:pt x="324" y="376"/>
                    <a:pt x="316" y="376"/>
                  </a:cubicBezTo>
                  <a:cubicBezTo>
                    <a:pt x="316" y="376"/>
                    <a:pt x="312" y="365"/>
                    <a:pt x="306" y="364"/>
                  </a:cubicBezTo>
                  <a:cubicBezTo>
                    <a:pt x="299" y="362"/>
                    <a:pt x="283" y="364"/>
                    <a:pt x="277" y="359"/>
                  </a:cubicBezTo>
                  <a:cubicBezTo>
                    <a:pt x="271" y="354"/>
                    <a:pt x="262" y="350"/>
                    <a:pt x="262" y="350"/>
                  </a:cubicBezTo>
                  <a:cubicBezTo>
                    <a:pt x="262" y="350"/>
                    <a:pt x="270" y="316"/>
                    <a:pt x="237" y="316"/>
                  </a:cubicBezTo>
                  <a:cubicBezTo>
                    <a:pt x="237" y="316"/>
                    <a:pt x="232" y="292"/>
                    <a:pt x="215" y="293"/>
                  </a:cubicBezTo>
                  <a:cubicBezTo>
                    <a:pt x="199" y="293"/>
                    <a:pt x="197" y="295"/>
                    <a:pt x="195" y="291"/>
                  </a:cubicBezTo>
                  <a:cubicBezTo>
                    <a:pt x="192" y="287"/>
                    <a:pt x="189" y="272"/>
                    <a:pt x="177" y="275"/>
                  </a:cubicBezTo>
                  <a:cubicBezTo>
                    <a:pt x="166" y="278"/>
                    <a:pt x="163" y="293"/>
                    <a:pt x="152" y="289"/>
                  </a:cubicBezTo>
                  <a:cubicBezTo>
                    <a:pt x="141" y="286"/>
                    <a:pt x="126" y="287"/>
                    <a:pt x="130" y="276"/>
                  </a:cubicBezTo>
                  <a:cubicBezTo>
                    <a:pt x="133" y="264"/>
                    <a:pt x="135" y="251"/>
                    <a:pt x="117" y="251"/>
                  </a:cubicBezTo>
                  <a:cubicBezTo>
                    <a:pt x="117" y="251"/>
                    <a:pt x="113" y="249"/>
                    <a:pt x="120" y="243"/>
                  </a:cubicBezTo>
                  <a:cubicBezTo>
                    <a:pt x="128" y="237"/>
                    <a:pt x="124" y="228"/>
                    <a:pt x="120" y="228"/>
                  </a:cubicBezTo>
                  <a:cubicBezTo>
                    <a:pt x="116" y="229"/>
                    <a:pt x="103" y="238"/>
                    <a:pt x="98" y="238"/>
                  </a:cubicBezTo>
                  <a:cubicBezTo>
                    <a:pt x="92" y="238"/>
                    <a:pt x="73" y="235"/>
                    <a:pt x="83" y="212"/>
                  </a:cubicBezTo>
                  <a:cubicBezTo>
                    <a:pt x="94" y="189"/>
                    <a:pt x="143" y="186"/>
                    <a:pt x="147" y="198"/>
                  </a:cubicBezTo>
                  <a:cubicBezTo>
                    <a:pt x="150" y="210"/>
                    <a:pt x="146" y="215"/>
                    <a:pt x="158" y="216"/>
                  </a:cubicBezTo>
                  <a:cubicBezTo>
                    <a:pt x="169" y="217"/>
                    <a:pt x="166" y="196"/>
                    <a:pt x="166" y="196"/>
                  </a:cubicBezTo>
                  <a:cubicBezTo>
                    <a:pt x="197" y="177"/>
                    <a:pt x="197" y="177"/>
                    <a:pt x="197" y="177"/>
                  </a:cubicBezTo>
                  <a:cubicBezTo>
                    <a:pt x="197" y="177"/>
                    <a:pt x="201" y="174"/>
                    <a:pt x="203" y="170"/>
                  </a:cubicBezTo>
                  <a:cubicBezTo>
                    <a:pt x="205" y="167"/>
                    <a:pt x="244" y="148"/>
                    <a:pt x="252" y="135"/>
                  </a:cubicBezTo>
                  <a:cubicBezTo>
                    <a:pt x="260" y="122"/>
                    <a:pt x="263" y="115"/>
                    <a:pt x="274" y="121"/>
                  </a:cubicBezTo>
                  <a:cubicBezTo>
                    <a:pt x="285" y="126"/>
                    <a:pt x="290" y="128"/>
                    <a:pt x="292" y="120"/>
                  </a:cubicBezTo>
                  <a:cubicBezTo>
                    <a:pt x="295" y="113"/>
                    <a:pt x="310" y="132"/>
                    <a:pt x="315" y="124"/>
                  </a:cubicBezTo>
                  <a:cubicBezTo>
                    <a:pt x="321" y="116"/>
                    <a:pt x="319" y="106"/>
                    <a:pt x="307" y="104"/>
                  </a:cubicBezTo>
                  <a:cubicBezTo>
                    <a:pt x="294" y="103"/>
                    <a:pt x="310" y="91"/>
                    <a:pt x="305" y="88"/>
                  </a:cubicBezTo>
                  <a:cubicBezTo>
                    <a:pt x="301" y="85"/>
                    <a:pt x="291" y="95"/>
                    <a:pt x="287" y="91"/>
                  </a:cubicBezTo>
                  <a:cubicBezTo>
                    <a:pt x="282" y="87"/>
                    <a:pt x="292" y="71"/>
                    <a:pt x="276" y="71"/>
                  </a:cubicBezTo>
                  <a:cubicBezTo>
                    <a:pt x="260" y="70"/>
                    <a:pt x="258" y="71"/>
                    <a:pt x="254" y="89"/>
                  </a:cubicBezTo>
                  <a:cubicBezTo>
                    <a:pt x="249" y="106"/>
                    <a:pt x="242" y="89"/>
                    <a:pt x="229" y="102"/>
                  </a:cubicBezTo>
                  <a:cubicBezTo>
                    <a:pt x="217" y="115"/>
                    <a:pt x="220" y="107"/>
                    <a:pt x="219" y="99"/>
                  </a:cubicBezTo>
                  <a:cubicBezTo>
                    <a:pt x="217" y="91"/>
                    <a:pt x="209" y="85"/>
                    <a:pt x="200" y="85"/>
                  </a:cubicBezTo>
                  <a:cubicBezTo>
                    <a:pt x="191" y="84"/>
                    <a:pt x="195" y="68"/>
                    <a:pt x="208" y="65"/>
                  </a:cubicBezTo>
                  <a:cubicBezTo>
                    <a:pt x="220" y="61"/>
                    <a:pt x="236" y="55"/>
                    <a:pt x="236" y="55"/>
                  </a:cubicBezTo>
                  <a:cubicBezTo>
                    <a:pt x="236" y="55"/>
                    <a:pt x="237" y="66"/>
                    <a:pt x="247" y="63"/>
                  </a:cubicBezTo>
                  <a:cubicBezTo>
                    <a:pt x="256" y="61"/>
                    <a:pt x="259" y="51"/>
                    <a:pt x="259" y="51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8" y="52"/>
                    <a:pt x="274" y="46"/>
                    <a:pt x="276" y="45"/>
                  </a:cubicBezTo>
                  <a:cubicBezTo>
                    <a:pt x="278" y="45"/>
                    <a:pt x="297" y="48"/>
                    <a:pt x="297" y="48"/>
                  </a:cubicBezTo>
                  <a:cubicBezTo>
                    <a:pt x="297" y="48"/>
                    <a:pt x="308" y="47"/>
                    <a:pt x="298" y="52"/>
                  </a:cubicBezTo>
                  <a:cubicBezTo>
                    <a:pt x="287" y="57"/>
                    <a:pt x="281" y="51"/>
                    <a:pt x="283" y="60"/>
                  </a:cubicBezTo>
                  <a:cubicBezTo>
                    <a:pt x="286" y="70"/>
                    <a:pt x="286" y="64"/>
                    <a:pt x="293" y="71"/>
                  </a:cubicBezTo>
                  <a:cubicBezTo>
                    <a:pt x="300" y="77"/>
                    <a:pt x="311" y="75"/>
                    <a:pt x="313" y="67"/>
                  </a:cubicBezTo>
                  <a:cubicBezTo>
                    <a:pt x="313" y="67"/>
                    <a:pt x="327" y="73"/>
                    <a:pt x="330" y="64"/>
                  </a:cubicBezTo>
                  <a:cubicBezTo>
                    <a:pt x="333" y="55"/>
                    <a:pt x="326" y="52"/>
                    <a:pt x="326" y="52"/>
                  </a:cubicBezTo>
                  <a:cubicBezTo>
                    <a:pt x="326" y="52"/>
                    <a:pt x="325" y="40"/>
                    <a:pt x="312" y="32"/>
                  </a:cubicBezTo>
                  <a:cubicBezTo>
                    <a:pt x="300" y="25"/>
                    <a:pt x="268" y="18"/>
                    <a:pt x="265" y="35"/>
                  </a:cubicBezTo>
                  <a:cubicBezTo>
                    <a:pt x="262" y="52"/>
                    <a:pt x="250" y="41"/>
                    <a:pt x="250" y="41"/>
                  </a:cubicBezTo>
                  <a:cubicBezTo>
                    <a:pt x="250" y="41"/>
                    <a:pt x="257" y="37"/>
                    <a:pt x="259" y="28"/>
                  </a:cubicBezTo>
                  <a:cubicBezTo>
                    <a:pt x="260" y="19"/>
                    <a:pt x="235" y="15"/>
                    <a:pt x="235" y="23"/>
                  </a:cubicBezTo>
                  <a:cubicBezTo>
                    <a:pt x="234" y="31"/>
                    <a:pt x="240" y="35"/>
                    <a:pt x="234" y="36"/>
                  </a:cubicBezTo>
                  <a:cubicBezTo>
                    <a:pt x="227" y="38"/>
                    <a:pt x="221" y="40"/>
                    <a:pt x="212" y="40"/>
                  </a:cubicBezTo>
                  <a:cubicBezTo>
                    <a:pt x="204" y="41"/>
                    <a:pt x="203" y="31"/>
                    <a:pt x="203" y="31"/>
                  </a:cubicBezTo>
                  <a:cubicBezTo>
                    <a:pt x="203" y="31"/>
                    <a:pt x="209" y="32"/>
                    <a:pt x="219" y="29"/>
                  </a:cubicBezTo>
                  <a:cubicBezTo>
                    <a:pt x="228" y="27"/>
                    <a:pt x="233" y="19"/>
                    <a:pt x="223" y="15"/>
                  </a:cubicBezTo>
                  <a:cubicBezTo>
                    <a:pt x="213" y="12"/>
                    <a:pt x="224" y="23"/>
                    <a:pt x="201" y="20"/>
                  </a:cubicBezTo>
                  <a:cubicBezTo>
                    <a:pt x="201" y="20"/>
                    <a:pt x="198" y="19"/>
                    <a:pt x="196" y="11"/>
                  </a:cubicBezTo>
                  <a:cubicBezTo>
                    <a:pt x="193" y="4"/>
                    <a:pt x="173" y="0"/>
                    <a:pt x="165" y="7"/>
                  </a:cubicBezTo>
                  <a:cubicBezTo>
                    <a:pt x="158" y="14"/>
                    <a:pt x="162" y="19"/>
                    <a:pt x="168" y="21"/>
                  </a:cubicBezTo>
                  <a:cubicBezTo>
                    <a:pt x="174" y="23"/>
                    <a:pt x="166" y="27"/>
                    <a:pt x="175" y="29"/>
                  </a:cubicBezTo>
                  <a:cubicBezTo>
                    <a:pt x="185" y="31"/>
                    <a:pt x="189" y="32"/>
                    <a:pt x="186" y="35"/>
                  </a:cubicBezTo>
                  <a:cubicBezTo>
                    <a:pt x="183" y="37"/>
                    <a:pt x="135" y="23"/>
                    <a:pt x="136" y="12"/>
                  </a:cubicBezTo>
                  <a:cubicBezTo>
                    <a:pt x="136" y="12"/>
                    <a:pt x="39" y="56"/>
                    <a:pt x="0" y="147"/>
                  </a:cubicBezTo>
                  <a:cubicBezTo>
                    <a:pt x="0" y="147"/>
                    <a:pt x="1" y="152"/>
                    <a:pt x="7" y="154"/>
                  </a:cubicBezTo>
                  <a:cubicBezTo>
                    <a:pt x="13" y="155"/>
                    <a:pt x="17" y="156"/>
                    <a:pt x="15" y="168"/>
                  </a:cubicBezTo>
                  <a:cubicBezTo>
                    <a:pt x="13" y="180"/>
                    <a:pt x="9" y="205"/>
                    <a:pt x="25" y="208"/>
                  </a:cubicBezTo>
                  <a:cubicBezTo>
                    <a:pt x="41" y="211"/>
                    <a:pt x="33" y="198"/>
                    <a:pt x="29" y="191"/>
                  </a:cubicBezTo>
                  <a:cubicBezTo>
                    <a:pt x="25" y="185"/>
                    <a:pt x="23" y="165"/>
                    <a:pt x="32" y="170"/>
                  </a:cubicBezTo>
                  <a:cubicBezTo>
                    <a:pt x="41" y="175"/>
                    <a:pt x="28" y="176"/>
                    <a:pt x="42" y="202"/>
                  </a:cubicBezTo>
                  <a:cubicBezTo>
                    <a:pt x="56" y="228"/>
                    <a:pt x="34" y="226"/>
                    <a:pt x="51" y="245"/>
                  </a:cubicBezTo>
                  <a:cubicBezTo>
                    <a:pt x="67" y="264"/>
                    <a:pt x="77" y="244"/>
                    <a:pt x="82" y="251"/>
                  </a:cubicBezTo>
                  <a:cubicBezTo>
                    <a:pt x="88" y="257"/>
                    <a:pt x="83" y="261"/>
                    <a:pt x="93" y="263"/>
                  </a:cubicBezTo>
                  <a:cubicBezTo>
                    <a:pt x="104" y="264"/>
                    <a:pt x="100" y="260"/>
                    <a:pt x="105" y="270"/>
                  </a:cubicBezTo>
                  <a:cubicBezTo>
                    <a:pt x="110" y="281"/>
                    <a:pt x="113" y="302"/>
                    <a:pt x="145" y="294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8"/>
            <p:cNvSpPr/>
            <p:nvPr/>
          </p:nvSpPr>
          <p:spPr>
            <a:xfrm>
              <a:off x="3746500" y="29305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9" y="0"/>
                  </a:moveTo>
                  <a:cubicBezTo>
                    <a:pt x="9" y="0"/>
                    <a:pt x="0" y="3"/>
                    <a:pt x="4" y="8"/>
                  </a:cubicBezTo>
                  <a:cubicBezTo>
                    <a:pt x="8" y="12"/>
                    <a:pt x="19" y="10"/>
                    <a:pt x="9" y="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8"/>
            <p:cNvSpPr/>
            <p:nvPr/>
          </p:nvSpPr>
          <p:spPr>
            <a:xfrm>
              <a:off x="3751263" y="2924176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2"/>
                  </a:moveTo>
                  <a:cubicBezTo>
                    <a:pt x="7" y="2"/>
                    <a:pt x="1" y="0"/>
                    <a:pt x="1" y="6"/>
                  </a:cubicBezTo>
                  <a:cubicBezTo>
                    <a:pt x="0" y="12"/>
                    <a:pt x="9" y="15"/>
                    <a:pt x="12" y="11"/>
                  </a:cubicBezTo>
                  <a:cubicBezTo>
                    <a:pt x="15" y="7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8"/>
            <p:cNvSpPr/>
            <p:nvPr/>
          </p:nvSpPr>
          <p:spPr>
            <a:xfrm>
              <a:off x="3751263" y="2928938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1" h="22" extrusionOk="0">
                  <a:moveTo>
                    <a:pt x="20" y="0"/>
                  </a:moveTo>
                  <a:cubicBezTo>
                    <a:pt x="20" y="0"/>
                    <a:pt x="16" y="5"/>
                    <a:pt x="11" y="5"/>
                  </a:cubicBezTo>
                  <a:cubicBezTo>
                    <a:pt x="6" y="6"/>
                    <a:pt x="0" y="4"/>
                    <a:pt x="3" y="13"/>
                  </a:cubicBezTo>
                  <a:cubicBezTo>
                    <a:pt x="7" y="22"/>
                    <a:pt x="14" y="13"/>
                    <a:pt x="14" y="13"/>
                  </a:cubicBezTo>
                  <a:cubicBezTo>
                    <a:pt x="14" y="13"/>
                    <a:pt x="31" y="9"/>
                    <a:pt x="20" y="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8"/>
            <p:cNvSpPr/>
            <p:nvPr/>
          </p:nvSpPr>
          <p:spPr>
            <a:xfrm>
              <a:off x="3759200" y="292576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15" y="1"/>
                  </a:moveTo>
                  <a:cubicBezTo>
                    <a:pt x="15" y="1"/>
                    <a:pt x="0" y="0"/>
                    <a:pt x="7" y="11"/>
                  </a:cubicBezTo>
                  <a:cubicBezTo>
                    <a:pt x="7" y="11"/>
                    <a:pt x="11" y="13"/>
                    <a:pt x="15" y="18"/>
                  </a:cubicBezTo>
                  <a:cubicBezTo>
                    <a:pt x="19" y="22"/>
                    <a:pt x="30" y="23"/>
                    <a:pt x="30" y="17"/>
                  </a:cubicBezTo>
                  <a:cubicBezTo>
                    <a:pt x="31" y="10"/>
                    <a:pt x="29" y="3"/>
                    <a:pt x="15" y="1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8"/>
            <p:cNvSpPr/>
            <p:nvPr/>
          </p:nvSpPr>
          <p:spPr>
            <a:xfrm>
              <a:off x="3784600" y="2949576"/>
              <a:ext cx="87313" cy="117475"/>
            </a:xfrm>
            <a:custGeom>
              <a:avLst/>
              <a:gdLst/>
              <a:ahLst/>
              <a:cxnLst/>
              <a:rect l="l" t="t" r="r" b="b"/>
              <a:pathLst>
                <a:path w="255" h="349" extrusionOk="0">
                  <a:moveTo>
                    <a:pt x="91" y="15"/>
                  </a:moveTo>
                  <a:cubicBezTo>
                    <a:pt x="91" y="15"/>
                    <a:pt x="64" y="6"/>
                    <a:pt x="55" y="23"/>
                  </a:cubicBezTo>
                  <a:cubicBezTo>
                    <a:pt x="46" y="40"/>
                    <a:pt x="50" y="42"/>
                    <a:pt x="25" y="49"/>
                  </a:cubicBezTo>
                  <a:cubicBezTo>
                    <a:pt x="0" y="56"/>
                    <a:pt x="19" y="71"/>
                    <a:pt x="19" y="71"/>
                  </a:cubicBezTo>
                  <a:cubicBezTo>
                    <a:pt x="19" y="71"/>
                    <a:pt x="27" y="77"/>
                    <a:pt x="17" y="82"/>
                  </a:cubicBezTo>
                  <a:cubicBezTo>
                    <a:pt x="7" y="88"/>
                    <a:pt x="3" y="104"/>
                    <a:pt x="8" y="114"/>
                  </a:cubicBezTo>
                  <a:cubicBezTo>
                    <a:pt x="12" y="124"/>
                    <a:pt x="25" y="147"/>
                    <a:pt x="35" y="151"/>
                  </a:cubicBezTo>
                  <a:cubicBezTo>
                    <a:pt x="44" y="155"/>
                    <a:pt x="71" y="159"/>
                    <a:pt x="77" y="152"/>
                  </a:cubicBezTo>
                  <a:cubicBezTo>
                    <a:pt x="83" y="145"/>
                    <a:pt x="87" y="144"/>
                    <a:pt x="95" y="151"/>
                  </a:cubicBezTo>
                  <a:cubicBezTo>
                    <a:pt x="102" y="158"/>
                    <a:pt x="126" y="154"/>
                    <a:pt x="123" y="160"/>
                  </a:cubicBezTo>
                  <a:cubicBezTo>
                    <a:pt x="120" y="167"/>
                    <a:pt x="108" y="182"/>
                    <a:pt x="118" y="199"/>
                  </a:cubicBezTo>
                  <a:cubicBezTo>
                    <a:pt x="127" y="217"/>
                    <a:pt x="134" y="231"/>
                    <a:pt x="123" y="241"/>
                  </a:cubicBezTo>
                  <a:cubicBezTo>
                    <a:pt x="111" y="250"/>
                    <a:pt x="112" y="263"/>
                    <a:pt x="122" y="274"/>
                  </a:cubicBezTo>
                  <a:cubicBezTo>
                    <a:pt x="122" y="274"/>
                    <a:pt x="114" y="296"/>
                    <a:pt x="122" y="306"/>
                  </a:cubicBezTo>
                  <a:cubicBezTo>
                    <a:pt x="129" y="316"/>
                    <a:pt x="128" y="330"/>
                    <a:pt x="125" y="336"/>
                  </a:cubicBezTo>
                  <a:cubicBezTo>
                    <a:pt x="122" y="343"/>
                    <a:pt x="125" y="339"/>
                    <a:pt x="125" y="339"/>
                  </a:cubicBezTo>
                  <a:cubicBezTo>
                    <a:pt x="125" y="339"/>
                    <a:pt x="123" y="349"/>
                    <a:pt x="129" y="344"/>
                  </a:cubicBezTo>
                  <a:cubicBezTo>
                    <a:pt x="134" y="338"/>
                    <a:pt x="255" y="232"/>
                    <a:pt x="235" y="58"/>
                  </a:cubicBezTo>
                  <a:cubicBezTo>
                    <a:pt x="235" y="58"/>
                    <a:pt x="206" y="61"/>
                    <a:pt x="203" y="52"/>
                  </a:cubicBezTo>
                  <a:cubicBezTo>
                    <a:pt x="200" y="44"/>
                    <a:pt x="190" y="41"/>
                    <a:pt x="171" y="44"/>
                  </a:cubicBezTo>
                  <a:cubicBezTo>
                    <a:pt x="152" y="47"/>
                    <a:pt x="159" y="39"/>
                    <a:pt x="153" y="36"/>
                  </a:cubicBezTo>
                  <a:cubicBezTo>
                    <a:pt x="146" y="34"/>
                    <a:pt x="139" y="35"/>
                    <a:pt x="139" y="35"/>
                  </a:cubicBezTo>
                  <a:cubicBezTo>
                    <a:pt x="139" y="35"/>
                    <a:pt x="159" y="0"/>
                    <a:pt x="91" y="15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8"/>
            <p:cNvSpPr/>
            <p:nvPr/>
          </p:nvSpPr>
          <p:spPr>
            <a:xfrm>
              <a:off x="3806825" y="2913063"/>
              <a:ext cx="55563" cy="47625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37" y="79"/>
                  </a:moveTo>
                  <a:cubicBezTo>
                    <a:pt x="37" y="79"/>
                    <a:pt x="40" y="91"/>
                    <a:pt x="32" y="88"/>
                  </a:cubicBezTo>
                  <a:cubicBezTo>
                    <a:pt x="24" y="85"/>
                    <a:pt x="2" y="78"/>
                    <a:pt x="1" y="98"/>
                  </a:cubicBezTo>
                  <a:cubicBezTo>
                    <a:pt x="0" y="118"/>
                    <a:pt x="18" y="118"/>
                    <a:pt x="34" y="114"/>
                  </a:cubicBezTo>
                  <a:cubicBezTo>
                    <a:pt x="49" y="111"/>
                    <a:pt x="57" y="92"/>
                    <a:pt x="57" y="92"/>
                  </a:cubicBezTo>
                  <a:cubicBezTo>
                    <a:pt x="57" y="92"/>
                    <a:pt x="73" y="100"/>
                    <a:pt x="79" y="90"/>
                  </a:cubicBezTo>
                  <a:cubicBezTo>
                    <a:pt x="79" y="90"/>
                    <a:pt x="86" y="109"/>
                    <a:pt x="96" y="112"/>
                  </a:cubicBezTo>
                  <a:cubicBezTo>
                    <a:pt x="96" y="112"/>
                    <a:pt x="87" y="113"/>
                    <a:pt x="88" y="122"/>
                  </a:cubicBezTo>
                  <a:cubicBezTo>
                    <a:pt x="90" y="131"/>
                    <a:pt x="116" y="127"/>
                    <a:pt x="111" y="110"/>
                  </a:cubicBezTo>
                  <a:cubicBezTo>
                    <a:pt x="105" y="92"/>
                    <a:pt x="78" y="95"/>
                    <a:pt x="94" y="86"/>
                  </a:cubicBezTo>
                  <a:cubicBezTo>
                    <a:pt x="110" y="76"/>
                    <a:pt x="117" y="103"/>
                    <a:pt x="118" y="110"/>
                  </a:cubicBezTo>
                  <a:cubicBezTo>
                    <a:pt x="118" y="117"/>
                    <a:pt x="112" y="134"/>
                    <a:pt x="126" y="128"/>
                  </a:cubicBezTo>
                  <a:cubicBezTo>
                    <a:pt x="140" y="121"/>
                    <a:pt x="137" y="101"/>
                    <a:pt x="141" y="112"/>
                  </a:cubicBezTo>
                  <a:cubicBezTo>
                    <a:pt x="145" y="122"/>
                    <a:pt x="137" y="134"/>
                    <a:pt x="150" y="135"/>
                  </a:cubicBezTo>
                  <a:cubicBezTo>
                    <a:pt x="163" y="136"/>
                    <a:pt x="166" y="138"/>
                    <a:pt x="166" y="138"/>
                  </a:cubicBezTo>
                  <a:cubicBezTo>
                    <a:pt x="166" y="138"/>
                    <a:pt x="144" y="53"/>
                    <a:pt x="97" y="0"/>
                  </a:cubicBezTo>
                  <a:cubicBezTo>
                    <a:pt x="97" y="0"/>
                    <a:pt x="97" y="6"/>
                    <a:pt x="85" y="7"/>
                  </a:cubicBezTo>
                  <a:cubicBezTo>
                    <a:pt x="73" y="7"/>
                    <a:pt x="66" y="22"/>
                    <a:pt x="74" y="30"/>
                  </a:cubicBezTo>
                  <a:cubicBezTo>
                    <a:pt x="82" y="39"/>
                    <a:pt x="94" y="34"/>
                    <a:pt x="94" y="41"/>
                  </a:cubicBezTo>
                  <a:cubicBezTo>
                    <a:pt x="94" y="47"/>
                    <a:pt x="92" y="50"/>
                    <a:pt x="82" y="46"/>
                  </a:cubicBezTo>
                  <a:cubicBezTo>
                    <a:pt x="73" y="42"/>
                    <a:pt x="67" y="43"/>
                    <a:pt x="64" y="51"/>
                  </a:cubicBezTo>
                  <a:cubicBezTo>
                    <a:pt x="62" y="60"/>
                    <a:pt x="58" y="66"/>
                    <a:pt x="52" y="63"/>
                  </a:cubicBezTo>
                  <a:cubicBezTo>
                    <a:pt x="45" y="60"/>
                    <a:pt x="30" y="65"/>
                    <a:pt x="37" y="79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8"/>
            <p:cNvSpPr/>
            <p:nvPr/>
          </p:nvSpPr>
          <p:spPr>
            <a:xfrm>
              <a:off x="3808413" y="2919413"/>
              <a:ext cx="17463" cy="15875"/>
            </a:xfrm>
            <a:custGeom>
              <a:avLst/>
              <a:gdLst/>
              <a:ahLst/>
              <a:cxnLst/>
              <a:rect l="l" t="t" r="r" b="b"/>
              <a:pathLst>
                <a:path w="53" h="48" extrusionOk="0">
                  <a:moveTo>
                    <a:pt x="13" y="15"/>
                  </a:moveTo>
                  <a:cubicBezTo>
                    <a:pt x="13" y="15"/>
                    <a:pt x="0" y="22"/>
                    <a:pt x="11" y="33"/>
                  </a:cubicBezTo>
                  <a:cubicBezTo>
                    <a:pt x="21" y="44"/>
                    <a:pt x="24" y="19"/>
                    <a:pt x="30" y="21"/>
                  </a:cubicBezTo>
                  <a:cubicBezTo>
                    <a:pt x="36" y="23"/>
                    <a:pt x="35" y="29"/>
                    <a:pt x="31" y="31"/>
                  </a:cubicBezTo>
                  <a:cubicBezTo>
                    <a:pt x="28" y="33"/>
                    <a:pt x="20" y="39"/>
                    <a:pt x="28" y="42"/>
                  </a:cubicBezTo>
                  <a:cubicBezTo>
                    <a:pt x="35" y="44"/>
                    <a:pt x="53" y="48"/>
                    <a:pt x="52" y="37"/>
                  </a:cubicBezTo>
                  <a:cubicBezTo>
                    <a:pt x="52" y="26"/>
                    <a:pt x="44" y="25"/>
                    <a:pt x="44" y="25"/>
                  </a:cubicBezTo>
                  <a:cubicBezTo>
                    <a:pt x="44" y="25"/>
                    <a:pt x="36" y="16"/>
                    <a:pt x="42" y="8"/>
                  </a:cubicBezTo>
                  <a:cubicBezTo>
                    <a:pt x="42" y="8"/>
                    <a:pt x="42" y="0"/>
                    <a:pt x="34" y="0"/>
                  </a:cubicBezTo>
                  <a:cubicBezTo>
                    <a:pt x="25" y="0"/>
                    <a:pt x="25" y="15"/>
                    <a:pt x="23" y="15"/>
                  </a:cubicBezTo>
                  <a:cubicBezTo>
                    <a:pt x="21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8"/>
            <p:cNvSpPr/>
            <p:nvPr/>
          </p:nvSpPr>
          <p:spPr>
            <a:xfrm>
              <a:off x="3562350" y="2974976"/>
              <a:ext cx="85725" cy="46038"/>
            </a:xfrm>
            <a:custGeom>
              <a:avLst/>
              <a:gdLst/>
              <a:ahLst/>
              <a:cxnLst/>
              <a:rect l="l" t="t" r="r" b="b"/>
              <a:pathLst>
                <a:path w="252" h="133" extrusionOk="0">
                  <a:moveTo>
                    <a:pt x="252" y="42"/>
                  </a:moveTo>
                  <a:cubicBezTo>
                    <a:pt x="252" y="62"/>
                    <a:pt x="252" y="81"/>
                    <a:pt x="252" y="101"/>
                  </a:cubicBezTo>
                  <a:cubicBezTo>
                    <a:pt x="238" y="101"/>
                    <a:pt x="223" y="101"/>
                    <a:pt x="209" y="101"/>
                  </a:cubicBezTo>
                  <a:cubicBezTo>
                    <a:pt x="205" y="101"/>
                    <a:pt x="200" y="101"/>
                    <a:pt x="194" y="104"/>
                  </a:cubicBezTo>
                  <a:cubicBezTo>
                    <a:pt x="189" y="106"/>
                    <a:pt x="186" y="109"/>
                    <a:pt x="182" y="113"/>
                  </a:cubicBezTo>
                  <a:cubicBezTo>
                    <a:pt x="172" y="120"/>
                    <a:pt x="161" y="122"/>
                    <a:pt x="158" y="122"/>
                  </a:cubicBezTo>
                  <a:cubicBezTo>
                    <a:pt x="154" y="123"/>
                    <a:pt x="140" y="125"/>
                    <a:pt x="128" y="118"/>
                  </a:cubicBezTo>
                  <a:cubicBezTo>
                    <a:pt x="123" y="115"/>
                    <a:pt x="124" y="114"/>
                    <a:pt x="118" y="110"/>
                  </a:cubicBezTo>
                  <a:cubicBezTo>
                    <a:pt x="115" y="107"/>
                    <a:pt x="103" y="100"/>
                    <a:pt x="88" y="101"/>
                  </a:cubicBezTo>
                  <a:cubicBezTo>
                    <a:pt x="81" y="101"/>
                    <a:pt x="71" y="101"/>
                    <a:pt x="65" y="109"/>
                  </a:cubicBezTo>
                  <a:cubicBezTo>
                    <a:pt x="56" y="118"/>
                    <a:pt x="59" y="131"/>
                    <a:pt x="59" y="133"/>
                  </a:cubicBezTo>
                  <a:cubicBezTo>
                    <a:pt x="39" y="133"/>
                    <a:pt x="19" y="133"/>
                    <a:pt x="0" y="133"/>
                  </a:cubicBezTo>
                  <a:cubicBezTo>
                    <a:pt x="0" y="126"/>
                    <a:pt x="0" y="118"/>
                    <a:pt x="2" y="108"/>
                  </a:cubicBezTo>
                  <a:cubicBezTo>
                    <a:pt x="4" y="102"/>
                    <a:pt x="6" y="91"/>
                    <a:pt x="13" y="80"/>
                  </a:cubicBezTo>
                  <a:cubicBezTo>
                    <a:pt x="25" y="61"/>
                    <a:pt x="42" y="52"/>
                    <a:pt x="50" y="49"/>
                  </a:cubicBezTo>
                  <a:cubicBezTo>
                    <a:pt x="60" y="44"/>
                    <a:pt x="69" y="43"/>
                    <a:pt x="75" y="42"/>
                  </a:cubicBezTo>
                  <a:cubicBezTo>
                    <a:pt x="81" y="42"/>
                    <a:pt x="88" y="41"/>
                    <a:pt x="95" y="41"/>
                  </a:cubicBezTo>
                  <a:cubicBezTo>
                    <a:pt x="97" y="41"/>
                    <a:pt x="102" y="40"/>
                    <a:pt x="106" y="37"/>
                  </a:cubicBezTo>
                  <a:cubicBezTo>
                    <a:pt x="114" y="31"/>
                    <a:pt x="116" y="22"/>
                    <a:pt x="116" y="20"/>
                  </a:cubicBezTo>
                  <a:cubicBezTo>
                    <a:pt x="116" y="14"/>
                    <a:pt x="115" y="7"/>
                    <a:pt x="115" y="0"/>
                  </a:cubicBezTo>
                  <a:cubicBezTo>
                    <a:pt x="138" y="0"/>
                    <a:pt x="162" y="0"/>
                    <a:pt x="185" y="0"/>
                  </a:cubicBezTo>
                  <a:cubicBezTo>
                    <a:pt x="185" y="7"/>
                    <a:pt x="185" y="13"/>
                    <a:pt x="185" y="19"/>
                  </a:cubicBezTo>
                  <a:cubicBezTo>
                    <a:pt x="185" y="22"/>
                    <a:pt x="186" y="28"/>
                    <a:pt x="191" y="33"/>
                  </a:cubicBezTo>
                  <a:cubicBezTo>
                    <a:pt x="197" y="40"/>
                    <a:pt x="203" y="41"/>
                    <a:pt x="205" y="42"/>
                  </a:cubicBezTo>
                  <a:cubicBezTo>
                    <a:pt x="221" y="42"/>
                    <a:pt x="236" y="42"/>
                    <a:pt x="252" y="42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8"/>
            <p:cNvSpPr/>
            <p:nvPr/>
          </p:nvSpPr>
          <p:spPr>
            <a:xfrm>
              <a:off x="3651250" y="2984501"/>
              <a:ext cx="14288" cy="30163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0" y="11"/>
                  </a:moveTo>
                  <a:cubicBezTo>
                    <a:pt x="1" y="11"/>
                    <a:pt x="5" y="10"/>
                    <a:pt x="8" y="6"/>
                  </a:cubicBezTo>
                  <a:cubicBezTo>
                    <a:pt x="10" y="4"/>
                    <a:pt x="11" y="2"/>
                    <a:pt x="11" y="0"/>
                  </a:cubicBezTo>
                  <a:cubicBezTo>
                    <a:pt x="21" y="0"/>
                    <a:pt x="31" y="0"/>
                    <a:pt x="41" y="0"/>
                  </a:cubicBezTo>
                  <a:cubicBezTo>
                    <a:pt x="41" y="29"/>
                    <a:pt x="41" y="57"/>
                    <a:pt x="41" y="86"/>
                  </a:cubicBezTo>
                  <a:cubicBezTo>
                    <a:pt x="31" y="86"/>
                    <a:pt x="21" y="86"/>
                    <a:pt x="11" y="86"/>
                  </a:cubicBezTo>
                  <a:cubicBezTo>
                    <a:pt x="11" y="85"/>
                    <a:pt x="9" y="82"/>
                    <a:pt x="6" y="79"/>
                  </a:cubicBezTo>
                  <a:cubicBezTo>
                    <a:pt x="4" y="77"/>
                    <a:pt x="1" y="76"/>
                    <a:pt x="0" y="75"/>
                  </a:cubicBezTo>
                  <a:cubicBezTo>
                    <a:pt x="0" y="54"/>
                    <a:pt x="0" y="33"/>
                    <a:pt x="0" y="11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8"/>
            <p:cNvSpPr/>
            <p:nvPr/>
          </p:nvSpPr>
          <p:spPr>
            <a:xfrm>
              <a:off x="3565525" y="3035301"/>
              <a:ext cx="12700" cy="23813"/>
            </a:xfrm>
            <a:custGeom>
              <a:avLst/>
              <a:gdLst/>
              <a:ahLst/>
              <a:cxnLst/>
              <a:rect l="l" t="t" r="r" b="b"/>
              <a:pathLst>
                <a:path w="40" h="71" extrusionOk="0">
                  <a:moveTo>
                    <a:pt x="20" y="0"/>
                  </a:moveTo>
                  <a:cubicBezTo>
                    <a:pt x="17" y="0"/>
                    <a:pt x="14" y="4"/>
                    <a:pt x="12" y="8"/>
                  </a:cubicBezTo>
                  <a:cubicBezTo>
                    <a:pt x="9" y="14"/>
                    <a:pt x="7" y="19"/>
                    <a:pt x="7" y="21"/>
                  </a:cubicBezTo>
                  <a:cubicBezTo>
                    <a:pt x="1" y="44"/>
                    <a:pt x="0" y="44"/>
                    <a:pt x="0" y="50"/>
                  </a:cubicBezTo>
                  <a:cubicBezTo>
                    <a:pt x="0" y="54"/>
                    <a:pt x="1" y="60"/>
                    <a:pt x="5" y="64"/>
                  </a:cubicBezTo>
                  <a:cubicBezTo>
                    <a:pt x="10" y="70"/>
                    <a:pt x="18" y="71"/>
                    <a:pt x="25" y="70"/>
                  </a:cubicBezTo>
                  <a:cubicBezTo>
                    <a:pt x="32" y="68"/>
                    <a:pt x="35" y="63"/>
                    <a:pt x="36" y="61"/>
                  </a:cubicBezTo>
                  <a:cubicBezTo>
                    <a:pt x="40" y="56"/>
                    <a:pt x="40" y="51"/>
                    <a:pt x="40" y="49"/>
                  </a:cubicBezTo>
                  <a:cubicBezTo>
                    <a:pt x="39" y="40"/>
                    <a:pt x="37" y="30"/>
                    <a:pt x="32" y="19"/>
                  </a:cubicBezTo>
                  <a:cubicBezTo>
                    <a:pt x="31" y="14"/>
                    <a:pt x="29" y="10"/>
                    <a:pt x="27" y="6"/>
                  </a:cubicBezTo>
                  <a:cubicBezTo>
                    <a:pt x="27" y="5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48"/>
            <p:cNvSpPr/>
            <p:nvPr/>
          </p:nvSpPr>
          <p:spPr>
            <a:xfrm>
              <a:off x="3559175" y="3022601"/>
              <a:ext cx="26988" cy="7938"/>
            </a:xfrm>
            <a:custGeom>
              <a:avLst/>
              <a:gdLst/>
              <a:ahLst/>
              <a:cxnLst/>
              <a:rect l="l" t="t" r="r" b="b"/>
              <a:pathLst>
                <a:path w="82" h="21" extrusionOk="0">
                  <a:moveTo>
                    <a:pt x="7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0"/>
                  </a:cubicBezTo>
                  <a:cubicBezTo>
                    <a:pt x="82" y="16"/>
                    <a:pt x="77" y="21"/>
                    <a:pt x="71" y="21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48"/>
            <p:cNvSpPr/>
            <p:nvPr/>
          </p:nvSpPr>
          <p:spPr>
            <a:xfrm>
              <a:off x="3598863" y="2968626"/>
              <a:ext cx="28575" cy="4763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78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10"/>
                    <a:pt x="81" y="13"/>
                    <a:pt x="78" y="13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8"/>
            <p:cNvSpPr/>
            <p:nvPr/>
          </p:nvSpPr>
          <p:spPr>
            <a:xfrm>
              <a:off x="3603625" y="2962276"/>
              <a:ext cx="20638" cy="4763"/>
            </a:xfrm>
            <a:custGeom>
              <a:avLst/>
              <a:gdLst/>
              <a:ahLst/>
              <a:cxnLst/>
              <a:rect l="l" t="t" r="r" b="b"/>
              <a:pathLst>
                <a:path w="65" h="13" extrusionOk="0">
                  <a:moveTo>
                    <a:pt x="58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2" y="0"/>
                    <a:pt x="65" y="3"/>
                    <a:pt x="65" y="7"/>
                  </a:cubicBezTo>
                  <a:cubicBezTo>
                    <a:pt x="65" y="10"/>
                    <a:pt x="62" y="13"/>
                    <a:pt x="58" y="13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8"/>
            <p:cNvSpPr/>
            <p:nvPr/>
          </p:nvSpPr>
          <p:spPr>
            <a:xfrm>
              <a:off x="3586163" y="2936876"/>
              <a:ext cx="57150" cy="23813"/>
            </a:xfrm>
            <a:custGeom>
              <a:avLst/>
              <a:gdLst/>
              <a:ahLst/>
              <a:cxnLst/>
              <a:rect l="l" t="t" r="r" b="b"/>
              <a:pathLst>
                <a:path w="169" h="71" extrusionOk="0">
                  <a:moveTo>
                    <a:pt x="69" y="71"/>
                  </a:moveTo>
                  <a:cubicBezTo>
                    <a:pt x="79" y="71"/>
                    <a:pt x="89" y="71"/>
                    <a:pt x="99" y="71"/>
                  </a:cubicBezTo>
                  <a:cubicBezTo>
                    <a:pt x="99" y="63"/>
                    <a:pt x="99" y="54"/>
                    <a:pt x="99" y="46"/>
                  </a:cubicBezTo>
                  <a:cubicBezTo>
                    <a:pt x="100" y="46"/>
                    <a:pt x="102" y="45"/>
                    <a:pt x="104" y="44"/>
                  </a:cubicBezTo>
                  <a:cubicBezTo>
                    <a:pt x="106" y="42"/>
                    <a:pt x="108" y="41"/>
                    <a:pt x="109" y="39"/>
                  </a:cubicBezTo>
                  <a:cubicBezTo>
                    <a:pt x="120" y="42"/>
                    <a:pt x="131" y="45"/>
                    <a:pt x="142" y="48"/>
                  </a:cubicBezTo>
                  <a:cubicBezTo>
                    <a:pt x="143" y="48"/>
                    <a:pt x="155" y="50"/>
                    <a:pt x="163" y="40"/>
                  </a:cubicBezTo>
                  <a:cubicBezTo>
                    <a:pt x="169" y="34"/>
                    <a:pt x="169" y="27"/>
                    <a:pt x="169" y="25"/>
                  </a:cubicBezTo>
                  <a:cubicBezTo>
                    <a:pt x="169" y="23"/>
                    <a:pt x="169" y="16"/>
                    <a:pt x="163" y="9"/>
                  </a:cubicBezTo>
                  <a:cubicBezTo>
                    <a:pt x="157" y="2"/>
                    <a:pt x="147" y="2"/>
                    <a:pt x="146" y="2"/>
                  </a:cubicBezTo>
                  <a:cubicBezTo>
                    <a:pt x="142" y="2"/>
                    <a:pt x="138" y="3"/>
                    <a:pt x="134" y="4"/>
                  </a:cubicBezTo>
                  <a:cubicBezTo>
                    <a:pt x="124" y="6"/>
                    <a:pt x="115" y="8"/>
                    <a:pt x="106" y="11"/>
                  </a:cubicBezTo>
                  <a:cubicBezTo>
                    <a:pt x="104" y="9"/>
                    <a:pt x="96" y="3"/>
                    <a:pt x="84" y="3"/>
                  </a:cubicBezTo>
                  <a:cubicBezTo>
                    <a:pt x="72" y="3"/>
                    <a:pt x="63" y="9"/>
                    <a:pt x="61" y="11"/>
                  </a:cubicBezTo>
                  <a:cubicBezTo>
                    <a:pt x="51" y="8"/>
                    <a:pt x="40" y="5"/>
                    <a:pt x="30" y="2"/>
                  </a:cubicBezTo>
                  <a:cubicBezTo>
                    <a:pt x="21" y="0"/>
                    <a:pt x="11" y="3"/>
                    <a:pt x="5" y="10"/>
                  </a:cubicBezTo>
                  <a:cubicBezTo>
                    <a:pt x="0" y="16"/>
                    <a:pt x="0" y="25"/>
                    <a:pt x="0" y="27"/>
                  </a:cubicBezTo>
                  <a:cubicBezTo>
                    <a:pt x="0" y="29"/>
                    <a:pt x="1" y="35"/>
                    <a:pt x="5" y="39"/>
                  </a:cubicBezTo>
                  <a:cubicBezTo>
                    <a:pt x="13" y="49"/>
                    <a:pt x="25" y="48"/>
                    <a:pt x="27" y="48"/>
                  </a:cubicBezTo>
                  <a:cubicBezTo>
                    <a:pt x="33" y="47"/>
                    <a:pt x="39" y="45"/>
                    <a:pt x="45" y="43"/>
                  </a:cubicBezTo>
                  <a:cubicBezTo>
                    <a:pt x="50" y="42"/>
                    <a:pt x="55" y="41"/>
                    <a:pt x="60" y="39"/>
                  </a:cubicBezTo>
                  <a:cubicBezTo>
                    <a:pt x="61" y="40"/>
                    <a:pt x="62" y="42"/>
                    <a:pt x="64" y="43"/>
                  </a:cubicBezTo>
                  <a:cubicBezTo>
                    <a:pt x="66" y="45"/>
                    <a:pt x="68" y="46"/>
                    <a:pt x="69" y="46"/>
                  </a:cubicBezTo>
                  <a:cubicBezTo>
                    <a:pt x="69" y="54"/>
                    <a:pt x="69" y="63"/>
                    <a:pt x="69" y="71"/>
                  </a:cubicBezTo>
                  <a:close/>
                </a:path>
              </a:pathLst>
            </a:custGeom>
            <a:solidFill>
              <a:srgbClr val="1A9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2" name="Google Shape;2732;p48"/>
          <p:cNvGrpSpPr/>
          <p:nvPr/>
        </p:nvGrpSpPr>
        <p:grpSpPr>
          <a:xfrm>
            <a:off x="6393551" y="1705309"/>
            <a:ext cx="3194329" cy="2518093"/>
            <a:chOff x="222250" y="3714750"/>
            <a:chExt cx="569913" cy="449263"/>
          </a:xfrm>
        </p:grpSpPr>
        <p:sp>
          <p:nvSpPr>
            <p:cNvPr id="2733" name="Google Shape;2733;p48"/>
            <p:cNvSpPr/>
            <p:nvPr/>
          </p:nvSpPr>
          <p:spPr>
            <a:xfrm>
              <a:off x="242888" y="4060825"/>
              <a:ext cx="538163" cy="103188"/>
            </a:xfrm>
            <a:prstGeom prst="ellipse">
              <a:avLst/>
            </a:prstGeom>
            <a:solidFill>
              <a:srgbClr val="C7E7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8"/>
            <p:cNvSpPr/>
            <p:nvPr/>
          </p:nvSpPr>
          <p:spPr>
            <a:xfrm>
              <a:off x="450850" y="394017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110" h="141" extrusionOk="0">
                  <a:moveTo>
                    <a:pt x="107" y="5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" y="67"/>
                    <a:pt x="1" y="68"/>
                  </a:cubicBezTo>
                  <a:cubicBezTo>
                    <a:pt x="0" y="70"/>
                    <a:pt x="27" y="118"/>
                    <a:pt x="27" y="118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87" y="117"/>
                    <a:pt x="110" y="75"/>
                  </a:cubicBezTo>
                  <a:cubicBezTo>
                    <a:pt x="107" y="50"/>
                    <a:pt x="107" y="50"/>
                    <a:pt x="107" y="50"/>
                  </a:cubicBezTo>
                </a:path>
              </a:pathLst>
            </a:custGeom>
            <a:solidFill>
              <a:srgbClr val="0080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8"/>
            <p:cNvSpPr/>
            <p:nvPr/>
          </p:nvSpPr>
          <p:spPr>
            <a:xfrm>
              <a:off x="463550" y="3949700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74" h="57" extrusionOk="0">
                  <a:moveTo>
                    <a:pt x="71" y="56"/>
                  </a:moveTo>
                  <a:cubicBezTo>
                    <a:pt x="74" y="52"/>
                    <a:pt x="74" y="52"/>
                    <a:pt x="74" y="5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2"/>
                    <a:pt x="18" y="39"/>
                  </a:cubicBezTo>
                  <a:cubicBezTo>
                    <a:pt x="18" y="39"/>
                    <a:pt x="26" y="36"/>
                    <a:pt x="28" y="36"/>
                  </a:cubicBezTo>
                  <a:cubicBezTo>
                    <a:pt x="31" y="37"/>
                    <a:pt x="35" y="37"/>
                    <a:pt x="37" y="40"/>
                  </a:cubicBezTo>
                  <a:cubicBezTo>
                    <a:pt x="37" y="40"/>
                    <a:pt x="41" y="43"/>
                    <a:pt x="47" y="57"/>
                  </a:cubicBezTo>
                  <a:cubicBezTo>
                    <a:pt x="47" y="57"/>
                    <a:pt x="71" y="53"/>
                    <a:pt x="71" y="56"/>
                  </a:cubicBezTo>
                  <a:close/>
                </a:path>
              </a:pathLst>
            </a:custGeom>
            <a:solidFill>
              <a:srgbClr val="006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8"/>
            <p:cNvSpPr/>
            <p:nvPr/>
          </p:nvSpPr>
          <p:spPr>
            <a:xfrm>
              <a:off x="454025" y="3948113"/>
              <a:ext cx="19050" cy="41275"/>
            </a:xfrm>
            <a:custGeom>
              <a:avLst/>
              <a:gdLst/>
              <a:ahLst/>
              <a:cxnLst/>
              <a:rect l="l" t="t" r="r" b="b"/>
              <a:pathLst>
                <a:path w="56" h="121" extrusionOk="0">
                  <a:moveTo>
                    <a:pt x="23" y="0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35" y="55"/>
                    <a:pt x="46" y="49"/>
                  </a:cubicBezTo>
                  <a:cubicBezTo>
                    <a:pt x="46" y="49"/>
                    <a:pt x="56" y="61"/>
                    <a:pt x="50" y="114"/>
                  </a:cubicBezTo>
                  <a:cubicBezTo>
                    <a:pt x="50" y="114"/>
                    <a:pt x="44" y="119"/>
                    <a:pt x="43" y="120"/>
                  </a:cubicBezTo>
                  <a:cubicBezTo>
                    <a:pt x="42" y="121"/>
                    <a:pt x="30" y="62"/>
                    <a:pt x="30" y="6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006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8"/>
            <p:cNvSpPr/>
            <p:nvPr/>
          </p:nvSpPr>
          <p:spPr>
            <a:xfrm>
              <a:off x="222250" y="3722688"/>
              <a:ext cx="557213" cy="285750"/>
            </a:xfrm>
            <a:custGeom>
              <a:avLst/>
              <a:gdLst/>
              <a:ahLst/>
              <a:cxnLst/>
              <a:rect l="l" t="t" r="r" b="b"/>
              <a:pathLst>
                <a:path w="1652" h="845" extrusionOk="0">
                  <a:moveTo>
                    <a:pt x="1643" y="1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06" y="1"/>
                    <a:pt x="2" y="108"/>
                    <a:pt x="1" y="239"/>
                  </a:cubicBezTo>
                  <a:cubicBezTo>
                    <a:pt x="0" y="373"/>
                    <a:pt x="105" y="481"/>
                    <a:pt x="236" y="482"/>
                  </a:cubicBezTo>
                  <a:cubicBezTo>
                    <a:pt x="237" y="482"/>
                    <a:pt x="238" y="482"/>
                    <a:pt x="239" y="482"/>
                  </a:cubicBezTo>
                  <a:cubicBezTo>
                    <a:pt x="239" y="483"/>
                    <a:pt x="239" y="483"/>
                    <a:pt x="239" y="48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629" y="484"/>
                    <a:pt x="683" y="538"/>
                    <a:pt x="683" y="604"/>
                  </a:cubicBezTo>
                  <a:cubicBezTo>
                    <a:pt x="683" y="671"/>
                    <a:pt x="629" y="725"/>
                    <a:pt x="562" y="725"/>
                  </a:cubicBezTo>
                  <a:cubicBezTo>
                    <a:pt x="236" y="724"/>
                    <a:pt x="236" y="724"/>
                    <a:pt x="236" y="724"/>
                  </a:cubicBezTo>
                  <a:cubicBezTo>
                    <a:pt x="236" y="844"/>
                    <a:pt x="236" y="844"/>
                    <a:pt x="236" y="844"/>
                  </a:cubicBezTo>
                  <a:cubicBezTo>
                    <a:pt x="573" y="845"/>
                    <a:pt x="573" y="845"/>
                    <a:pt x="573" y="845"/>
                  </a:cubicBezTo>
                  <a:cubicBezTo>
                    <a:pt x="634" y="845"/>
                    <a:pt x="689" y="824"/>
                    <a:pt x="732" y="788"/>
                  </a:cubicBezTo>
                  <a:cubicBezTo>
                    <a:pt x="734" y="767"/>
                    <a:pt x="737" y="745"/>
                    <a:pt x="733" y="724"/>
                  </a:cubicBezTo>
                  <a:cubicBezTo>
                    <a:pt x="723" y="726"/>
                    <a:pt x="714" y="726"/>
                    <a:pt x="704" y="722"/>
                  </a:cubicBezTo>
                  <a:cubicBezTo>
                    <a:pt x="703" y="722"/>
                    <a:pt x="702" y="721"/>
                    <a:pt x="703" y="720"/>
                  </a:cubicBezTo>
                  <a:cubicBezTo>
                    <a:pt x="706" y="705"/>
                    <a:pt x="708" y="690"/>
                    <a:pt x="709" y="675"/>
                  </a:cubicBezTo>
                  <a:cubicBezTo>
                    <a:pt x="709" y="675"/>
                    <a:pt x="709" y="674"/>
                    <a:pt x="710" y="674"/>
                  </a:cubicBezTo>
                  <a:cubicBezTo>
                    <a:pt x="710" y="674"/>
                    <a:pt x="710" y="674"/>
                    <a:pt x="710" y="674"/>
                  </a:cubicBezTo>
                  <a:cubicBezTo>
                    <a:pt x="710" y="673"/>
                    <a:pt x="710" y="673"/>
                    <a:pt x="710" y="673"/>
                  </a:cubicBezTo>
                  <a:cubicBezTo>
                    <a:pt x="711" y="673"/>
                    <a:pt x="712" y="673"/>
                    <a:pt x="713" y="673"/>
                  </a:cubicBezTo>
                  <a:cubicBezTo>
                    <a:pt x="713" y="674"/>
                    <a:pt x="713" y="674"/>
                    <a:pt x="713" y="675"/>
                  </a:cubicBezTo>
                  <a:cubicBezTo>
                    <a:pt x="717" y="683"/>
                    <a:pt x="715" y="692"/>
                    <a:pt x="718" y="700"/>
                  </a:cubicBezTo>
                  <a:cubicBezTo>
                    <a:pt x="720" y="711"/>
                    <a:pt x="728" y="708"/>
                    <a:pt x="735" y="706"/>
                  </a:cubicBezTo>
                  <a:cubicBezTo>
                    <a:pt x="740" y="705"/>
                    <a:pt x="744" y="703"/>
                    <a:pt x="748" y="704"/>
                  </a:cubicBezTo>
                  <a:cubicBezTo>
                    <a:pt x="755" y="707"/>
                    <a:pt x="760" y="717"/>
                    <a:pt x="764" y="725"/>
                  </a:cubicBezTo>
                  <a:cubicBezTo>
                    <a:pt x="767" y="725"/>
                    <a:pt x="771" y="723"/>
                    <a:pt x="774" y="723"/>
                  </a:cubicBezTo>
                  <a:cubicBezTo>
                    <a:pt x="779" y="722"/>
                    <a:pt x="784" y="722"/>
                    <a:pt x="789" y="722"/>
                  </a:cubicBezTo>
                  <a:cubicBezTo>
                    <a:pt x="810" y="685"/>
                    <a:pt x="823" y="642"/>
                    <a:pt x="823" y="596"/>
                  </a:cubicBezTo>
                  <a:cubicBezTo>
                    <a:pt x="823" y="459"/>
                    <a:pt x="711" y="347"/>
                    <a:pt x="574" y="347"/>
                  </a:cubicBezTo>
                  <a:cubicBezTo>
                    <a:pt x="242" y="346"/>
                    <a:pt x="242" y="346"/>
                    <a:pt x="242" y="346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186" y="345"/>
                    <a:pt x="142" y="300"/>
                    <a:pt x="143" y="245"/>
                  </a:cubicBezTo>
                  <a:cubicBezTo>
                    <a:pt x="143" y="193"/>
                    <a:pt x="183" y="150"/>
                    <a:pt x="233" y="146"/>
                  </a:cubicBezTo>
                  <a:cubicBezTo>
                    <a:pt x="234" y="146"/>
                    <a:pt x="235" y="146"/>
                    <a:pt x="236" y="146"/>
                  </a:cubicBezTo>
                  <a:cubicBezTo>
                    <a:pt x="255" y="146"/>
                    <a:pt x="255" y="146"/>
                    <a:pt x="255" y="146"/>
                  </a:cubicBezTo>
                  <a:cubicBezTo>
                    <a:pt x="256" y="147"/>
                    <a:pt x="258" y="147"/>
                    <a:pt x="259" y="147"/>
                  </a:cubicBezTo>
                  <a:cubicBezTo>
                    <a:pt x="457" y="148"/>
                    <a:pt x="457" y="148"/>
                    <a:pt x="457" y="148"/>
                  </a:cubicBezTo>
                  <a:cubicBezTo>
                    <a:pt x="457" y="148"/>
                    <a:pt x="457" y="148"/>
                    <a:pt x="457" y="148"/>
                  </a:cubicBezTo>
                  <a:cubicBezTo>
                    <a:pt x="1642" y="156"/>
                    <a:pt x="1642" y="156"/>
                    <a:pt x="1642" y="156"/>
                  </a:cubicBezTo>
                  <a:cubicBezTo>
                    <a:pt x="1647" y="156"/>
                    <a:pt x="1651" y="152"/>
                    <a:pt x="1651" y="147"/>
                  </a:cubicBezTo>
                  <a:cubicBezTo>
                    <a:pt x="1652" y="18"/>
                    <a:pt x="1652" y="18"/>
                    <a:pt x="1652" y="18"/>
                  </a:cubicBezTo>
                  <a:cubicBezTo>
                    <a:pt x="1652" y="14"/>
                    <a:pt x="1648" y="10"/>
                    <a:pt x="1643" y="10"/>
                  </a:cubicBezTo>
                </a:path>
              </a:pathLst>
            </a:custGeom>
            <a:solidFill>
              <a:srgbClr val="00A7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8"/>
            <p:cNvSpPr/>
            <p:nvPr/>
          </p:nvSpPr>
          <p:spPr>
            <a:xfrm>
              <a:off x="222250" y="3722688"/>
              <a:ext cx="557213" cy="285750"/>
            </a:xfrm>
            <a:custGeom>
              <a:avLst/>
              <a:gdLst/>
              <a:ahLst/>
              <a:cxnLst/>
              <a:rect l="l" t="t" r="r" b="b"/>
              <a:pathLst>
                <a:path w="1652" h="845" extrusionOk="0">
                  <a:moveTo>
                    <a:pt x="1643" y="1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06" y="1"/>
                    <a:pt x="2" y="108"/>
                    <a:pt x="1" y="239"/>
                  </a:cubicBezTo>
                  <a:cubicBezTo>
                    <a:pt x="0" y="373"/>
                    <a:pt x="105" y="481"/>
                    <a:pt x="236" y="482"/>
                  </a:cubicBezTo>
                  <a:cubicBezTo>
                    <a:pt x="237" y="482"/>
                    <a:pt x="238" y="482"/>
                    <a:pt x="239" y="482"/>
                  </a:cubicBezTo>
                  <a:cubicBezTo>
                    <a:pt x="239" y="483"/>
                    <a:pt x="239" y="483"/>
                    <a:pt x="239" y="48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629" y="484"/>
                    <a:pt x="683" y="538"/>
                    <a:pt x="683" y="604"/>
                  </a:cubicBezTo>
                  <a:cubicBezTo>
                    <a:pt x="683" y="671"/>
                    <a:pt x="629" y="725"/>
                    <a:pt x="562" y="725"/>
                  </a:cubicBezTo>
                  <a:cubicBezTo>
                    <a:pt x="236" y="724"/>
                    <a:pt x="236" y="724"/>
                    <a:pt x="236" y="724"/>
                  </a:cubicBezTo>
                  <a:cubicBezTo>
                    <a:pt x="236" y="844"/>
                    <a:pt x="236" y="844"/>
                    <a:pt x="236" y="844"/>
                  </a:cubicBezTo>
                  <a:cubicBezTo>
                    <a:pt x="573" y="845"/>
                    <a:pt x="573" y="845"/>
                    <a:pt x="573" y="845"/>
                  </a:cubicBezTo>
                  <a:cubicBezTo>
                    <a:pt x="634" y="845"/>
                    <a:pt x="689" y="824"/>
                    <a:pt x="732" y="788"/>
                  </a:cubicBezTo>
                  <a:cubicBezTo>
                    <a:pt x="734" y="767"/>
                    <a:pt x="737" y="745"/>
                    <a:pt x="733" y="724"/>
                  </a:cubicBezTo>
                  <a:cubicBezTo>
                    <a:pt x="723" y="726"/>
                    <a:pt x="714" y="726"/>
                    <a:pt x="704" y="722"/>
                  </a:cubicBezTo>
                  <a:cubicBezTo>
                    <a:pt x="703" y="722"/>
                    <a:pt x="702" y="721"/>
                    <a:pt x="703" y="720"/>
                  </a:cubicBezTo>
                  <a:cubicBezTo>
                    <a:pt x="706" y="705"/>
                    <a:pt x="708" y="690"/>
                    <a:pt x="709" y="675"/>
                  </a:cubicBezTo>
                  <a:cubicBezTo>
                    <a:pt x="709" y="675"/>
                    <a:pt x="709" y="674"/>
                    <a:pt x="710" y="674"/>
                  </a:cubicBezTo>
                  <a:cubicBezTo>
                    <a:pt x="710" y="674"/>
                    <a:pt x="710" y="674"/>
                    <a:pt x="710" y="674"/>
                  </a:cubicBezTo>
                  <a:cubicBezTo>
                    <a:pt x="710" y="673"/>
                    <a:pt x="710" y="673"/>
                    <a:pt x="710" y="673"/>
                  </a:cubicBezTo>
                  <a:cubicBezTo>
                    <a:pt x="711" y="673"/>
                    <a:pt x="712" y="673"/>
                    <a:pt x="713" y="673"/>
                  </a:cubicBezTo>
                  <a:cubicBezTo>
                    <a:pt x="713" y="674"/>
                    <a:pt x="713" y="674"/>
                    <a:pt x="713" y="675"/>
                  </a:cubicBezTo>
                  <a:cubicBezTo>
                    <a:pt x="717" y="683"/>
                    <a:pt x="715" y="692"/>
                    <a:pt x="718" y="700"/>
                  </a:cubicBezTo>
                  <a:cubicBezTo>
                    <a:pt x="720" y="711"/>
                    <a:pt x="728" y="708"/>
                    <a:pt x="735" y="706"/>
                  </a:cubicBezTo>
                  <a:cubicBezTo>
                    <a:pt x="740" y="705"/>
                    <a:pt x="744" y="703"/>
                    <a:pt x="748" y="704"/>
                  </a:cubicBezTo>
                  <a:cubicBezTo>
                    <a:pt x="755" y="707"/>
                    <a:pt x="760" y="717"/>
                    <a:pt x="764" y="725"/>
                  </a:cubicBezTo>
                  <a:cubicBezTo>
                    <a:pt x="767" y="725"/>
                    <a:pt x="771" y="723"/>
                    <a:pt x="774" y="723"/>
                  </a:cubicBezTo>
                  <a:cubicBezTo>
                    <a:pt x="779" y="722"/>
                    <a:pt x="784" y="722"/>
                    <a:pt x="789" y="722"/>
                  </a:cubicBezTo>
                  <a:cubicBezTo>
                    <a:pt x="810" y="685"/>
                    <a:pt x="823" y="642"/>
                    <a:pt x="823" y="596"/>
                  </a:cubicBezTo>
                  <a:cubicBezTo>
                    <a:pt x="823" y="459"/>
                    <a:pt x="711" y="347"/>
                    <a:pt x="574" y="347"/>
                  </a:cubicBezTo>
                  <a:cubicBezTo>
                    <a:pt x="242" y="346"/>
                    <a:pt x="242" y="346"/>
                    <a:pt x="242" y="346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186" y="345"/>
                    <a:pt x="142" y="300"/>
                    <a:pt x="143" y="245"/>
                  </a:cubicBezTo>
                  <a:cubicBezTo>
                    <a:pt x="143" y="193"/>
                    <a:pt x="183" y="150"/>
                    <a:pt x="233" y="146"/>
                  </a:cubicBezTo>
                  <a:cubicBezTo>
                    <a:pt x="234" y="146"/>
                    <a:pt x="235" y="146"/>
                    <a:pt x="236" y="146"/>
                  </a:cubicBezTo>
                  <a:cubicBezTo>
                    <a:pt x="255" y="146"/>
                    <a:pt x="255" y="146"/>
                    <a:pt x="255" y="146"/>
                  </a:cubicBezTo>
                  <a:cubicBezTo>
                    <a:pt x="256" y="147"/>
                    <a:pt x="258" y="147"/>
                    <a:pt x="259" y="147"/>
                  </a:cubicBezTo>
                  <a:cubicBezTo>
                    <a:pt x="457" y="148"/>
                    <a:pt x="457" y="148"/>
                    <a:pt x="457" y="148"/>
                  </a:cubicBezTo>
                  <a:cubicBezTo>
                    <a:pt x="457" y="148"/>
                    <a:pt x="457" y="148"/>
                    <a:pt x="457" y="148"/>
                  </a:cubicBezTo>
                  <a:cubicBezTo>
                    <a:pt x="1642" y="156"/>
                    <a:pt x="1642" y="156"/>
                    <a:pt x="1642" y="156"/>
                  </a:cubicBezTo>
                  <a:cubicBezTo>
                    <a:pt x="1647" y="156"/>
                    <a:pt x="1651" y="152"/>
                    <a:pt x="1651" y="147"/>
                  </a:cubicBezTo>
                  <a:cubicBezTo>
                    <a:pt x="1652" y="18"/>
                    <a:pt x="1652" y="18"/>
                    <a:pt x="1652" y="18"/>
                  </a:cubicBezTo>
                  <a:cubicBezTo>
                    <a:pt x="1652" y="14"/>
                    <a:pt x="1648" y="10"/>
                    <a:pt x="1643" y="10"/>
                  </a:cubicBezTo>
                </a:path>
              </a:pathLst>
            </a:custGeom>
            <a:solidFill>
              <a:srgbClr val="00A7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8"/>
            <p:cNvSpPr/>
            <p:nvPr/>
          </p:nvSpPr>
          <p:spPr>
            <a:xfrm>
              <a:off x="263525" y="3871913"/>
              <a:ext cx="212725" cy="112713"/>
            </a:xfrm>
            <a:custGeom>
              <a:avLst/>
              <a:gdLst/>
              <a:ahLst/>
              <a:cxnLst/>
              <a:rect l="l" t="t" r="r" b="b"/>
              <a:pathLst>
                <a:path w="628" h="330" extrusionOk="0">
                  <a:moveTo>
                    <a:pt x="438" y="282"/>
                  </a:moveTo>
                  <a:cubicBezTo>
                    <a:pt x="112" y="281"/>
                    <a:pt x="112" y="281"/>
                    <a:pt x="112" y="281"/>
                  </a:cubicBezTo>
                  <a:cubicBezTo>
                    <a:pt x="112" y="330"/>
                    <a:pt x="112" y="330"/>
                    <a:pt x="112" y="330"/>
                  </a:cubicBezTo>
                  <a:cubicBezTo>
                    <a:pt x="139" y="330"/>
                    <a:pt x="166" y="329"/>
                    <a:pt x="193" y="326"/>
                  </a:cubicBezTo>
                  <a:cubicBezTo>
                    <a:pt x="262" y="321"/>
                    <a:pt x="330" y="312"/>
                    <a:pt x="399" y="312"/>
                  </a:cubicBezTo>
                  <a:cubicBezTo>
                    <a:pt x="430" y="313"/>
                    <a:pt x="460" y="313"/>
                    <a:pt x="490" y="305"/>
                  </a:cubicBezTo>
                  <a:cubicBezTo>
                    <a:pt x="514" y="299"/>
                    <a:pt x="539" y="287"/>
                    <a:pt x="548" y="262"/>
                  </a:cubicBezTo>
                  <a:cubicBezTo>
                    <a:pt x="554" y="243"/>
                    <a:pt x="556" y="223"/>
                    <a:pt x="566" y="206"/>
                  </a:cubicBezTo>
                  <a:cubicBezTo>
                    <a:pt x="576" y="191"/>
                    <a:pt x="591" y="185"/>
                    <a:pt x="605" y="175"/>
                  </a:cubicBezTo>
                  <a:cubicBezTo>
                    <a:pt x="628" y="160"/>
                    <a:pt x="621" y="136"/>
                    <a:pt x="615" y="113"/>
                  </a:cubicBezTo>
                  <a:cubicBezTo>
                    <a:pt x="607" y="86"/>
                    <a:pt x="612" y="54"/>
                    <a:pt x="590" y="33"/>
                  </a:cubicBezTo>
                  <a:cubicBezTo>
                    <a:pt x="559" y="2"/>
                    <a:pt x="505" y="5"/>
                    <a:pt x="464" y="6"/>
                  </a:cubicBezTo>
                  <a:cubicBezTo>
                    <a:pt x="404" y="8"/>
                    <a:pt x="343" y="7"/>
                    <a:pt x="282" y="3"/>
                  </a:cubicBezTo>
                  <a:cubicBezTo>
                    <a:pt x="236" y="0"/>
                    <a:pt x="191" y="5"/>
                    <a:pt x="146" y="11"/>
                  </a:cubicBezTo>
                  <a:cubicBezTo>
                    <a:pt x="102" y="15"/>
                    <a:pt x="58" y="20"/>
                    <a:pt x="14" y="13"/>
                  </a:cubicBezTo>
                  <a:cubicBezTo>
                    <a:pt x="9" y="12"/>
                    <a:pt x="4" y="11"/>
                    <a:pt x="0" y="10"/>
                  </a:cubicBezTo>
                  <a:cubicBezTo>
                    <a:pt x="33" y="28"/>
                    <a:pt x="71" y="39"/>
                    <a:pt x="112" y="39"/>
                  </a:cubicBezTo>
                  <a:cubicBezTo>
                    <a:pt x="113" y="39"/>
                    <a:pt x="114" y="39"/>
                    <a:pt x="115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439" y="41"/>
                    <a:pt x="439" y="41"/>
                    <a:pt x="439" y="41"/>
                  </a:cubicBezTo>
                  <a:cubicBezTo>
                    <a:pt x="505" y="41"/>
                    <a:pt x="559" y="95"/>
                    <a:pt x="559" y="161"/>
                  </a:cubicBezTo>
                  <a:cubicBezTo>
                    <a:pt x="559" y="228"/>
                    <a:pt x="505" y="282"/>
                    <a:pt x="438" y="282"/>
                  </a:cubicBezTo>
                </a:path>
              </a:pathLst>
            </a:custGeom>
            <a:solidFill>
              <a:srgbClr val="00A2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8"/>
            <p:cNvSpPr/>
            <p:nvPr/>
          </p:nvSpPr>
          <p:spPr>
            <a:xfrm>
              <a:off x="242888" y="3756025"/>
              <a:ext cx="536575" cy="101600"/>
            </a:xfrm>
            <a:custGeom>
              <a:avLst/>
              <a:gdLst/>
              <a:ahLst/>
              <a:cxnLst/>
              <a:rect l="l" t="t" r="r" b="b"/>
              <a:pathLst>
                <a:path w="1589" h="297" extrusionOk="0">
                  <a:moveTo>
                    <a:pt x="1017" y="8"/>
                  </a:moveTo>
                  <a:cubicBezTo>
                    <a:pt x="818" y="6"/>
                    <a:pt x="620" y="2"/>
                    <a:pt x="422" y="1"/>
                  </a:cubicBezTo>
                  <a:cubicBezTo>
                    <a:pt x="347" y="1"/>
                    <a:pt x="271" y="0"/>
                    <a:pt x="196" y="1"/>
                  </a:cubicBezTo>
                  <a:cubicBezTo>
                    <a:pt x="144" y="1"/>
                    <a:pt x="81" y="3"/>
                    <a:pt x="39" y="37"/>
                  </a:cubicBezTo>
                  <a:cubicBezTo>
                    <a:pt x="17" y="54"/>
                    <a:pt x="0" y="84"/>
                    <a:pt x="7" y="111"/>
                  </a:cubicBezTo>
                  <a:cubicBezTo>
                    <a:pt x="14" y="143"/>
                    <a:pt x="46" y="163"/>
                    <a:pt x="61" y="191"/>
                  </a:cubicBezTo>
                  <a:cubicBezTo>
                    <a:pt x="76" y="219"/>
                    <a:pt x="85" y="250"/>
                    <a:pt x="109" y="271"/>
                  </a:cubicBezTo>
                  <a:cubicBezTo>
                    <a:pt x="139" y="296"/>
                    <a:pt x="179" y="297"/>
                    <a:pt x="215" y="292"/>
                  </a:cubicBezTo>
                  <a:cubicBezTo>
                    <a:pt x="257" y="286"/>
                    <a:pt x="295" y="272"/>
                    <a:pt x="334" y="258"/>
                  </a:cubicBezTo>
                  <a:cubicBezTo>
                    <a:pt x="345" y="253"/>
                    <a:pt x="357" y="249"/>
                    <a:pt x="368" y="246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80" y="244"/>
                    <a:pt x="180" y="244"/>
                    <a:pt x="180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24" y="244"/>
                    <a:pt x="80" y="199"/>
                    <a:pt x="81" y="144"/>
                  </a:cubicBezTo>
                  <a:cubicBezTo>
                    <a:pt x="81" y="92"/>
                    <a:pt x="121" y="49"/>
                    <a:pt x="171" y="45"/>
                  </a:cubicBezTo>
                  <a:cubicBezTo>
                    <a:pt x="172" y="45"/>
                    <a:pt x="173" y="45"/>
                    <a:pt x="174" y="45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94" y="46"/>
                    <a:pt x="196" y="46"/>
                    <a:pt x="197" y="46"/>
                  </a:cubicBezTo>
                  <a:cubicBezTo>
                    <a:pt x="395" y="47"/>
                    <a:pt x="395" y="47"/>
                    <a:pt x="395" y="47"/>
                  </a:cubicBezTo>
                  <a:cubicBezTo>
                    <a:pt x="395" y="47"/>
                    <a:pt x="395" y="47"/>
                    <a:pt x="395" y="47"/>
                  </a:cubicBezTo>
                  <a:cubicBezTo>
                    <a:pt x="1580" y="55"/>
                    <a:pt x="1580" y="55"/>
                    <a:pt x="1580" y="55"/>
                  </a:cubicBezTo>
                  <a:cubicBezTo>
                    <a:pt x="1585" y="55"/>
                    <a:pt x="1589" y="51"/>
                    <a:pt x="1589" y="46"/>
                  </a:cubicBezTo>
                  <a:cubicBezTo>
                    <a:pt x="1589" y="4"/>
                    <a:pt x="1589" y="4"/>
                    <a:pt x="1589" y="4"/>
                  </a:cubicBezTo>
                  <a:cubicBezTo>
                    <a:pt x="1398" y="10"/>
                    <a:pt x="1208" y="9"/>
                    <a:pt x="1017" y="8"/>
                  </a:cubicBezTo>
                </a:path>
              </a:pathLst>
            </a:custGeom>
            <a:solidFill>
              <a:srgbClr val="00A2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8"/>
            <p:cNvSpPr/>
            <p:nvPr/>
          </p:nvSpPr>
          <p:spPr>
            <a:xfrm>
              <a:off x="750888" y="3725863"/>
              <a:ext cx="23813" cy="49213"/>
            </a:xfrm>
            <a:custGeom>
              <a:avLst/>
              <a:gdLst/>
              <a:ahLst/>
              <a:cxnLst/>
              <a:rect l="l" t="t" r="r" b="b"/>
              <a:pathLst>
                <a:path w="69" h="146" extrusionOk="0">
                  <a:moveTo>
                    <a:pt x="24" y="0"/>
                  </a:moveTo>
                  <a:cubicBezTo>
                    <a:pt x="24" y="0"/>
                    <a:pt x="0" y="68"/>
                    <a:pt x="25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8" y="1"/>
                    <a:pt x="68" y="1"/>
                    <a:pt x="68" y="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9B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8"/>
            <p:cNvSpPr/>
            <p:nvPr/>
          </p:nvSpPr>
          <p:spPr>
            <a:xfrm>
              <a:off x="765175" y="3716338"/>
              <a:ext cx="23813" cy="65088"/>
            </a:xfrm>
            <a:custGeom>
              <a:avLst/>
              <a:gdLst/>
              <a:ahLst/>
              <a:cxnLst/>
              <a:rect l="l" t="t" r="r" b="b"/>
              <a:pathLst>
                <a:path w="67" h="197" extrusionOk="0">
                  <a:moveTo>
                    <a:pt x="38" y="197"/>
                  </a:moveTo>
                  <a:cubicBezTo>
                    <a:pt x="38" y="197"/>
                    <a:pt x="38" y="197"/>
                    <a:pt x="38" y="197"/>
                  </a:cubicBezTo>
                  <a:cubicBezTo>
                    <a:pt x="23" y="197"/>
                    <a:pt x="14" y="185"/>
                    <a:pt x="10" y="171"/>
                  </a:cubicBezTo>
                  <a:cubicBezTo>
                    <a:pt x="10" y="171"/>
                    <a:pt x="0" y="135"/>
                    <a:pt x="0" y="98"/>
                  </a:cubicBezTo>
                  <a:cubicBezTo>
                    <a:pt x="0" y="62"/>
                    <a:pt x="10" y="25"/>
                    <a:pt x="10" y="25"/>
                  </a:cubicBezTo>
                  <a:cubicBezTo>
                    <a:pt x="14" y="10"/>
                    <a:pt x="23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7" y="11"/>
                    <a:pt x="67" y="25"/>
                  </a:cubicBezTo>
                  <a:cubicBezTo>
                    <a:pt x="67" y="25"/>
                    <a:pt x="61" y="64"/>
                    <a:pt x="60" y="98"/>
                  </a:cubicBezTo>
                  <a:cubicBezTo>
                    <a:pt x="59" y="137"/>
                    <a:pt x="67" y="171"/>
                    <a:pt x="67" y="171"/>
                  </a:cubicBezTo>
                  <a:cubicBezTo>
                    <a:pt x="67" y="185"/>
                    <a:pt x="54" y="197"/>
                    <a:pt x="38" y="197"/>
                  </a:cubicBezTo>
                  <a:close/>
                </a:path>
              </a:pathLst>
            </a:custGeom>
            <a:solidFill>
              <a:srgbClr val="00A7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8"/>
            <p:cNvSpPr/>
            <p:nvPr/>
          </p:nvSpPr>
          <p:spPr>
            <a:xfrm>
              <a:off x="765175" y="3716338"/>
              <a:ext cx="23813" cy="44450"/>
            </a:xfrm>
            <a:custGeom>
              <a:avLst/>
              <a:gdLst/>
              <a:ahLst/>
              <a:cxnLst/>
              <a:rect l="l" t="t" r="r" b="b"/>
              <a:pathLst>
                <a:path w="67" h="133" extrusionOk="0">
                  <a:moveTo>
                    <a:pt x="61" y="133"/>
                  </a:moveTo>
                  <a:cubicBezTo>
                    <a:pt x="60" y="123"/>
                    <a:pt x="60" y="111"/>
                    <a:pt x="60" y="98"/>
                  </a:cubicBezTo>
                  <a:cubicBezTo>
                    <a:pt x="61" y="64"/>
                    <a:pt x="67" y="25"/>
                    <a:pt x="67" y="25"/>
                  </a:cubicBezTo>
                  <a:cubicBezTo>
                    <a:pt x="67" y="11"/>
                    <a:pt x="5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3" y="0"/>
                    <a:pt x="14" y="10"/>
                    <a:pt x="10" y="25"/>
                  </a:cubicBezTo>
                  <a:cubicBezTo>
                    <a:pt x="10" y="25"/>
                    <a:pt x="0" y="62"/>
                    <a:pt x="0" y="98"/>
                  </a:cubicBezTo>
                  <a:cubicBezTo>
                    <a:pt x="0" y="110"/>
                    <a:pt x="1" y="122"/>
                    <a:pt x="2" y="133"/>
                  </a:cubicBezTo>
                  <a:lnTo>
                    <a:pt x="61" y="133"/>
                  </a:lnTo>
                  <a:close/>
                </a:path>
              </a:pathLst>
            </a:custGeom>
            <a:solidFill>
              <a:srgbClr val="00AF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8"/>
            <p:cNvSpPr/>
            <p:nvPr/>
          </p:nvSpPr>
          <p:spPr>
            <a:xfrm>
              <a:off x="765175" y="3732213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61" y="82"/>
                  </a:moveTo>
                  <a:cubicBezTo>
                    <a:pt x="60" y="72"/>
                    <a:pt x="60" y="60"/>
                    <a:pt x="60" y="47"/>
                  </a:cubicBezTo>
                  <a:cubicBezTo>
                    <a:pt x="61" y="31"/>
                    <a:pt x="62" y="14"/>
                    <a:pt x="6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4"/>
                    <a:pt x="0" y="31"/>
                    <a:pt x="0" y="47"/>
                  </a:cubicBezTo>
                  <a:cubicBezTo>
                    <a:pt x="0" y="59"/>
                    <a:pt x="1" y="71"/>
                    <a:pt x="2" y="82"/>
                  </a:cubicBezTo>
                  <a:lnTo>
                    <a:pt x="61" y="82"/>
                  </a:lnTo>
                  <a:close/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8"/>
            <p:cNvSpPr/>
            <p:nvPr/>
          </p:nvSpPr>
          <p:spPr>
            <a:xfrm>
              <a:off x="779463" y="3719513"/>
              <a:ext cx="12700" cy="57150"/>
            </a:xfrm>
            <a:prstGeom prst="ellipse">
              <a:avLst/>
            </a:prstGeom>
            <a:solidFill>
              <a:srgbClr val="00A2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8"/>
            <p:cNvSpPr/>
            <p:nvPr/>
          </p:nvSpPr>
          <p:spPr>
            <a:xfrm>
              <a:off x="781050" y="3727450"/>
              <a:ext cx="7938" cy="41275"/>
            </a:xfrm>
            <a:prstGeom prst="ellipse">
              <a:avLst/>
            </a:prstGeom>
            <a:solidFill>
              <a:srgbClr val="006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8"/>
            <p:cNvSpPr/>
            <p:nvPr/>
          </p:nvSpPr>
          <p:spPr>
            <a:xfrm>
              <a:off x="781050" y="3730625"/>
              <a:ext cx="6350" cy="34925"/>
            </a:xfrm>
            <a:prstGeom prst="ellipse">
              <a:avLst/>
            </a:prstGeom>
            <a:solidFill>
              <a:srgbClr val="0080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8"/>
            <p:cNvSpPr/>
            <p:nvPr/>
          </p:nvSpPr>
          <p:spPr>
            <a:xfrm>
              <a:off x="298450" y="3967163"/>
              <a:ext cx="19050" cy="41275"/>
            </a:xfrm>
            <a:custGeom>
              <a:avLst/>
              <a:gdLst/>
              <a:ahLst/>
              <a:cxnLst/>
              <a:rect l="l" t="t" r="r" b="b"/>
              <a:pathLst>
                <a:path w="57" h="122" extrusionOk="0">
                  <a:moveTo>
                    <a:pt x="37" y="0"/>
                  </a:moveTo>
                  <a:cubicBezTo>
                    <a:pt x="37" y="0"/>
                    <a:pt x="57" y="56"/>
                    <a:pt x="36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9B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8"/>
            <p:cNvSpPr/>
            <p:nvPr/>
          </p:nvSpPr>
          <p:spPr>
            <a:xfrm>
              <a:off x="285750" y="3959225"/>
              <a:ext cx="19050" cy="53975"/>
            </a:xfrm>
            <a:custGeom>
              <a:avLst/>
              <a:gdLst/>
              <a:ahLst/>
              <a:cxnLst/>
              <a:rect l="l" t="t" r="r" b="b"/>
              <a:pathLst>
                <a:path w="56" h="163" extrusionOk="0">
                  <a:moveTo>
                    <a:pt x="24" y="163"/>
                  </a:moveTo>
                  <a:cubicBezTo>
                    <a:pt x="24" y="163"/>
                    <a:pt x="24" y="163"/>
                    <a:pt x="24" y="163"/>
                  </a:cubicBezTo>
                  <a:cubicBezTo>
                    <a:pt x="37" y="163"/>
                    <a:pt x="44" y="154"/>
                    <a:pt x="47" y="142"/>
                  </a:cubicBezTo>
                  <a:cubicBezTo>
                    <a:pt x="47" y="142"/>
                    <a:pt x="56" y="112"/>
                    <a:pt x="56" y="81"/>
                  </a:cubicBezTo>
                  <a:cubicBezTo>
                    <a:pt x="56" y="52"/>
                    <a:pt x="47" y="21"/>
                    <a:pt x="47" y="21"/>
                  </a:cubicBezTo>
                  <a:cubicBezTo>
                    <a:pt x="44" y="8"/>
                    <a:pt x="37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5" y="53"/>
                    <a:pt x="6" y="81"/>
                  </a:cubicBezTo>
                  <a:cubicBezTo>
                    <a:pt x="7" y="114"/>
                    <a:pt x="0" y="142"/>
                    <a:pt x="0" y="142"/>
                  </a:cubicBezTo>
                  <a:cubicBezTo>
                    <a:pt x="0" y="154"/>
                    <a:pt x="11" y="163"/>
                    <a:pt x="24" y="163"/>
                  </a:cubicBezTo>
                  <a:close/>
                </a:path>
              </a:pathLst>
            </a:custGeom>
            <a:solidFill>
              <a:srgbClr val="00AB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8"/>
            <p:cNvSpPr/>
            <p:nvPr/>
          </p:nvSpPr>
          <p:spPr>
            <a:xfrm>
              <a:off x="284163" y="3962400"/>
              <a:ext cx="9525" cy="47625"/>
            </a:xfrm>
            <a:prstGeom prst="ellipse">
              <a:avLst/>
            </a:prstGeom>
            <a:solidFill>
              <a:srgbClr val="00A2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8"/>
            <p:cNvSpPr/>
            <p:nvPr/>
          </p:nvSpPr>
          <p:spPr>
            <a:xfrm>
              <a:off x="285750" y="3968750"/>
              <a:ext cx="6350" cy="34925"/>
            </a:xfrm>
            <a:prstGeom prst="ellipse">
              <a:avLst/>
            </a:prstGeom>
            <a:solidFill>
              <a:srgbClr val="006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8"/>
            <p:cNvSpPr/>
            <p:nvPr/>
          </p:nvSpPr>
          <p:spPr>
            <a:xfrm>
              <a:off x="285750" y="3971925"/>
              <a:ext cx="6350" cy="28575"/>
            </a:xfrm>
            <a:prstGeom prst="ellipse">
              <a:avLst/>
            </a:prstGeom>
            <a:solidFill>
              <a:srgbClr val="0080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8"/>
            <p:cNvSpPr/>
            <p:nvPr/>
          </p:nvSpPr>
          <p:spPr>
            <a:xfrm>
              <a:off x="619125" y="3724275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B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8"/>
            <p:cNvSpPr/>
            <p:nvPr/>
          </p:nvSpPr>
          <p:spPr>
            <a:xfrm>
              <a:off x="619125" y="3724275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8"/>
            <p:cNvSpPr/>
            <p:nvPr/>
          </p:nvSpPr>
          <p:spPr>
            <a:xfrm>
              <a:off x="611188" y="3724275"/>
              <a:ext cx="15875" cy="34925"/>
            </a:xfrm>
            <a:custGeom>
              <a:avLst/>
              <a:gdLst/>
              <a:ahLst/>
              <a:cxnLst/>
              <a:rect l="l" t="t" r="r" b="b"/>
              <a:pathLst>
                <a:path w="48" h="104" extrusionOk="0">
                  <a:moveTo>
                    <a:pt x="25" y="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24" y="103"/>
                    <a:pt x="33" y="103"/>
                    <a:pt x="43" y="104"/>
                  </a:cubicBezTo>
                  <a:cubicBezTo>
                    <a:pt x="37" y="31"/>
                    <a:pt x="48" y="1"/>
                    <a:pt x="4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9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8"/>
            <p:cNvSpPr/>
            <p:nvPr/>
          </p:nvSpPr>
          <p:spPr>
            <a:xfrm>
              <a:off x="622300" y="377348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8CB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8"/>
            <p:cNvSpPr/>
            <p:nvPr/>
          </p:nvSpPr>
          <p:spPr>
            <a:xfrm>
              <a:off x="615950" y="3759200"/>
              <a:ext cx="11113" cy="14288"/>
            </a:xfrm>
            <a:custGeom>
              <a:avLst/>
              <a:gdLst/>
              <a:ahLst/>
              <a:cxnLst/>
              <a:rect l="l" t="t" r="r" b="b"/>
              <a:pathLst>
                <a:path w="34" h="44" extrusionOk="0">
                  <a:moveTo>
                    <a:pt x="0" y="0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28"/>
                    <a:pt x="30" y="14"/>
                    <a:pt x="29" y="1"/>
                  </a:cubicBezTo>
                  <a:cubicBezTo>
                    <a:pt x="19" y="0"/>
                    <a:pt x="10" y="0"/>
                    <a:pt x="0" y="0"/>
                  </a:cubicBezTo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8"/>
            <p:cNvSpPr/>
            <p:nvPr/>
          </p:nvSpPr>
          <p:spPr>
            <a:xfrm>
              <a:off x="596900" y="3716338"/>
              <a:ext cx="22225" cy="65088"/>
            </a:xfrm>
            <a:custGeom>
              <a:avLst/>
              <a:gdLst/>
              <a:ahLst/>
              <a:cxnLst/>
              <a:rect l="l" t="t" r="r" b="b"/>
              <a:pathLst>
                <a:path w="67" h="197" extrusionOk="0">
                  <a:moveTo>
                    <a:pt x="39" y="197"/>
                  </a:moveTo>
                  <a:cubicBezTo>
                    <a:pt x="39" y="197"/>
                    <a:pt x="39" y="197"/>
                    <a:pt x="39" y="197"/>
                  </a:cubicBezTo>
                  <a:cubicBezTo>
                    <a:pt x="23" y="197"/>
                    <a:pt x="15" y="185"/>
                    <a:pt x="11" y="171"/>
                  </a:cubicBezTo>
                  <a:cubicBezTo>
                    <a:pt x="11" y="171"/>
                    <a:pt x="0" y="135"/>
                    <a:pt x="0" y="98"/>
                  </a:cubicBezTo>
                  <a:cubicBezTo>
                    <a:pt x="0" y="62"/>
                    <a:pt x="11" y="25"/>
                    <a:pt x="11" y="25"/>
                  </a:cubicBezTo>
                  <a:cubicBezTo>
                    <a:pt x="15" y="10"/>
                    <a:pt x="23" y="0"/>
                    <a:pt x="39" y="0"/>
                  </a:cubicBezTo>
                  <a:cubicBezTo>
                    <a:pt x="55" y="0"/>
                    <a:pt x="67" y="11"/>
                    <a:pt x="67" y="25"/>
                  </a:cubicBezTo>
                  <a:cubicBezTo>
                    <a:pt x="67" y="25"/>
                    <a:pt x="62" y="64"/>
                    <a:pt x="61" y="98"/>
                  </a:cubicBezTo>
                  <a:cubicBezTo>
                    <a:pt x="60" y="137"/>
                    <a:pt x="67" y="171"/>
                    <a:pt x="67" y="171"/>
                  </a:cubicBezTo>
                  <a:cubicBezTo>
                    <a:pt x="67" y="185"/>
                    <a:pt x="55" y="197"/>
                    <a:pt x="39" y="197"/>
                  </a:cubicBezTo>
                  <a:close/>
                </a:path>
              </a:pathLst>
            </a:custGeom>
            <a:solidFill>
              <a:srgbClr val="00A7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8"/>
            <p:cNvSpPr/>
            <p:nvPr/>
          </p:nvSpPr>
          <p:spPr>
            <a:xfrm>
              <a:off x="596900" y="3716338"/>
              <a:ext cx="22225" cy="44450"/>
            </a:xfrm>
            <a:custGeom>
              <a:avLst/>
              <a:gdLst/>
              <a:ahLst/>
              <a:cxnLst/>
              <a:rect l="l" t="t" r="r" b="b"/>
              <a:pathLst>
                <a:path w="67" h="133" extrusionOk="0">
                  <a:moveTo>
                    <a:pt x="62" y="133"/>
                  </a:moveTo>
                  <a:cubicBezTo>
                    <a:pt x="61" y="123"/>
                    <a:pt x="61" y="111"/>
                    <a:pt x="61" y="98"/>
                  </a:cubicBezTo>
                  <a:cubicBezTo>
                    <a:pt x="62" y="64"/>
                    <a:pt x="67" y="25"/>
                    <a:pt x="67" y="25"/>
                  </a:cubicBezTo>
                  <a:cubicBezTo>
                    <a:pt x="67" y="11"/>
                    <a:pt x="55" y="0"/>
                    <a:pt x="39" y="0"/>
                  </a:cubicBezTo>
                  <a:cubicBezTo>
                    <a:pt x="23" y="0"/>
                    <a:pt x="15" y="10"/>
                    <a:pt x="11" y="25"/>
                  </a:cubicBezTo>
                  <a:cubicBezTo>
                    <a:pt x="11" y="25"/>
                    <a:pt x="0" y="62"/>
                    <a:pt x="0" y="98"/>
                  </a:cubicBezTo>
                  <a:cubicBezTo>
                    <a:pt x="0" y="110"/>
                    <a:pt x="2" y="122"/>
                    <a:pt x="3" y="133"/>
                  </a:cubicBezTo>
                  <a:lnTo>
                    <a:pt x="62" y="133"/>
                  </a:lnTo>
                  <a:close/>
                </a:path>
              </a:pathLst>
            </a:custGeom>
            <a:solidFill>
              <a:srgbClr val="00AF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8"/>
            <p:cNvSpPr/>
            <p:nvPr/>
          </p:nvSpPr>
          <p:spPr>
            <a:xfrm>
              <a:off x="596900" y="3732213"/>
              <a:ext cx="20638" cy="28575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62" y="82"/>
                  </a:moveTo>
                  <a:cubicBezTo>
                    <a:pt x="61" y="72"/>
                    <a:pt x="61" y="60"/>
                    <a:pt x="61" y="47"/>
                  </a:cubicBezTo>
                  <a:cubicBezTo>
                    <a:pt x="61" y="31"/>
                    <a:pt x="63" y="14"/>
                    <a:pt x="6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4"/>
                    <a:pt x="0" y="31"/>
                    <a:pt x="0" y="47"/>
                  </a:cubicBezTo>
                  <a:cubicBezTo>
                    <a:pt x="0" y="59"/>
                    <a:pt x="2" y="71"/>
                    <a:pt x="3" y="82"/>
                  </a:cubicBezTo>
                  <a:lnTo>
                    <a:pt x="62" y="82"/>
                  </a:lnTo>
                  <a:close/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8"/>
            <p:cNvSpPr/>
            <p:nvPr/>
          </p:nvSpPr>
          <p:spPr>
            <a:xfrm>
              <a:off x="431800" y="372268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B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8"/>
            <p:cNvSpPr/>
            <p:nvPr/>
          </p:nvSpPr>
          <p:spPr>
            <a:xfrm>
              <a:off x="431800" y="372268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8"/>
            <p:cNvSpPr/>
            <p:nvPr/>
          </p:nvSpPr>
          <p:spPr>
            <a:xfrm>
              <a:off x="423863" y="3722688"/>
              <a:ext cx="15875" cy="34925"/>
            </a:xfrm>
            <a:custGeom>
              <a:avLst/>
              <a:gdLst/>
              <a:ahLst/>
              <a:cxnLst/>
              <a:rect l="l" t="t" r="r" b="b"/>
              <a:pathLst>
                <a:path w="48" h="102" extrusionOk="0">
                  <a:moveTo>
                    <a:pt x="25" y="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23" y="101"/>
                    <a:pt x="33" y="101"/>
                    <a:pt x="43" y="102"/>
                  </a:cubicBezTo>
                  <a:cubicBezTo>
                    <a:pt x="37" y="30"/>
                    <a:pt x="48" y="1"/>
                    <a:pt x="4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9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8"/>
            <p:cNvSpPr/>
            <p:nvPr/>
          </p:nvSpPr>
          <p:spPr>
            <a:xfrm>
              <a:off x="436563" y="377348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8" h="120000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8CB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8"/>
            <p:cNvSpPr/>
            <p:nvPr/>
          </p:nvSpPr>
          <p:spPr>
            <a:xfrm>
              <a:off x="427038" y="3757613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0" y="0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3" y="29"/>
                    <a:pt x="31" y="14"/>
                    <a:pt x="30" y="1"/>
                  </a:cubicBezTo>
                  <a:cubicBezTo>
                    <a:pt x="20" y="0"/>
                    <a:pt x="10" y="0"/>
                    <a:pt x="0" y="0"/>
                  </a:cubicBezTo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8"/>
            <p:cNvSpPr/>
            <p:nvPr/>
          </p:nvSpPr>
          <p:spPr>
            <a:xfrm>
              <a:off x="409575" y="3714750"/>
              <a:ext cx="22225" cy="66675"/>
            </a:xfrm>
            <a:custGeom>
              <a:avLst/>
              <a:gdLst/>
              <a:ahLst/>
              <a:cxnLst/>
              <a:rect l="l" t="t" r="r" b="b"/>
              <a:pathLst>
                <a:path w="67" h="197" extrusionOk="0">
                  <a:moveTo>
                    <a:pt x="39" y="197"/>
                  </a:moveTo>
                  <a:cubicBezTo>
                    <a:pt x="39" y="197"/>
                    <a:pt x="39" y="197"/>
                    <a:pt x="39" y="197"/>
                  </a:cubicBezTo>
                  <a:cubicBezTo>
                    <a:pt x="23" y="197"/>
                    <a:pt x="15" y="185"/>
                    <a:pt x="10" y="171"/>
                  </a:cubicBezTo>
                  <a:cubicBezTo>
                    <a:pt x="10" y="171"/>
                    <a:pt x="0" y="135"/>
                    <a:pt x="0" y="98"/>
                  </a:cubicBezTo>
                  <a:cubicBezTo>
                    <a:pt x="0" y="62"/>
                    <a:pt x="10" y="25"/>
                    <a:pt x="10" y="25"/>
                  </a:cubicBezTo>
                  <a:cubicBezTo>
                    <a:pt x="15" y="10"/>
                    <a:pt x="23" y="0"/>
                    <a:pt x="39" y="0"/>
                  </a:cubicBezTo>
                  <a:cubicBezTo>
                    <a:pt x="54" y="0"/>
                    <a:pt x="67" y="11"/>
                    <a:pt x="67" y="25"/>
                  </a:cubicBezTo>
                  <a:cubicBezTo>
                    <a:pt x="67" y="25"/>
                    <a:pt x="62" y="64"/>
                    <a:pt x="61" y="98"/>
                  </a:cubicBezTo>
                  <a:cubicBezTo>
                    <a:pt x="60" y="137"/>
                    <a:pt x="67" y="171"/>
                    <a:pt x="67" y="171"/>
                  </a:cubicBezTo>
                  <a:cubicBezTo>
                    <a:pt x="67" y="185"/>
                    <a:pt x="54" y="197"/>
                    <a:pt x="39" y="197"/>
                  </a:cubicBezTo>
                  <a:close/>
                </a:path>
              </a:pathLst>
            </a:custGeom>
            <a:solidFill>
              <a:srgbClr val="00A7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8"/>
            <p:cNvSpPr/>
            <p:nvPr/>
          </p:nvSpPr>
          <p:spPr>
            <a:xfrm>
              <a:off x="409575" y="3714750"/>
              <a:ext cx="22225" cy="44450"/>
            </a:xfrm>
            <a:custGeom>
              <a:avLst/>
              <a:gdLst/>
              <a:ahLst/>
              <a:cxnLst/>
              <a:rect l="l" t="t" r="r" b="b"/>
              <a:pathLst>
                <a:path w="67" h="133" extrusionOk="0">
                  <a:moveTo>
                    <a:pt x="62" y="133"/>
                  </a:moveTo>
                  <a:cubicBezTo>
                    <a:pt x="61" y="123"/>
                    <a:pt x="60" y="111"/>
                    <a:pt x="61" y="98"/>
                  </a:cubicBezTo>
                  <a:cubicBezTo>
                    <a:pt x="62" y="64"/>
                    <a:pt x="67" y="25"/>
                    <a:pt x="67" y="25"/>
                  </a:cubicBezTo>
                  <a:cubicBezTo>
                    <a:pt x="67" y="11"/>
                    <a:pt x="54" y="0"/>
                    <a:pt x="39" y="0"/>
                  </a:cubicBezTo>
                  <a:cubicBezTo>
                    <a:pt x="23" y="0"/>
                    <a:pt x="15" y="10"/>
                    <a:pt x="10" y="25"/>
                  </a:cubicBezTo>
                  <a:cubicBezTo>
                    <a:pt x="10" y="25"/>
                    <a:pt x="0" y="62"/>
                    <a:pt x="0" y="98"/>
                  </a:cubicBezTo>
                  <a:cubicBezTo>
                    <a:pt x="0" y="110"/>
                    <a:pt x="1" y="123"/>
                    <a:pt x="3" y="133"/>
                  </a:cubicBezTo>
                  <a:lnTo>
                    <a:pt x="62" y="133"/>
                  </a:lnTo>
                  <a:close/>
                </a:path>
              </a:pathLst>
            </a:custGeom>
            <a:solidFill>
              <a:srgbClr val="00AF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8"/>
            <p:cNvSpPr/>
            <p:nvPr/>
          </p:nvSpPr>
          <p:spPr>
            <a:xfrm>
              <a:off x="409575" y="3732213"/>
              <a:ext cx="20638" cy="26988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62" y="82"/>
                  </a:moveTo>
                  <a:cubicBezTo>
                    <a:pt x="61" y="72"/>
                    <a:pt x="60" y="60"/>
                    <a:pt x="61" y="47"/>
                  </a:cubicBezTo>
                  <a:cubicBezTo>
                    <a:pt x="61" y="31"/>
                    <a:pt x="63" y="14"/>
                    <a:pt x="6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4"/>
                    <a:pt x="0" y="31"/>
                    <a:pt x="0" y="47"/>
                  </a:cubicBezTo>
                  <a:cubicBezTo>
                    <a:pt x="0" y="59"/>
                    <a:pt x="1" y="72"/>
                    <a:pt x="3" y="82"/>
                  </a:cubicBezTo>
                  <a:lnTo>
                    <a:pt x="62" y="82"/>
                  </a:lnTo>
                  <a:close/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8"/>
            <p:cNvSpPr/>
            <p:nvPr/>
          </p:nvSpPr>
          <p:spPr>
            <a:xfrm>
              <a:off x="382588" y="38401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A8CB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8"/>
            <p:cNvSpPr/>
            <p:nvPr/>
          </p:nvSpPr>
          <p:spPr>
            <a:xfrm>
              <a:off x="376238" y="3840163"/>
              <a:ext cx="17463" cy="34925"/>
            </a:xfrm>
            <a:custGeom>
              <a:avLst/>
              <a:gdLst/>
              <a:ahLst/>
              <a:cxnLst/>
              <a:rect l="l" t="t" r="r" b="b"/>
              <a:pathLst>
                <a:path w="54" h="103" extrusionOk="0">
                  <a:moveTo>
                    <a:pt x="19" y="0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7" y="103"/>
                    <a:pt x="31" y="103"/>
                    <a:pt x="45" y="103"/>
                  </a:cubicBezTo>
                  <a:cubicBezTo>
                    <a:pt x="54" y="44"/>
                    <a:pt x="38" y="4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009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8"/>
            <p:cNvSpPr/>
            <p:nvPr/>
          </p:nvSpPr>
          <p:spPr>
            <a:xfrm>
              <a:off x="376238" y="3873500"/>
              <a:ext cx="14288" cy="1270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0" y="0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22"/>
                    <a:pt x="41" y="12"/>
                    <a:pt x="43" y="1"/>
                  </a:cubicBezTo>
                  <a:cubicBezTo>
                    <a:pt x="29" y="1"/>
                    <a:pt x="15" y="1"/>
                    <a:pt x="0" y="0"/>
                  </a:cubicBezTo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8"/>
            <p:cNvSpPr/>
            <p:nvPr/>
          </p:nvSpPr>
          <p:spPr>
            <a:xfrm>
              <a:off x="363538" y="3829050"/>
              <a:ext cx="22225" cy="66675"/>
            </a:xfrm>
            <a:custGeom>
              <a:avLst/>
              <a:gdLst/>
              <a:ahLst/>
              <a:cxnLst/>
              <a:rect l="l" t="t" r="r" b="b"/>
              <a:pathLst>
                <a:path w="67" h="197" extrusionOk="0">
                  <a:moveTo>
                    <a:pt x="28" y="197"/>
                  </a:moveTo>
                  <a:cubicBezTo>
                    <a:pt x="28" y="197"/>
                    <a:pt x="28" y="197"/>
                    <a:pt x="28" y="197"/>
                  </a:cubicBezTo>
                  <a:cubicBezTo>
                    <a:pt x="44" y="197"/>
                    <a:pt x="52" y="185"/>
                    <a:pt x="57" y="171"/>
                  </a:cubicBezTo>
                  <a:cubicBezTo>
                    <a:pt x="57" y="171"/>
                    <a:pt x="67" y="135"/>
                    <a:pt x="67" y="98"/>
                  </a:cubicBezTo>
                  <a:cubicBezTo>
                    <a:pt x="67" y="62"/>
                    <a:pt x="57" y="25"/>
                    <a:pt x="57" y="25"/>
                  </a:cubicBezTo>
                  <a:cubicBezTo>
                    <a:pt x="52" y="10"/>
                    <a:pt x="44" y="0"/>
                    <a:pt x="28" y="0"/>
                  </a:cubicBezTo>
                  <a:cubicBezTo>
                    <a:pt x="13" y="0"/>
                    <a:pt x="0" y="11"/>
                    <a:pt x="0" y="25"/>
                  </a:cubicBezTo>
                  <a:cubicBezTo>
                    <a:pt x="0" y="25"/>
                    <a:pt x="6" y="64"/>
                    <a:pt x="7" y="98"/>
                  </a:cubicBezTo>
                  <a:cubicBezTo>
                    <a:pt x="8" y="137"/>
                    <a:pt x="0" y="171"/>
                    <a:pt x="0" y="171"/>
                  </a:cubicBezTo>
                  <a:cubicBezTo>
                    <a:pt x="0" y="185"/>
                    <a:pt x="13" y="197"/>
                    <a:pt x="28" y="197"/>
                  </a:cubicBezTo>
                  <a:close/>
                </a:path>
              </a:pathLst>
            </a:custGeom>
            <a:solidFill>
              <a:srgbClr val="00A7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8"/>
            <p:cNvSpPr/>
            <p:nvPr/>
          </p:nvSpPr>
          <p:spPr>
            <a:xfrm>
              <a:off x="363538" y="3829050"/>
              <a:ext cx="22225" cy="44450"/>
            </a:xfrm>
            <a:custGeom>
              <a:avLst/>
              <a:gdLst/>
              <a:ahLst/>
              <a:cxnLst/>
              <a:rect l="l" t="t" r="r" b="b"/>
              <a:pathLst>
                <a:path w="67" h="133" extrusionOk="0">
                  <a:moveTo>
                    <a:pt x="5" y="133"/>
                  </a:moveTo>
                  <a:cubicBezTo>
                    <a:pt x="6" y="123"/>
                    <a:pt x="7" y="111"/>
                    <a:pt x="7" y="98"/>
                  </a:cubicBezTo>
                  <a:cubicBezTo>
                    <a:pt x="6" y="64"/>
                    <a:pt x="0" y="25"/>
                    <a:pt x="0" y="25"/>
                  </a:cubicBezTo>
                  <a:cubicBezTo>
                    <a:pt x="0" y="11"/>
                    <a:pt x="13" y="0"/>
                    <a:pt x="28" y="0"/>
                  </a:cubicBezTo>
                  <a:cubicBezTo>
                    <a:pt x="44" y="0"/>
                    <a:pt x="52" y="10"/>
                    <a:pt x="57" y="25"/>
                  </a:cubicBezTo>
                  <a:cubicBezTo>
                    <a:pt x="57" y="25"/>
                    <a:pt x="67" y="62"/>
                    <a:pt x="67" y="98"/>
                  </a:cubicBezTo>
                  <a:cubicBezTo>
                    <a:pt x="67" y="111"/>
                    <a:pt x="66" y="123"/>
                    <a:pt x="64" y="133"/>
                  </a:cubicBezTo>
                  <a:lnTo>
                    <a:pt x="5" y="133"/>
                  </a:lnTo>
                  <a:close/>
                </a:path>
              </a:pathLst>
            </a:custGeom>
            <a:solidFill>
              <a:srgbClr val="00AF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8"/>
            <p:cNvSpPr/>
            <p:nvPr/>
          </p:nvSpPr>
          <p:spPr>
            <a:xfrm>
              <a:off x="363538" y="3846513"/>
              <a:ext cx="22225" cy="26988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2" y="81"/>
                  </a:moveTo>
                  <a:cubicBezTo>
                    <a:pt x="3" y="71"/>
                    <a:pt x="4" y="59"/>
                    <a:pt x="4" y="46"/>
                  </a:cubicBezTo>
                  <a:cubicBezTo>
                    <a:pt x="3" y="30"/>
                    <a:pt x="2" y="13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13"/>
                    <a:pt x="64" y="30"/>
                    <a:pt x="64" y="46"/>
                  </a:cubicBezTo>
                  <a:cubicBezTo>
                    <a:pt x="64" y="59"/>
                    <a:pt x="63" y="71"/>
                    <a:pt x="61" y="81"/>
                  </a:cubicBezTo>
                  <a:lnTo>
                    <a:pt x="2" y="81"/>
                  </a:lnTo>
                  <a:close/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8"/>
            <p:cNvSpPr/>
            <p:nvPr/>
          </p:nvSpPr>
          <p:spPr>
            <a:xfrm>
              <a:off x="711200" y="3735388"/>
              <a:ext cx="26988" cy="14288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33" y="1"/>
                  </a:moveTo>
                  <a:cubicBezTo>
                    <a:pt x="45" y="1"/>
                    <a:pt x="57" y="1"/>
                    <a:pt x="70" y="1"/>
                  </a:cubicBezTo>
                  <a:cubicBezTo>
                    <a:pt x="72" y="1"/>
                    <a:pt x="75" y="1"/>
                    <a:pt x="77" y="2"/>
                  </a:cubicBezTo>
                  <a:cubicBezTo>
                    <a:pt x="83" y="4"/>
                    <a:pt x="84" y="14"/>
                    <a:pt x="80" y="20"/>
                  </a:cubicBezTo>
                  <a:cubicBezTo>
                    <a:pt x="76" y="26"/>
                    <a:pt x="69" y="29"/>
                    <a:pt x="63" y="32"/>
                  </a:cubicBezTo>
                  <a:cubicBezTo>
                    <a:pt x="53" y="36"/>
                    <a:pt x="43" y="39"/>
                    <a:pt x="32" y="40"/>
                  </a:cubicBezTo>
                  <a:cubicBezTo>
                    <a:pt x="22" y="40"/>
                    <a:pt x="11" y="36"/>
                    <a:pt x="5" y="27"/>
                  </a:cubicBezTo>
                  <a:cubicBezTo>
                    <a:pt x="3" y="25"/>
                    <a:pt x="0" y="19"/>
                    <a:pt x="1" y="16"/>
                  </a:cubicBezTo>
                  <a:cubicBezTo>
                    <a:pt x="2" y="11"/>
                    <a:pt x="9" y="9"/>
                    <a:pt x="13" y="6"/>
                  </a:cubicBezTo>
                  <a:cubicBezTo>
                    <a:pt x="25" y="0"/>
                    <a:pt x="23" y="1"/>
                    <a:pt x="33" y="1"/>
                  </a:cubicBezTo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8"/>
            <p:cNvSpPr/>
            <p:nvPr/>
          </p:nvSpPr>
          <p:spPr>
            <a:xfrm>
              <a:off x="471488" y="3729038"/>
              <a:ext cx="66675" cy="15875"/>
            </a:xfrm>
            <a:custGeom>
              <a:avLst/>
              <a:gdLst/>
              <a:ahLst/>
              <a:cxnLst/>
              <a:rect l="l" t="t" r="r" b="b"/>
              <a:pathLst>
                <a:path w="197" h="46" extrusionOk="0">
                  <a:moveTo>
                    <a:pt x="164" y="3"/>
                  </a:moveTo>
                  <a:cubicBezTo>
                    <a:pt x="175" y="3"/>
                    <a:pt x="186" y="2"/>
                    <a:pt x="195" y="9"/>
                  </a:cubicBezTo>
                  <a:cubicBezTo>
                    <a:pt x="197" y="13"/>
                    <a:pt x="191" y="17"/>
                    <a:pt x="187" y="19"/>
                  </a:cubicBezTo>
                  <a:cubicBezTo>
                    <a:pt x="156" y="31"/>
                    <a:pt x="123" y="39"/>
                    <a:pt x="90" y="43"/>
                  </a:cubicBezTo>
                  <a:cubicBezTo>
                    <a:pt x="61" y="46"/>
                    <a:pt x="28" y="45"/>
                    <a:pt x="6" y="24"/>
                  </a:cubicBezTo>
                  <a:cubicBezTo>
                    <a:pt x="3" y="22"/>
                    <a:pt x="0" y="17"/>
                    <a:pt x="3" y="14"/>
                  </a:cubicBezTo>
                  <a:cubicBezTo>
                    <a:pt x="4" y="13"/>
                    <a:pt x="6" y="12"/>
                    <a:pt x="8" y="12"/>
                  </a:cubicBezTo>
                  <a:cubicBezTo>
                    <a:pt x="21" y="10"/>
                    <a:pt x="33" y="8"/>
                    <a:pt x="45" y="6"/>
                  </a:cubicBezTo>
                  <a:cubicBezTo>
                    <a:pt x="45" y="6"/>
                    <a:pt x="101" y="0"/>
                    <a:pt x="164" y="3"/>
                  </a:cubicBezTo>
                  <a:close/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8"/>
            <p:cNvSpPr/>
            <p:nvPr/>
          </p:nvSpPr>
          <p:spPr>
            <a:xfrm>
              <a:off x="233363" y="3821113"/>
              <a:ext cx="19050" cy="23813"/>
            </a:xfrm>
            <a:custGeom>
              <a:avLst/>
              <a:gdLst/>
              <a:ahLst/>
              <a:cxnLst/>
              <a:rect l="l" t="t" r="r" b="b"/>
              <a:pathLst>
                <a:path w="59" h="69" extrusionOk="0">
                  <a:moveTo>
                    <a:pt x="8" y="5"/>
                  </a:moveTo>
                  <a:cubicBezTo>
                    <a:pt x="0" y="22"/>
                    <a:pt x="4" y="45"/>
                    <a:pt x="18" y="58"/>
                  </a:cubicBezTo>
                  <a:cubicBezTo>
                    <a:pt x="22" y="62"/>
                    <a:pt x="26" y="65"/>
                    <a:pt x="32" y="67"/>
                  </a:cubicBezTo>
                  <a:cubicBezTo>
                    <a:pt x="42" y="69"/>
                    <a:pt x="53" y="62"/>
                    <a:pt x="56" y="53"/>
                  </a:cubicBezTo>
                  <a:cubicBezTo>
                    <a:pt x="59" y="43"/>
                    <a:pt x="54" y="31"/>
                    <a:pt x="44" y="27"/>
                  </a:cubicBezTo>
                  <a:cubicBezTo>
                    <a:pt x="41" y="25"/>
                    <a:pt x="38" y="25"/>
                    <a:pt x="35" y="23"/>
                  </a:cubicBezTo>
                  <a:cubicBezTo>
                    <a:pt x="30" y="20"/>
                    <a:pt x="28" y="15"/>
                    <a:pt x="25" y="11"/>
                  </a:cubicBezTo>
                  <a:cubicBezTo>
                    <a:pt x="22" y="6"/>
                    <a:pt x="19" y="2"/>
                    <a:pt x="14" y="1"/>
                  </a:cubicBezTo>
                  <a:cubicBezTo>
                    <a:pt x="9" y="0"/>
                    <a:pt x="3" y="4"/>
                    <a:pt x="5" y="9"/>
                  </a:cubicBezTo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8"/>
            <p:cNvSpPr/>
            <p:nvPr/>
          </p:nvSpPr>
          <p:spPr>
            <a:xfrm>
              <a:off x="404813" y="3846513"/>
              <a:ext cx="68263" cy="30163"/>
            </a:xfrm>
            <a:custGeom>
              <a:avLst/>
              <a:gdLst/>
              <a:ahLst/>
              <a:cxnLst/>
              <a:rect l="l" t="t" r="r" b="b"/>
              <a:pathLst>
                <a:path w="201" h="87" extrusionOk="0">
                  <a:moveTo>
                    <a:pt x="56" y="14"/>
                  </a:moveTo>
                  <a:cubicBezTo>
                    <a:pt x="87" y="19"/>
                    <a:pt x="118" y="26"/>
                    <a:pt x="148" y="36"/>
                  </a:cubicBezTo>
                  <a:cubicBezTo>
                    <a:pt x="169" y="43"/>
                    <a:pt x="191" y="53"/>
                    <a:pt x="199" y="73"/>
                  </a:cubicBezTo>
                  <a:cubicBezTo>
                    <a:pt x="201" y="78"/>
                    <a:pt x="201" y="85"/>
                    <a:pt x="196" y="86"/>
                  </a:cubicBezTo>
                  <a:cubicBezTo>
                    <a:pt x="194" y="87"/>
                    <a:pt x="190" y="86"/>
                    <a:pt x="188" y="85"/>
                  </a:cubicBezTo>
                  <a:cubicBezTo>
                    <a:pt x="156" y="70"/>
                    <a:pt x="123" y="55"/>
                    <a:pt x="88" y="54"/>
                  </a:cubicBezTo>
                  <a:cubicBezTo>
                    <a:pt x="66" y="53"/>
                    <a:pt x="43" y="58"/>
                    <a:pt x="22" y="49"/>
                  </a:cubicBezTo>
                  <a:cubicBezTo>
                    <a:pt x="11" y="45"/>
                    <a:pt x="0" y="33"/>
                    <a:pt x="3" y="21"/>
                  </a:cubicBezTo>
                  <a:cubicBezTo>
                    <a:pt x="20" y="0"/>
                    <a:pt x="58" y="14"/>
                    <a:pt x="80" y="19"/>
                  </a:cubicBezTo>
                </a:path>
              </a:pathLst>
            </a:custGeom>
            <a:solidFill>
              <a:srgbClr val="00A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8"/>
            <p:cNvSpPr/>
            <p:nvPr/>
          </p:nvSpPr>
          <p:spPr>
            <a:xfrm>
              <a:off x="476250" y="3971925"/>
              <a:ext cx="30163" cy="88900"/>
            </a:xfrm>
            <a:custGeom>
              <a:avLst/>
              <a:gdLst/>
              <a:ahLst/>
              <a:cxnLst/>
              <a:rect l="l" t="t" r="r" b="b"/>
              <a:pathLst>
                <a:path w="89" h="262" extrusionOk="0">
                  <a:moveTo>
                    <a:pt x="26" y="0"/>
                  </a:moveTo>
                  <a:cubicBezTo>
                    <a:pt x="23" y="4"/>
                    <a:pt x="20" y="7"/>
                    <a:pt x="18" y="11"/>
                  </a:cubicBezTo>
                  <a:cubicBezTo>
                    <a:pt x="34" y="20"/>
                    <a:pt x="43" y="38"/>
                    <a:pt x="51" y="55"/>
                  </a:cubicBezTo>
                  <a:cubicBezTo>
                    <a:pt x="54" y="61"/>
                    <a:pt x="56" y="67"/>
                    <a:pt x="58" y="73"/>
                  </a:cubicBezTo>
                  <a:cubicBezTo>
                    <a:pt x="59" y="80"/>
                    <a:pt x="59" y="87"/>
                    <a:pt x="58" y="93"/>
                  </a:cubicBezTo>
                  <a:cubicBezTo>
                    <a:pt x="58" y="109"/>
                    <a:pt x="57" y="125"/>
                    <a:pt x="57" y="141"/>
                  </a:cubicBezTo>
                  <a:cubicBezTo>
                    <a:pt x="57" y="142"/>
                    <a:pt x="56" y="142"/>
                    <a:pt x="55" y="142"/>
                  </a:cubicBezTo>
                  <a:cubicBezTo>
                    <a:pt x="54" y="142"/>
                    <a:pt x="54" y="142"/>
                    <a:pt x="54" y="141"/>
                  </a:cubicBezTo>
                  <a:cubicBezTo>
                    <a:pt x="54" y="127"/>
                    <a:pt x="55" y="112"/>
                    <a:pt x="55" y="98"/>
                  </a:cubicBezTo>
                  <a:cubicBezTo>
                    <a:pt x="55" y="92"/>
                    <a:pt x="56" y="85"/>
                    <a:pt x="55" y="78"/>
                  </a:cubicBezTo>
                  <a:cubicBezTo>
                    <a:pt x="55" y="71"/>
                    <a:pt x="52" y="65"/>
                    <a:pt x="49" y="58"/>
                  </a:cubicBezTo>
                  <a:cubicBezTo>
                    <a:pt x="41" y="41"/>
                    <a:pt x="32" y="23"/>
                    <a:pt x="16" y="13"/>
                  </a:cubicBezTo>
                  <a:cubicBezTo>
                    <a:pt x="10" y="20"/>
                    <a:pt x="5" y="26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3" y="32"/>
                    <a:pt x="25" y="53"/>
                    <a:pt x="28" y="74"/>
                  </a:cubicBezTo>
                  <a:cubicBezTo>
                    <a:pt x="34" y="123"/>
                    <a:pt x="33" y="172"/>
                    <a:pt x="25" y="220"/>
                  </a:cubicBezTo>
                  <a:cubicBezTo>
                    <a:pt x="22" y="234"/>
                    <a:pt x="18" y="249"/>
                    <a:pt x="12" y="262"/>
                  </a:cubicBezTo>
                  <a:cubicBezTo>
                    <a:pt x="29" y="262"/>
                    <a:pt x="47" y="262"/>
                    <a:pt x="65" y="261"/>
                  </a:cubicBezTo>
                  <a:cubicBezTo>
                    <a:pt x="58" y="247"/>
                    <a:pt x="53" y="232"/>
                    <a:pt x="55" y="216"/>
                  </a:cubicBezTo>
                  <a:cubicBezTo>
                    <a:pt x="55" y="215"/>
                    <a:pt x="56" y="214"/>
                    <a:pt x="56" y="214"/>
                  </a:cubicBezTo>
                  <a:cubicBezTo>
                    <a:pt x="57" y="214"/>
                    <a:pt x="58" y="215"/>
                    <a:pt x="58" y="216"/>
                  </a:cubicBezTo>
                  <a:cubicBezTo>
                    <a:pt x="56" y="232"/>
                    <a:pt x="61" y="247"/>
                    <a:pt x="68" y="261"/>
                  </a:cubicBezTo>
                  <a:cubicBezTo>
                    <a:pt x="75" y="261"/>
                    <a:pt x="82" y="261"/>
                    <a:pt x="89" y="261"/>
                  </a:cubicBezTo>
                  <a:cubicBezTo>
                    <a:pt x="85" y="257"/>
                    <a:pt x="83" y="253"/>
                    <a:pt x="80" y="248"/>
                  </a:cubicBezTo>
                  <a:cubicBezTo>
                    <a:pt x="72" y="230"/>
                    <a:pt x="72" y="210"/>
                    <a:pt x="71" y="191"/>
                  </a:cubicBezTo>
                  <a:cubicBezTo>
                    <a:pt x="71" y="163"/>
                    <a:pt x="71" y="135"/>
                    <a:pt x="70" y="107"/>
                  </a:cubicBezTo>
                  <a:cubicBezTo>
                    <a:pt x="70" y="82"/>
                    <a:pt x="69" y="54"/>
                    <a:pt x="57" y="32"/>
                  </a:cubicBezTo>
                  <a:cubicBezTo>
                    <a:pt x="50" y="20"/>
                    <a:pt x="39" y="8"/>
                    <a:pt x="26" y="0"/>
                  </a:cubicBezTo>
                </a:path>
              </a:pathLst>
            </a:custGeom>
            <a:solidFill>
              <a:srgbClr val="8BD0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8"/>
            <p:cNvSpPr/>
            <p:nvPr/>
          </p:nvSpPr>
          <p:spPr>
            <a:xfrm>
              <a:off x="354013" y="4060825"/>
              <a:ext cx="325438" cy="85725"/>
            </a:xfrm>
            <a:custGeom>
              <a:avLst/>
              <a:gdLst/>
              <a:ahLst/>
              <a:cxnLst/>
              <a:rect l="l" t="t" r="r" b="b"/>
              <a:pathLst>
                <a:path w="964" h="254" extrusionOk="0">
                  <a:moveTo>
                    <a:pt x="767" y="164"/>
                  </a:moveTo>
                  <a:cubicBezTo>
                    <a:pt x="766" y="164"/>
                    <a:pt x="765" y="164"/>
                    <a:pt x="765" y="163"/>
                  </a:cubicBezTo>
                  <a:cubicBezTo>
                    <a:pt x="765" y="162"/>
                    <a:pt x="765" y="161"/>
                    <a:pt x="766" y="161"/>
                  </a:cubicBezTo>
                  <a:cubicBezTo>
                    <a:pt x="792" y="152"/>
                    <a:pt x="818" y="142"/>
                    <a:pt x="842" y="129"/>
                  </a:cubicBezTo>
                  <a:cubicBezTo>
                    <a:pt x="845" y="128"/>
                    <a:pt x="847" y="127"/>
                    <a:pt x="848" y="125"/>
                  </a:cubicBezTo>
                  <a:cubicBezTo>
                    <a:pt x="848" y="125"/>
                    <a:pt x="848" y="124"/>
                    <a:pt x="848" y="123"/>
                  </a:cubicBezTo>
                  <a:cubicBezTo>
                    <a:pt x="848" y="122"/>
                    <a:pt x="848" y="122"/>
                    <a:pt x="848" y="121"/>
                  </a:cubicBezTo>
                  <a:cubicBezTo>
                    <a:pt x="848" y="121"/>
                    <a:pt x="848" y="121"/>
                    <a:pt x="847" y="121"/>
                  </a:cubicBezTo>
                  <a:cubicBezTo>
                    <a:pt x="846" y="120"/>
                    <a:pt x="846" y="119"/>
                    <a:pt x="846" y="119"/>
                  </a:cubicBezTo>
                  <a:cubicBezTo>
                    <a:pt x="847" y="118"/>
                    <a:pt x="847" y="118"/>
                    <a:pt x="848" y="118"/>
                  </a:cubicBezTo>
                  <a:cubicBezTo>
                    <a:pt x="848" y="118"/>
                    <a:pt x="848" y="118"/>
                    <a:pt x="848" y="118"/>
                  </a:cubicBezTo>
                  <a:cubicBezTo>
                    <a:pt x="849" y="118"/>
                    <a:pt x="850" y="119"/>
                    <a:pt x="851" y="120"/>
                  </a:cubicBezTo>
                  <a:cubicBezTo>
                    <a:pt x="851" y="121"/>
                    <a:pt x="851" y="122"/>
                    <a:pt x="851" y="123"/>
                  </a:cubicBezTo>
                  <a:cubicBezTo>
                    <a:pt x="851" y="124"/>
                    <a:pt x="851" y="126"/>
                    <a:pt x="850" y="127"/>
                  </a:cubicBezTo>
                  <a:cubicBezTo>
                    <a:pt x="849" y="129"/>
                    <a:pt x="846" y="131"/>
                    <a:pt x="844" y="132"/>
                  </a:cubicBezTo>
                  <a:cubicBezTo>
                    <a:pt x="819" y="144"/>
                    <a:pt x="793" y="155"/>
                    <a:pt x="767" y="164"/>
                  </a:cubicBezTo>
                  <a:cubicBezTo>
                    <a:pt x="767" y="164"/>
                    <a:pt x="767" y="164"/>
                    <a:pt x="767" y="164"/>
                  </a:cubicBezTo>
                  <a:moveTo>
                    <a:pt x="73" y="155"/>
                  </a:moveTo>
                  <a:cubicBezTo>
                    <a:pt x="73" y="155"/>
                    <a:pt x="72" y="155"/>
                    <a:pt x="72" y="155"/>
                  </a:cubicBezTo>
                  <a:cubicBezTo>
                    <a:pt x="69" y="154"/>
                    <a:pt x="66" y="154"/>
                    <a:pt x="63" y="153"/>
                  </a:cubicBezTo>
                  <a:cubicBezTo>
                    <a:pt x="59" y="153"/>
                    <a:pt x="54" y="152"/>
                    <a:pt x="50" y="150"/>
                  </a:cubicBezTo>
                  <a:cubicBezTo>
                    <a:pt x="46" y="148"/>
                    <a:pt x="43" y="145"/>
                    <a:pt x="41" y="141"/>
                  </a:cubicBezTo>
                  <a:cubicBezTo>
                    <a:pt x="41" y="140"/>
                    <a:pt x="41" y="139"/>
                    <a:pt x="41" y="137"/>
                  </a:cubicBezTo>
                  <a:cubicBezTo>
                    <a:pt x="41" y="133"/>
                    <a:pt x="43" y="129"/>
                    <a:pt x="47" y="126"/>
                  </a:cubicBezTo>
                  <a:cubicBezTo>
                    <a:pt x="50" y="122"/>
                    <a:pt x="54" y="120"/>
                    <a:pt x="59" y="119"/>
                  </a:cubicBezTo>
                  <a:cubicBezTo>
                    <a:pt x="64" y="117"/>
                    <a:pt x="70" y="116"/>
                    <a:pt x="76" y="116"/>
                  </a:cubicBezTo>
                  <a:cubicBezTo>
                    <a:pt x="81" y="116"/>
                    <a:pt x="85" y="117"/>
                    <a:pt x="90" y="118"/>
                  </a:cubicBezTo>
                  <a:cubicBezTo>
                    <a:pt x="91" y="118"/>
                    <a:pt x="91" y="119"/>
                    <a:pt x="91" y="120"/>
                  </a:cubicBezTo>
                  <a:cubicBezTo>
                    <a:pt x="91" y="120"/>
                    <a:pt x="90" y="121"/>
                    <a:pt x="89" y="121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85" y="120"/>
                    <a:pt x="80" y="119"/>
                    <a:pt x="76" y="119"/>
                  </a:cubicBezTo>
                  <a:cubicBezTo>
                    <a:pt x="71" y="119"/>
                    <a:pt x="65" y="120"/>
                    <a:pt x="60" y="122"/>
                  </a:cubicBezTo>
                  <a:cubicBezTo>
                    <a:pt x="56" y="123"/>
                    <a:pt x="52" y="125"/>
                    <a:pt x="49" y="128"/>
                  </a:cubicBezTo>
                  <a:cubicBezTo>
                    <a:pt x="46" y="131"/>
                    <a:pt x="44" y="134"/>
                    <a:pt x="44" y="137"/>
                  </a:cubicBezTo>
                  <a:cubicBezTo>
                    <a:pt x="44" y="138"/>
                    <a:pt x="44" y="139"/>
                    <a:pt x="44" y="140"/>
                  </a:cubicBezTo>
                  <a:cubicBezTo>
                    <a:pt x="45" y="144"/>
                    <a:pt x="48" y="146"/>
                    <a:pt x="51" y="147"/>
                  </a:cubicBezTo>
                  <a:cubicBezTo>
                    <a:pt x="55" y="149"/>
                    <a:pt x="59" y="150"/>
                    <a:pt x="63" y="150"/>
                  </a:cubicBezTo>
                  <a:cubicBezTo>
                    <a:pt x="66" y="151"/>
                    <a:pt x="70" y="151"/>
                    <a:pt x="73" y="152"/>
                  </a:cubicBezTo>
                  <a:cubicBezTo>
                    <a:pt x="74" y="152"/>
                    <a:pt x="74" y="153"/>
                    <a:pt x="74" y="154"/>
                  </a:cubicBezTo>
                  <a:cubicBezTo>
                    <a:pt x="74" y="154"/>
                    <a:pt x="73" y="155"/>
                    <a:pt x="73" y="155"/>
                  </a:cubicBezTo>
                  <a:moveTo>
                    <a:pt x="712" y="190"/>
                  </a:moveTo>
                  <a:cubicBezTo>
                    <a:pt x="712" y="190"/>
                    <a:pt x="711" y="190"/>
                    <a:pt x="711" y="189"/>
                  </a:cubicBezTo>
                  <a:cubicBezTo>
                    <a:pt x="711" y="188"/>
                    <a:pt x="712" y="187"/>
                    <a:pt x="712" y="187"/>
                  </a:cubicBezTo>
                  <a:cubicBezTo>
                    <a:pt x="742" y="187"/>
                    <a:pt x="771" y="183"/>
                    <a:pt x="799" y="174"/>
                  </a:cubicBezTo>
                  <a:cubicBezTo>
                    <a:pt x="810" y="171"/>
                    <a:pt x="820" y="167"/>
                    <a:pt x="831" y="163"/>
                  </a:cubicBezTo>
                  <a:cubicBezTo>
                    <a:pt x="854" y="154"/>
                    <a:pt x="877" y="145"/>
                    <a:pt x="901" y="137"/>
                  </a:cubicBezTo>
                  <a:cubicBezTo>
                    <a:pt x="904" y="135"/>
                    <a:pt x="908" y="134"/>
                    <a:pt x="910" y="131"/>
                  </a:cubicBezTo>
                  <a:cubicBezTo>
                    <a:pt x="913" y="129"/>
                    <a:pt x="915" y="127"/>
                    <a:pt x="915" y="124"/>
                  </a:cubicBezTo>
                  <a:cubicBezTo>
                    <a:pt x="915" y="123"/>
                    <a:pt x="915" y="123"/>
                    <a:pt x="915" y="123"/>
                  </a:cubicBezTo>
                  <a:cubicBezTo>
                    <a:pt x="915" y="121"/>
                    <a:pt x="913" y="119"/>
                    <a:pt x="911" y="117"/>
                  </a:cubicBezTo>
                  <a:cubicBezTo>
                    <a:pt x="909" y="115"/>
                    <a:pt x="906" y="114"/>
                    <a:pt x="903" y="113"/>
                  </a:cubicBezTo>
                  <a:cubicBezTo>
                    <a:pt x="897" y="113"/>
                    <a:pt x="891" y="114"/>
                    <a:pt x="885" y="112"/>
                  </a:cubicBezTo>
                  <a:cubicBezTo>
                    <a:pt x="884" y="112"/>
                    <a:pt x="883" y="111"/>
                    <a:pt x="883" y="111"/>
                  </a:cubicBezTo>
                  <a:cubicBezTo>
                    <a:pt x="884" y="110"/>
                    <a:pt x="884" y="109"/>
                    <a:pt x="885" y="109"/>
                  </a:cubicBezTo>
                  <a:cubicBezTo>
                    <a:pt x="885" y="109"/>
                    <a:pt x="885" y="109"/>
                    <a:pt x="885" y="109"/>
                  </a:cubicBezTo>
                  <a:cubicBezTo>
                    <a:pt x="891" y="111"/>
                    <a:pt x="897" y="110"/>
                    <a:pt x="904" y="111"/>
                  </a:cubicBezTo>
                  <a:cubicBezTo>
                    <a:pt x="907" y="111"/>
                    <a:pt x="910" y="112"/>
                    <a:pt x="913" y="114"/>
                  </a:cubicBezTo>
                  <a:cubicBezTo>
                    <a:pt x="916" y="117"/>
                    <a:pt x="918" y="119"/>
                    <a:pt x="918" y="123"/>
                  </a:cubicBezTo>
                  <a:cubicBezTo>
                    <a:pt x="918" y="124"/>
                    <a:pt x="918" y="124"/>
                    <a:pt x="918" y="124"/>
                  </a:cubicBezTo>
                  <a:cubicBezTo>
                    <a:pt x="918" y="128"/>
                    <a:pt x="915" y="131"/>
                    <a:pt x="912" y="134"/>
                  </a:cubicBezTo>
                  <a:cubicBezTo>
                    <a:pt x="909" y="136"/>
                    <a:pt x="905" y="138"/>
                    <a:pt x="902" y="139"/>
                  </a:cubicBezTo>
                  <a:cubicBezTo>
                    <a:pt x="879" y="148"/>
                    <a:pt x="855" y="157"/>
                    <a:pt x="832" y="166"/>
                  </a:cubicBezTo>
                  <a:cubicBezTo>
                    <a:pt x="821" y="170"/>
                    <a:pt x="811" y="173"/>
                    <a:pt x="800" y="177"/>
                  </a:cubicBezTo>
                  <a:cubicBezTo>
                    <a:pt x="772" y="186"/>
                    <a:pt x="742" y="190"/>
                    <a:pt x="712" y="190"/>
                  </a:cubicBezTo>
                  <a:moveTo>
                    <a:pt x="159" y="199"/>
                  </a:moveTo>
                  <a:cubicBezTo>
                    <a:pt x="145" y="199"/>
                    <a:pt x="131" y="195"/>
                    <a:pt x="119" y="186"/>
                  </a:cubicBezTo>
                  <a:cubicBezTo>
                    <a:pt x="115" y="183"/>
                    <a:pt x="111" y="180"/>
                    <a:pt x="107" y="177"/>
                  </a:cubicBezTo>
                  <a:cubicBezTo>
                    <a:pt x="97" y="171"/>
                    <a:pt x="85" y="170"/>
                    <a:pt x="72" y="169"/>
                  </a:cubicBezTo>
                  <a:cubicBezTo>
                    <a:pt x="59" y="169"/>
                    <a:pt x="46" y="168"/>
                    <a:pt x="35" y="162"/>
                  </a:cubicBezTo>
                  <a:cubicBezTo>
                    <a:pt x="33" y="161"/>
                    <a:pt x="31" y="160"/>
                    <a:pt x="30" y="158"/>
                  </a:cubicBezTo>
                  <a:cubicBezTo>
                    <a:pt x="28" y="155"/>
                    <a:pt x="27" y="152"/>
                    <a:pt x="27" y="149"/>
                  </a:cubicBezTo>
                  <a:cubicBezTo>
                    <a:pt x="27" y="148"/>
                    <a:pt x="27" y="148"/>
                    <a:pt x="27" y="147"/>
                  </a:cubicBezTo>
                  <a:cubicBezTo>
                    <a:pt x="27" y="139"/>
                    <a:pt x="30" y="131"/>
                    <a:pt x="35" y="125"/>
                  </a:cubicBezTo>
                  <a:cubicBezTo>
                    <a:pt x="40" y="119"/>
                    <a:pt x="46" y="114"/>
                    <a:pt x="53" y="110"/>
                  </a:cubicBezTo>
                  <a:cubicBezTo>
                    <a:pt x="68" y="104"/>
                    <a:pt x="85" y="103"/>
                    <a:pt x="101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3"/>
                    <a:pt x="103" y="103"/>
                    <a:pt x="103" y="104"/>
                  </a:cubicBezTo>
                  <a:cubicBezTo>
                    <a:pt x="103" y="105"/>
                    <a:pt x="102" y="106"/>
                    <a:pt x="101" y="106"/>
                  </a:cubicBezTo>
                  <a:cubicBezTo>
                    <a:pt x="85" y="106"/>
                    <a:pt x="69" y="107"/>
                    <a:pt x="54" y="113"/>
                  </a:cubicBezTo>
                  <a:cubicBezTo>
                    <a:pt x="48" y="116"/>
                    <a:pt x="42" y="121"/>
                    <a:pt x="37" y="127"/>
                  </a:cubicBezTo>
                  <a:cubicBezTo>
                    <a:pt x="33" y="133"/>
                    <a:pt x="30" y="140"/>
                    <a:pt x="30" y="147"/>
                  </a:cubicBezTo>
                  <a:cubicBezTo>
                    <a:pt x="30" y="147"/>
                    <a:pt x="30" y="148"/>
                    <a:pt x="30" y="149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33" y="157"/>
                    <a:pt x="35" y="158"/>
                    <a:pt x="37" y="159"/>
                  </a:cubicBezTo>
                  <a:cubicBezTo>
                    <a:pt x="47" y="165"/>
                    <a:pt x="60" y="166"/>
                    <a:pt x="72" y="166"/>
                  </a:cubicBezTo>
                  <a:cubicBezTo>
                    <a:pt x="85" y="167"/>
                    <a:pt x="98" y="168"/>
                    <a:pt x="109" y="175"/>
                  </a:cubicBezTo>
                  <a:cubicBezTo>
                    <a:pt x="113" y="177"/>
                    <a:pt x="117" y="181"/>
                    <a:pt x="121" y="184"/>
                  </a:cubicBezTo>
                  <a:cubicBezTo>
                    <a:pt x="132" y="192"/>
                    <a:pt x="145" y="196"/>
                    <a:pt x="159" y="196"/>
                  </a:cubicBezTo>
                  <a:cubicBezTo>
                    <a:pt x="159" y="196"/>
                    <a:pt x="159" y="196"/>
                    <a:pt x="159" y="19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0" y="196"/>
                    <a:pt x="161" y="197"/>
                    <a:pt x="161" y="198"/>
                  </a:cubicBezTo>
                  <a:cubicBezTo>
                    <a:pt x="161" y="199"/>
                    <a:pt x="160" y="199"/>
                    <a:pt x="160" y="199"/>
                  </a:cubicBezTo>
                  <a:cubicBezTo>
                    <a:pt x="159" y="199"/>
                    <a:pt x="159" y="199"/>
                    <a:pt x="159" y="199"/>
                  </a:cubicBezTo>
                  <a:moveTo>
                    <a:pt x="435" y="82"/>
                  </a:moveTo>
                  <a:cubicBezTo>
                    <a:pt x="468" y="82"/>
                    <a:pt x="501" y="74"/>
                    <a:pt x="534" y="67"/>
                  </a:cubicBezTo>
                  <a:cubicBezTo>
                    <a:pt x="608" y="51"/>
                    <a:pt x="683" y="43"/>
                    <a:pt x="758" y="43"/>
                  </a:cubicBezTo>
                  <a:cubicBezTo>
                    <a:pt x="760" y="43"/>
                    <a:pt x="761" y="43"/>
                    <a:pt x="762" y="43"/>
                  </a:cubicBezTo>
                  <a:cubicBezTo>
                    <a:pt x="768" y="43"/>
                    <a:pt x="773" y="43"/>
                    <a:pt x="777" y="46"/>
                  </a:cubicBezTo>
                  <a:cubicBezTo>
                    <a:pt x="781" y="49"/>
                    <a:pt x="783" y="56"/>
                    <a:pt x="779" y="59"/>
                  </a:cubicBezTo>
                  <a:cubicBezTo>
                    <a:pt x="776" y="62"/>
                    <a:pt x="771" y="61"/>
                    <a:pt x="768" y="63"/>
                  </a:cubicBezTo>
                  <a:cubicBezTo>
                    <a:pt x="763" y="66"/>
                    <a:pt x="764" y="75"/>
                    <a:pt x="769" y="78"/>
                  </a:cubicBezTo>
                  <a:cubicBezTo>
                    <a:pt x="774" y="82"/>
                    <a:pt x="780" y="83"/>
                    <a:pt x="787" y="84"/>
                  </a:cubicBezTo>
                  <a:cubicBezTo>
                    <a:pt x="795" y="85"/>
                    <a:pt x="803" y="87"/>
                    <a:pt x="810" y="92"/>
                  </a:cubicBezTo>
                  <a:cubicBezTo>
                    <a:pt x="817" y="97"/>
                    <a:pt x="820" y="107"/>
                    <a:pt x="817" y="114"/>
                  </a:cubicBezTo>
                  <a:cubicBezTo>
                    <a:pt x="815" y="120"/>
                    <a:pt x="809" y="123"/>
                    <a:pt x="804" y="126"/>
                  </a:cubicBezTo>
                  <a:cubicBezTo>
                    <a:pt x="723" y="174"/>
                    <a:pt x="622" y="165"/>
                    <a:pt x="528" y="173"/>
                  </a:cubicBezTo>
                  <a:cubicBezTo>
                    <a:pt x="456" y="180"/>
                    <a:pt x="385" y="198"/>
                    <a:pt x="313" y="204"/>
                  </a:cubicBezTo>
                  <a:cubicBezTo>
                    <a:pt x="303" y="204"/>
                    <a:pt x="293" y="205"/>
                    <a:pt x="283" y="205"/>
                  </a:cubicBezTo>
                  <a:cubicBezTo>
                    <a:pt x="267" y="205"/>
                    <a:pt x="251" y="204"/>
                    <a:pt x="236" y="200"/>
                  </a:cubicBezTo>
                  <a:cubicBezTo>
                    <a:pt x="216" y="195"/>
                    <a:pt x="196" y="185"/>
                    <a:pt x="177" y="176"/>
                  </a:cubicBezTo>
                  <a:cubicBezTo>
                    <a:pt x="165" y="170"/>
                    <a:pt x="152" y="162"/>
                    <a:pt x="151" y="148"/>
                  </a:cubicBezTo>
                  <a:cubicBezTo>
                    <a:pt x="151" y="136"/>
                    <a:pt x="163" y="127"/>
                    <a:pt x="174" y="124"/>
                  </a:cubicBezTo>
                  <a:cubicBezTo>
                    <a:pt x="181" y="122"/>
                    <a:pt x="187" y="122"/>
                    <a:pt x="193" y="122"/>
                  </a:cubicBezTo>
                  <a:cubicBezTo>
                    <a:pt x="195" y="122"/>
                    <a:pt x="196" y="122"/>
                    <a:pt x="197" y="122"/>
                  </a:cubicBezTo>
                  <a:cubicBezTo>
                    <a:pt x="199" y="122"/>
                    <a:pt x="200" y="122"/>
                    <a:pt x="202" y="122"/>
                  </a:cubicBezTo>
                  <a:cubicBezTo>
                    <a:pt x="205" y="122"/>
                    <a:pt x="208" y="122"/>
                    <a:pt x="211" y="122"/>
                  </a:cubicBezTo>
                  <a:cubicBezTo>
                    <a:pt x="259" y="119"/>
                    <a:pt x="298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9" y="74"/>
                    <a:pt x="350" y="74"/>
                    <a:pt x="352" y="74"/>
                  </a:cubicBezTo>
                  <a:cubicBezTo>
                    <a:pt x="374" y="74"/>
                    <a:pt x="397" y="80"/>
                    <a:pt x="419" y="82"/>
                  </a:cubicBezTo>
                  <a:cubicBezTo>
                    <a:pt x="424" y="82"/>
                    <a:pt x="429" y="82"/>
                    <a:pt x="435" y="82"/>
                  </a:cubicBezTo>
                  <a:moveTo>
                    <a:pt x="492" y="69"/>
                  </a:moveTo>
                  <a:cubicBezTo>
                    <a:pt x="492" y="69"/>
                    <a:pt x="492" y="69"/>
                    <a:pt x="492" y="69"/>
                  </a:cubicBezTo>
                  <a:cubicBezTo>
                    <a:pt x="477" y="69"/>
                    <a:pt x="461" y="67"/>
                    <a:pt x="448" y="59"/>
                  </a:cubicBezTo>
                  <a:cubicBezTo>
                    <a:pt x="442" y="55"/>
                    <a:pt x="437" y="51"/>
                    <a:pt x="433" y="45"/>
                  </a:cubicBezTo>
                  <a:cubicBezTo>
                    <a:pt x="428" y="39"/>
                    <a:pt x="425" y="32"/>
                    <a:pt x="421" y="26"/>
                  </a:cubicBezTo>
                  <a:cubicBezTo>
                    <a:pt x="420" y="25"/>
                    <a:pt x="421" y="24"/>
                    <a:pt x="422" y="24"/>
                  </a:cubicBezTo>
                  <a:cubicBezTo>
                    <a:pt x="422" y="24"/>
                    <a:pt x="423" y="24"/>
                    <a:pt x="423" y="24"/>
                  </a:cubicBezTo>
                  <a:cubicBezTo>
                    <a:pt x="427" y="30"/>
                    <a:pt x="430" y="36"/>
                    <a:pt x="434" y="42"/>
                  </a:cubicBezTo>
                  <a:cubicBezTo>
                    <a:pt x="438" y="48"/>
                    <a:pt x="443" y="53"/>
                    <a:pt x="449" y="57"/>
                  </a:cubicBezTo>
                  <a:cubicBezTo>
                    <a:pt x="462" y="64"/>
                    <a:pt x="477" y="66"/>
                    <a:pt x="492" y="66"/>
                  </a:cubicBezTo>
                  <a:cubicBezTo>
                    <a:pt x="494" y="66"/>
                    <a:pt x="494" y="69"/>
                    <a:pt x="492" y="69"/>
                  </a:cubicBezTo>
                  <a:moveTo>
                    <a:pt x="448" y="0"/>
                  </a:moveTo>
                  <a:cubicBezTo>
                    <a:pt x="441" y="0"/>
                    <a:pt x="434" y="0"/>
                    <a:pt x="427" y="0"/>
                  </a:cubicBezTo>
                  <a:cubicBezTo>
                    <a:pt x="428" y="3"/>
                    <a:pt x="429" y="5"/>
                    <a:pt x="430" y="7"/>
                  </a:cubicBezTo>
                  <a:cubicBezTo>
                    <a:pt x="437" y="20"/>
                    <a:pt x="444" y="34"/>
                    <a:pt x="456" y="44"/>
                  </a:cubicBezTo>
                  <a:cubicBezTo>
                    <a:pt x="467" y="53"/>
                    <a:pt x="482" y="57"/>
                    <a:pt x="497" y="57"/>
                  </a:cubicBezTo>
                  <a:cubicBezTo>
                    <a:pt x="497" y="57"/>
                    <a:pt x="498" y="57"/>
                    <a:pt x="498" y="57"/>
                  </a:cubicBezTo>
                  <a:cubicBezTo>
                    <a:pt x="516" y="57"/>
                    <a:pt x="532" y="52"/>
                    <a:pt x="549" y="49"/>
                  </a:cubicBezTo>
                  <a:cubicBezTo>
                    <a:pt x="565" y="47"/>
                    <a:pt x="581" y="45"/>
                    <a:pt x="597" y="43"/>
                  </a:cubicBezTo>
                  <a:cubicBezTo>
                    <a:pt x="597" y="43"/>
                    <a:pt x="597" y="43"/>
                    <a:pt x="598" y="43"/>
                  </a:cubicBezTo>
                  <a:cubicBezTo>
                    <a:pt x="599" y="43"/>
                    <a:pt x="599" y="46"/>
                    <a:pt x="597" y="46"/>
                  </a:cubicBezTo>
                  <a:cubicBezTo>
                    <a:pt x="576" y="48"/>
                    <a:pt x="555" y="51"/>
                    <a:pt x="534" y="55"/>
                  </a:cubicBezTo>
                  <a:cubicBezTo>
                    <a:pt x="522" y="57"/>
                    <a:pt x="509" y="59"/>
                    <a:pt x="497" y="59"/>
                  </a:cubicBezTo>
                  <a:cubicBezTo>
                    <a:pt x="479" y="59"/>
                    <a:pt x="461" y="55"/>
                    <a:pt x="448" y="40"/>
                  </a:cubicBezTo>
                  <a:cubicBezTo>
                    <a:pt x="438" y="29"/>
                    <a:pt x="430" y="14"/>
                    <a:pt x="424" y="1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06" y="1"/>
                    <a:pt x="388" y="1"/>
                    <a:pt x="371" y="1"/>
                  </a:cubicBezTo>
                  <a:cubicBezTo>
                    <a:pt x="364" y="17"/>
                    <a:pt x="353" y="30"/>
                    <a:pt x="336" y="36"/>
                  </a:cubicBezTo>
                  <a:cubicBezTo>
                    <a:pt x="321" y="41"/>
                    <a:pt x="305" y="39"/>
                    <a:pt x="290" y="40"/>
                  </a:cubicBezTo>
                  <a:cubicBezTo>
                    <a:pt x="274" y="41"/>
                    <a:pt x="256" y="47"/>
                    <a:pt x="250" y="61"/>
                  </a:cubicBezTo>
                  <a:cubicBezTo>
                    <a:pt x="248" y="65"/>
                    <a:pt x="247" y="70"/>
                    <a:pt x="244" y="73"/>
                  </a:cubicBezTo>
                  <a:cubicBezTo>
                    <a:pt x="241" y="77"/>
                    <a:pt x="235" y="77"/>
                    <a:pt x="230" y="77"/>
                  </a:cubicBezTo>
                  <a:cubicBezTo>
                    <a:pt x="219" y="78"/>
                    <a:pt x="207" y="78"/>
                    <a:pt x="196" y="78"/>
                  </a:cubicBezTo>
                  <a:cubicBezTo>
                    <a:pt x="191" y="78"/>
                    <a:pt x="185" y="78"/>
                    <a:pt x="180" y="78"/>
                  </a:cubicBezTo>
                  <a:cubicBezTo>
                    <a:pt x="174" y="78"/>
                    <a:pt x="169" y="78"/>
                    <a:pt x="163" y="78"/>
                  </a:cubicBezTo>
                  <a:cubicBezTo>
                    <a:pt x="125" y="78"/>
                    <a:pt x="86" y="79"/>
                    <a:pt x="50" y="92"/>
                  </a:cubicBezTo>
                  <a:cubicBezTo>
                    <a:pt x="26" y="100"/>
                    <a:pt x="0" y="120"/>
                    <a:pt x="3" y="145"/>
                  </a:cubicBezTo>
                  <a:cubicBezTo>
                    <a:pt x="5" y="173"/>
                    <a:pt x="39" y="186"/>
                    <a:pt x="66" y="191"/>
                  </a:cubicBezTo>
                  <a:cubicBezTo>
                    <a:pt x="119" y="200"/>
                    <a:pt x="205" y="251"/>
                    <a:pt x="259" y="253"/>
                  </a:cubicBezTo>
                  <a:cubicBezTo>
                    <a:pt x="267" y="254"/>
                    <a:pt x="275" y="254"/>
                    <a:pt x="283" y="254"/>
                  </a:cubicBezTo>
                  <a:cubicBezTo>
                    <a:pt x="342" y="254"/>
                    <a:pt x="388" y="243"/>
                    <a:pt x="434" y="233"/>
                  </a:cubicBezTo>
                  <a:cubicBezTo>
                    <a:pt x="480" y="223"/>
                    <a:pt x="526" y="213"/>
                    <a:pt x="585" y="213"/>
                  </a:cubicBezTo>
                  <a:cubicBezTo>
                    <a:pt x="593" y="213"/>
                    <a:pt x="601" y="213"/>
                    <a:pt x="609" y="213"/>
                  </a:cubicBezTo>
                  <a:cubicBezTo>
                    <a:pt x="621" y="214"/>
                    <a:pt x="635" y="214"/>
                    <a:pt x="650" y="214"/>
                  </a:cubicBezTo>
                  <a:cubicBezTo>
                    <a:pt x="707" y="214"/>
                    <a:pt x="781" y="210"/>
                    <a:pt x="825" y="200"/>
                  </a:cubicBezTo>
                  <a:cubicBezTo>
                    <a:pt x="864" y="191"/>
                    <a:pt x="901" y="175"/>
                    <a:pt x="938" y="159"/>
                  </a:cubicBezTo>
                  <a:cubicBezTo>
                    <a:pt x="949" y="155"/>
                    <a:pt x="961" y="148"/>
                    <a:pt x="963" y="136"/>
                  </a:cubicBezTo>
                  <a:cubicBezTo>
                    <a:pt x="964" y="126"/>
                    <a:pt x="955" y="116"/>
                    <a:pt x="946" y="110"/>
                  </a:cubicBezTo>
                  <a:cubicBezTo>
                    <a:pt x="921" y="90"/>
                    <a:pt x="890" y="77"/>
                    <a:pt x="857" y="73"/>
                  </a:cubicBezTo>
                  <a:cubicBezTo>
                    <a:pt x="870" y="65"/>
                    <a:pt x="869" y="54"/>
                    <a:pt x="859" y="43"/>
                  </a:cubicBezTo>
                  <a:cubicBezTo>
                    <a:pt x="849" y="32"/>
                    <a:pt x="834" y="32"/>
                    <a:pt x="820" y="29"/>
                  </a:cubicBezTo>
                  <a:cubicBezTo>
                    <a:pt x="786" y="22"/>
                    <a:pt x="752" y="20"/>
                    <a:pt x="717" y="20"/>
                  </a:cubicBezTo>
                  <a:cubicBezTo>
                    <a:pt x="673" y="20"/>
                    <a:pt x="629" y="24"/>
                    <a:pt x="585" y="28"/>
                  </a:cubicBezTo>
                  <a:cubicBezTo>
                    <a:pt x="565" y="30"/>
                    <a:pt x="545" y="34"/>
                    <a:pt x="525" y="34"/>
                  </a:cubicBezTo>
                  <a:cubicBezTo>
                    <a:pt x="518" y="34"/>
                    <a:pt x="511" y="34"/>
                    <a:pt x="504" y="32"/>
                  </a:cubicBezTo>
                  <a:cubicBezTo>
                    <a:pt x="482" y="28"/>
                    <a:pt x="461" y="17"/>
                    <a:pt x="448" y="0"/>
                  </a:cubicBezTo>
                </a:path>
              </a:pathLst>
            </a:custGeom>
            <a:solidFill>
              <a:srgbClr val="6FC7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8"/>
            <p:cNvSpPr/>
            <p:nvPr/>
          </p:nvSpPr>
          <p:spPr>
            <a:xfrm>
              <a:off x="471488" y="397033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3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2"/>
                    <a:pt x="1" y="22"/>
                    <a:pt x="0" y="37"/>
                  </a:cubicBezTo>
                  <a:cubicBezTo>
                    <a:pt x="1" y="38"/>
                    <a:pt x="5" y="38"/>
                    <a:pt x="12" y="39"/>
                  </a:cubicBezTo>
                  <a:cubicBezTo>
                    <a:pt x="17" y="34"/>
                    <a:pt x="22" y="28"/>
                    <a:pt x="28" y="21"/>
                  </a:cubicBezTo>
                  <a:cubicBezTo>
                    <a:pt x="26" y="20"/>
                    <a:pt x="23" y="19"/>
                    <a:pt x="21" y="18"/>
                  </a:cubicBezTo>
                  <a:cubicBezTo>
                    <a:pt x="20" y="17"/>
                    <a:pt x="20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27" y="17"/>
                    <a:pt x="30" y="19"/>
                  </a:cubicBezTo>
                  <a:cubicBezTo>
                    <a:pt x="32" y="15"/>
                    <a:pt x="35" y="12"/>
                    <a:pt x="38" y="8"/>
                  </a:cubicBezTo>
                  <a:cubicBezTo>
                    <a:pt x="30" y="3"/>
                    <a:pt x="21" y="0"/>
                    <a:pt x="13" y="0"/>
                  </a:cubicBezTo>
                </a:path>
              </a:pathLst>
            </a:custGeom>
            <a:solidFill>
              <a:srgbClr val="00A5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8"/>
            <p:cNvSpPr/>
            <p:nvPr/>
          </p:nvSpPr>
          <p:spPr>
            <a:xfrm>
              <a:off x="471488" y="3970338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8"/>
                    <a:pt x="0" y="19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18"/>
                    <a:pt x="0" y="8"/>
                    <a:pt x="0" y="0"/>
                  </a:cubicBezTo>
                </a:path>
              </a:pathLst>
            </a:custGeom>
            <a:solidFill>
              <a:srgbClr val="009C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8"/>
            <p:cNvSpPr/>
            <p:nvPr/>
          </p:nvSpPr>
          <p:spPr>
            <a:xfrm>
              <a:off x="457200" y="4048125"/>
              <a:ext cx="12700" cy="11113"/>
            </a:xfrm>
            <a:custGeom>
              <a:avLst/>
              <a:gdLst/>
              <a:ahLst/>
              <a:cxnLst/>
              <a:rect l="l" t="t" r="r" b="b"/>
              <a:pathLst>
                <a:path w="41" h="32" extrusionOk="0">
                  <a:moveTo>
                    <a:pt x="41" y="30"/>
                  </a:moveTo>
                  <a:cubicBezTo>
                    <a:pt x="40" y="16"/>
                    <a:pt x="29" y="4"/>
                    <a:pt x="16" y="1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2" y="5"/>
                    <a:pt x="1" y="8"/>
                    <a:pt x="1" y="10"/>
                  </a:cubicBezTo>
                  <a:cubicBezTo>
                    <a:pt x="0" y="15"/>
                    <a:pt x="0" y="21"/>
                    <a:pt x="3" y="24"/>
                  </a:cubicBezTo>
                  <a:cubicBezTo>
                    <a:pt x="6" y="27"/>
                    <a:pt x="9" y="28"/>
                    <a:pt x="12" y="28"/>
                  </a:cubicBezTo>
                  <a:cubicBezTo>
                    <a:pt x="22" y="30"/>
                    <a:pt x="31" y="31"/>
                    <a:pt x="41" y="32"/>
                  </a:cubicBezTo>
                  <a:cubicBezTo>
                    <a:pt x="41" y="30"/>
                    <a:pt x="41" y="30"/>
                    <a:pt x="41" y="30"/>
                  </a:cubicBezTo>
                </a:path>
              </a:pathLst>
            </a:custGeom>
            <a:solidFill>
              <a:srgbClr val="23B8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8"/>
            <p:cNvSpPr/>
            <p:nvPr/>
          </p:nvSpPr>
          <p:spPr>
            <a:xfrm>
              <a:off x="511175" y="4040188"/>
              <a:ext cx="14288" cy="12700"/>
            </a:xfrm>
            <a:custGeom>
              <a:avLst/>
              <a:gdLst/>
              <a:ahLst/>
              <a:cxnLst/>
              <a:rect l="l" t="t" r="r" b="b"/>
              <a:pathLst>
                <a:path w="43" h="37" extrusionOk="0">
                  <a:moveTo>
                    <a:pt x="4" y="36"/>
                  </a:moveTo>
                  <a:cubicBezTo>
                    <a:pt x="0" y="28"/>
                    <a:pt x="4" y="17"/>
                    <a:pt x="10" y="10"/>
                  </a:cubicBezTo>
                  <a:cubicBezTo>
                    <a:pt x="15" y="5"/>
                    <a:pt x="21" y="1"/>
                    <a:pt x="27" y="0"/>
                  </a:cubicBezTo>
                  <a:cubicBezTo>
                    <a:pt x="34" y="0"/>
                    <a:pt x="41" y="4"/>
                    <a:pt x="42" y="11"/>
                  </a:cubicBezTo>
                  <a:cubicBezTo>
                    <a:pt x="43" y="16"/>
                    <a:pt x="40" y="21"/>
                    <a:pt x="36" y="24"/>
                  </a:cubicBezTo>
                  <a:cubicBezTo>
                    <a:pt x="32" y="27"/>
                    <a:pt x="27" y="29"/>
                    <a:pt x="23" y="31"/>
                  </a:cubicBezTo>
                  <a:cubicBezTo>
                    <a:pt x="17" y="33"/>
                    <a:pt x="11" y="35"/>
                    <a:pt x="5" y="37"/>
                  </a:cubicBezTo>
                  <a:cubicBezTo>
                    <a:pt x="4" y="36"/>
                    <a:pt x="4" y="36"/>
                    <a:pt x="4" y="36"/>
                  </a:cubicBezTo>
                </a:path>
              </a:pathLst>
            </a:custGeom>
            <a:solidFill>
              <a:srgbClr val="23B8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8"/>
            <p:cNvSpPr/>
            <p:nvPr/>
          </p:nvSpPr>
          <p:spPr>
            <a:xfrm>
              <a:off x="466725" y="4029075"/>
              <a:ext cx="11113" cy="9525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30" y="28"/>
                  </a:moveTo>
                  <a:cubicBezTo>
                    <a:pt x="33" y="18"/>
                    <a:pt x="27" y="6"/>
                    <a:pt x="17" y="2"/>
                  </a:cubicBezTo>
                  <a:cubicBezTo>
                    <a:pt x="14" y="0"/>
                    <a:pt x="11" y="0"/>
                    <a:pt x="8" y="1"/>
                  </a:cubicBezTo>
                  <a:cubicBezTo>
                    <a:pt x="5" y="1"/>
                    <a:pt x="2" y="4"/>
                    <a:pt x="1" y="7"/>
                  </a:cubicBezTo>
                  <a:cubicBezTo>
                    <a:pt x="0" y="10"/>
                    <a:pt x="2" y="14"/>
                    <a:pt x="4" y="16"/>
                  </a:cubicBezTo>
                  <a:cubicBezTo>
                    <a:pt x="6" y="18"/>
                    <a:pt x="9" y="20"/>
                    <a:pt x="12" y="22"/>
                  </a:cubicBezTo>
                  <a:cubicBezTo>
                    <a:pt x="17" y="25"/>
                    <a:pt x="23" y="28"/>
                    <a:pt x="28" y="31"/>
                  </a:cubicBezTo>
                  <a:cubicBezTo>
                    <a:pt x="30" y="28"/>
                    <a:pt x="30" y="28"/>
                    <a:pt x="30" y="28"/>
                  </a:cubicBezTo>
                </a:path>
              </a:pathLst>
            </a:custGeom>
            <a:solidFill>
              <a:srgbClr val="23B8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8"/>
            <p:cNvSpPr/>
            <p:nvPr/>
          </p:nvSpPr>
          <p:spPr>
            <a:xfrm>
              <a:off x="404813" y="4075113"/>
              <a:ext cx="227013" cy="55563"/>
            </a:xfrm>
            <a:custGeom>
              <a:avLst/>
              <a:gdLst/>
              <a:ahLst/>
              <a:cxnLst/>
              <a:rect l="l" t="t" r="r" b="b"/>
              <a:pathLst>
                <a:path w="669" h="162" extrusionOk="0">
                  <a:moveTo>
                    <a:pt x="139" y="132"/>
                  </a:moveTo>
                  <a:cubicBezTo>
                    <a:pt x="126" y="132"/>
                    <a:pt x="114" y="131"/>
                    <a:pt x="102" y="129"/>
                  </a:cubicBezTo>
                  <a:cubicBezTo>
                    <a:pt x="92" y="128"/>
                    <a:pt x="79" y="121"/>
                    <a:pt x="82" y="111"/>
                  </a:cubicBezTo>
                  <a:cubicBezTo>
                    <a:pt x="83" y="108"/>
                    <a:pt x="86" y="105"/>
                    <a:pt x="88" y="103"/>
                  </a:cubicBezTo>
                  <a:cubicBezTo>
                    <a:pt x="102" y="94"/>
                    <a:pt x="121" y="98"/>
                    <a:pt x="138" y="95"/>
                  </a:cubicBezTo>
                  <a:cubicBezTo>
                    <a:pt x="159" y="92"/>
                    <a:pt x="176" y="78"/>
                    <a:pt x="197" y="73"/>
                  </a:cubicBezTo>
                  <a:cubicBezTo>
                    <a:pt x="207" y="71"/>
                    <a:pt x="217" y="71"/>
                    <a:pt x="227" y="70"/>
                  </a:cubicBezTo>
                  <a:cubicBezTo>
                    <a:pt x="250" y="70"/>
                    <a:pt x="273" y="70"/>
                    <a:pt x="296" y="70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82" y="67"/>
                    <a:pt x="289" y="66"/>
                    <a:pt x="295" y="66"/>
                  </a:cubicBezTo>
                  <a:cubicBezTo>
                    <a:pt x="307" y="66"/>
                    <a:pt x="320" y="69"/>
                    <a:pt x="330" y="76"/>
                  </a:cubicBezTo>
                  <a:cubicBezTo>
                    <a:pt x="332" y="77"/>
                    <a:pt x="333" y="78"/>
                    <a:pt x="334" y="80"/>
                  </a:cubicBezTo>
                  <a:cubicBezTo>
                    <a:pt x="335" y="83"/>
                    <a:pt x="332" y="87"/>
                    <a:pt x="329" y="89"/>
                  </a:cubicBezTo>
                  <a:cubicBezTo>
                    <a:pt x="306" y="103"/>
                    <a:pt x="279" y="109"/>
                    <a:pt x="253" y="115"/>
                  </a:cubicBezTo>
                  <a:cubicBezTo>
                    <a:pt x="215" y="124"/>
                    <a:pt x="177" y="132"/>
                    <a:pt x="139" y="132"/>
                  </a:cubicBezTo>
                  <a:moveTo>
                    <a:pt x="589" y="52"/>
                  </a:moveTo>
                  <a:cubicBezTo>
                    <a:pt x="590" y="51"/>
                    <a:pt x="592" y="51"/>
                    <a:pt x="593" y="51"/>
                  </a:cubicBezTo>
                  <a:cubicBezTo>
                    <a:pt x="597" y="50"/>
                    <a:pt x="601" y="50"/>
                    <a:pt x="605" y="50"/>
                  </a:cubicBezTo>
                  <a:cubicBezTo>
                    <a:pt x="608" y="50"/>
                    <a:pt x="610" y="50"/>
                    <a:pt x="613" y="51"/>
                  </a:cubicBezTo>
                  <a:cubicBezTo>
                    <a:pt x="619" y="53"/>
                    <a:pt x="625" y="59"/>
                    <a:pt x="624" y="65"/>
                  </a:cubicBezTo>
                  <a:cubicBezTo>
                    <a:pt x="622" y="74"/>
                    <a:pt x="612" y="77"/>
                    <a:pt x="603" y="79"/>
                  </a:cubicBezTo>
                  <a:cubicBezTo>
                    <a:pt x="568" y="84"/>
                    <a:pt x="533" y="88"/>
                    <a:pt x="498" y="92"/>
                  </a:cubicBezTo>
                  <a:cubicBezTo>
                    <a:pt x="496" y="92"/>
                    <a:pt x="495" y="93"/>
                    <a:pt x="493" y="93"/>
                  </a:cubicBezTo>
                  <a:cubicBezTo>
                    <a:pt x="492" y="93"/>
                    <a:pt x="490" y="92"/>
                    <a:pt x="489" y="92"/>
                  </a:cubicBezTo>
                  <a:cubicBezTo>
                    <a:pt x="486" y="91"/>
                    <a:pt x="483" y="88"/>
                    <a:pt x="483" y="85"/>
                  </a:cubicBezTo>
                  <a:cubicBezTo>
                    <a:pt x="484" y="82"/>
                    <a:pt x="487" y="79"/>
                    <a:pt x="490" y="78"/>
                  </a:cubicBezTo>
                  <a:cubicBezTo>
                    <a:pt x="520" y="61"/>
                    <a:pt x="554" y="52"/>
                    <a:pt x="589" y="52"/>
                  </a:cubicBezTo>
                  <a:moveTo>
                    <a:pt x="607" y="0"/>
                  </a:moveTo>
                  <a:cubicBezTo>
                    <a:pt x="532" y="0"/>
                    <a:pt x="457" y="8"/>
                    <a:pt x="383" y="24"/>
                  </a:cubicBezTo>
                  <a:cubicBezTo>
                    <a:pt x="350" y="31"/>
                    <a:pt x="317" y="39"/>
                    <a:pt x="284" y="39"/>
                  </a:cubicBezTo>
                  <a:cubicBezTo>
                    <a:pt x="278" y="39"/>
                    <a:pt x="273" y="39"/>
                    <a:pt x="268" y="39"/>
                  </a:cubicBezTo>
                  <a:cubicBezTo>
                    <a:pt x="246" y="37"/>
                    <a:pt x="223" y="31"/>
                    <a:pt x="201" y="31"/>
                  </a:cubicBezTo>
                  <a:cubicBezTo>
                    <a:pt x="199" y="31"/>
                    <a:pt x="198" y="31"/>
                    <a:pt x="196" y="31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147" y="31"/>
                    <a:pt x="108" y="76"/>
                    <a:pt x="60" y="79"/>
                  </a:cubicBezTo>
                  <a:cubicBezTo>
                    <a:pt x="57" y="79"/>
                    <a:pt x="54" y="79"/>
                    <a:pt x="51" y="79"/>
                  </a:cubicBezTo>
                  <a:cubicBezTo>
                    <a:pt x="49" y="79"/>
                    <a:pt x="48" y="79"/>
                    <a:pt x="46" y="79"/>
                  </a:cubicBezTo>
                  <a:cubicBezTo>
                    <a:pt x="45" y="79"/>
                    <a:pt x="44" y="79"/>
                    <a:pt x="42" y="79"/>
                  </a:cubicBezTo>
                  <a:cubicBezTo>
                    <a:pt x="36" y="79"/>
                    <a:pt x="30" y="79"/>
                    <a:pt x="23" y="81"/>
                  </a:cubicBezTo>
                  <a:cubicBezTo>
                    <a:pt x="12" y="84"/>
                    <a:pt x="0" y="93"/>
                    <a:pt x="0" y="105"/>
                  </a:cubicBezTo>
                  <a:cubicBezTo>
                    <a:pt x="1" y="119"/>
                    <a:pt x="14" y="127"/>
                    <a:pt x="26" y="133"/>
                  </a:cubicBezTo>
                  <a:cubicBezTo>
                    <a:pt x="45" y="142"/>
                    <a:pt x="65" y="152"/>
                    <a:pt x="85" y="157"/>
                  </a:cubicBezTo>
                  <a:cubicBezTo>
                    <a:pt x="100" y="161"/>
                    <a:pt x="116" y="162"/>
                    <a:pt x="132" y="162"/>
                  </a:cubicBezTo>
                  <a:cubicBezTo>
                    <a:pt x="142" y="162"/>
                    <a:pt x="152" y="161"/>
                    <a:pt x="162" y="161"/>
                  </a:cubicBezTo>
                  <a:cubicBezTo>
                    <a:pt x="234" y="155"/>
                    <a:pt x="305" y="137"/>
                    <a:pt x="377" y="130"/>
                  </a:cubicBezTo>
                  <a:cubicBezTo>
                    <a:pt x="471" y="122"/>
                    <a:pt x="572" y="131"/>
                    <a:pt x="653" y="83"/>
                  </a:cubicBezTo>
                  <a:cubicBezTo>
                    <a:pt x="658" y="80"/>
                    <a:pt x="664" y="77"/>
                    <a:pt x="666" y="71"/>
                  </a:cubicBezTo>
                  <a:cubicBezTo>
                    <a:pt x="669" y="64"/>
                    <a:pt x="666" y="54"/>
                    <a:pt x="659" y="49"/>
                  </a:cubicBezTo>
                  <a:cubicBezTo>
                    <a:pt x="652" y="44"/>
                    <a:pt x="644" y="42"/>
                    <a:pt x="636" y="41"/>
                  </a:cubicBezTo>
                  <a:cubicBezTo>
                    <a:pt x="629" y="40"/>
                    <a:pt x="623" y="39"/>
                    <a:pt x="618" y="35"/>
                  </a:cubicBezTo>
                  <a:cubicBezTo>
                    <a:pt x="613" y="32"/>
                    <a:pt x="612" y="23"/>
                    <a:pt x="617" y="20"/>
                  </a:cubicBezTo>
                  <a:cubicBezTo>
                    <a:pt x="620" y="18"/>
                    <a:pt x="625" y="19"/>
                    <a:pt x="628" y="16"/>
                  </a:cubicBezTo>
                  <a:cubicBezTo>
                    <a:pt x="632" y="13"/>
                    <a:pt x="630" y="6"/>
                    <a:pt x="626" y="3"/>
                  </a:cubicBezTo>
                  <a:cubicBezTo>
                    <a:pt x="622" y="0"/>
                    <a:pt x="617" y="0"/>
                    <a:pt x="611" y="0"/>
                  </a:cubicBezTo>
                  <a:cubicBezTo>
                    <a:pt x="610" y="0"/>
                    <a:pt x="609" y="0"/>
                    <a:pt x="607" y="0"/>
                  </a:cubicBezTo>
                </a:path>
              </a:pathLst>
            </a:custGeom>
            <a:solidFill>
              <a:srgbClr val="47BE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8"/>
            <p:cNvSpPr/>
            <p:nvPr/>
          </p:nvSpPr>
          <p:spPr>
            <a:xfrm>
              <a:off x="431800" y="4097338"/>
              <a:ext cx="87313" cy="22225"/>
            </a:xfrm>
            <a:custGeom>
              <a:avLst/>
              <a:gdLst/>
              <a:ahLst/>
              <a:cxnLst/>
              <a:rect l="l" t="t" r="r" b="b"/>
              <a:pathLst>
                <a:path w="256" h="66" extrusionOk="0">
                  <a:moveTo>
                    <a:pt x="216" y="0"/>
                  </a:moveTo>
                  <a:cubicBezTo>
                    <a:pt x="210" y="0"/>
                    <a:pt x="203" y="1"/>
                    <a:pt x="197" y="3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194" y="4"/>
                    <a:pt x="171" y="4"/>
                    <a:pt x="148" y="4"/>
                  </a:cubicBezTo>
                  <a:cubicBezTo>
                    <a:pt x="138" y="5"/>
                    <a:pt x="128" y="5"/>
                    <a:pt x="118" y="7"/>
                  </a:cubicBezTo>
                  <a:cubicBezTo>
                    <a:pt x="97" y="12"/>
                    <a:pt x="80" y="26"/>
                    <a:pt x="59" y="29"/>
                  </a:cubicBezTo>
                  <a:cubicBezTo>
                    <a:pt x="42" y="32"/>
                    <a:pt x="23" y="28"/>
                    <a:pt x="9" y="37"/>
                  </a:cubicBezTo>
                  <a:cubicBezTo>
                    <a:pt x="7" y="39"/>
                    <a:pt x="4" y="42"/>
                    <a:pt x="3" y="45"/>
                  </a:cubicBezTo>
                  <a:cubicBezTo>
                    <a:pt x="0" y="55"/>
                    <a:pt x="13" y="62"/>
                    <a:pt x="23" y="63"/>
                  </a:cubicBezTo>
                  <a:cubicBezTo>
                    <a:pt x="35" y="65"/>
                    <a:pt x="47" y="66"/>
                    <a:pt x="60" y="66"/>
                  </a:cubicBezTo>
                  <a:cubicBezTo>
                    <a:pt x="98" y="66"/>
                    <a:pt x="136" y="58"/>
                    <a:pt x="174" y="49"/>
                  </a:cubicBezTo>
                  <a:cubicBezTo>
                    <a:pt x="200" y="43"/>
                    <a:pt x="227" y="37"/>
                    <a:pt x="250" y="23"/>
                  </a:cubicBezTo>
                  <a:cubicBezTo>
                    <a:pt x="253" y="21"/>
                    <a:pt x="256" y="17"/>
                    <a:pt x="255" y="14"/>
                  </a:cubicBezTo>
                  <a:cubicBezTo>
                    <a:pt x="254" y="12"/>
                    <a:pt x="253" y="11"/>
                    <a:pt x="251" y="10"/>
                  </a:cubicBezTo>
                  <a:cubicBezTo>
                    <a:pt x="241" y="3"/>
                    <a:pt x="228" y="0"/>
                    <a:pt x="216" y="0"/>
                  </a:cubicBezTo>
                </a:path>
              </a:pathLst>
            </a:custGeom>
            <a:solidFill>
              <a:srgbClr val="61C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8"/>
            <p:cNvSpPr/>
            <p:nvPr/>
          </p:nvSpPr>
          <p:spPr>
            <a:xfrm>
              <a:off x="568325" y="4092575"/>
              <a:ext cx="47625" cy="14288"/>
            </a:xfrm>
            <a:custGeom>
              <a:avLst/>
              <a:gdLst/>
              <a:ahLst/>
              <a:cxnLst/>
              <a:rect l="l" t="t" r="r" b="b"/>
              <a:pathLst>
                <a:path w="142" h="43" extrusionOk="0">
                  <a:moveTo>
                    <a:pt x="122" y="0"/>
                  </a:moveTo>
                  <a:cubicBezTo>
                    <a:pt x="118" y="0"/>
                    <a:pt x="114" y="0"/>
                    <a:pt x="110" y="1"/>
                  </a:cubicBezTo>
                  <a:cubicBezTo>
                    <a:pt x="109" y="1"/>
                    <a:pt x="107" y="1"/>
                    <a:pt x="106" y="2"/>
                  </a:cubicBezTo>
                  <a:cubicBezTo>
                    <a:pt x="71" y="2"/>
                    <a:pt x="37" y="11"/>
                    <a:pt x="7" y="28"/>
                  </a:cubicBezTo>
                  <a:cubicBezTo>
                    <a:pt x="4" y="29"/>
                    <a:pt x="1" y="32"/>
                    <a:pt x="0" y="35"/>
                  </a:cubicBezTo>
                  <a:cubicBezTo>
                    <a:pt x="0" y="38"/>
                    <a:pt x="3" y="41"/>
                    <a:pt x="6" y="42"/>
                  </a:cubicBezTo>
                  <a:cubicBezTo>
                    <a:pt x="7" y="42"/>
                    <a:pt x="9" y="43"/>
                    <a:pt x="10" y="43"/>
                  </a:cubicBezTo>
                  <a:cubicBezTo>
                    <a:pt x="12" y="43"/>
                    <a:pt x="13" y="42"/>
                    <a:pt x="15" y="42"/>
                  </a:cubicBezTo>
                  <a:cubicBezTo>
                    <a:pt x="50" y="38"/>
                    <a:pt x="85" y="34"/>
                    <a:pt x="120" y="29"/>
                  </a:cubicBezTo>
                  <a:cubicBezTo>
                    <a:pt x="129" y="27"/>
                    <a:pt x="139" y="24"/>
                    <a:pt x="141" y="15"/>
                  </a:cubicBezTo>
                  <a:cubicBezTo>
                    <a:pt x="142" y="9"/>
                    <a:pt x="136" y="3"/>
                    <a:pt x="130" y="1"/>
                  </a:cubicBezTo>
                  <a:cubicBezTo>
                    <a:pt x="127" y="0"/>
                    <a:pt x="125" y="0"/>
                    <a:pt x="122" y="0"/>
                  </a:cubicBezTo>
                </a:path>
              </a:pathLst>
            </a:custGeom>
            <a:solidFill>
              <a:srgbClr val="61C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8"/>
            <p:cNvSpPr/>
            <p:nvPr/>
          </p:nvSpPr>
          <p:spPr>
            <a:xfrm>
              <a:off x="595313" y="4097338"/>
              <a:ext cx="69850" cy="26988"/>
            </a:xfrm>
            <a:custGeom>
              <a:avLst/>
              <a:gdLst/>
              <a:ahLst/>
              <a:cxnLst/>
              <a:rect l="l" t="t" r="r" b="b"/>
              <a:pathLst>
                <a:path w="207" h="81" extrusionOk="0">
                  <a:moveTo>
                    <a:pt x="174" y="0"/>
                  </a:moveTo>
                  <a:cubicBezTo>
                    <a:pt x="173" y="0"/>
                    <a:pt x="173" y="1"/>
                    <a:pt x="172" y="2"/>
                  </a:cubicBezTo>
                  <a:cubicBezTo>
                    <a:pt x="172" y="2"/>
                    <a:pt x="173" y="3"/>
                    <a:pt x="174" y="3"/>
                  </a:cubicBezTo>
                  <a:cubicBezTo>
                    <a:pt x="180" y="5"/>
                    <a:pt x="186" y="4"/>
                    <a:pt x="192" y="4"/>
                  </a:cubicBezTo>
                  <a:cubicBezTo>
                    <a:pt x="195" y="5"/>
                    <a:pt x="198" y="6"/>
                    <a:pt x="200" y="8"/>
                  </a:cubicBezTo>
                  <a:cubicBezTo>
                    <a:pt x="202" y="10"/>
                    <a:pt x="204" y="12"/>
                    <a:pt x="204" y="14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18"/>
                    <a:pt x="202" y="20"/>
                    <a:pt x="199" y="22"/>
                  </a:cubicBezTo>
                  <a:cubicBezTo>
                    <a:pt x="197" y="25"/>
                    <a:pt x="193" y="26"/>
                    <a:pt x="190" y="28"/>
                  </a:cubicBezTo>
                  <a:cubicBezTo>
                    <a:pt x="166" y="36"/>
                    <a:pt x="143" y="45"/>
                    <a:pt x="120" y="54"/>
                  </a:cubicBezTo>
                  <a:cubicBezTo>
                    <a:pt x="109" y="58"/>
                    <a:pt x="99" y="62"/>
                    <a:pt x="88" y="65"/>
                  </a:cubicBezTo>
                  <a:cubicBezTo>
                    <a:pt x="60" y="74"/>
                    <a:pt x="31" y="78"/>
                    <a:pt x="1" y="78"/>
                  </a:cubicBezTo>
                  <a:cubicBezTo>
                    <a:pt x="1" y="78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31" y="81"/>
                    <a:pt x="61" y="77"/>
                    <a:pt x="89" y="68"/>
                  </a:cubicBezTo>
                  <a:cubicBezTo>
                    <a:pt x="100" y="64"/>
                    <a:pt x="110" y="61"/>
                    <a:pt x="121" y="57"/>
                  </a:cubicBezTo>
                  <a:cubicBezTo>
                    <a:pt x="144" y="48"/>
                    <a:pt x="168" y="39"/>
                    <a:pt x="191" y="30"/>
                  </a:cubicBezTo>
                  <a:cubicBezTo>
                    <a:pt x="194" y="29"/>
                    <a:pt x="198" y="27"/>
                    <a:pt x="201" y="25"/>
                  </a:cubicBezTo>
                  <a:cubicBezTo>
                    <a:pt x="204" y="22"/>
                    <a:pt x="207" y="19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7" y="10"/>
                    <a:pt x="205" y="8"/>
                    <a:pt x="202" y="5"/>
                  </a:cubicBezTo>
                  <a:cubicBezTo>
                    <a:pt x="199" y="3"/>
                    <a:pt x="196" y="2"/>
                    <a:pt x="193" y="2"/>
                  </a:cubicBezTo>
                  <a:cubicBezTo>
                    <a:pt x="186" y="1"/>
                    <a:pt x="180" y="2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6CC6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8"/>
            <p:cNvSpPr/>
            <p:nvPr/>
          </p:nvSpPr>
          <p:spPr>
            <a:xfrm>
              <a:off x="363538" y="4095750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8" y="0"/>
                    <a:pt x="41" y="1"/>
                    <a:pt x="26" y="7"/>
                  </a:cubicBezTo>
                  <a:cubicBezTo>
                    <a:pt x="19" y="11"/>
                    <a:pt x="13" y="16"/>
                    <a:pt x="8" y="22"/>
                  </a:cubicBezTo>
                  <a:cubicBezTo>
                    <a:pt x="3" y="28"/>
                    <a:pt x="0" y="36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9"/>
                    <a:pt x="1" y="52"/>
                    <a:pt x="3" y="55"/>
                  </a:cubicBezTo>
                  <a:cubicBezTo>
                    <a:pt x="4" y="57"/>
                    <a:pt x="6" y="58"/>
                    <a:pt x="8" y="59"/>
                  </a:cubicBezTo>
                  <a:cubicBezTo>
                    <a:pt x="19" y="65"/>
                    <a:pt x="32" y="66"/>
                    <a:pt x="45" y="66"/>
                  </a:cubicBezTo>
                  <a:cubicBezTo>
                    <a:pt x="58" y="67"/>
                    <a:pt x="70" y="68"/>
                    <a:pt x="80" y="74"/>
                  </a:cubicBezTo>
                  <a:cubicBezTo>
                    <a:pt x="84" y="77"/>
                    <a:pt x="88" y="80"/>
                    <a:pt x="92" y="83"/>
                  </a:cubicBezTo>
                  <a:cubicBezTo>
                    <a:pt x="104" y="92"/>
                    <a:pt x="118" y="96"/>
                    <a:pt x="132" y="96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3" y="96"/>
                    <a:pt x="134" y="96"/>
                    <a:pt x="134" y="95"/>
                  </a:cubicBezTo>
                  <a:cubicBezTo>
                    <a:pt x="134" y="94"/>
                    <a:pt x="133" y="93"/>
                    <a:pt x="133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18" y="93"/>
                    <a:pt x="105" y="89"/>
                    <a:pt x="94" y="81"/>
                  </a:cubicBezTo>
                  <a:cubicBezTo>
                    <a:pt x="90" y="78"/>
                    <a:pt x="86" y="74"/>
                    <a:pt x="82" y="72"/>
                  </a:cubicBezTo>
                  <a:cubicBezTo>
                    <a:pt x="71" y="65"/>
                    <a:pt x="58" y="64"/>
                    <a:pt x="45" y="63"/>
                  </a:cubicBezTo>
                  <a:cubicBezTo>
                    <a:pt x="33" y="63"/>
                    <a:pt x="20" y="62"/>
                    <a:pt x="10" y="56"/>
                  </a:cubicBezTo>
                  <a:cubicBezTo>
                    <a:pt x="8" y="55"/>
                    <a:pt x="6" y="54"/>
                    <a:pt x="5" y="53"/>
                  </a:cubicBezTo>
                  <a:cubicBezTo>
                    <a:pt x="4" y="51"/>
                    <a:pt x="3" y="49"/>
                    <a:pt x="3" y="46"/>
                  </a:cubicBezTo>
                  <a:cubicBezTo>
                    <a:pt x="3" y="45"/>
                    <a:pt x="3" y="44"/>
                    <a:pt x="3" y="44"/>
                  </a:cubicBezTo>
                  <a:cubicBezTo>
                    <a:pt x="3" y="37"/>
                    <a:pt x="6" y="30"/>
                    <a:pt x="10" y="24"/>
                  </a:cubicBezTo>
                  <a:cubicBezTo>
                    <a:pt x="15" y="18"/>
                    <a:pt x="21" y="13"/>
                    <a:pt x="27" y="10"/>
                  </a:cubicBezTo>
                  <a:cubicBezTo>
                    <a:pt x="42" y="4"/>
                    <a:pt x="58" y="3"/>
                    <a:pt x="74" y="3"/>
                  </a:cubicBezTo>
                  <a:cubicBezTo>
                    <a:pt x="75" y="3"/>
                    <a:pt x="76" y="2"/>
                    <a:pt x="76" y="1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6CC6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8"/>
            <p:cNvSpPr/>
            <p:nvPr/>
          </p:nvSpPr>
          <p:spPr>
            <a:xfrm>
              <a:off x="368300" y="4100513"/>
              <a:ext cx="17463" cy="127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35" y="0"/>
                  </a:moveTo>
                  <a:cubicBezTo>
                    <a:pt x="29" y="0"/>
                    <a:pt x="23" y="1"/>
                    <a:pt x="18" y="3"/>
                  </a:cubicBezTo>
                  <a:cubicBezTo>
                    <a:pt x="13" y="4"/>
                    <a:pt x="9" y="6"/>
                    <a:pt x="6" y="10"/>
                  </a:cubicBezTo>
                  <a:cubicBezTo>
                    <a:pt x="2" y="13"/>
                    <a:pt x="0" y="17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9"/>
                    <a:pt x="5" y="32"/>
                    <a:pt x="9" y="34"/>
                  </a:cubicBezTo>
                  <a:cubicBezTo>
                    <a:pt x="13" y="36"/>
                    <a:pt x="18" y="37"/>
                    <a:pt x="22" y="37"/>
                  </a:cubicBezTo>
                  <a:cubicBezTo>
                    <a:pt x="25" y="38"/>
                    <a:pt x="28" y="38"/>
                    <a:pt x="31" y="39"/>
                  </a:cubicBezTo>
                  <a:cubicBezTo>
                    <a:pt x="31" y="39"/>
                    <a:pt x="32" y="39"/>
                    <a:pt x="32" y="39"/>
                  </a:cubicBezTo>
                  <a:cubicBezTo>
                    <a:pt x="32" y="39"/>
                    <a:pt x="33" y="38"/>
                    <a:pt x="33" y="38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29" y="35"/>
                    <a:pt x="25" y="35"/>
                    <a:pt x="22" y="34"/>
                  </a:cubicBezTo>
                  <a:cubicBezTo>
                    <a:pt x="18" y="34"/>
                    <a:pt x="14" y="33"/>
                    <a:pt x="10" y="31"/>
                  </a:cubicBezTo>
                  <a:cubicBezTo>
                    <a:pt x="7" y="30"/>
                    <a:pt x="4" y="28"/>
                    <a:pt x="3" y="24"/>
                  </a:cubicBezTo>
                  <a:cubicBezTo>
                    <a:pt x="3" y="23"/>
                    <a:pt x="3" y="22"/>
                    <a:pt x="3" y="21"/>
                  </a:cubicBezTo>
                  <a:cubicBezTo>
                    <a:pt x="3" y="18"/>
                    <a:pt x="5" y="15"/>
                    <a:pt x="8" y="12"/>
                  </a:cubicBezTo>
                  <a:cubicBezTo>
                    <a:pt x="11" y="9"/>
                    <a:pt x="15" y="7"/>
                    <a:pt x="19" y="6"/>
                  </a:cubicBezTo>
                  <a:cubicBezTo>
                    <a:pt x="24" y="4"/>
                    <a:pt x="30" y="3"/>
                    <a:pt x="35" y="3"/>
                  </a:cubicBezTo>
                  <a:cubicBezTo>
                    <a:pt x="39" y="3"/>
                    <a:pt x="44" y="4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4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4" y="1"/>
                    <a:pt x="40" y="0"/>
                    <a:pt x="35" y="0"/>
                  </a:cubicBezTo>
                </a:path>
              </a:pathLst>
            </a:custGeom>
            <a:solidFill>
              <a:srgbClr val="6CC6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8"/>
            <p:cNvSpPr/>
            <p:nvPr/>
          </p:nvSpPr>
          <p:spPr>
            <a:xfrm>
              <a:off x="612775" y="4100513"/>
              <a:ext cx="28575" cy="15875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83" y="0"/>
                  </a:moveTo>
                  <a:cubicBezTo>
                    <a:pt x="82" y="0"/>
                    <a:pt x="82" y="0"/>
                    <a:pt x="81" y="1"/>
                  </a:cubicBezTo>
                  <a:cubicBezTo>
                    <a:pt x="81" y="1"/>
                    <a:pt x="81" y="2"/>
                    <a:pt x="82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4"/>
                    <a:pt x="83" y="4"/>
                    <a:pt x="83" y="5"/>
                  </a:cubicBezTo>
                  <a:cubicBezTo>
                    <a:pt x="83" y="6"/>
                    <a:pt x="83" y="7"/>
                    <a:pt x="83" y="7"/>
                  </a:cubicBezTo>
                  <a:cubicBezTo>
                    <a:pt x="82" y="9"/>
                    <a:pt x="80" y="10"/>
                    <a:pt x="77" y="11"/>
                  </a:cubicBezTo>
                  <a:cubicBezTo>
                    <a:pt x="53" y="24"/>
                    <a:pt x="27" y="34"/>
                    <a:pt x="1" y="43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8" y="37"/>
                    <a:pt x="54" y="26"/>
                    <a:pt x="79" y="14"/>
                  </a:cubicBezTo>
                  <a:cubicBezTo>
                    <a:pt x="81" y="13"/>
                    <a:pt x="84" y="11"/>
                    <a:pt x="85" y="9"/>
                  </a:cubicBezTo>
                  <a:cubicBezTo>
                    <a:pt x="86" y="8"/>
                    <a:pt x="86" y="6"/>
                    <a:pt x="86" y="5"/>
                  </a:cubicBezTo>
                  <a:cubicBezTo>
                    <a:pt x="86" y="4"/>
                    <a:pt x="86" y="3"/>
                    <a:pt x="86" y="2"/>
                  </a:cubicBezTo>
                  <a:cubicBezTo>
                    <a:pt x="85" y="1"/>
                    <a:pt x="84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6CC6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8"/>
            <p:cNvSpPr/>
            <p:nvPr/>
          </p:nvSpPr>
          <p:spPr>
            <a:xfrm>
              <a:off x="481013" y="3976688"/>
              <a:ext cx="14288" cy="44450"/>
            </a:xfrm>
            <a:custGeom>
              <a:avLst/>
              <a:gdLst/>
              <a:ahLst/>
              <a:cxnLst/>
              <a:rect l="l" t="t" r="r" b="b"/>
              <a:pathLst>
                <a:path w="43" h="131" extrusionOk="0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6" y="12"/>
                    <a:pt x="25" y="30"/>
                    <a:pt x="33" y="47"/>
                  </a:cubicBezTo>
                  <a:cubicBezTo>
                    <a:pt x="36" y="54"/>
                    <a:pt x="39" y="60"/>
                    <a:pt x="39" y="67"/>
                  </a:cubicBezTo>
                  <a:cubicBezTo>
                    <a:pt x="40" y="74"/>
                    <a:pt x="39" y="81"/>
                    <a:pt x="39" y="87"/>
                  </a:cubicBezTo>
                  <a:cubicBezTo>
                    <a:pt x="39" y="101"/>
                    <a:pt x="38" y="116"/>
                    <a:pt x="38" y="130"/>
                  </a:cubicBezTo>
                  <a:cubicBezTo>
                    <a:pt x="38" y="131"/>
                    <a:pt x="38" y="131"/>
                    <a:pt x="39" y="131"/>
                  </a:cubicBezTo>
                  <a:cubicBezTo>
                    <a:pt x="40" y="131"/>
                    <a:pt x="41" y="131"/>
                    <a:pt x="41" y="130"/>
                  </a:cubicBezTo>
                  <a:cubicBezTo>
                    <a:pt x="41" y="114"/>
                    <a:pt x="42" y="98"/>
                    <a:pt x="42" y="82"/>
                  </a:cubicBezTo>
                  <a:cubicBezTo>
                    <a:pt x="43" y="76"/>
                    <a:pt x="43" y="69"/>
                    <a:pt x="42" y="62"/>
                  </a:cubicBezTo>
                  <a:cubicBezTo>
                    <a:pt x="40" y="56"/>
                    <a:pt x="38" y="50"/>
                    <a:pt x="35" y="44"/>
                  </a:cubicBezTo>
                  <a:cubicBezTo>
                    <a:pt x="27" y="27"/>
                    <a:pt x="18" y="9"/>
                    <a:pt x="2" y="0"/>
                  </a:cubicBezTo>
                </a:path>
              </a:pathLst>
            </a:custGeom>
            <a:solidFill>
              <a:srgbClr val="7FCC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8"/>
            <p:cNvSpPr/>
            <p:nvPr/>
          </p:nvSpPr>
          <p:spPr>
            <a:xfrm>
              <a:off x="477838" y="3975100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8" y="5"/>
                    <a:pt x="9" y="5"/>
                    <a:pt x="10" y="4"/>
                  </a:cubicBezTo>
                  <a:cubicBezTo>
                    <a:pt x="7" y="2"/>
                    <a:pt x="5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0BAE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8"/>
            <p:cNvSpPr/>
            <p:nvPr/>
          </p:nvSpPr>
          <p:spPr>
            <a:xfrm>
              <a:off x="493713" y="4044950"/>
              <a:ext cx="4763" cy="15875"/>
            </a:xfrm>
            <a:custGeom>
              <a:avLst/>
              <a:gdLst/>
              <a:ahLst/>
              <a:cxnLst/>
              <a:rect l="l" t="t" r="r" b="b"/>
              <a:pathLst>
                <a:path w="15" h="47" extrusionOk="0">
                  <a:moveTo>
                    <a:pt x="3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18"/>
                    <a:pt x="5" y="33"/>
                    <a:pt x="12" y="47"/>
                  </a:cubicBezTo>
                  <a:cubicBezTo>
                    <a:pt x="13" y="47"/>
                    <a:pt x="14" y="47"/>
                    <a:pt x="15" y="47"/>
                  </a:cubicBezTo>
                  <a:cubicBezTo>
                    <a:pt x="8" y="33"/>
                    <a:pt x="3" y="18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7FCC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8"/>
            <p:cNvSpPr/>
            <p:nvPr/>
          </p:nvSpPr>
          <p:spPr>
            <a:xfrm>
              <a:off x="496888" y="4060825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175" h="59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6" y="14"/>
                    <a:pt x="14" y="29"/>
                    <a:pt x="24" y="40"/>
                  </a:cubicBezTo>
                  <a:cubicBezTo>
                    <a:pt x="37" y="55"/>
                    <a:pt x="55" y="59"/>
                    <a:pt x="73" y="59"/>
                  </a:cubicBezTo>
                  <a:cubicBezTo>
                    <a:pt x="85" y="59"/>
                    <a:pt x="98" y="57"/>
                    <a:pt x="110" y="55"/>
                  </a:cubicBezTo>
                  <a:cubicBezTo>
                    <a:pt x="131" y="51"/>
                    <a:pt x="152" y="48"/>
                    <a:pt x="173" y="46"/>
                  </a:cubicBezTo>
                  <a:cubicBezTo>
                    <a:pt x="175" y="46"/>
                    <a:pt x="175" y="43"/>
                    <a:pt x="174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57" y="45"/>
                    <a:pt x="141" y="47"/>
                    <a:pt x="125" y="49"/>
                  </a:cubicBezTo>
                  <a:cubicBezTo>
                    <a:pt x="108" y="52"/>
                    <a:pt x="92" y="57"/>
                    <a:pt x="74" y="57"/>
                  </a:cubicBezTo>
                  <a:cubicBezTo>
                    <a:pt x="74" y="57"/>
                    <a:pt x="73" y="57"/>
                    <a:pt x="73" y="57"/>
                  </a:cubicBezTo>
                  <a:cubicBezTo>
                    <a:pt x="58" y="57"/>
                    <a:pt x="43" y="53"/>
                    <a:pt x="32" y="44"/>
                  </a:cubicBezTo>
                  <a:cubicBezTo>
                    <a:pt x="20" y="34"/>
                    <a:pt x="13" y="20"/>
                    <a:pt x="6" y="7"/>
                  </a:cubicBezTo>
                  <a:cubicBezTo>
                    <a:pt x="5" y="5"/>
                    <a:pt x="4" y="3"/>
                    <a:pt x="3" y="0"/>
                  </a:cubicBezTo>
                </a:path>
              </a:pathLst>
            </a:custGeom>
            <a:solidFill>
              <a:srgbClr val="6CC6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8"/>
            <p:cNvSpPr/>
            <p:nvPr/>
          </p:nvSpPr>
          <p:spPr>
            <a:xfrm>
              <a:off x="496888" y="4068763"/>
              <a:ext cx="23813" cy="15875"/>
            </a:xfrm>
            <a:custGeom>
              <a:avLst/>
              <a:gdLst/>
              <a:ahLst/>
              <a:cxnLst/>
              <a:rect l="l" t="t" r="r" b="b"/>
              <a:pathLst>
                <a:path w="74" h="45" extrusionOk="0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5" y="8"/>
                    <a:pt x="8" y="15"/>
                    <a:pt x="13" y="21"/>
                  </a:cubicBezTo>
                  <a:cubicBezTo>
                    <a:pt x="17" y="27"/>
                    <a:pt x="22" y="31"/>
                    <a:pt x="28" y="35"/>
                  </a:cubicBezTo>
                  <a:cubicBezTo>
                    <a:pt x="41" y="43"/>
                    <a:pt x="57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4" y="45"/>
                    <a:pt x="74" y="42"/>
                    <a:pt x="72" y="42"/>
                  </a:cubicBezTo>
                  <a:cubicBezTo>
                    <a:pt x="57" y="42"/>
                    <a:pt x="42" y="40"/>
                    <a:pt x="29" y="33"/>
                  </a:cubicBezTo>
                  <a:cubicBezTo>
                    <a:pt x="23" y="29"/>
                    <a:pt x="18" y="24"/>
                    <a:pt x="14" y="18"/>
                  </a:cubicBezTo>
                  <a:cubicBezTo>
                    <a:pt x="10" y="12"/>
                    <a:pt x="7" y="6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6CC6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8"/>
            <p:cNvSpPr/>
            <p:nvPr/>
          </p:nvSpPr>
          <p:spPr>
            <a:xfrm>
              <a:off x="458788" y="404971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0" y="0"/>
                    <a:pt x="0" y="9"/>
                    <a:pt x="6" y="9"/>
                  </a:cubicBezTo>
                  <a:cubicBezTo>
                    <a:pt x="11" y="9"/>
                    <a:pt x="11" y="0"/>
                    <a:pt x="6" y="0"/>
                  </a:cubicBezTo>
                </a:path>
              </a:pathLst>
            </a:custGeom>
            <a:solidFill>
              <a:srgbClr val="51C0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8"/>
            <p:cNvSpPr/>
            <p:nvPr/>
          </p:nvSpPr>
          <p:spPr>
            <a:xfrm>
              <a:off x="517525" y="40417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8"/>
                    <a:pt x="16" y="7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6" y="2"/>
                    <a:pt x="15" y="1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</a:path>
              </a:pathLst>
            </a:custGeom>
            <a:solidFill>
              <a:srgbClr val="51C0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8"/>
            <p:cNvSpPr/>
            <p:nvPr/>
          </p:nvSpPr>
          <p:spPr>
            <a:xfrm>
              <a:off x="468313" y="403066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5"/>
                    <a:pt x="13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51C0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" name="Google Shape;2805;p49"/>
          <p:cNvGrpSpPr/>
          <p:nvPr/>
        </p:nvGrpSpPr>
        <p:grpSpPr>
          <a:xfrm>
            <a:off x="731042" y="2322512"/>
            <a:ext cx="1575987" cy="1388815"/>
            <a:chOff x="5664200" y="3589338"/>
            <a:chExt cx="668338" cy="588963"/>
          </a:xfrm>
        </p:grpSpPr>
        <p:grpSp>
          <p:nvGrpSpPr>
            <p:cNvPr id="2806" name="Google Shape;2806;p49"/>
            <p:cNvGrpSpPr/>
            <p:nvPr/>
          </p:nvGrpSpPr>
          <p:grpSpPr>
            <a:xfrm>
              <a:off x="5664200" y="3603625"/>
              <a:ext cx="381000" cy="566738"/>
              <a:chOff x="3568" y="2270"/>
              <a:chExt cx="240" cy="357"/>
            </a:xfrm>
          </p:grpSpPr>
          <p:sp>
            <p:nvSpPr>
              <p:cNvPr id="2807" name="Google Shape;2807;p49"/>
              <p:cNvSpPr/>
              <p:nvPr/>
            </p:nvSpPr>
            <p:spPr>
              <a:xfrm>
                <a:off x="3568" y="2270"/>
                <a:ext cx="123" cy="14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72" extrusionOk="0">
                    <a:moveTo>
                      <a:pt x="579" y="104"/>
                    </a:moveTo>
                    <a:cubicBezTo>
                      <a:pt x="579" y="85"/>
                      <a:pt x="575" y="65"/>
                      <a:pt x="564" y="50"/>
                    </a:cubicBezTo>
                    <a:cubicBezTo>
                      <a:pt x="559" y="42"/>
                      <a:pt x="553" y="36"/>
                      <a:pt x="545" y="31"/>
                    </a:cubicBezTo>
                    <a:cubicBezTo>
                      <a:pt x="540" y="27"/>
                      <a:pt x="534" y="25"/>
                      <a:pt x="528" y="23"/>
                    </a:cubicBezTo>
                    <a:cubicBezTo>
                      <a:pt x="525" y="23"/>
                      <a:pt x="522" y="22"/>
                      <a:pt x="518" y="21"/>
                    </a:cubicBezTo>
                    <a:cubicBezTo>
                      <a:pt x="479" y="11"/>
                      <a:pt x="439" y="0"/>
                      <a:pt x="399" y="6"/>
                    </a:cubicBezTo>
                    <a:cubicBezTo>
                      <a:pt x="357" y="12"/>
                      <a:pt x="316" y="27"/>
                      <a:pt x="275" y="38"/>
                    </a:cubicBezTo>
                    <a:cubicBezTo>
                      <a:pt x="231" y="50"/>
                      <a:pt x="186" y="54"/>
                      <a:pt x="140" y="56"/>
                    </a:cubicBezTo>
                    <a:cubicBezTo>
                      <a:pt x="116" y="57"/>
                      <a:pt x="93" y="58"/>
                      <a:pt x="69" y="59"/>
                    </a:cubicBezTo>
                    <a:cubicBezTo>
                      <a:pt x="61" y="59"/>
                      <a:pt x="53" y="59"/>
                      <a:pt x="44" y="59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3" y="61"/>
                      <a:pt x="22" y="63"/>
                      <a:pt x="11" y="63"/>
                    </a:cubicBezTo>
                    <a:cubicBezTo>
                      <a:pt x="10" y="64"/>
                      <a:pt x="8" y="65"/>
                      <a:pt x="7" y="67"/>
                    </a:cubicBezTo>
                    <a:cubicBezTo>
                      <a:pt x="3" y="76"/>
                      <a:pt x="2" y="87"/>
                      <a:pt x="1" y="97"/>
                    </a:cubicBezTo>
                    <a:cubicBezTo>
                      <a:pt x="0" y="117"/>
                      <a:pt x="3" y="141"/>
                      <a:pt x="8" y="158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58"/>
                      <a:pt x="8" y="159"/>
                      <a:pt x="9" y="159"/>
                    </a:cubicBezTo>
                    <a:cubicBezTo>
                      <a:pt x="9" y="160"/>
                      <a:pt x="9" y="160"/>
                      <a:pt x="9" y="160"/>
                    </a:cubicBezTo>
                    <a:cubicBezTo>
                      <a:pt x="23" y="158"/>
                      <a:pt x="36" y="158"/>
                      <a:pt x="49" y="159"/>
                    </a:cubicBezTo>
                    <a:cubicBezTo>
                      <a:pt x="51" y="159"/>
                      <a:pt x="52" y="159"/>
                      <a:pt x="54" y="159"/>
                    </a:cubicBezTo>
                    <a:cubicBezTo>
                      <a:pt x="74" y="159"/>
                      <a:pt x="94" y="160"/>
                      <a:pt x="115" y="161"/>
                    </a:cubicBezTo>
                    <a:cubicBezTo>
                      <a:pt x="155" y="165"/>
                      <a:pt x="196" y="170"/>
                      <a:pt x="235" y="181"/>
                    </a:cubicBezTo>
                    <a:cubicBezTo>
                      <a:pt x="253" y="187"/>
                      <a:pt x="270" y="195"/>
                      <a:pt x="287" y="205"/>
                    </a:cubicBezTo>
                    <a:cubicBezTo>
                      <a:pt x="304" y="214"/>
                      <a:pt x="320" y="224"/>
                      <a:pt x="338" y="230"/>
                    </a:cubicBezTo>
                    <a:cubicBezTo>
                      <a:pt x="352" y="235"/>
                      <a:pt x="365" y="238"/>
                      <a:pt x="379" y="240"/>
                    </a:cubicBezTo>
                    <a:cubicBezTo>
                      <a:pt x="377" y="249"/>
                      <a:pt x="374" y="257"/>
                      <a:pt x="373" y="266"/>
                    </a:cubicBezTo>
                    <a:cubicBezTo>
                      <a:pt x="371" y="274"/>
                      <a:pt x="373" y="283"/>
                      <a:pt x="375" y="291"/>
                    </a:cubicBezTo>
                    <a:cubicBezTo>
                      <a:pt x="376" y="300"/>
                      <a:pt x="378" y="308"/>
                      <a:pt x="378" y="317"/>
                    </a:cubicBezTo>
                    <a:cubicBezTo>
                      <a:pt x="379" y="326"/>
                      <a:pt x="377" y="335"/>
                      <a:pt x="377" y="344"/>
                    </a:cubicBezTo>
                    <a:cubicBezTo>
                      <a:pt x="371" y="350"/>
                      <a:pt x="368" y="357"/>
                      <a:pt x="366" y="365"/>
                    </a:cubicBezTo>
                    <a:cubicBezTo>
                      <a:pt x="363" y="374"/>
                      <a:pt x="355" y="401"/>
                      <a:pt x="365" y="409"/>
                    </a:cubicBezTo>
                    <a:cubicBezTo>
                      <a:pt x="364" y="415"/>
                      <a:pt x="356" y="424"/>
                      <a:pt x="354" y="428"/>
                    </a:cubicBezTo>
                    <a:cubicBezTo>
                      <a:pt x="346" y="440"/>
                      <a:pt x="336" y="451"/>
                      <a:pt x="327" y="463"/>
                    </a:cubicBezTo>
                    <a:cubicBezTo>
                      <a:pt x="321" y="470"/>
                      <a:pt x="314" y="478"/>
                      <a:pt x="314" y="489"/>
                    </a:cubicBezTo>
                    <a:cubicBezTo>
                      <a:pt x="315" y="493"/>
                      <a:pt x="318" y="497"/>
                      <a:pt x="323" y="500"/>
                    </a:cubicBezTo>
                    <a:cubicBezTo>
                      <a:pt x="323" y="500"/>
                      <a:pt x="324" y="501"/>
                      <a:pt x="325" y="502"/>
                    </a:cubicBezTo>
                    <a:cubicBezTo>
                      <a:pt x="327" y="509"/>
                      <a:pt x="328" y="517"/>
                      <a:pt x="324" y="523"/>
                    </a:cubicBezTo>
                    <a:cubicBezTo>
                      <a:pt x="321" y="528"/>
                      <a:pt x="316" y="532"/>
                      <a:pt x="315" y="537"/>
                    </a:cubicBezTo>
                    <a:cubicBezTo>
                      <a:pt x="314" y="542"/>
                      <a:pt x="316" y="545"/>
                      <a:pt x="318" y="548"/>
                    </a:cubicBezTo>
                    <a:cubicBezTo>
                      <a:pt x="315" y="556"/>
                      <a:pt x="307" y="561"/>
                      <a:pt x="300" y="566"/>
                    </a:cubicBezTo>
                    <a:cubicBezTo>
                      <a:pt x="290" y="572"/>
                      <a:pt x="279" y="578"/>
                      <a:pt x="268" y="583"/>
                    </a:cubicBezTo>
                    <a:cubicBezTo>
                      <a:pt x="251" y="592"/>
                      <a:pt x="232" y="602"/>
                      <a:pt x="216" y="613"/>
                    </a:cubicBezTo>
                    <a:cubicBezTo>
                      <a:pt x="204" y="621"/>
                      <a:pt x="191" y="632"/>
                      <a:pt x="184" y="646"/>
                    </a:cubicBezTo>
                    <a:cubicBezTo>
                      <a:pt x="183" y="649"/>
                      <a:pt x="181" y="653"/>
                      <a:pt x="181" y="657"/>
                    </a:cubicBezTo>
                    <a:cubicBezTo>
                      <a:pt x="181" y="663"/>
                      <a:pt x="184" y="668"/>
                      <a:pt x="188" y="672"/>
                    </a:cubicBezTo>
                    <a:cubicBezTo>
                      <a:pt x="188" y="670"/>
                      <a:pt x="187" y="667"/>
                      <a:pt x="187" y="664"/>
                    </a:cubicBezTo>
                    <a:cubicBezTo>
                      <a:pt x="187" y="663"/>
                      <a:pt x="190" y="662"/>
                      <a:pt x="190" y="664"/>
                    </a:cubicBezTo>
                    <a:cubicBezTo>
                      <a:pt x="190" y="664"/>
                      <a:pt x="191" y="664"/>
                      <a:pt x="191" y="664"/>
                    </a:cubicBezTo>
                    <a:cubicBezTo>
                      <a:pt x="192" y="666"/>
                      <a:pt x="192" y="668"/>
                      <a:pt x="193" y="669"/>
                    </a:cubicBezTo>
                    <a:cubicBezTo>
                      <a:pt x="193" y="662"/>
                      <a:pt x="198" y="652"/>
                      <a:pt x="202" y="646"/>
                    </a:cubicBezTo>
                    <a:cubicBezTo>
                      <a:pt x="202" y="646"/>
                      <a:pt x="202" y="646"/>
                      <a:pt x="202" y="646"/>
                    </a:cubicBezTo>
                    <a:cubicBezTo>
                      <a:pt x="207" y="639"/>
                      <a:pt x="213" y="634"/>
                      <a:pt x="220" y="629"/>
                    </a:cubicBezTo>
                    <a:cubicBezTo>
                      <a:pt x="233" y="620"/>
                      <a:pt x="249" y="613"/>
                      <a:pt x="263" y="606"/>
                    </a:cubicBezTo>
                    <a:cubicBezTo>
                      <a:pt x="287" y="594"/>
                      <a:pt x="321" y="584"/>
                      <a:pt x="331" y="556"/>
                    </a:cubicBezTo>
                    <a:cubicBezTo>
                      <a:pt x="341" y="560"/>
                      <a:pt x="350" y="560"/>
                      <a:pt x="356" y="551"/>
                    </a:cubicBezTo>
                    <a:cubicBezTo>
                      <a:pt x="361" y="546"/>
                      <a:pt x="363" y="538"/>
                      <a:pt x="367" y="532"/>
                    </a:cubicBezTo>
                    <a:cubicBezTo>
                      <a:pt x="371" y="525"/>
                      <a:pt x="377" y="521"/>
                      <a:pt x="384" y="517"/>
                    </a:cubicBezTo>
                    <a:cubicBezTo>
                      <a:pt x="391" y="515"/>
                      <a:pt x="397" y="511"/>
                      <a:pt x="403" y="508"/>
                    </a:cubicBezTo>
                    <a:cubicBezTo>
                      <a:pt x="432" y="491"/>
                      <a:pt x="450" y="461"/>
                      <a:pt x="454" y="428"/>
                    </a:cubicBezTo>
                    <a:cubicBezTo>
                      <a:pt x="457" y="409"/>
                      <a:pt x="456" y="390"/>
                      <a:pt x="456" y="371"/>
                    </a:cubicBezTo>
                    <a:cubicBezTo>
                      <a:pt x="457" y="350"/>
                      <a:pt x="458" y="327"/>
                      <a:pt x="462" y="306"/>
                    </a:cubicBezTo>
                    <a:cubicBezTo>
                      <a:pt x="465" y="285"/>
                      <a:pt x="474" y="268"/>
                      <a:pt x="488" y="253"/>
                    </a:cubicBezTo>
                    <a:cubicBezTo>
                      <a:pt x="498" y="242"/>
                      <a:pt x="511" y="233"/>
                      <a:pt x="523" y="225"/>
                    </a:cubicBezTo>
                    <a:cubicBezTo>
                      <a:pt x="524" y="225"/>
                      <a:pt x="525" y="225"/>
                      <a:pt x="526" y="224"/>
                    </a:cubicBezTo>
                    <a:cubicBezTo>
                      <a:pt x="526" y="224"/>
                      <a:pt x="526" y="224"/>
                      <a:pt x="526" y="224"/>
                    </a:cubicBezTo>
                    <a:cubicBezTo>
                      <a:pt x="528" y="224"/>
                      <a:pt x="530" y="223"/>
                      <a:pt x="532" y="222"/>
                    </a:cubicBezTo>
                    <a:cubicBezTo>
                      <a:pt x="532" y="222"/>
                      <a:pt x="532" y="222"/>
                      <a:pt x="532" y="222"/>
                    </a:cubicBezTo>
                    <a:cubicBezTo>
                      <a:pt x="535" y="221"/>
                      <a:pt x="538" y="220"/>
                      <a:pt x="541" y="218"/>
                    </a:cubicBezTo>
                    <a:cubicBezTo>
                      <a:pt x="542" y="218"/>
                      <a:pt x="542" y="218"/>
                      <a:pt x="543" y="218"/>
                    </a:cubicBezTo>
                    <a:cubicBezTo>
                      <a:pt x="543" y="218"/>
                      <a:pt x="543" y="218"/>
                      <a:pt x="543" y="218"/>
                    </a:cubicBezTo>
                    <a:cubicBezTo>
                      <a:pt x="544" y="217"/>
                      <a:pt x="544" y="217"/>
                      <a:pt x="544" y="217"/>
                    </a:cubicBezTo>
                    <a:cubicBezTo>
                      <a:pt x="553" y="214"/>
                      <a:pt x="559" y="210"/>
                      <a:pt x="564" y="201"/>
                    </a:cubicBezTo>
                    <a:cubicBezTo>
                      <a:pt x="571" y="192"/>
                      <a:pt x="575" y="182"/>
                      <a:pt x="577" y="170"/>
                    </a:cubicBezTo>
                    <a:cubicBezTo>
                      <a:pt x="580" y="148"/>
                      <a:pt x="580" y="126"/>
                      <a:pt x="579" y="104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49"/>
              <p:cNvSpPr/>
              <p:nvPr/>
            </p:nvSpPr>
            <p:spPr>
              <a:xfrm>
                <a:off x="3684" y="2289"/>
                <a:ext cx="6" cy="8"/>
              </a:xfrm>
              <a:custGeom>
                <a:avLst/>
                <a:gdLst/>
                <a:ahLst/>
                <a:cxnLst/>
                <a:rect l="l" t="t" r="r" b="b"/>
                <a:pathLst>
                  <a:path w="30" h="36" extrusionOk="0">
                    <a:moveTo>
                      <a:pt x="29" y="8"/>
                    </a:moveTo>
                    <a:cubicBezTo>
                      <a:pt x="30" y="17"/>
                      <a:pt x="30" y="27"/>
                      <a:pt x="30" y="36"/>
                    </a:cubicBezTo>
                    <a:cubicBezTo>
                      <a:pt x="27" y="35"/>
                      <a:pt x="23" y="35"/>
                      <a:pt x="20" y="35"/>
                    </a:cubicBezTo>
                    <a:cubicBezTo>
                      <a:pt x="14" y="35"/>
                      <a:pt x="7" y="36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2"/>
                      <a:pt x="1" y="11"/>
                      <a:pt x="0" y="0"/>
                    </a:cubicBezTo>
                    <a:cubicBezTo>
                      <a:pt x="4" y="2"/>
                      <a:pt x="10" y="2"/>
                      <a:pt x="15" y="3"/>
                    </a:cubicBezTo>
                    <a:cubicBezTo>
                      <a:pt x="19" y="3"/>
                      <a:pt x="24" y="6"/>
                      <a:pt x="29" y="6"/>
                    </a:cubicBezTo>
                    <a:cubicBezTo>
                      <a:pt x="29" y="7"/>
                      <a:pt x="29" y="7"/>
                      <a:pt x="29" y="8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9"/>
              <p:cNvSpPr/>
              <p:nvPr/>
            </p:nvSpPr>
            <p:spPr>
              <a:xfrm>
                <a:off x="3683" y="2283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2" y="32"/>
                    </a:moveTo>
                    <a:cubicBezTo>
                      <a:pt x="29" y="31"/>
                      <a:pt x="26" y="31"/>
                      <a:pt x="23" y="30"/>
                    </a:cubicBezTo>
                    <a:cubicBezTo>
                      <a:pt x="17" y="30"/>
                      <a:pt x="10" y="30"/>
                      <a:pt x="3" y="30"/>
                    </a:cubicBezTo>
                    <a:cubicBezTo>
                      <a:pt x="2" y="20"/>
                      <a:pt x="1" y="1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2"/>
                      <a:pt x="6" y="3"/>
                      <a:pt x="8" y="4"/>
                    </a:cubicBezTo>
                    <a:cubicBezTo>
                      <a:pt x="15" y="7"/>
                      <a:pt x="22" y="11"/>
                      <a:pt x="29" y="14"/>
                    </a:cubicBezTo>
                    <a:cubicBezTo>
                      <a:pt x="30" y="20"/>
                      <a:pt x="31" y="26"/>
                      <a:pt x="32" y="32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9"/>
              <p:cNvSpPr/>
              <p:nvPr/>
            </p:nvSpPr>
            <p:spPr>
              <a:xfrm>
                <a:off x="3681" y="2276"/>
                <a:ext cx="7" cy="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25" y="22"/>
                    </a:moveTo>
                    <a:cubicBezTo>
                      <a:pt x="29" y="27"/>
                      <a:pt x="32" y="32"/>
                      <a:pt x="34" y="37"/>
                    </a:cubicBezTo>
                    <a:cubicBezTo>
                      <a:pt x="31" y="35"/>
                      <a:pt x="28" y="34"/>
                      <a:pt x="25" y="33"/>
                    </a:cubicBezTo>
                    <a:cubicBezTo>
                      <a:pt x="21" y="32"/>
                      <a:pt x="16" y="31"/>
                      <a:pt x="12" y="30"/>
                    </a:cubicBezTo>
                    <a:cubicBezTo>
                      <a:pt x="11" y="29"/>
                      <a:pt x="9" y="29"/>
                      <a:pt x="8" y="29"/>
                    </a:cubicBezTo>
                    <a:cubicBezTo>
                      <a:pt x="7" y="21"/>
                      <a:pt x="5" y="14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10" y="6"/>
                      <a:pt x="19" y="14"/>
                      <a:pt x="25" y="22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49"/>
              <p:cNvSpPr/>
              <p:nvPr/>
            </p:nvSpPr>
            <p:spPr>
              <a:xfrm>
                <a:off x="3569" y="2273"/>
                <a:ext cx="8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20" extrusionOk="0">
                    <a:moveTo>
                      <a:pt x="330" y="206"/>
                    </a:moveTo>
                    <a:cubicBezTo>
                      <a:pt x="312" y="199"/>
                      <a:pt x="296" y="188"/>
                      <a:pt x="280" y="179"/>
                    </a:cubicBezTo>
                    <a:cubicBezTo>
                      <a:pt x="263" y="170"/>
                      <a:pt x="245" y="163"/>
                      <a:pt x="226" y="157"/>
                    </a:cubicBezTo>
                    <a:cubicBezTo>
                      <a:pt x="189" y="147"/>
                      <a:pt x="150" y="142"/>
                      <a:pt x="111" y="139"/>
                    </a:cubicBezTo>
                    <a:cubicBezTo>
                      <a:pt x="90" y="137"/>
                      <a:pt x="70" y="137"/>
                      <a:pt x="49" y="137"/>
                    </a:cubicBezTo>
                    <a:cubicBezTo>
                      <a:pt x="40" y="138"/>
                      <a:pt x="30" y="138"/>
                      <a:pt x="21" y="139"/>
                    </a:cubicBezTo>
                    <a:cubicBezTo>
                      <a:pt x="16" y="140"/>
                      <a:pt x="11" y="141"/>
                      <a:pt x="6" y="142"/>
                    </a:cubicBezTo>
                    <a:cubicBezTo>
                      <a:pt x="2" y="126"/>
                      <a:pt x="0" y="110"/>
                      <a:pt x="1" y="93"/>
                    </a:cubicBezTo>
                    <a:cubicBezTo>
                      <a:pt x="1" y="81"/>
                      <a:pt x="0" y="63"/>
                      <a:pt x="5" y="50"/>
                    </a:cubicBezTo>
                    <a:cubicBezTo>
                      <a:pt x="7" y="50"/>
                      <a:pt x="9" y="50"/>
                      <a:pt x="10" y="50"/>
                    </a:cubicBezTo>
                    <a:cubicBezTo>
                      <a:pt x="22" y="51"/>
                      <a:pt x="33" y="52"/>
                      <a:pt x="45" y="52"/>
                    </a:cubicBezTo>
                    <a:cubicBezTo>
                      <a:pt x="68" y="52"/>
                      <a:pt x="92" y="51"/>
                      <a:pt x="115" y="50"/>
                    </a:cubicBezTo>
                    <a:cubicBezTo>
                      <a:pt x="161" y="48"/>
                      <a:pt x="207" y="46"/>
                      <a:pt x="251" y="35"/>
                    </a:cubicBezTo>
                    <a:cubicBezTo>
                      <a:pt x="294" y="25"/>
                      <a:pt x="335" y="10"/>
                      <a:pt x="377" y="1"/>
                    </a:cubicBezTo>
                    <a:cubicBezTo>
                      <a:pt x="379" y="0"/>
                      <a:pt x="380" y="0"/>
                      <a:pt x="382" y="0"/>
                    </a:cubicBezTo>
                    <a:cubicBezTo>
                      <a:pt x="389" y="8"/>
                      <a:pt x="392" y="21"/>
                      <a:pt x="394" y="31"/>
                    </a:cubicBezTo>
                    <a:cubicBezTo>
                      <a:pt x="399" y="51"/>
                      <a:pt x="402" y="71"/>
                      <a:pt x="404" y="91"/>
                    </a:cubicBezTo>
                    <a:cubicBezTo>
                      <a:pt x="405" y="112"/>
                      <a:pt x="405" y="133"/>
                      <a:pt x="404" y="154"/>
                    </a:cubicBezTo>
                    <a:cubicBezTo>
                      <a:pt x="404" y="165"/>
                      <a:pt x="401" y="177"/>
                      <a:pt x="398" y="188"/>
                    </a:cubicBezTo>
                    <a:cubicBezTo>
                      <a:pt x="396" y="198"/>
                      <a:pt x="394" y="209"/>
                      <a:pt x="389" y="219"/>
                    </a:cubicBezTo>
                    <a:cubicBezTo>
                      <a:pt x="389" y="219"/>
                      <a:pt x="389" y="219"/>
                      <a:pt x="389" y="220"/>
                    </a:cubicBezTo>
                    <a:cubicBezTo>
                      <a:pt x="389" y="220"/>
                      <a:pt x="389" y="220"/>
                      <a:pt x="389" y="220"/>
                    </a:cubicBezTo>
                    <a:cubicBezTo>
                      <a:pt x="369" y="217"/>
                      <a:pt x="349" y="212"/>
                      <a:pt x="330" y="206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49"/>
              <p:cNvSpPr/>
              <p:nvPr/>
            </p:nvSpPr>
            <p:spPr>
              <a:xfrm>
                <a:off x="3645" y="2343"/>
                <a:ext cx="7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4" h="63" extrusionOk="0">
                    <a:moveTo>
                      <a:pt x="7" y="32"/>
                    </a:moveTo>
                    <a:cubicBezTo>
                      <a:pt x="8" y="26"/>
                      <a:pt x="9" y="20"/>
                      <a:pt x="11" y="14"/>
                    </a:cubicBezTo>
                    <a:cubicBezTo>
                      <a:pt x="13" y="10"/>
                      <a:pt x="16" y="5"/>
                      <a:pt x="20" y="2"/>
                    </a:cubicBezTo>
                    <a:cubicBezTo>
                      <a:pt x="25" y="0"/>
                      <a:pt x="30" y="0"/>
                      <a:pt x="32" y="7"/>
                    </a:cubicBezTo>
                    <a:cubicBezTo>
                      <a:pt x="34" y="12"/>
                      <a:pt x="33" y="19"/>
                      <a:pt x="33" y="24"/>
                    </a:cubicBezTo>
                    <a:cubicBezTo>
                      <a:pt x="32" y="32"/>
                      <a:pt x="30" y="40"/>
                      <a:pt x="26" y="47"/>
                    </a:cubicBezTo>
                    <a:cubicBezTo>
                      <a:pt x="23" y="52"/>
                      <a:pt x="19" y="62"/>
                      <a:pt x="12" y="62"/>
                    </a:cubicBezTo>
                    <a:cubicBezTo>
                      <a:pt x="0" y="63"/>
                      <a:pt x="6" y="38"/>
                      <a:pt x="7" y="32"/>
                    </a:cubicBezTo>
                  </a:path>
                </a:pathLst>
              </a:custGeom>
              <a:solidFill>
                <a:srgbClr val="FAD7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49"/>
              <p:cNvSpPr/>
              <p:nvPr/>
            </p:nvSpPr>
            <p:spPr>
              <a:xfrm>
                <a:off x="3648" y="2344"/>
                <a:ext cx="6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64" extrusionOk="0">
                    <a:moveTo>
                      <a:pt x="20" y="0"/>
                    </a:moveTo>
                    <a:cubicBezTo>
                      <a:pt x="22" y="2"/>
                      <a:pt x="24" y="3"/>
                      <a:pt x="25" y="6"/>
                    </a:cubicBezTo>
                    <a:cubicBezTo>
                      <a:pt x="28" y="12"/>
                      <a:pt x="27" y="23"/>
                      <a:pt x="26" y="30"/>
                    </a:cubicBezTo>
                    <a:cubicBezTo>
                      <a:pt x="25" y="38"/>
                      <a:pt x="22" y="47"/>
                      <a:pt x="17" y="54"/>
                    </a:cubicBezTo>
                    <a:cubicBezTo>
                      <a:pt x="14" y="59"/>
                      <a:pt x="9" y="62"/>
                      <a:pt x="3" y="64"/>
                    </a:cubicBezTo>
                    <a:cubicBezTo>
                      <a:pt x="2" y="64"/>
                      <a:pt x="1" y="64"/>
                      <a:pt x="0" y="64"/>
                    </a:cubicBezTo>
                    <a:cubicBezTo>
                      <a:pt x="13" y="59"/>
                      <a:pt x="19" y="31"/>
                      <a:pt x="21" y="20"/>
                    </a:cubicBezTo>
                    <a:cubicBezTo>
                      <a:pt x="22" y="14"/>
                      <a:pt x="23" y="6"/>
                      <a:pt x="20" y="0"/>
                    </a:cubicBezTo>
                  </a:path>
                </a:pathLst>
              </a:custGeom>
              <a:solidFill>
                <a:srgbClr val="FAD7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49"/>
              <p:cNvSpPr/>
              <p:nvPr/>
            </p:nvSpPr>
            <p:spPr>
              <a:xfrm>
                <a:off x="3636" y="238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1" y="0"/>
                    </a:moveTo>
                    <a:cubicBezTo>
                      <a:pt x="3" y="4"/>
                      <a:pt x="6" y="7"/>
                      <a:pt x="10" y="9"/>
                    </a:cubicBezTo>
                    <a:cubicBezTo>
                      <a:pt x="6" y="7"/>
                      <a:pt x="0" y="5"/>
                      <a:pt x="1" y="0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49"/>
              <p:cNvSpPr/>
              <p:nvPr/>
            </p:nvSpPr>
            <p:spPr>
              <a:xfrm>
                <a:off x="3606" y="2387"/>
                <a:ext cx="3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20" extrusionOk="0">
                    <a:moveTo>
                      <a:pt x="150" y="5"/>
                    </a:moveTo>
                    <a:cubicBezTo>
                      <a:pt x="139" y="21"/>
                      <a:pt x="122" y="31"/>
                      <a:pt x="104" y="40"/>
                    </a:cubicBezTo>
                    <a:cubicBezTo>
                      <a:pt x="86" y="49"/>
                      <a:pt x="69" y="56"/>
                      <a:pt x="52" y="65"/>
                    </a:cubicBezTo>
                    <a:cubicBezTo>
                      <a:pt x="38" y="72"/>
                      <a:pt x="25" y="82"/>
                      <a:pt x="17" y="96"/>
                    </a:cubicBezTo>
                    <a:cubicBezTo>
                      <a:pt x="14" y="101"/>
                      <a:pt x="13" y="107"/>
                      <a:pt x="13" y="113"/>
                    </a:cubicBezTo>
                    <a:cubicBezTo>
                      <a:pt x="13" y="115"/>
                      <a:pt x="13" y="117"/>
                      <a:pt x="14" y="119"/>
                    </a:cubicBezTo>
                    <a:cubicBezTo>
                      <a:pt x="13" y="120"/>
                      <a:pt x="11" y="120"/>
                      <a:pt x="9" y="120"/>
                    </a:cubicBezTo>
                    <a:cubicBezTo>
                      <a:pt x="0" y="106"/>
                      <a:pt x="11" y="90"/>
                      <a:pt x="21" y="80"/>
                    </a:cubicBezTo>
                    <a:cubicBezTo>
                      <a:pt x="34" y="66"/>
                      <a:pt x="52" y="57"/>
                      <a:pt x="69" y="49"/>
                    </a:cubicBezTo>
                    <a:cubicBezTo>
                      <a:pt x="86" y="40"/>
                      <a:pt x="104" y="32"/>
                      <a:pt x="120" y="22"/>
                    </a:cubicBezTo>
                    <a:cubicBezTo>
                      <a:pt x="127" y="18"/>
                      <a:pt x="140" y="9"/>
                      <a:pt x="142" y="0"/>
                    </a:cubicBezTo>
                    <a:cubicBezTo>
                      <a:pt x="144" y="2"/>
                      <a:pt x="147" y="3"/>
                      <a:pt x="150" y="5"/>
                    </a:cubicBezTo>
                    <a:cubicBezTo>
                      <a:pt x="150" y="5"/>
                      <a:pt x="150" y="5"/>
                      <a:pt x="150" y="5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49"/>
              <p:cNvSpPr/>
              <p:nvPr/>
            </p:nvSpPr>
            <p:spPr>
              <a:xfrm>
                <a:off x="3640" y="2387"/>
                <a:ext cx="2" cy="0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49"/>
              <p:cNvSpPr/>
              <p:nvPr/>
            </p:nvSpPr>
            <p:spPr>
              <a:xfrm>
                <a:off x="3637" y="2382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8" extrusionOk="0">
                    <a:moveTo>
                      <a:pt x="29" y="18"/>
                    </a:moveTo>
                    <a:cubicBezTo>
                      <a:pt x="23" y="18"/>
                      <a:pt x="18" y="17"/>
                      <a:pt x="12" y="14"/>
                    </a:cubicBezTo>
                    <a:cubicBezTo>
                      <a:pt x="9" y="13"/>
                      <a:pt x="2" y="10"/>
                      <a:pt x="0" y="5"/>
                    </a:cubicBezTo>
                    <a:cubicBezTo>
                      <a:pt x="1" y="3"/>
                      <a:pt x="3" y="2"/>
                      <a:pt x="5" y="0"/>
                    </a:cubicBezTo>
                    <a:cubicBezTo>
                      <a:pt x="6" y="3"/>
                      <a:pt x="8" y="7"/>
                      <a:pt x="12" y="9"/>
                    </a:cubicBezTo>
                    <a:cubicBezTo>
                      <a:pt x="16" y="13"/>
                      <a:pt x="24" y="17"/>
                      <a:pt x="30" y="17"/>
                    </a:cubicBezTo>
                    <a:cubicBezTo>
                      <a:pt x="30" y="17"/>
                      <a:pt x="29" y="18"/>
                      <a:pt x="29" y="18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49"/>
              <p:cNvSpPr/>
              <p:nvPr/>
            </p:nvSpPr>
            <p:spPr>
              <a:xfrm>
                <a:off x="3638" y="2379"/>
                <a:ext cx="7" cy="6"/>
              </a:xfrm>
              <a:custGeom>
                <a:avLst/>
                <a:gdLst/>
                <a:ahLst/>
                <a:cxnLst/>
                <a:rect l="l" t="t" r="r" b="b"/>
                <a:pathLst>
                  <a:path w="34" h="26" extrusionOk="0">
                    <a:moveTo>
                      <a:pt x="33" y="13"/>
                    </a:moveTo>
                    <a:cubicBezTo>
                      <a:pt x="30" y="17"/>
                      <a:pt x="28" y="22"/>
                      <a:pt x="25" y="26"/>
                    </a:cubicBezTo>
                    <a:cubicBezTo>
                      <a:pt x="24" y="25"/>
                      <a:pt x="22" y="25"/>
                      <a:pt x="20" y="25"/>
                    </a:cubicBezTo>
                    <a:cubicBezTo>
                      <a:pt x="18" y="24"/>
                      <a:pt x="15" y="22"/>
                      <a:pt x="12" y="21"/>
                    </a:cubicBezTo>
                    <a:cubicBezTo>
                      <a:pt x="8" y="18"/>
                      <a:pt x="2" y="15"/>
                      <a:pt x="0" y="10"/>
                    </a:cubicBezTo>
                    <a:cubicBezTo>
                      <a:pt x="0" y="10"/>
                      <a:pt x="1" y="9"/>
                      <a:pt x="1" y="9"/>
                    </a:cubicBezTo>
                    <a:cubicBezTo>
                      <a:pt x="2" y="6"/>
                      <a:pt x="3" y="3"/>
                      <a:pt x="3" y="0"/>
                    </a:cubicBezTo>
                    <a:cubicBezTo>
                      <a:pt x="6" y="6"/>
                      <a:pt x="9" y="9"/>
                      <a:pt x="16" y="11"/>
                    </a:cubicBezTo>
                    <a:cubicBezTo>
                      <a:pt x="22" y="13"/>
                      <a:pt x="28" y="14"/>
                      <a:pt x="34" y="12"/>
                    </a:cubicBezTo>
                    <a:cubicBezTo>
                      <a:pt x="34" y="13"/>
                      <a:pt x="34" y="13"/>
                      <a:pt x="33" y="13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49"/>
              <p:cNvSpPr/>
              <p:nvPr/>
            </p:nvSpPr>
            <p:spPr>
              <a:xfrm>
                <a:off x="3639" y="2378"/>
                <a:ext cx="8" cy="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6" extrusionOk="0">
                    <a:moveTo>
                      <a:pt x="36" y="15"/>
                    </a:moveTo>
                    <a:cubicBezTo>
                      <a:pt x="25" y="16"/>
                      <a:pt x="7" y="13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9" y="5"/>
                      <a:pt x="20" y="8"/>
                      <a:pt x="29" y="11"/>
                    </a:cubicBezTo>
                    <a:cubicBezTo>
                      <a:pt x="33" y="12"/>
                      <a:pt x="36" y="12"/>
                      <a:pt x="40" y="12"/>
                    </a:cubicBezTo>
                    <a:cubicBezTo>
                      <a:pt x="38" y="13"/>
                      <a:pt x="37" y="14"/>
                      <a:pt x="36" y="15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49"/>
              <p:cNvSpPr/>
              <p:nvPr/>
            </p:nvSpPr>
            <p:spPr>
              <a:xfrm>
                <a:off x="3636" y="2319"/>
                <a:ext cx="40" cy="5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80" extrusionOk="0">
                    <a:moveTo>
                      <a:pt x="146" y="43"/>
                    </a:moveTo>
                    <a:cubicBezTo>
                      <a:pt x="138" y="58"/>
                      <a:pt x="136" y="76"/>
                      <a:pt x="135" y="93"/>
                    </a:cubicBezTo>
                    <a:cubicBezTo>
                      <a:pt x="134" y="113"/>
                      <a:pt x="133" y="133"/>
                      <a:pt x="133" y="153"/>
                    </a:cubicBezTo>
                    <a:cubicBezTo>
                      <a:pt x="132" y="190"/>
                      <a:pt x="129" y="229"/>
                      <a:pt x="101" y="257"/>
                    </a:cubicBezTo>
                    <a:cubicBezTo>
                      <a:pt x="89" y="269"/>
                      <a:pt x="72" y="280"/>
                      <a:pt x="53" y="280"/>
                    </a:cubicBezTo>
                    <a:cubicBezTo>
                      <a:pt x="45" y="280"/>
                      <a:pt x="35" y="275"/>
                      <a:pt x="27" y="272"/>
                    </a:cubicBezTo>
                    <a:cubicBezTo>
                      <a:pt x="21" y="270"/>
                      <a:pt x="16" y="266"/>
                      <a:pt x="10" y="263"/>
                    </a:cubicBezTo>
                    <a:cubicBezTo>
                      <a:pt x="10" y="262"/>
                      <a:pt x="9" y="262"/>
                      <a:pt x="8" y="261"/>
                    </a:cubicBezTo>
                    <a:cubicBezTo>
                      <a:pt x="0" y="254"/>
                      <a:pt x="4" y="247"/>
                      <a:pt x="9" y="240"/>
                    </a:cubicBezTo>
                    <a:cubicBezTo>
                      <a:pt x="17" y="230"/>
                      <a:pt x="25" y="220"/>
                      <a:pt x="33" y="210"/>
                    </a:cubicBezTo>
                    <a:cubicBezTo>
                      <a:pt x="38" y="202"/>
                      <a:pt x="43" y="194"/>
                      <a:pt x="47" y="186"/>
                    </a:cubicBezTo>
                    <a:cubicBezTo>
                      <a:pt x="47" y="184"/>
                      <a:pt x="48" y="182"/>
                      <a:pt x="49" y="179"/>
                    </a:cubicBezTo>
                    <a:cubicBezTo>
                      <a:pt x="50" y="180"/>
                      <a:pt x="50" y="180"/>
                      <a:pt x="51" y="180"/>
                    </a:cubicBezTo>
                    <a:cubicBezTo>
                      <a:pt x="56" y="184"/>
                      <a:pt x="63" y="184"/>
                      <a:pt x="70" y="179"/>
                    </a:cubicBezTo>
                    <a:cubicBezTo>
                      <a:pt x="82" y="172"/>
                      <a:pt x="87" y="157"/>
                      <a:pt x="90" y="145"/>
                    </a:cubicBezTo>
                    <a:cubicBezTo>
                      <a:pt x="93" y="134"/>
                      <a:pt x="95" y="115"/>
                      <a:pt x="83" y="109"/>
                    </a:cubicBezTo>
                    <a:cubicBezTo>
                      <a:pt x="78" y="107"/>
                      <a:pt x="70" y="107"/>
                      <a:pt x="65" y="109"/>
                    </a:cubicBezTo>
                    <a:cubicBezTo>
                      <a:pt x="70" y="94"/>
                      <a:pt x="68" y="75"/>
                      <a:pt x="65" y="60"/>
                    </a:cubicBezTo>
                    <a:cubicBezTo>
                      <a:pt x="63" y="50"/>
                      <a:pt x="61" y="41"/>
                      <a:pt x="62" y="30"/>
                    </a:cubicBezTo>
                    <a:cubicBezTo>
                      <a:pt x="63" y="23"/>
                      <a:pt x="63" y="17"/>
                      <a:pt x="63" y="10"/>
                    </a:cubicBezTo>
                    <a:cubicBezTo>
                      <a:pt x="83" y="13"/>
                      <a:pt x="104" y="13"/>
                      <a:pt x="125" y="11"/>
                    </a:cubicBezTo>
                    <a:cubicBezTo>
                      <a:pt x="131" y="11"/>
                      <a:pt x="138" y="10"/>
                      <a:pt x="144" y="9"/>
                    </a:cubicBezTo>
                    <a:cubicBezTo>
                      <a:pt x="159" y="8"/>
                      <a:pt x="173" y="5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1" y="11"/>
                      <a:pt x="156" y="25"/>
                      <a:pt x="146" y="43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49"/>
              <p:cNvSpPr/>
              <p:nvPr/>
            </p:nvSpPr>
            <p:spPr>
              <a:xfrm>
                <a:off x="3652" y="2271"/>
                <a:ext cx="30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1" extrusionOk="0">
                    <a:moveTo>
                      <a:pt x="139" y="185"/>
                    </a:moveTo>
                    <a:cubicBezTo>
                      <a:pt x="138" y="194"/>
                      <a:pt x="136" y="203"/>
                      <a:pt x="134" y="211"/>
                    </a:cubicBezTo>
                    <a:cubicBezTo>
                      <a:pt x="127" y="214"/>
                      <a:pt x="119" y="216"/>
                      <a:pt x="112" y="218"/>
                    </a:cubicBezTo>
                    <a:cubicBezTo>
                      <a:pt x="99" y="223"/>
                      <a:pt x="86" y="225"/>
                      <a:pt x="73" y="227"/>
                    </a:cubicBezTo>
                    <a:cubicBezTo>
                      <a:pt x="68" y="228"/>
                      <a:pt x="63" y="228"/>
                      <a:pt x="58" y="229"/>
                    </a:cubicBezTo>
                    <a:cubicBezTo>
                      <a:pt x="57" y="229"/>
                      <a:pt x="55" y="230"/>
                      <a:pt x="54" y="230"/>
                    </a:cubicBezTo>
                    <a:cubicBezTo>
                      <a:pt x="38" y="231"/>
                      <a:pt x="21" y="230"/>
                      <a:pt x="4" y="228"/>
                    </a:cubicBezTo>
                    <a:cubicBezTo>
                      <a:pt x="4" y="228"/>
                      <a:pt x="5" y="228"/>
                      <a:pt x="5" y="227"/>
                    </a:cubicBezTo>
                    <a:cubicBezTo>
                      <a:pt x="15" y="209"/>
                      <a:pt x="20" y="187"/>
                      <a:pt x="22" y="167"/>
                    </a:cubicBezTo>
                    <a:cubicBezTo>
                      <a:pt x="25" y="144"/>
                      <a:pt x="24" y="120"/>
                      <a:pt x="23" y="97"/>
                    </a:cubicBezTo>
                    <a:cubicBezTo>
                      <a:pt x="22" y="75"/>
                      <a:pt x="18" y="55"/>
                      <a:pt x="12" y="34"/>
                    </a:cubicBezTo>
                    <a:cubicBezTo>
                      <a:pt x="10" y="27"/>
                      <a:pt x="7" y="14"/>
                      <a:pt x="0" y="7"/>
                    </a:cubicBezTo>
                    <a:cubicBezTo>
                      <a:pt x="43" y="0"/>
                      <a:pt x="85" y="10"/>
                      <a:pt x="128" y="18"/>
                    </a:cubicBezTo>
                    <a:cubicBezTo>
                      <a:pt x="129" y="21"/>
                      <a:pt x="130" y="24"/>
                      <a:pt x="132" y="27"/>
                    </a:cubicBezTo>
                    <a:cubicBezTo>
                      <a:pt x="136" y="37"/>
                      <a:pt x="137" y="48"/>
                      <a:pt x="138" y="59"/>
                    </a:cubicBezTo>
                    <a:cubicBezTo>
                      <a:pt x="140" y="79"/>
                      <a:pt x="143" y="100"/>
                      <a:pt x="143" y="120"/>
                    </a:cubicBezTo>
                    <a:cubicBezTo>
                      <a:pt x="144" y="142"/>
                      <a:pt x="142" y="164"/>
                      <a:pt x="139" y="185"/>
                    </a:cubicBezTo>
                  </a:path>
                </a:pathLst>
              </a:custGeom>
              <a:solidFill>
                <a:srgbClr val="FAD7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9"/>
              <p:cNvSpPr/>
              <p:nvPr/>
            </p:nvSpPr>
            <p:spPr>
              <a:xfrm>
                <a:off x="3653" y="227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9"/>
              <p:cNvSpPr/>
              <p:nvPr/>
            </p:nvSpPr>
            <p:spPr>
              <a:xfrm>
                <a:off x="3571" y="2274"/>
                <a:ext cx="8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73" extrusionOk="0">
                    <a:moveTo>
                      <a:pt x="380" y="0"/>
                    </a:moveTo>
                    <a:cubicBezTo>
                      <a:pt x="351" y="4"/>
                      <a:pt x="332" y="11"/>
                      <a:pt x="304" y="19"/>
                    </a:cubicBezTo>
                    <a:cubicBezTo>
                      <a:pt x="252" y="34"/>
                      <a:pt x="232" y="43"/>
                      <a:pt x="179" y="53"/>
                    </a:cubicBezTo>
                    <a:cubicBezTo>
                      <a:pt x="133" y="61"/>
                      <a:pt x="48" y="61"/>
                      <a:pt x="0" y="63"/>
                    </a:cubicBezTo>
                    <a:cubicBezTo>
                      <a:pt x="0" y="66"/>
                      <a:pt x="0" y="69"/>
                      <a:pt x="0" y="72"/>
                    </a:cubicBezTo>
                    <a:cubicBezTo>
                      <a:pt x="17" y="73"/>
                      <a:pt x="33" y="73"/>
                      <a:pt x="49" y="73"/>
                    </a:cubicBezTo>
                    <a:cubicBezTo>
                      <a:pt x="92" y="73"/>
                      <a:pt x="134" y="71"/>
                      <a:pt x="176" y="68"/>
                    </a:cubicBezTo>
                    <a:cubicBezTo>
                      <a:pt x="205" y="66"/>
                      <a:pt x="233" y="64"/>
                      <a:pt x="261" y="55"/>
                    </a:cubicBezTo>
                    <a:cubicBezTo>
                      <a:pt x="286" y="47"/>
                      <a:pt x="309" y="36"/>
                      <a:pt x="334" y="31"/>
                    </a:cubicBezTo>
                    <a:cubicBezTo>
                      <a:pt x="353" y="28"/>
                      <a:pt x="371" y="27"/>
                      <a:pt x="389" y="26"/>
                    </a:cubicBezTo>
                    <a:cubicBezTo>
                      <a:pt x="389" y="26"/>
                      <a:pt x="389" y="25"/>
                      <a:pt x="389" y="24"/>
                    </a:cubicBezTo>
                    <a:cubicBezTo>
                      <a:pt x="387" y="16"/>
                      <a:pt x="385" y="7"/>
                      <a:pt x="38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49"/>
              <p:cNvSpPr/>
              <p:nvPr/>
            </p:nvSpPr>
            <p:spPr>
              <a:xfrm>
                <a:off x="3652" y="2274"/>
                <a:ext cx="2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3" extrusionOk="0">
                    <a:moveTo>
                      <a:pt x="9" y="22"/>
                    </a:moveTo>
                    <a:cubicBezTo>
                      <a:pt x="10" y="24"/>
                      <a:pt x="10" y="25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5"/>
                      <a:pt x="10" y="24"/>
                      <a:pt x="9" y="22"/>
                    </a:cubicBezTo>
                    <a:moveTo>
                      <a:pt x="130" y="18"/>
                    </a:moveTo>
                    <a:cubicBezTo>
                      <a:pt x="132" y="26"/>
                      <a:pt x="133" y="35"/>
                      <a:pt x="134" y="43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3" y="35"/>
                      <a:pt x="132" y="26"/>
                      <a:pt x="130" y="18"/>
                    </a:cubicBezTo>
                    <a:cubicBezTo>
                      <a:pt x="130" y="18"/>
                      <a:pt x="130" y="18"/>
                      <a:pt x="130" y="1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5" y="9"/>
                      <a:pt x="7" y="13"/>
                    </a:cubicBezTo>
                    <a:cubicBezTo>
                      <a:pt x="5" y="9"/>
                      <a:pt x="3" y="4"/>
                      <a:pt x="0" y="0"/>
                    </a:cubicBezTo>
                  </a:path>
                </a:pathLst>
              </a:custGeom>
              <a:solidFill>
                <a:srgbClr val="FBE0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49"/>
              <p:cNvSpPr/>
              <p:nvPr/>
            </p:nvSpPr>
            <p:spPr>
              <a:xfrm>
                <a:off x="3652" y="2273"/>
                <a:ext cx="29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5" extrusionOk="0">
                    <a:moveTo>
                      <a:pt x="35" y="0"/>
                    </a:moveTo>
                    <a:cubicBezTo>
                      <a:pt x="24" y="0"/>
                      <a:pt x="12" y="0"/>
                      <a:pt x="0" y="2"/>
                    </a:cubicBezTo>
                    <a:cubicBezTo>
                      <a:pt x="3" y="6"/>
                      <a:pt x="5" y="11"/>
                      <a:pt x="7" y="15"/>
                    </a:cubicBezTo>
                    <a:cubicBezTo>
                      <a:pt x="8" y="19"/>
                      <a:pt x="9" y="22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6"/>
                      <a:pt x="10" y="27"/>
                      <a:pt x="11" y="28"/>
                    </a:cubicBezTo>
                    <a:cubicBezTo>
                      <a:pt x="45" y="29"/>
                      <a:pt x="80" y="33"/>
                      <a:pt x="114" y="40"/>
                    </a:cubicBezTo>
                    <a:cubicBezTo>
                      <a:pt x="121" y="42"/>
                      <a:pt x="128" y="43"/>
                      <a:pt x="134" y="45"/>
                    </a:cubicBezTo>
                    <a:cubicBezTo>
                      <a:pt x="133" y="37"/>
                      <a:pt x="132" y="28"/>
                      <a:pt x="130" y="20"/>
                    </a:cubicBezTo>
                    <a:cubicBezTo>
                      <a:pt x="109" y="12"/>
                      <a:pt x="88" y="4"/>
                      <a:pt x="66" y="2"/>
                    </a:cubicBezTo>
                    <a:cubicBezTo>
                      <a:pt x="56" y="0"/>
                      <a:pt x="46" y="0"/>
                      <a:pt x="35" y="0"/>
                    </a:cubicBezTo>
                  </a:path>
                </a:pathLst>
              </a:custGeom>
              <a:solidFill>
                <a:srgbClr val="FEF6F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49"/>
              <p:cNvSpPr/>
              <p:nvPr/>
            </p:nvSpPr>
            <p:spPr>
              <a:xfrm>
                <a:off x="3682" y="2310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24" y="12"/>
                    </a:moveTo>
                    <a:cubicBezTo>
                      <a:pt x="17" y="18"/>
                      <a:pt x="8" y="22"/>
                      <a:pt x="0" y="25"/>
                    </a:cubicBezTo>
                    <a:cubicBezTo>
                      <a:pt x="1" y="19"/>
                      <a:pt x="2" y="13"/>
                      <a:pt x="3" y="7"/>
                    </a:cubicBezTo>
                    <a:cubicBezTo>
                      <a:pt x="10" y="9"/>
                      <a:pt x="19" y="7"/>
                      <a:pt x="25" y="4"/>
                    </a:cubicBezTo>
                    <a:cubicBezTo>
                      <a:pt x="27" y="3"/>
                      <a:pt x="30" y="2"/>
                      <a:pt x="32" y="0"/>
                    </a:cubicBezTo>
                    <a:cubicBezTo>
                      <a:pt x="30" y="5"/>
                      <a:pt x="27" y="8"/>
                      <a:pt x="24" y="12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9"/>
              <p:cNvSpPr/>
              <p:nvPr/>
            </p:nvSpPr>
            <p:spPr>
              <a:xfrm>
                <a:off x="3682" y="2305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2" extrusionOk="0">
                    <a:moveTo>
                      <a:pt x="31" y="22"/>
                    </a:moveTo>
                    <a:cubicBezTo>
                      <a:pt x="24" y="29"/>
                      <a:pt x="9" y="31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1" y="22"/>
                      <a:pt x="2" y="14"/>
                      <a:pt x="4" y="6"/>
                    </a:cubicBezTo>
                    <a:cubicBezTo>
                      <a:pt x="13" y="10"/>
                      <a:pt x="27" y="7"/>
                      <a:pt x="35" y="0"/>
                    </a:cubicBezTo>
                    <a:cubicBezTo>
                      <a:pt x="34" y="7"/>
                      <a:pt x="33" y="15"/>
                      <a:pt x="31" y="22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9"/>
              <p:cNvSpPr/>
              <p:nvPr/>
            </p:nvSpPr>
            <p:spPr>
              <a:xfrm>
                <a:off x="3683" y="2297"/>
                <a:ext cx="7" cy="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8" extrusionOk="0">
                    <a:moveTo>
                      <a:pt x="31" y="25"/>
                    </a:moveTo>
                    <a:cubicBezTo>
                      <a:pt x="31" y="27"/>
                      <a:pt x="31" y="29"/>
                      <a:pt x="31" y="32"/>
                    </a:cubicBezTo>
                    <a:cubicBezTo>
                      <a:pt x="21" y="35"/>
                      <a:pt x="10" y="38"/>
                      <a:pt x="0" y="37"/>
                    </a:cubicBezTo>
                    <a:cubicBezTo>
                      <a:pt x="1" y="25"/>
                      <a:pt x="2" y="12"/>
                      <a:pt x="3" y="0"/>
                    </a:cubicBezTo>
                    <a:cubicBezTo>
                      <a:pt x="6" y="2"/>
                      <a:pt x="11" y="3"/>
                      <a:pt x="15" y="3"/>
                    </a:cubicBezTo>
                    <a:cubicBezTo>
                      <a:pt x="20" y="3"/>
                      <a:pt x="26" y="4"/>
                      <a:pt x="31" y="3"/>
                    </a:cubicBezTo>
                    <a:cubicBezTo>
                      <a:pt x="32" y="11"/>
                      <a:pt x="31" y="18"/>
                      <a:pt x="31" y="25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9"/>
              <p:cNvSpPr/>
              <p:nvPr/>
            </p:nvSpPr>
            <p:spPr>
              <a:xfrm>
                <a:off x="3571" y="2302"/>
                <a:ext cx="1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9" h="4" extrusionOk="0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51" y="0"/>
                    </a:moveTo>
                    <a:cubicBezTo>
                      <a:pt x="50" y="0"/>
                      <a:pt x="49" y="0"/>
                      <a:pt x="48" y="0"/>
                    </a:cubicBezTo>
                    <a:cubicBezTo>
                      <a:pt x="49" y="0"/>
                      <a:pt x="50" y="0"/>
                      <a:pt x="51" y="0"/>
                    </a:cubicBezTo>
                    <a:moveTo>
                      <a:pt x="58" y="0"/>
                    </a:moveTo>
                    <a:cubicBezTo>
                      <a:pt x="56" y="0"/>
                      <a:pt x="53" y="0"/>
                      <a:pt x="51" y="0"/>
                    </a:cubicBezTo>
                    <a:cubicBezTo>
                      <a:pt x="53" y="0"/>
                      <a:pt x="56" y="0"/>
                      <a:pt x="58" y="0"/>
                    </a:cubicBezTo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0102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49"/>
              <p:cNvSpPr/>
              <p:nvPr/>
            </p:nvSpPr>
            <p:spPr>
              <a:xfrm>
                <a:off x="3570" y="2295"/>
                <a:ext cx="8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14" extrusionOk="0">
                    <a:moveTo>
                      <a:pt x="130" y="0"/>
                    </a:moveTo>
                    <a:cubicBezTo>
                      <a:pt x="121" y="0"/>
                      <a:pt x="112" y="0"/>
                      <a:pt x="103" y="0"/>
                    </a:cubicBezTo>
                    <a:cubicBezTo>
                      <a:pt x="69" y="2"/>
                      <a:pt x="34" y="4"/>
                      <a:pt x="0" y="6"/>
                    </a:cubicBezTo>
                    <a:cubicBezTo>
                      <a:pt x="1" y="16"/>
                      <a:pt x="2" y="2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0" y="35"/>
                      <a:pt x="15" y="34"/>
                      <a:pt x="20" y="33"/>
                    </a:cubicBezTo>
                    <a:cubicBezTo>
                      <a:pt x="29" y="32"/>
                      <a:pt x="39" y="32"/>
                      <a:pt x="48" y="31"/>
                    </a:cubicBezTo>
                    <a:cubicBezTo>
                      <a:pt x="50" y="31"/>
                      <a:pt x="51" y="31"/>
                      <a:pt x="53" y="31"/>
                    </a:cubicBezTo>
                    <a:cubicBezTo>
                      <a:pt x="54" y="31"/>
                      <a:pt x="55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8" y="31"/>
                      <a:pt x="61" y="31"/>
                      <a:pt x="63" y="31"/>
                    </a:cubicBezTo>
                    <a:cubicBezTo>
                      <a:pt x="63" y="31"/>
                      <a:pt x="64" y="31"/>
                      <a:pt x="64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79" y="31"/>
                      <a:pt x="95" y="32"/>
                      <a:pt x="110" y="33"/>
                    </a:cubicBezTo>
                    <a:cubicBezTo>
                      <a:pt x="149" y="36"/>
                      <a:pt x="188" y="41"/>
                      <a:pt x="225" y="51"/>
                    </a:cubicBezTo>
                    <a:cubicBezTo>
                      <a:pt x="244" y="57"/>
                      <a:pt x="262" y="64"/>
                      <a:pt x="279" y="73"/>
                    </a:cubicBezTo>
                    <a:cubicBezTo>
                      <a:pt x="295" y="82"/>
                      <a:pt x="311" y="93"/>
                      <a:pt x="329" y="100"/>
                    </a:cubicBezTo>
                    <a:cubicBezTo>
                      <a:pt x="348" y="106"/>
                      <a:pt x="368" y="111"/>
                      <a:pt x="388" y="114"/>
                    </a:cubicBezTo>
                    <a:cubicBezTo>
                      <a:pt x="388" y="114"/>
                      <a:pt x="388" y="114"/>
                      <a:pt x="388" y="114"/>
                    </a:cubicBezTo>
                    <a:cubicBezTo>
                      <a:pt x="388" y="114"/>
                      <a:pt x="388" y="113"/>
                      <a:pt x="388" y="113"/>
                    </a:cubicBezTo>
                    <a:cubicBezTo>
                      <a:pt x="388" y="113"/>
                      <a:pt x="388" y="113"/>
                      <a:pt x="388" y="113"/>
                    </a:cubicBezTo>
                    <a:cubicBezTo>
                      <a:pt x="393" y="103"/>
                      <a:pt x="395" y="92"/>
                      <a:pt x="397" y="82"/>
                    </a:cubicBezTo>
                    <a:cubicBezTo>
                      <a:pt x="400" y="71"/>
                      <a:pt x="403" y="59"/>
                      <a:pt x="403" y="48"/>
                    </a:cubicBezTo>
                    <a:cubicBezTo>
                      <a:pt x="403" y="46"/>
                      <a:pt x="403" y="45"/>
                      <a:pt x="403" y="44"/>
                    </a:cubicBezTo>
                    <a:cubicBezTo>
                      <a:pt x="403" y="44"/>
                      <a:pt x="403" y="44"/>
                      <a:pt x="403" y="44"/>
                    </a:cubicBezTo>
                    <a:cubicBezTo>
                      <a:pt x="402" y="44"/>
                      <a:pt x="401" y="44"/>
                      <a:pt x="401" y="44"/>
                    </a:cubicBezTo>
                    <a:cubicBezTo>
                      <a:pt x="380" y="44"/>
                      <a:pt x="362" y="38"/>
                      <a:pt x="343" y="32"/>
                    </a:cubicBezTo>
                    <a:cubicBezTo>
                      <a:pt x="323" y="25"/>
                      <a:pt x="303" y="22"/>
                      <a:pt x="283" y="19"/>
                    </a:cubicBezTo>
                    <a:cubicBezTo>
                      <a:pt x="263" y="15"/>
                      <a:pt x="243" y="11"/>
                      <a:pt x="223" y="8"/>
                    </a:cubicBezTo>
                    <a:cubicBezTo>
                      <a:pt x="192" y="2"/>
                      <a:pt x="161" y="0"/>
                      <a:pt x="130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49"/>
              <p:cNvSpPr/>
              <p:nvPr/>
            </p:nvSpPr>
            <p:spPr>
              <a:xfrm>
                <a:off x="3646" y="2343"/>
                <a:ext cx="6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61" extrusionOk="0">
                    <a:moveTo>
                      <a:pt x="21" y="0"/>
                    </a:moveTo>
                    <a:cubicBezTo>
                      <a:pt x="19" y="0"/>
                      <a:pt x="17" y="0"/>
                      <a:pt x="15" y="1"/>
                    </a:cubicBezTo>
                    <a:cubicBezTo>
                      <a:pt x="11" y="4"/>
                      <a:pt x="8" y="9"/>
                      <a:pt x="6" y="13"/>
                    </a:cubicBezTo>
                    <a:cubicBezTo>
                      <a:pt x="4" y="19"/>
                      <a:pt x="3" y="25"/>
                      <a:pt x="2" y="31"/>
                    </a:cubicBezTo>
                    <a:cubicBezTo>
                      <a:pt x="1" y="34"/>
                      <a:pt x="0" y="42"/>
                      <a:pt x="0" y="49"/>
                    </a:cubicBezTo>
                    <a:cubicBezTo>
                      <a:pt x="0" y="56"/>
                      <a:pt x="1" y="61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1"/>
                      <a:pt x="18" y="51"/>
                      <a:pt x="21" y="46"/>
                    </a:cubicBezTo>
                    <a:cubicBezTo>
                      <a:pt x="25" y="39"/>
                      <a:pt x="27" y="31"/>
                      <a:pt x="28" y="23"/>
                    </a:cubicBezTo>
                    <a:cubicBezTo>
                      <a:pt x="28" y="20"/>
                      <a:pt x="28" y="17"/>
                      <a:pt x="28" y="13"/>
                    </a:cubicBezTo>
                    <a:cubicBezTo>
                      <a:pt x="28" y="11"/>
                      <a:pt x="28" y="8"/>
                      <a:pt x="27" y="6"/>
                    </a:cubicBezTo>
                    <a:cubicBezTo>
                      <a:pt x="26" y="1"/>
                      <a:pt x="24" y="0"/>
                      <a:pt x="21" y="0"/>
                    </a:cubicBezTo>
                  </a:path>
                </a:pathLst>
              </a:custGeom>
              <a:solidFill>
                <a:srgbClr val="CB96A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9"/>
              <p:cNvSpPr/>
              <p:nvPr/>
            </p:nvSpPr>
            <p:spPr>
              <a:xfrm>
                <a:off x="3648" y="2344"/>
                <a:ext cx="6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64" extrusionOk="0">
                    <a:moveTo>
                      <a:pt x="20" y="0"/>
                    </a:moveTo>
                    <a:cubicBezTo>
                      <a:pt x="21" y="3"/>
                      <a:pt x="22" y="7"/>
                      <a:pt x="22" y="10"/>
                    </a:cubicBezTo>
                    <a:cubicBezTo>
                      <a:pt x="22" y="14"/>
                      <a:pt x="21" y="17"/>
                      <a:pt x="21" y="20"/>
                    </a:cubicBezTo>
                    <a:cubicBezTo>
                      <a:pt x="19" y="31"/>
                      <a:pt x="13" y="59"/>
                      <a:pt x="0" y="64"/>
                    </a:cubicBezTo>
                    <a:cubicBezTo>
                      <a:pt x="0" y="64"/>
                      <a:pt x="0" y="64"/>
                      <a:pt x="1" y="64"/>
                    </a:cubicBezTo>
                    <a:cubicBezTo>
                      <a:pt x="1" y="64"/>
                      <a:pt x="2" y="64"/>
                      <a:pt x="3" y="64"/>
                    </a:cubicBezTo>
                    <a:cubicBezTo>
                      <a:pt x="9" y="62"/>
                      <a:pt x="14" y="59"/>
                      <a:pt x="17" y="54"/>
                    </a:cubicBezTo>
                    <a:cubicBezTo>
                      <a:pt x="22" y="47"/>
                      <a:pt x="25" y="38"/>
                      <a:pt x="26" y="30"/>
                    </a:cubicBezTo>
                    <a:cubicBezTo>
                      <a:pt x="26" y="26"/>
                      <a:pt x="27" y="21"/>
                      <a:pt x="27" y="17"/>
                    </a:cubicBezTo>
                    <a:cubicBezTo>
                      <a:pt x="27" y="13"/>
                      <a:pt x="27" y="9"/>
                      <a:pt x="25" y="6"/>
                    </a:cubicBezTo>
                    <a:cubicBezTo>
                      <a:pt x="24" y="3"/>
                      <a:pt x="22" y="2"/>
                      <a:pt x="20" y="0"/>
                    </a:cubicBezTo>
                  </a:path>
                </a:pathLst>
              </a:custGeom>
              <a:solidFill>
                <a:srgbClr val="CB96A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49"/>
              <p:cNvSpPr/>
              <p:nvPr/>
            </p:nvSpPr>
            <p:spPr>
              <a:xfrm>
                <a:off x="3636" y="238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5" y="8"/>
                      <a:pt x="9" y="9"/>
                    </a:cubicBezTo>
                    <a:cubicBezTo>
                      <a:pt x="5" y="7"/>
                      <a:pt x="2" y="4"/>
                      <a:pt x="0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49"/>
              <p:cNvSpPr/>
              <p:nvPr/>
            </p:nvSpPr>
            <p:spPr>
              <a:xfrm>
                <a:off x="3607" y="2387"/>
                <a:ext cx="31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0" extrusionOk="0">
                    <a:moveTo>
                      <a:pt x="136" y="0"/>
                    </a:moveTo>
                    <a:cubicBezTo>
                      <a:pt x="134" y="9"/>
                      <a:pt x="121" y="18"/>
                      <a:pt x="114" y="22"/>
                    </a:cubicBezTo>
                    <a:cubicBezTo>
                      <a:pt x="98" y="32"/>
                      <a:pt x="80" y="40"/>
                      <a:pt x="63" y="49"/>
                    </a:cubicBezTo>
                    <a:cubicBezTo>
                      <a:pt x="46" y="57"/>
                      <a:pt x="28" y="66"/>
                      <a:pt x="15" y="80"/>
                    </a:cubicBezTo>
                    <a:cubicBezTo>
                      <a:pt x="7" y="87"/>
                      <a:pt x="0" y="98"/>
                      <a:pt x="0" y="108"/>
                    </a:cubicBezTo>
                    <a:cubicBezTo>
                      <a:pt x="0" y="112"/>
                      <a:pt x="1" y="116"/>
                      <a:pt x="3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20"/>
                      <a:pt x="7" y="119"/>
                      <a:pt x="8" y="119"/>
                    </a:cubicBezTo>
                    <a:cubicBezTo>
                      <a:pt x="7" y="117"/>
                      <a:pt x="7" y="115"/>
                      <a:pt x="7" y="113"/>
                    </a:cubicBezTo>
                    <a:cubicBezTo>
                      <a:pt x="7" y="112"/>
                      <a:pt x="7" y="112"/>
                      <a:pt x="7" y="111"/>
                    </a:cubicBezTo>
                    <a:cubicBezTo>
                      <a:pt x="7" y="105"/>
                      <a:pt x="8" y="100"/>
                      <a:pt x="11" y="96"/>
                    </a:cubicBezTo>
                    <a:cubicBezTo>
                      <a:pt x="19" y="82"/>
                      <a:pt x="32" y="72"/>
                      <a:pt x="46" y="65"/>
                    </a:cubicBezTo>
                    <a:cubicBezTo>
                      <a:pt x="63" y="56"/>
                      <a:pt x="80" y="49"/>
                      <a:pt x="98" y="40"/>
                    </a:cubicBezTo>
                    <a:cubicBezTo>
                      <a:pt x="116" y="31"/>
                      <a:pt x="133" y="21"/>
                      <a:pt x="144" y="5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1" y="3"/>
                      <a:pt x="138" y="2"/>
                      <a:pt x="136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9"/>
              <p:cNvSpPr/>
              <p:nvPr/>
            </p:nvSpPr>
            <p:spPr>
              <a:xfrm>
                <a:off x="3640" y="2387"/>
                <a:ext cx="2" cy="0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9"/>
              <p:cNvSpPr/>
              <p:nvPr/>
            </p:nvSpPr>
            <p:spPr>
              <a:xfrm>
                <a:off x="3637" y="2382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8" extrusionOk="0">
                    <a:moveTo>
                      <a:pt x="5" y="0"/>
                    </a:moveTo>
                    <a:cubicBezTo>
                      <a:pt x="3" y="2"/>
                      <a:pt x="1" y="3"/>
                      <a:pt x="0" y="5"/>
                    </a:cubicBezTo>
                    <a:cubicBezTo>
                      <a:pt x="2" y="10"/>
                      <a:pt x="9" y="13"/>
                      <a:pt x="12" y="14"/>
                    </a:cubicBezTo>
                    <a:cubicBezTo>
                      <a:pt x="18" y="17"/>
                      <a:pt x="23" y="18"/>
                      <a:pt x="29" y="18"/>
                    </a:cubicBezTo>
                    <a:cubicBezTo>
                      <a:pt x="29" y="18"/>
                      <a:pt x="30" y="17"/>
                      <a:pt x="30" y="17"/>
                    </a:cubicBezTo>
                    <a:cubicBezTo>
                      <a:pt x="30" y="17"/>
                      <a:pt x="29" y="17"/>
                      <a:pt x="29" y="17"/>
                    </a:cubicBezTo>
                    <a:cubicBezTo>
                      <a:pt x="23" y="17"/>
                      <a:pt x="16" y="12"/>
                      <a:pt x="12" y="9"/>
                    </a:cubicBezTo>
                    <a:cubicBezTo>
                      <a:pt x="8" y="7"/>
                      <a:pt x="6" y="3"/>
                      <a:pt x="5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49"/>
              <p:cNvSpPr/>
              <p:nvPr/>
            </p:nvSpPr>
            <p:spPr>
              <a:xfrm>
                <a:off x="3638" y="2379"/>
                <a:ext cx="7" cy="6"/>
              </a:xfrm>
              <a:custGeom>
                <a:avLst/>
                <a:gdLst/>
                <a:ahLst/>
                <a:cxnLst/>
                <a:rect l="l" t="t" r="r" b="b"/>
                <a:pathLst>
                  <a:path w="34" h="26" extrusionOk="0">
                    <a:moveTo>
                      <a:pt x="3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2" y="15"/>
                      <a:pt x="8" y="18"/>
                      <a:pt x="12" y="21"/>
                    </a:cubicBezTo>
                    <a:cubicBezTo>
                      <a:pt x="15" y="22"/>
                      <a:pt x="18" y="24"/>
                      <a:pt x="20" y="25"/>
                    </a:cubicBezTo>
                    <a:cubicBezTo>
                      <a:pt x="22" y="25"/>
                      <a:pt x="24" y="25"/>
                      <a:pt x="25" y="26"/>
                    </a:cubicBezTo>
                    <a:cubicBezTo>
                      <a:pt x="28" y="22"/>
                      <a:pt x="30" y="17"/>
                      <a:pt x="33" y="13"/>
                    </a:cubicBezTo>
                    <a:cubicBezTo>
                      <a:pt x="34" y="13"/>
                      <a:pt x="34" y="13"/>
                      <a:pt x="34" y="12"/>
                    </a:cubicBezTo>
                    <a:cubicBezTo>
                      <a:pt x="32" y="13"/>
                      <a:pt x="29" y="13"/>
                      <a:pt x="27" y="13"/>
                    </a:cubicBezTo>
                    <a:cubicBezTo>
                      <a:pt x="23" y="13"/>
                      <a:pt x="19" y="13"/>
                      <a:pt x="16" y="11"/>
                    </a:cubicBezTo>
                    <a:cubicBezTo>
                      <a:pt x="9" y="9"/>
                      <a:pt x="6" y="6"/>
                      <a:pt x="3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49"/>
              <p:cNvSpPr/>
              <p:nvPr/>
            </p:nvSpPr>
            <p:spPr>
              <a:xfrm>
                <a:off x="3639" y="2378"/>
                <a:ext cx="8" cy="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5" extrusionOk="0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6" y="12"/>
                      <a:pt x="21" y="15"/>
                      <a:pt x="31" y="15"/>
                    </a:cubicBezTo>
                    <a:cubicBezTo>
                      <a:pt x="33" y="15"/>
                      <a:pt x="34" y="15"/>
                      <a:pt x="36" y="15"/>
                    </a:cubicBezTo>
                    <a:cubicBezTo>
                      <a:pt x="37" y="14"/>
                      <a:pt x="38" y="13"/>
                      <a:pt x="40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5" y="12"/>
                      <a:pt x="32" y="11"/>
                      <a:pt x="29" y="11"/>
                    </a:cubicBezTo>
                    <a:cubicBezTo>
                      <a:pt x="20" y="8"/>
                      <a:pt x="9" y="5"/>
                      <a:pt x="0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9"/>
              <p:cNvSpPr/>
              <p:nvPr/>
            </p:nvSpPr>
            <p:spPr>
              <a:xfrm>
                <a:off x="3637" y="2321"/>
                <a:ext cx="2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70" extrusionOk="0">
                    <a:moveTo>
                      <a:pt x="48" y="270"/>
                    </a:move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8" y="270"/>
                    </a:cubicBezTo>
                    <a:moveTo>
                      <a:pt x="26" y="264"/>
                    </a:moveTo>
                    <a:cubicBezTo>
                      <a:pt x="27" y="264"/>
                      <a:pt x="28" y="264"/>
                      <a:pt x="28" y="265"/>
                    </a:cubicBezTo>
                    <a:cubicBezTo>
                      <a:pt x="28" y="264"/>
                      <a:pt x="27" y="264"/>
                      <a:pt x="26" y="264"/>
                    </a:cubicBezTo>
                    <a:moveTo>
                      <a:pt x="23" y="262"/>
                    </a:moveTo>
                    <a:cubicBezTo>
                      <a:pt x="24" y="263"/>
                      <a:pt x="25" y="263"/>
                      <a:pt x="26" y="263"/>
                    </a:cubicBezTo>
                    <a:cubicBezTo>
                      <a:pt x="25" y="263"/>
                      <a:pt x="24" y="263"/>
                      <a:pt x="23" y="262"/>
                    </a:cubicBezTo>
                    <a:moveTo>
                      <a:pt x="55" y="173"/>
                    </a:move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3"/>
                      <a:pt x="55" y="173"/>
                      <a:pt x="55" y="173"/>
                    </a:cubicBezTo>
                    <a:moveTo>
                      <a:pt x="66" y="170"/>
                    </a:moveTo>
                    <a:cubicBezTo>
                      <a:pt x="62" y="172"/>
                      <a:pt x="59" y="173"/>
                      <a:pt x="56" y="173"/>
                    </a:cubicBezTo>
                    <a:cubicBezTo>
                      <a:pt x="59" y="173"/>
                      <a:pt x="62" y="172"/>
                      <a:pt x="66" y="170"/>
                    </a:cubicBezTo>
                    <a:moveTo>
                      <a:pt x="45" y="169"/>
                    </a:moveTo>
                    <a:cubicBezTo>
                      <a:pt x="44" y="172"/>
                      <a:pt x="43" y="174"/>
                      <a:pt x="43" y="176"/>
                    </a:cubicBezTo>
                    <a:cubicBezTo>
                      <a:pt x="39" y="184"/>
                      <a:pt x="34" y="192"/>
                      <a:pt x="29" y="200"/>
                    </a:cubicBezTo>
                    <a:cubicBezTo>
                      <a:pt x="21" y="210"/>
                      <a:pt x="13" y="220"/>
                      <a:pt x="5" y="230"/>
                    </a:cubicBezTo>
                    <a:cubicBezTo>
                      <a:pt x="2" y="234"/>
                      <a:pt x="0" y="239"/>
                      <a:pt x="0" y="243"/>
                    </a:cubicBezTo>
                    <a:cubicBezTo>
                      <a:pt x="0" y="239"/>
                      <a:pt x="2" y="234"/>
                      <a:pt x="5" y="230"/>
                    </a:cubicBezTo>
                    <a:cubicBezTo>
                      <a:pt x="13" y="220"/>
                      <a:pt x="21" y="210"/>
                      <a:pt x="29" y="200"/>
                    </a:cubicBezTo>
                    <a:cubicBezTo>
                      <a:pt x="34" y="192"/>
                      <a:pt x="39" y="184"/>
                      <a:pt x="43" y="176"/>
                    </a:cubicBezTo>
                    <a:cubicBezTo>
                      <a:pt x="43" y="174"/>
                      <a:pt x="44" y="172"/>
                      <a:pt x="45" y="169"/>
                    </a:cubicBezTo>
                    <a:cubicBezTo>
                      <a:pt x="46" y="170"/>
                      <a:pt x="46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5" y="169"/>
                    </a:cubicBezTo>
                    <a:moveTo>
                      <a:pt x="78" y="99"/>
                    </a:moveTo>
                    <a:cubicBezTo>
                      <a:pt x="78" y="99"/>
                      <a:pt x="79" y="99"/>
                      <a:pt x="79" y="99"/>
                    </a:cubicBezTo>
                    <a:cubicBezTo>
                      <a:pt x="79" y="99"/>
                      <a:pt x="78" y="99"/>
                      <a:pt x="78" y="99"/>
                    </a:cubicBezTo>
                    <a:moveTo>
                      <a:pt x="70" y="97"/>
                    </a:moveTo>
                    <a:cubicBezTo>
                      <a:pt x="67" y="97"/>
                      <a:pt x="63" y="98"/>
                      <a:pt x="61" y="99"/>
                    </a:cubicBezTo>
                    <a:cubicBezTo>
                      <a:pt x="63" y="98"/>
                      <a:pt x="67" y="97"/>
                      <a:pt x="70" y="97"/>
                    </a:cubicBezTo>
                    <a:moveTo>
                      <a:pt x="70" y="97"/>
                    </a:move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97"/>
                      <a:pt x="70" y="97"/>
                      <a:pt x="70" y="97"/>
                    </a:cubicBezTo>
                    <a:moveTo>
                      <a:pt x="93" y="2"/>
                    </a:moveTo>
                    <a:cubicBezTo>
                      <a:pt x="93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3" y="2"/>
                      <a:pt x="93" y="2"/>
                    </a:cubicBezTo>
                    <a:moveTo>
                      <a:pt x="117" y="1"/>
                    </a:moveTo>
                    <a:cubicBezTo>
                      <a:pt x="109" y="2"/>
                      <a:pt x="102" y="2"/>
                      <a:pt x="94" y="2"/>
                    </a:cubicBezTo>
                    <a:cubicBezTo>
                      <a:pt x="102" y="2"/>
                      <a:pt x="109" y="2"/>
                      <a:pt x="117" y="1"/>
                    </a:cubicBezTo>
                    <a:moveTo>
                      <a:pt x="118" y="1"/>
                    </a:move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moveTo>
                      <a:pt x="122" y="1"/>
                    </a:moveTo>
                    <a:cubicBezTo>
                      <a:pt x="123" y="1"/>
                      <a:pt x="123" y="1"/>
                      <a:pt x="123" y="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3" y="1"/>
                      <a:pt x="123" y="1"/>
                      <a:pt x="122" y="1"/>
                    </a:cubicBezTo>
                    <a:moveTo>
                      <a:pt x="121" y="1"/>
                    </a:moveTo>
                    <a:cubicBezTo>
                      <a:pt x="120" y="1"/>
                      <a:pt x="119" y="1"/>
                      <a:pt x="118" y="1"/>
                    </a:cubicBezTo>
                    <a:cubicBezTo>
                      <a:pt x="119" y="1"/>
                      <a:pt x="120" y="1"/>
                      <a:pt x="121" y="1"/>
                    </a:cubicBezTo>
                    <a:cubicBezTo>
                      <a:pt x="121" y="1"/>
                      <a:pt x="121" y="1"/>
                      <a:pt x="122" y="1"/>
                    </a:cubicBezTo>
                    <a:cubicBezTo>
                      <a:pt x="121" y="1"/>
                      <a:pt x="121" y="1"/>
                      <a:pt x="121" y="1"/>
                    </a:cubicBezTo>
                    <a:moveTo>
                      <a:pt x="131" y="0"/>
                    </a:moveTo>
                    <a:cubicBezTo>
                      <a:pt x="129" y="0"/>
                      <a:pt x="126" y="1"/>
                      <a:pt x="123" y="1"/>
                    </a:cubicBezTo>
                    <a:cubicBezTo>
                      <a:pt x="126" y="1"/>
                      <a:pt x="129" y="0"/>
                      <a:pt x="131" y="0"/>
                    </a:cubicBezTo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60" y="0"/>
                      <a:pt x="61" y="0"/>
                      <a:pt x="61" y="0"/>
                    </a:cubicBezTo>
                    <a:cubicBezTo>
                      <a:pt x="61" y="0"/>
                      <a:pt x="60" y="0"/>
                      <a:pt x="59" y="0"/>
                    </a:cubicBezTo>
                  </a:path>
                </a:pathLst>
              </a:custGeom>
              <a:solidFill>
                <a:srgbClr val="0102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9"/>
              <p:cNvSpPr/>
              <p:nvPr/>
            </p:nvSpPr>
            <p:spPr>
              <a:xfrm>
                <a:off x="3637" y="2319"/>
                <a:ext cx="39" cy="5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80" extrusionOk="0">
                    <a:moveTo>
                      <a:pt x="60" y="187"/>
                    </a:moveTo>
                    <a:cubicBezTo>
                      <a:pt x="79" y="185"/>
                      <a:pt x="89" y="161"/>
                      <a:pt x="91" y="145"/>
                    </a:cubicBezTo>
                    <a:cubicBezTo>
                      <a:pt x="93" y="134"/>
                      <a:pt x="97" y="107"/>
                      <a:pt x="82" y="104"/>
                    </a:cubicBezTo>
                    <a:cubicBezTo>
                      <a:pt x="78" y="103"/>
                      <a:pt x="77" y="100"/>
                      <a:pt x="78" y="97"/>
                    </a:cubicBezTo>
                    <a:cubicBezTo>
                      <a:pt x="78" y="97"/>
                      <a:pt x="78" y="96"/>
                      <a:pt x="78" y="95"/>
                    </a:cubicBezTo>
                    <a:cubicBezTo>
                      <a:pt x="77" y="81"/>
                      <a:pt x="75" y="67"/>
                      <a:pt x="76" y="54"/>
                    </a:cubicBezTo>
                    <a:cubicBezTo>
                      <a:pt x="76" y="45"/>
                      <a:pt x="77" y="37"/>
                      <a:pt x="84" y="31"/>
                    </a:cubicBezTo>
                    <a:cubicBezTo>
                      <a:pt x="93" y="23"/>
                      <a:pt x="107" y="19"/>
                      <a:pt x="120" y="19"/>
                    </a:cubicBezTo>
                    <a:cubicBezTo>
                      <a:pt x="123" y="19"/>
                      <a:pt x="126" y="20"/>
                      <a:pt x="129" y="20"/>
                    </a:cubicBezTo>
                    <a:cubicBezTo>
                      <a:pt x="133" y="20"/>
                      <a:pt x="136" y="24"/>
                      <a:pt x="135" y="27"/>
                    </a:cubicBezTo>
                    <a:cubicBezTo>
                      <a:pt x="132" y="35"/>
                      <a:pt x="127" y="41"/>
                      <a:pt x="123" y="48"/>
                    </a:cubicBezTo>
                    <a:cubicBezTo>
                      <a:pt x="118" y="56"/>
                      <a:pt x="115" y="66"/>
                      <a:pt x="113" y="75"/>
                    </a:cubicBezTo>
                    <a:cubicBezTo>
                      <a:pt x="110" y="98"/>
                      <a:pt x="110" y="120"/>
                      <a:pt x="109" y="142"/>
                    </a:cubicBezTo>
                    <a:cubicBezTo>
                      <a:pt x="109" y="176"/>
                      <a:pt x="107" y="212"/>
                      <a:pt x="84" y="239"/>
                    </a:cubicBezTo>
                    <a:cubicBezTo>
                      <a:pt x="76" y="248"/>
                      <a:pt x="55" y="262"/>
                      <a:pt x="39" y="262"/>
                    </a:cubicBezTo>
                    <a:cubicBezTo>
                      <a:pt x="31" y="262"/>
                      <a:pt x="24" y="260"/>
                      <a:pt x="20" y="252"/>
                    </a:cubicBezTo>
                    <a:cubicBezTo>
                      <a:pt x="14" y="243"/>
                      <a:pt x="23" y="230"/>
                      <a:pt x="28" y="223"/>
                    </a:cubicBezTo>
                    <a:cubicBezTo>
                      <a:pt x="36" y="212"/>
                      <a:pt x="46" y="201"/>
                      <a:pt x="54" y="190"/>
                    </a:cubicBezTo>
                    <a:cubicBezTo>
                      <a:pt x="55" y="188"/>
                      <a:pt x="57" y="187"/>
                      <a:pt x="59" y="187"/>
                    </a:cubicBezTo>
                    <a:cubicBezTo>
                      <a:pt x="59" y="187"/>
                      <a:pt x="60" y="187"/>
                      <a:pt x="60" y="187"/>
                    </a:cubicBezTo>
                    <a:moveTo>
                      <a:pt x="184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69" y="5"/>
                      <a:pt x="155" y="8"/>
                      <a:pt x="140" y="9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7" y="10"/>
                      <a:pt x="134" y="10"/>
                      <a:pt x="131" y="10"/>
                    </a:cubicBezTo>
                    <a:cubicBezTo>
                      <a:pt x="129" y="10"/>
                      <a:pt x="126" y="11"/>
                      <a:pt x="123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1"/>
                      <a:pt x="123" y="11"/>
                      <a:pt x="122" y="11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0" y="11"/>
                      <a:pt x="119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7" y="11"/>
                      <a:pt x="117" y="11"/>
                    </a:cubicBezTo>
                    <a:cubicBezTo>
                      <a:pt x="109" y="12"/>
                      <a:pt x="102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2"/>
                    </a:cubicBezTo>
                    <a:cubicBezTo>
                      <a:pt x="83" y="12"/>
                      <a:pt x="72" y="12"/>
                      <a:pt x="61" y="10"/>
                    </a:cubicBezTo>
                    <a:cubicBezTo>
                      <a:pt x="61" y="10"/>
                      <a:pt x="60" y="10"/>
                      <a:pt x="59" y="10"/>
                    </a:cubicBezTo>
                    <a:cubicBezTo>
                      <a:pt x="59" y="11"/>
                      <a:pt x="59" y="11"/>
                      <a:pt x="59" y="12"/>
                    </a:cubicBezTo>
                    <a:cubicBezTo>
                      <a:pt x="59" y="18"/>
                      <a:pt x="58" y="24"/>
                      <a:pt x="58" y="30"/>
                    </a:cubicBezTo>
                    <a:cubicBezTo>
                      <a:pt x="58" y="32"/>
                      <a:pt x="58" y="34"/>
                      <a:pt x="58" y="36"/>
                    </a:cubicBezTo>
                    <a:cubicBezTo>
                      <a:pt x="58" y="44"/>
                      <a:pt x="59" y="52"/>
                      <a:pt x="61" y="60"/>
                    </a:cubicBezTo>
                    <a:cubicBezTo>
                      <a:pt x="62" y="69"/>
                      <a:pt x="64" y="78"/>
                      <a:pt x="64" y="88"/>
                    </a:cubicBezTo>
                    <a:cubicBezTo>
                      <a:pt x="64" y="95"/>
                      <a:pt x="63" y="103"/>
                      <a:pt x="61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3" y="108"/>
                      <a:pt x="67" y="107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3" y="107"/>
                      <a:pt x="76" y="108"/>
                      <a:pt x="78" y="109"/>
                    </a:cubicBezTo>
                    <a:cubicBezTo>
                      <a:pt x="78" y="109"/>
                      <a:pt x="79" y="109"/>
                      <a:pt x="79" y="109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6" y="113"/>
                      <a:pt x="88" y="121"/>
                      <a:pt x="88" y="129"/>
                    </a:cubicBezTo>
                    <a:cubicBezTo>
                      <a:pt x="88" y="135"/>
                      <a:pt x="87" y="140"/>
                      <a:pt x="86" y="145"/>
                    </a:cubicBezTo>
                    <a:cubicBezTo>
                      <a:pt x="83" y="157"/>
                      <a:pt x="78" y="172"/>
                      <a:pt x="66" y="179"/>
                    </a:cubicBezTo>
                    <a:cubicBezTo>
                      <a:pt x="66" y="179"/>
                      <a:pt x="66" y="179"/>
                      <a:pt x="66" y="179"/>
                    </a:cubicBezTo>
                    <a:cubicBezTo>
                      <a:pt x="66" y="179"/>
                      <a:pt x="66" y="179"/>
                      <a:pt x="66" y="180"/>
                    </a:cubicBezTo>
                    <a:cubicBezTo>
                      <a:pt x="62" y="182"/>
                      <a:pt x="59" y="183"/>
                      <a:pt x="56" y="183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2" y="183"/>
                      <a:pt x="49" y="182"/>
                      <a:pt x="47" y="180"/>
                    </a:cubicBezTo>
                    <a:cubicBezTo>
                      <a:pt x="47" y="180"/>
                      <a:pt x="47" y="180"/>
                      <a:pt x="47" y="180"/>
                    </a:cubicBezTo>
                    <a:cubicBezTo>
                      <a:pt x="46" y="180"/>
                      <a:pt x="46" y="180"/>
                      <a:pt x="45" y="179"/>
                    </a:cubicBezTo>
                    <a:cubicBezTo>
                      <a:pt x="44" y="182"/>
                      <a:pt x="43" y="184"/>
                      <a:pt x="43" y="186"/>
                    </a:cubicBezTo>
                    <a:cubicBezTo>
                      <a:pt x="39" y="194"/>
                      <a:pt x="34" y="202"/>
                      <a:pt x="29" y="210"/>
                    </a:cubicBezTo>
                    <a:cubicBezTo>
                      <a:pt x="21" y="220"/>
                      <a:pt x="13" y="230"/>
                      <a:pt x="5" y="240"/>
                    </a:cubicBezTo>
                    <a:cubicBezTo>
                      <a:pt x="2" y="244"/>
                      <a:pt x="0" y="249"/>
                      <a:pt x="0" y="253"/>
                    </a:cubicBezTo>
                    <a:cubicBezTo>
                      <a:pt x="0" y="255"/>
                      <a:pt x="1" y="258"/>
                      <a:pt x="4" y="261"/>
                    </a:cubicBezTo>
                    <a:cubicBezTo>
                      <a:pt x="5" y="262"/>
                      <a:pt x="6" y="262"/>
                      <a:pt x="6" y="263"/>
                    </a:cubicBezTo>
                    <a:cubicBezTo>
                      <a:pt x="12" y="266"/>
                      <a:pt x="17" y="270"/>
                      <a:pt x="23" y="272"/>
                    </a:cubicBezTo>
                    <a:cubicBezTo>
                      <a:pt x="23" y="272"/>
                      <a:pt x="23" y="272"/>
                      <a:pt x="23" y="272"/>
                    </a:cubicBezTo>
                    <a:cubicBezTo>
                      <a:pt x="24" y="273"/>
                      <a:pt x="25" y="273"/>
                      <a:pt x="26" y="273"/>
                    </a:cubicBezTo>
                    <a:cubicBezTo>
                      <a:pt x="26" y="273"/>
                      <a:pt x="26" y="273"/>
                      <a:pt x="26" y="274"/>
                    </a:cubicBezTo>
                    <a:cubicBezTo>
                      <a:pt x="27" y="274"/>
                      <a:pt x="28" y="274"/>
                      <a:pt x="28" y="275"/>
                    </a:cubicBezTo>
                    <a:cubicBezTo>
                      <a:pt x="35" y="277"/>
                      <a:pt x="42" y="280"/>
                      <a:pt x="48" y="280"/>
                    </a:cubicBezTo>
                    <a:cubicBezTo>
                      <a:pt x="49" y="280"/>
                      <a:pt x="49" y="280"/>
                      <a:pt x="49" y="280"/>
                    </a:cubicBezTo>
                    <a:cubicBezTo>
                      <a:pt x="49" y="280"/>
                      <a:pt x="49" y="280"/>
                      <a:pt x="49" y="280"/>
                    </a:cubicBezTo>
                    <a:cubicBezTo>
                      <a:pt x="68" y="280"/>
                      <a:pt x="85" y="269"/>
                      <a:pt x="97" y="257"/>
                    </a:cubicBezTo>
                    <a:cubicBezTo>
                      <a:pt x="125" y="229"/>
                      <a:pt x="128" y="190"/>
                      <a:pt x="129" y="153"/>
                    </a:cubicBezTo>
                    <a:cubicBezTo>
                      <a:pt x="129" y="133"/>
                      <a:pt x="130" y="113"/>
                      <a:pt x="131" y="93"/>
                    </a:cubicBezTo>
                    <a:cubicBezTo>
                      <a:pt x="132" y="76"/>
                      <a:pt x="134" y="58"/>
                      <a:pt x="142" y="43"/>
                    </a:cubicBezTo>
                    <a:cubicBezTo>
                      <a:pt x="152" y="25"/>
                      <a:pt x="167" y="11"/>
                      <a:pt x="184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49"/>
              <p:cNvSpPr/>
              <p:nvPr/>
            </p:nvSpPr>
            <p:spPr>
              <a:xfrm>
                <a:off x="3657" y="2305"/>
                <a:ext cx="24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73" extrusionOk="0">
                    <a:moveTo>
                      <a:pt x="16" y="73"/>
                    </a:move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3"/>
                      <a:pt x="17" y="73"/>
                      <a:pt x="16" y="73"/>
                    </a:cubicBezTo>
                    <a:moveTo>
                      <a:pt x="29" y="73"/>
                    </a:moveTo>
                    <a:cubicBezTo>
                      <a:pt x="25" y="73"/>
                      <a:pt x="21" y="73"/>
                      <a:pt x="17" y="73"/>
                    </a:cubicBezTo>
                    <a:cubicBezTo>
                      <a:pt x="21" y="73"/>
                      <a:pt x="25" y="73"/>
                      <a:pt x="29" y="73"/>
                    </a:cubicBezTo>
                    <a:moveTo>
                      <a:pt x="116" y="27"/>
                    </a:move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27"/>
                      <a:pt x="116" y="27"/>
                      <a:pt x="116" y="27"/>
                    </a:cubicBezTo>
                    <a:moveTo>
                      <a:pt x="0" y="0"/>
                    </a:moveTo>
                    <a:cubicBezTo>
                      <a:pt x="0" y="3"/>
                      <a:pt x="0" y="5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201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49"/>
              <p:cNvSpPr/>
              <p:nvPr/>
            </p:nvSpPr>
            <p:spPr>
              <a:xfrm>
                <a:off x="3652" y="2304"/>
                <a:ext cx="3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4" extrusionOk="0">
                    <a:moveTo>
                      <a:pt x="138" y="0"/>
                    </a:moveTo>
                    <a:cubicBezTo>
                      <a:pt x="122" y="4"/>
                      <a:pt x="105" y="3"/>
                      <a:pt x="89" y="3"/>
                    </a:cubicBezTo>
                    <a:cubicBezTo>
                      <a:pt x="84" y="3"/>
                      <a:pt x="79" y="3"/>
                      <a:pt x="73" y="3"/>
                    </a:cubicBezTo>
                    <a:cubicBezTo>
                      <a:pt x="55" y="3"/>
                      <a:pt x="37" y="3"/>
                      <a:pt x="19" y="1"/>
                    </a:cubicBezTo>
                    <a:cubicBezTo>
                      <a:pt x="19" y="4"/>
                      <a:pt x="19" y="6"/>
                      <a:pt x="19" y="9"/>
                    </a:cubicBezTo>
                    <a:cubicBezTo>
                      <a:pt x="18" y="9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6" y="31"/>
                      <a:pt x="11" y="53"/>
                      <a:pt x="1" y="71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12" y="73"/>
                      <a:pt x="24" y="74"/>
                      <a:pt x="35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40" y="74"/>
                      <a:pt x="44" y="74"/>
                      <a:pt x="48" y="74"/>
                    </a:cubicBezTo>
                    <a:cubicBezTo>
                      <a:pt x="49" y="74"/>
                      <a:pt x="50" y="74"/>
                      <a:pt x="50" y="74"/>
                    </a:cubicBezTo>
                    <a:cubicBezTo>
                      <a:pt x="51" y="74"/>
                      <a:pt x="53" y="73"/>
                      <a:pt x="54" y="73"/>
                    </a:cubicBezTo>
                    <a:cubicBezTo>
                      <a:pt x="59" y="72"/>
                      <a:pt x="64" y="72"/>
                      <a:pt x="69" y="71"/>
                    </a:cubicBezTo>
                    <a:cubicBezTo>
                      <a:pt x="82" y="69"/>
                      <a:pt x="95" y="67"/>
                      <a:pt x="108" y="62"/>
                    </a:cubicBezTo>
                    <a:cubicBezTo>
                      <a:pt x="115" y="60"/>
                      <a:pt x="123" y="58"/>
                      <a:pt x="130" y="55"/>
                    </a:cubicBezTo>
                    <a:cubicBezTo>
                      <a:pt x="132" y="47"/>
                      <a:pt x="134" y="38"/>
                      <a:pt x="135" y="29"/>
                    </a:cubicBezTo>
                    <a:cubicBezTo>
                      <a:pt x="135" y="29"/>
                      <a:pt x="135" y="28"/>
                      <a:pt x="135" y="28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7" y="18"/>
                      <a:pt x="138" y="9"/>
                      <a:pt x="138" y="0"/>
                    </a:cubicBezTo>
                  </a:path>
                </a:pathLst>
              </a:custGeom>
              <a:solidFill>
                <a:srgbClr val="CB96A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9"/>
              <p:cNvSpPr/>
              <p:nvPr/>
            </p:nvSpPr>
            <p:spPr>
              <a:xfrm>
                <a:off x="3682" y="2310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32" y="0"/>
                    </a:moveTo>
                    <a:cubicBezTo>
                      <a:pt x="30" y="2"/>
                      <a:pt x="27" y="3"/>
                      <a:pt x="25" y="4"/>
                    </a:cubicBezTo>
                    <a:cubicBezTo>
                      <a:pt x="21" y="6"/>
                      <a:pt x="14" y="8"/>
                      <a:pt x="8" y="8"/>
                    </a:cubicBezTo>
                    <a:cubicBezTo>
                      <a:pt x="7" y="8"/>
                      <a:pt x="5" y="8"/>
                      <a:pt x="3" y="7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8" y="22"/>
                      <a:pt x="17" y="18"/>
                      <a:pt x="24" y="12"/>
                    </a:cubicBezTo>
                    <a:cubicBezTo>
                      <a:pt x="27" y="8"/>
                      <a:pt x="30" y="5"/>
                      <a:pt x="32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49"/>
              <p:cNvSpPr/>
              <p:nvPr/>
            </p:nvSpPr>
            <p:spPr>
              <a:xfrm>
                <a:off x="3682" y="2305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2" extrusionOk="0">
                    <a:moveTo>
                      <a:pt x="35" y="0"/>
                    </a:moveTo>
                    <a:cubicBezTo>
                      <a:pt x="29" y="5"/>
                      <a:pt x="21" y="8"/>
                      <a:pt x="13" y="8"/>
                    </a:cubicBezTo>
                    <a:cubicBezTo>
                      <a:pt x="9" y="8"/>
                      <a:pt x="6" y="7"/>
                      <a:pt x="4" y="6"/>
                    </a:cubicBezTo>
                    <a:cubicBezTo>
                      <a:pt x="2" y="14"/>
                      <a:pt x="1" y="22"/>
                      <a:pt x="0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9" y="31"/>
                      <a:pt x="24" y="29"/>
                      <a:pt x="31" y="22"/>
                    </a:cubicBezTo>
                    <a:cubicBezTo>
                      <a:pt x="33" y="15"/>
                      <a:pt x="34" y="7"/>
                      <a:pt x="35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49"/>
              <p:cNvSpPr/>
              <p:nvPr/>
            </p:nvSpPr>
            <p:spPr>
              <a:xfrm>
                <a:off x="3683" y="2298"/>
                <a:ext cx="7" cy="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4" extrusionOk="0">
                    <a:moveTo>
                      <a:pt x="4" y="34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moveTo>
                      <a:pt x="2" y="34"/>
                    </a:move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moveTo>
                      <a:pt x="28" y="30"/>
                    </a:moveTo>
                    <a:cubicBezTo>
                      <a:pt x="21" y="32"/>
                      <a:pt x="13" y="34"/>
                      <a:pt x="5" y="34"/>
                    </a:cubicBezTo>
                    <a:cubicBezTo>
                      <a:pt x="13" y="34"/>
                      <a:pt x="21" y="32"/>
                      <a:pt x="28" y="30"/>
                    </a:cubicBezTo>
                    <a:moveTo>
                      <a:pt x="31" y="29"/>
                    </a:moveTo>
                    <a:cubicBezTo>
                      <a:pt x="30" y="29"/>
                      <a:pt x="29" y="29"/>
                      <a:pt x="28" y="30"/>
                    </a:cubicBezTo>
                    <a:cubicBezTo>
                      <a:pt x="29" y="29"/>
                      <a:pt x="30" y="29"/>
                      <a:pt x="31" y="29"/>
                    </a:cubicBezTo>
                    <a:moveTo>
                      <a:pt x="1" y="28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0" y="30"/>
                      <a:pt x="0" y="32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2"/>
                      <a:pt x="0" y="30"/>
                      <a:pt x="1" y="28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31" y="2"/>
                      <a:pt x="31" y="1"/>
                      <a:pt x="31" y="0"/>
                    </a:cubicBezTo>
                  </a:path>
                </a:pathLst>
              </a:custGeom>
              <a:solidFill>
                <a:srgbClr val="0102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49"/>
              <p:cNvSpPr/>
              <p:nvPr/>
            </p:nvSpPr>
            <p:spPr>
              <a:xfrm>
                <a:off x="3683" y="2298"/>
                <a:ext cx="7" cy="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4" extrusionOk="0">
                    <a:moveTo>
                      <a:pt x="31" y="0"/>
                    </a:moveTo>
                    <a:cubicBezTo>
                      <a:pt x="31" y="0"/>
                      <a:pt x="31" y="0"/>
                      <a:pt x="31" y="1"/>
                    </a:cubicBezTo>
                    <a:cubicBezTo>
                      <a:pt x="27" y="9"/>
                      <a:pt x="22" y="18"/>
                      <a:pt x="14" y="22"/>
                    </a:cubicBezTo>
                    <a:cubicBezTo>
                      <a:pt x="10" y="25"/>
                      <a:pt x="5" y="27"/>
                      <a:pt x="1" y="28"/>
                    </a:cubicBezTo>
                    <a:cubicBezTo>
                      <a:pt x="0" y="30"/>
                      <a:pt x="0" y="32"/>
                      <a:pt x="0" y="34"/>
                    </a:cubicBezTo>
                    <a:cubicBezTo>
                      <a:pt x="1" y="34"/>
                      <a:pt x="1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3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5" y="34"/>
                      <a:pt x="5" y="34"/>
                    </a:cubicBezTo>
                    <a:cubicBezTo>
                      <a:pt x="13" y="34"/>
                      <a:pt x="21" y="32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9"/>
                      <a:pt x="30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6"/>
                      <a:pt x="31" y="24"/>
                      <a:pt x="31" y="22"/>
                    </a:cubicBezTo>
                    <a:cubicBezTo>
                      <a:pt x="31" y="16"/>
                      <a:pt x="31" y="9"/>
                      <a:pt x="31" y="3"/>
                    </a:cubicBezTo>
                    <a:cubicBezTo>
                      <a:pt x="31" y="2"/>
                      <a:pt x="31" y="1"/>
                      <a:pt x="31" y="0"/>
                    </a:cubicBezTo>
                  </a:path>
                </a:pathLst>
              </a:custGeom>
              <a:solidFill>
                <a:srgbClr val="AFC1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49"/>
              <p:cNvSpPr/>
              <p:nvPr/>
            </p:nvSpPr>
            <p:spPr>
              <a:xfrm>
                <a:off x="3648" y="2329"/>
                <a:ext cx="14" cy="4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12" extrusionOk="0">
                    <a:moveTo>
                      <a:pt x="60" y="33"/>
                    </a:moveTo>
                    <a:cubicBezTo>
                      <a:pt x="62" y="22"/>
                      <a:pt x="67" y="12"/>
                      <a:pt x="68" y="2"/>
                    </a:cubicBezTo>
                    <a:cubicBezTo>
                      <a:pt x="68" y="1"/>
                      <a:pt x="66" y="0"/>
                      <a:pt x="66" y="1"/>
                    </a:cubicBezTo>
                    <a:cubicBezTo>
                      <a:pt x="55" y="14"/>
                      <a:pt x="51" y="34"/>
                      <a:pt x="48" y="50"/>
                    </a:cubicBezTo>
                    <a:cubicBezTo>
                      <a:pt x="44" y="70"/>
                      <a:pt x="44" y="91"/>
                      <a:pt x="44" y="111"/>
                    </a:cubicBezTo>
                    <a:cubicBezTo>
                      <a:pt x="44" y="132"/>
                      <a:pt x="43" y="153"/>
                      <a:pt x="33" y="171"/>
                    </a:cubicBezTo>
                    <a:cubicBezTo>
                      <a:pt x="26" y="185"/>
                      <a:pt x="12" y="199"/>
                      <a:pt x="1" y="210"/>
                    </a:cubicBezTo>
                    <a:cubicBezTo>
                      <a:pt x="0" y="211"/>
                      <a:pt x="1" y="212"/>
                      <a:pt x="2" y="212"/>
                    </a:cubicBezTo>
                    <a:cubicBezTo>
                      <a:pt x="15" y="203"/>
                      <a:pt x="26" y="195"/>
                      <a:pt x="35" y="182"/>
                    </a:cubicBezTo>
                    <a:cubicBezTo>
                      <a:pt x="46" y="167"/>
                      <a:pt x="52" y="151"/>
                      <a:pt x="54" y="133"/>
                    </a:cubicBezTo>
                    <a:cubicBezTo>
                      <a:pt x="57" y="111"/>
                      <a:pt x="55" y="89"/>
                      <a:pt x="56" y="67"/>
                    </a:cubicBezTo>
                    <a:cubicBezTo>
                      <a:pt x="56" y="55"/>
                      <a:pt x="57" y="44"/>
                      <a:pt x="6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49"/>
              <p:cNvSpPr/>
              <p:nvPr/>
            </p:nvSpPr>
            <p:spPr>
              <a:xfrm>
                <a:off x="3648" y="2344"/>
                <a:ext cx="7" cy="11"/>
              </a:xfrm>
              <a:custGeom>
                <a:avLst/>
                <a:gdLst/>
                <a:ahLst/>
                <a:cxnLst/>
                <a:rect l="l" t="t" r="r" b="b"/>
                <a:pathLst>
                  <a:path w="33" h="56" extrusionOk="0">
                    <a:moveTo>
                      <a:pt x="12" y="0"/>
                    </a:moveTo>
                    <a:cubicBezTo>
                      <a:pt x="11" y="0"/>
                      <a:pt x="10" y="1"/>
                      <a:pt x="11" y="2"/>
                    </a:cubicBezTo>
                    <a:cubicBezTo>
                      <a:pt x="17" y="9"/>
                      <a:pt x="12" y="21"/>
                      <a:pt x="10" y="29"/>
                    </a:cubicBezTo>
                    <a:cubicBezTo>
                      <a:pt x="8" y="38"/>
                      <a:pt x="4" y="45"/>
                      <a:pt x="1" y="53"/>
                    </a:cubicBezTo>
                    <a:cubicBezTo>
                      <a:pt x="0" y="54"/>
                      <a:pt x="2" y="56"/>
                      <a:pt x="3" y="55"/>
                    </a:cubicBezTo>
                    <a:cubicBezTo>
                      <a:pt x="12" y="45"/>
                      <a:pt x="33" y="7"/>
                      <a:pt x="12" y="0"/>
                    </a:cubicBezTo>
                    <a:close/>
                  </a:path>
                </a:pathLst>
              </a:custGeom>
              <a:solidFill>
                <a:srgbClr val="FAD7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49"/>
              <p:cNvSpPr/>
              <p:nvPr/>
            </p:nvSpPr>
            <p:spPr>
              <a:xfrm>
                <a:off x="3608" y="2391"/>
                <a:ext cx="2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6" extrusionOk="0">
                    <a:moveTo>
                      <a:pt x="120" y="0"/>
                    </a:moveTo>
                    <a:cubicBezTo>
                      <a:pt x="108" y="9"/>
                      <a:pt x="96" y="18"/>
                      <a:pt x="82" y="23"/>
                    </a:cubicBezTo>
                    <a:cubicBezTo>
                      <a:pt x="71" y="27"/>
                      <a:pt x="60" y="32"/>
                      <a:pt x="50" y="37"/>
                    </a:cubicBezTo>
                    <a:cubicBezTo>
                      <a:pt x="28" y="48"/>
                      <a:pt x="10" y="63"/>
                      <a:pt x="0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2" y="64"/>
                      <a:pt x="32" y="49"/>
                      <a:pt x="54" y="39"/>
                    </a:cubicBezTo>
                    <a:cubicBezTo>
                      <a:pt x="77" y="27"/>
                      <a:pt x="102" y="19"/>
                      <a:pt x="120" y="1"/>
                    </a:cubicBezTo>
                    <a:cubicBezTo>
                      <a:pt x="121" y="1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9"/>
              <p:cNvSpPr/>
              <p:nvPr/>
            </p:nvSpPr>
            <p:spPr>
              <a:xfrm>
                <a:off x="3639" y="2381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15" y="7"/>
                    </a:moveTo>
                    <a:cubicBezTo>
                      <a:pt x="14" y="7"/>
                      <a:pt x="13" y="7"/>
                      <a:pt x="12" y="7"/>
                    </a:cubicBezTo>
                    <a:cubicBezTo>
                      <a:pt x="10" y="7"/>
                      <a:pt x="9" y="7"/>
                      <a:pt x="7" y="6"/>
                    </a:cubicBezTo>
                    <a:cubicBezTo>
                      <a:pt x="5" y="5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3" y="6"/>
                      <a:pt x="10" y="13"/>
                      <a:pt x="16" y="10"/>
                    </a:cubicBezTo>
                    <a:cubicBezTo>
                      <a:pt x="17" y="9"/>
                      <a:pt x="16" y="7"/>
                      <a:pt x="15" y="7"/>
                    </a:cubicBez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9"/>
              <p:cNvSpPr/>
              <p:nvPr/>
            </p:nvSpPr>
            <p:spPr>
              <a:xfrm>
                <a:off x="3639" y="2382"/>
                <a:ext cx="3" cy="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14" y="6"/>
                    </a:moveTo>
                    <a:cubicBezTo>
                      <a:pt x="14" y="6"/>
                      <a:pt x="13" y="6"/>
                      <a:pt x="12" y="6"/>
                    </a:cubicBezTo>
                    <a:cubicBezTo>
                      <a:pt x="10" y="6"/>
                      <a:pt x="9" y="6"/>
                      <a:pt x="8" y="5"/>
                    </a:cubicBezTo>
                    <a:cubicBezTo>
                      <a:pt x="5" y="4"/>
                      <a:pt x="3" y="3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5" y="6"/>
                      <a:pt x="8" y="8"/>
                    </a:cubicBezTo>
                    <a:cubicBezTo>
                      <a:pt x="10" y="9"/>
                      <a:pt x="13" y="10"/>
                      <a:pt x="15" y="8"/>
                    </a:cubicBezTo>
                    <a:cubicBezTo>
                      <a:pt x="16" y="7"/>
                      <a:pt x="15" y="6"/>
                      <a:pt x="14" y="6"/>
                    </a:cubicBez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49"/>
              <p:cNvSpPr/>
              <p:nvPr/>
            </p:nvSpPr>
            <p:spPr>
              <a:xfrm>
                <a:off x="3638" y="2383"/>
                <a:ext cx="3" cy="3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13" y="7"/>
                    </a:moveTo>
                    <a:cubicBezTo>
                      <a:pt x="11" y="7"/>
                      <a:pt x="9" y="7"/>
                      <a:pt x="7" y="5"/>
                    </a:cubicBezTo>
                    <a:cubicBezTo>
                      <a:pt x="4" y="4"/>
                      <a:pt x="3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5"/>
                      <a:pt x="8" y="11"/>
                      <a:pt x="14" y="10"/>
                    </a:cubicBezTo>
                    <a:cubicBezTo>
                      <a:pt x="15" y="9"/>
                      <a:pt x="15" y="7"/>
                      <a:pt x="13" y="7"/>
                    </a:cubicBez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9"/>
              <p:cNvSpPr/>
              <p:nvPr/>
            </p:nvSpPr>
            <p:spPr>
              <a:xfrm>
                <a:off x="3637" y="2385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3" y="4"/>
                    </a:moveTo>
                    <a:cubicBezTo>
                      <a:pt x="9" y="4"/>
                      <a:pt x="5" y="3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4" y="4"/>
                      <a:pt x="8" y="7"/>
                      <a:pt x="13" y="7"/>
                    </a:cubicBezTo>
                    <a:cubicBezTo>
                      <a:pt x="15" y="7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9"/>
              <p:cNvSpPr/>
              <p:nvPr/>
            </p:nvSpPr>
            <p:spPr>
              <a:xfrm>
                <a:off x="3640" y="2379"/>
                <a:ext cx="3" cy="2"/>
              </a:xfrm>
              <a:custGeom>
                <a:avLst/>
                <a:gdLst/>
                <a:ahLst/>
                <a:cxnLst/>
                <a:rect l="l" t="t" r="r" b="b"/>
                <a:pathLst>
                  <a:path w="15" h="6" extrusionOk="0">
                    <a:moveTo>
                      <a:pt x="14" y="4"/>
                    </a:moveTo>
                    <a:cubicBezTo>
                      <a:pt x="12" y="3"/>
                      <a:pt x="10" y="3"/>
                      <a:pt x="8" y="2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4" y="2"/>
                      <a:pt x="6" y="3"/>
                      <a:pt x="8" y="4"/>
                    </a:cubicBezTo>
                    <a:cubicBezTo>
                      <a:pt x="10" y="5"/>
                      <a:pt x="13" y="6"/>
                      <a:pt x="14" y="5"/>
                    </a:cubicBezTo>
                    <a:cubicBezTo>
                      <a:pt x="15" y="5"/>
                      <a:pt x="15" y="4"/>
                      <a:pt x="14" y="4"/>
                    </a:cubicBez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9"/>
              <p:cNvSpPr/>
              <p:nvPr/>
            </p:nvSpPr>
            <p:spPr>
              <a:xfrm>
                <a:off x="3572" y="2436"/>
                <a:ext cx="87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386" y="56"/>
                    </a:moveTo>
                    <a:cubicBezTo>
                      <a:pt x="380" y="40"/>
                      <a:pt x="371" y="25"/>
                      <a:pt x="357" y="14"/>
                    </a:cubicBezTo>
                    <a:cubicBezTo>
                      <a:pt x="340" y="2"/>
                      <a:pt x="318" y="0"/>
                      <a:pt x="297" y="3"/>
                    </a:cubicBezTo>
                    <a:cubicBezTo>
                      <a:pt x="276" y="5"/>
                      <a:pt x="256" y="10"/>
                      <a:pt x="235" y="13"/>
                    </a:cubicBezTo>
                    <a:cubicBezTo>
                      <a:pt x="224" y="14"/>
                      <a:pt x="214" y="15"/>
                      <a:pt x="203" y="15"/>
                    </a:cubicBezTo>
                    <a:cubicBezTo>
                      <a:pt x="193" y="15"/>
                      <a:pt x="182" y="14"/>
                      <a:pt x="171" y="13"/>
                    </a:cubicBezTo>
                    <a:cubicBezTo>
                      <a:pt x="151" y="10"/>
                      <a:pt x="130" y="5"/>
                      <a:pt x="109" y="3"/>
                    </a:cubicBezTo>
                    <a:cubicBezTo>
                      <a:pt x="89" y="0"/>
                      <a:pt x="66" y="2"/>
                      <a:pt x="49" y="14"/>
                    </a:cubicBezTo>
                    <a:cubicBezTo>
                      <a:pt x="35" y="25"/>
                      <a:pt x="26" y="40"/>
                      <a:pt x="20" y="56"/>
                    </a:cubicBezTo>
                    <a:cubicBezTo>
                      <a:pt x="7" y="90"/>
                      <a:pt x="0" y="130"/>
                      <a:pt x="7" y="166"/>
                    </a:cubicBezTo>
                    <a:cubicBezTo>
                      <a:pt x="11" y="185"/>
                      <a:pt x="19" y="203"/>
                      <a:pt x="33" y="218"/>
                    </a:cubicBezTo>
                    <a:cubicBezTo>
                      <a:pt x="48" y="236"/>
                      <a:pt x="68" y="244"/>
                      <a:pt x="92" y="243"/>
                    </a:cubicBezTo>
                    <a:cubicBezTo>
                      <a:pt x="117" y="243"/>
                      <a:pt x="141" y="235"/>
                      <a:pt x="165" y="231"/>
                    </a:cubicBezTo>
                    <a:cubicBezTo>
                      <a:pt x="175" y="230"/>
                      <a:pt x="184" y="228"/>
                      <a:pt x="194" y="227"/>
                    </a:cubicBezTo>
                    <a:cubicBezTo>
                      <a:pt x="210" y="226"/>
                      <a:pt x="226" y="229"/>
                      <a:pt x="241" y="231"/>
                    </a:cubicBezTo>
                    <a:cubicBezTo>
                      <a:pt x="265" y="235"/>
                      <a:pt x="289" y="243"/>
                      <a:pt x="314" y="243"/>
                    </a:cubicBezTo>
                    <a:cubicBezTo>
                      <a:pt x="338" y="244"/>
                      <a:pt x="358" y="236"/>
                      <a:pt x="374" y="218"/>
                    </a:cubicBezTo>
                    <a:cubicBezTo>
                      <a:pt x="387" y="203"/>
                      <a:pt x="396" y="185"/>
                      <a:pt x="399" y="166"/>
                    </a:cubicBezTo>
                    <a:cubicBezTo>
                      <a:pt x="406" y="130"/>
                      <a:pt x="400" y="90"/>
                      <a:pt x="386" y="56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9"/>
              <p:cNvSpPr/>
              <p:nvPr/>
            </p:nvSpPr>
            <p:spPr>
              <a:xfrm>
                <a:off x="3575" y="2437"/>
                <a:ext cx="81" cy="4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9" extrusionOk="0">
                    <a:moveTo>
                      <a:pt x="383" y="128"/>
                    </a:moveTo>
                    <a:cubicBezTo>
                      <a:pt x="382" y="169"/>
                      <a:pt x="361" y="227"/>
                      <a:pt x="308" y="228"/>
                    </a:cubicBezTo>
                    <a:cubicBezTo>
                      <a:pt x="281" y="229"/>
                      <a:pt x="253" y="221"/>
                      <a:pt x="226" y="218"/>
                    </a:cubicBezTo>
                    <a:cubicBezTo>
                      <a:pt x="214" y="217"/>
                      <a:pt x="203" y="215"/>
                      <a:pt x="192" y="215"/>
                    </a:cubicBezTo>
                    <a:cubicBezTo>
                      <a:pt x="181" y="215"/>
                      <a:pt x="170" y="217"/>
                      <a:pt x="159" y="218"/>
                    </a:cubicBezTo>
                    <a:cubicBezTo>
                      <a:pt x="131" y="221"/>
                      <a:pt x="104" y="229"/>
                      <a:pt x="76" y="228"/>
                    </a:cubicBezTo>
                    <a:cubicBezTo>
                      <a:pt x="23" y="227"/>
                      <a:pt x="2" y="169"/>
                      <a:pt x="1" y="128"/>
                    </a:cubicBezTo>
                    <a:cubicBezTo>
                      <a:pt x="0" y="109"/>
                      <a:pt x="4" y="90"/>
                      <a:pt x="8" y="72"/>
                    </a:cubicBezTo>
                    <a:cubicBezTo>
                      <a:pt x="13" y="53"/>
                      <a:pt x="20" y="33"/>
                      <a:pt x="33" y="19"/>
                    </a:cubicBezTo>
                    <a:cubicBezTo>
                      <a:pt x="50" y="0"/>
                      <a:pt x="78" y="0"/>
                      <a:pt x="102" y="3"/>
                    </a:cubicBezTo>
                    <a:cubicBezTo>
                      <a:pt x="130" y="6"/>
                      <a:pt x="156" y="14"/>
                      <a:pt x="184" y="15"/>
                    </a:cubicBezTo>
                    <a:cubicBezTo>
                      <a:pt x="187" y="15"/>
                      <a:pt x="189" y="15"/>
                      <a:pt x="192" y="15"/>
                    </a:cubicBezTo>
                    <a:cubicBezTo>
                      <a:pt x="195" y="15"/>
                      <a:pt x="198" y="15"/>
                      <a:pt x="200" y="15"/>
                    </a:cubicBezTo>
                    <a:cubicBezTo>
                      <a:pt x="228" y="14"/>
                      <a:pt x="255" y="6"/>
                      <a:pt x="282" y="3"/>
                    </a:cubicBezTo>
                    <a:cubicBezTo>
                      <a:pt x="307" y="0"/>
                      <a:pt x="334" y="0"/>
                      <a:pt x="351" y="19"/>
                    </a:cubicBezTo>
                    <a:cubicBezTo>
                      <a:pt x="365" y="33"/>
                      <a:pt x="372" y="53"/>
                      <a:pt x="376" y="72"/>
                    </a:cubicBezTo>
                    <a:cubicBezTo>
                      <a:pt x="381" y="90"/>
                      <a:pt x="384" y="109"/>
                      <a:pt x="383" y="128"/>
                    </a:cubicBezTo>
                  </a:path>
                </a:pathLst>
              </a:custGeom>
              <a:solidFill>
                <a:srgbClr val="FAF6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9"/>
              <p:cNvSpPr/>
              <p:nvPr/>
            </p:nvSpPr>
            <p:spPr>
              <a:xfrm>
                <a:off x="3579" y="2441"/>
                <a:ext cx="43" cy="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39" extrusionOk="0">
                    <a:moveTo>
                      <a:pt x="175" y="12"/>
                    </a:moveTo>
                    <a:cubicBezTo>
                      <a:pt x="159" y="10"/>
                      <a:pt x="148" y="10"/>
                      <a:pt x="134" y="8"/>
                    </a:cubicBezTo>
                    <a:cubicBezTo>
                      <a:pt x="122" y="8"/>
                      <a:pt x="111" y="5"/>
                      <a:pt x="99" y="3"/>
                    </a:cubicBezTo>
                    <a:cubicBezTo>
                      <a:pt x="80" y="0"/>
                      <a:pt x="59" y="0"/>
                      <a:pt x="41" y="9"/>
                    </a:cubicBezTo>
                    <a:cubicBezTo>
                      <a:pt x="22" y="19"/>
                      <a:pt x="12" y="45"/>
                      <a:pt x="7" y="65"/>
                    </a:cubicBezTo>
                    <a:cubicBezTo>
                      <a:pt x="0" y="88"/>
                      <a:pt x="2" y="114"/>
                      <a:pt x="5" y="138"/>
                    </a:cubicBezTo>
                    <a:cubicBezTo>
                      <a:pt x="5" y="139"/>
                      <a:pt x="8" y="139"/>
                      <a:pt x="8" y="137"/>
                    </a:cubicBezTo>
                    <a:cubicBezTo>
                      <a:pt x="9" y="115"/>
                      <a:pt x="12" y="94"/>
                      <a:pt x="19" y="72"/>
                    </a:cubicBezTo>
                    <a:cubicBezTo>
                      <a:pt x="24" y="53"/>
                      <a:pt x="35" y="28"/>
                      <a:pt x="55" y="20"/>
                    </a:cubicBezTo>
                    <a:cubicBezTo>
                      <a:pt x="71" y="14"/>
                      <a:pt x="91" y="16"/>
                      <a:pt x="109" y="16"/>
                    </a:cubicBezTo>
                    <a:cubicBezTo>
                      <a:pt x="117" y="16"/>
                      <a:pt x="137" y="17"/>
                      <a:pt x="145" y="18"/>
                    </a:cubicBezTo>
                    <a:cubicBezTo>
                      <a:pt x="172" y="18"/>
                      <a:pt x="182" y="17"/>
                      <a:pt x="203" y="11"/>
                    </a:cubicBezTo>
                    <a:cubicBezTo>
                      <a:pt x="204" y="11"/>
                      <a:pt x="197" y="11"/>
                      <a:pt x="189" y="12"/>
                    </a:cubicBezTo>
                    <a:cubicBezTo>
                      <a:pt x="183" y="12"/>
                      <a:pt x="176" y="12"/>
                      <a:pt x="175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9"/>
              <p:cNvSpPr/>
              <p:nvPr/>
            </p:nvSpPr>
            <p:spPr>
              <a:xfrm>
                <a:off x="3624" y="2436"/>
                <a:ext cx="2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0" extrusionOk="0">
                    <a:moveTo>
                      <a:pt x="91" y="18"/>
                    </a:moveTo>
                    <a:cubicBezTo>
                      <a:pt x="64" y="0"/>
                      <a:pt x="28" y="21"/>
                      <a:pt x="1" y="28"/>
                    </a:cubicBezTo>
                    <a:cubicBezTo>
                      <a:pt x="0" y="28"/>
                      <a:pt x="0" y="31"/>
                      <a:pt x="2" y="31"/>
                    </a:cubicBezTo>
                    <a:cubicBezTo>
                      <a:pt x="27" y="28"/>
                      <a:pt x="52" y="18"/>
                      <a:pt x="77" y="27"/>
                    </a:cubicBezTo>
                    <a:cubicBezTo>
                      <a:pt x="88" y="31"/>
                      <a:pt x="96" y="40"/>
                      <a:pt x="102" y="50"/>
                    </a:cubicBezTo>
                    <a:cubicBezTo>
                      <a:pt x="110" y="62"/>
                      <a:pt x="111" y="75"/>
                      <a:pt x="114" y="88"/>
                    </a:cubicBezTo>
                    <a:cubicBezTo>
                      <a:pt x="115" y="90"/>
                      <a:pt x="117" y="89"/>
                      <a:pt x="117" y="88"/>
                    </a:cubicBezTo>
                    <a:cubicBezTo>
                      <a:pt x="121" y="60"/>
                      <a:pt x="115" y="34"/>
                      <a:pt x="91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9"/>
              <p:cNvSpPr/>
              <p:nvPr/>
            </p:nvSpPr>
            <p:spPr>
              <a:xfrm>
                <a:off x="3599" y="2475"/>
                <a:ext cx="25" cy="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6" extrusionOk="0">
                    <a:moveTo>
                      <a:pt x="111" y="4"/>
                    </a:moveTo>
                    <a:cubicBezTo>
                      <a:pt x="92" y="0"/>
                      <a:pt x="20" y="13"/>
                      <a:pt x="2" y="23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22" y="22"/>
                      <a:pt x="51" y="12"/>
                      <a:pt x="71" y="10"/>
                    </a:cubicBezTo>
                    <a:cubicBezTo>
                      <a:pt x="118" y="3"/>
                      <a:pt x="112" y="4"/>
                      <a:pt x="1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9"/>
              <p:cNvSpPr/>
              <p:nvPr/>
            </p:nvSpPr>
            <p:spPr>
              <a:xfrm>
                <a:off x="3582" y="2437"/>
                <a:ext cx="7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23" extrusionOk="0">
                    <a:moveTo>
                      <a:pt x="318" y="17"/>
                    </a:moveTo>
                    <a:cubicBezTo>
                      <a:pt x="318" y="17"/>
                      <a:pt x="318" y="18"/>
                      <a:pt x="318" y="18"/>
                    </a:cubicBezTo>
                    <a:cubicBezTo>
                      <a:pt x="332" y="32"/>
                      <a:pt x="339" y="52"/>
                      <a:pt x="343" y="71"/>
                    </a:cubicBezTo>
                    <a:cubicBezTo>
                      <a:pt x="347" y="88"/>
                      <a:pt x="350" y="105"/>
                      <a:pt x="350" y="123"/>
                    </a:cubicBezTo>
                    <a:cubicBezTo>
                      <a:pt x="350" y="105"/>
                      <a:pt x="347" y="88"/>
                      <a:pt x="343" y="71"/>
                    </a:cubicBezTo>
                    <a:cubicBezTo>
                      <a:pt x="339" y="52"/>
                      <a:pt x="332" y="32"/>
                      <a:pt x="318" y="18"/>
                    </a:cubicBezTo>
                    <a:cubicBezTo>
                      <a:pt x="318" y="18"/>
                      <a:pt x="318" y="17"/>
                      <a:pt x="318" y="17"/>
                    </a:cubicBezTo>
                    <a:moveTo>
                      <a:pt x="318" y="17"/>
                    </a:moveTo>
                    <a:cubicBezTo>
                      <a:pt x="318" y="17"/>
                      <a:pt x="318" y="17"/>
                      <a:pt x="318" y="17"/>
                    </a:cubicBezTo>
                    <a:cubicBezTo>
                      <a:pt x="318" y="17"/>
                      <a:pt x="318" y="17"/>
                      <a:pt x="318" y="17"/>
                    </a:cubicBezTo>
                    <a:moveTo>
                      <a:pt x="1" y="17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moveTo>
                      <a:pt x="67" y="1"/>
                    </a:moveTo>
                    <a:cubicBezTo>
                      <a:pt x="67" y="1"/>
                      <a:pt x="67" y="1"/>
                      <a:pt x="68" y="1"/>
                    </a:cubicBezTo>
                    <a:cubicBezTo>
                      <a:pt x="67" y="1"/>
                      <a:pt x="67" y="1"/>
                      <a:pt x="67" y="1"/>
                    </a:cubicBezTo>
                    <a:moveTo>
                      <a:pt x="47" y="0"/>
                    </a:moveTo>
                    <a:cubicBezTo>
                      <a:pt x="30" y="0"/>
                      <a:pt x="13" y="4"/>
                      <a:pt x="1" y="16"/>
                    </a:cubicBezTo>
                    <a:cubicBezTo>
                      <a:pt x="13" y="4"/>
                      <a:pt x="30" y="0"/>
                      <a:pt x="47" y="0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0103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9"/>
              <p:cNvSpPr/>
              <p:nvPr/>
            </p:nvSpPr>
            <p:spPr>
              <a:xfrm>
                <a:off x="3575" y="2437"/>
                <a:ext cx="81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4" extrusionOk="0">
                    <a:moveTo>
                      <a:pt x="32" y="187"/>
                    </a:moveTo>
                    <a:cubicBezTo>
                      <a:pt x="32" y="187"/>
                      <a:pt x="32" y="188"/>
                      <a:pt x="31" y="188"/>
                    </a:cubicBezTo>
                    <a:cubicBezTo>
                      <a:pt x="32" y="188"/>
                      <a:pt x="33" y="188"/>
                      <a:pt x="33" y="188"/>
                    </a:cubicBezTo>
                    <a:cubicBezTo>
                      <a:pt x="33" y="188"/>
                      <a:pt x="33" y="187"/>
                      <a:pt x="32" y="187"/>
                    </a:cubicBezTo>
                    <a:moveTo>
                      <a:pt x="381" y="126"/>
                    </a:moveTo>
                    <a:cubicBezTo>
                      <a:pt x="381" y="126"/>
                      <a:pt x="381" y="126"/>
                      <a:pt x="381" y="126"/>
                    </a:cubicBezTo>
                    <a:cubicBezTo>
                      <a:pt x="381" y="126"/>
                      <a:pt x="381" y="126"/>
                      <a:pt x="381" y="126"/>
                    </a:cubicBezTo>
                    <a:moveTo>
                      <a:pt x="381" y="125"/>
                    </a:moveTo>
                    <a:cubicBezTo>
                      <a:pt x="381" y="125"/>
                      <a:pt x="381" y="125"/>
                      <a:pt x="381" y="126"/>
                    </a:cubicBezTo>
                    <a:cubicBezTo>
                      <a:pt x="381" y="125"/>
                      <a:pt x="381" y="125"/>
                      <a:pt x="381" y="125"/>
                    </a:cubicBezTo>
                    <a:moveTo>
                      <a:pt x="0" y="103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moveTo>
                      <a:pt x="5" y="80"/>
                    </a:moveTo>
                    <a:cubicBezTo>
                      <a:pt x="4" y="84"/>
                      <a:pt x="4" y="87"/>
                      <a:pt x="4" y="91"/>
                    </a:cubicBezTo>
                    <a:cubicBezTo>
                      <a:pt x="3" y="111"/>
                      <a:pt x="3" y="133"/>
                      <a:pt x="8" y="154"/>
                    </a:cubicBezTo>
                    <a:cubicBezTo>
                      <a:pt x="9" y="153"/>
                      <a:pt x="10" y="153"/>
                      <a:pt x="10" y="153"/>
                    </a:cubicBezTo>
                    <a:cubicBezTo>
                      <a:pt x="12" y="153"/>
                      <a:pt x="13" y="153"/>
                      <a:pt x="14" y="154"/>
                    </a:cubicBezTo>
                    <a:cubicBezTo>
                      <a:pt x="12" y="145"/>
                      <a:pt x="11" y="135"/>
                      <a:pt x="11" y="126"/>
                    </a:cubicBezTo>
                    <a:cubicBezTo>
                      <a:pt x="11" y="116"/>
                      <a:pt x="12" y="106"/>
                      <a:pt x="14" y="96"/>
                    </a:cubicBezTo>
                    <a:cubicBezTo>
                      <a:pt x="8" y="94"/>
                      <a:pt x="4" y="89"/>
                      <a:pt x="5" y="82"/>
                    </a:cubicBezTo>
                    <a:cubicBezTo>
                      <a:pt x="5" y="81"/>
                      <a:pt x="5" y="81"/>
                      <a:pt x="5" y="80"/>
                    </a:cubicBezTo>
                    <a:moveTo>
                      <a:pt x="10" y="65"/>
                    </a:moveTo>
                    <a:cubicBezTo>
                      <a:pt x="9" y="65"/>
                      <a:pt x="9" y="65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7" y="67"/>
                      <a:pt x="7" y="69"/>
                      <a:pt x="6" y="71"/>
                    </a:cubicBezTo>
                    <a:cubicBezTo>
                      <a:pt x="4" y="81"/>
                      <a:pt x="2" y="92"/>
                      <a:pt x="0" y="102"/>
                    </a:cubicBezTo>
                    <a:cubicBezTo>
                      <a:pt x="1" y="93"/>
                      <a:pt x="3" y="84"/>
                      <a:pt x="5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5" y="78"/>
                      <a:pt x="5" y="77"/>
                      <a:pt x="6" y="75"/>
                    </a:cubicBezTo>
                    <a:cubicBezTo>
                      <a:pt x="6" y="72"/>
                      <a:pt x="7" y="68"/>
                      <a:pt x="10" y="65"/>
                    </a:cubicBezTo>
                    <a:moveTo>
                      <a:pt x="203" y="35"/>
                    </a:moveTo>
                    <a:cubicBezTo>
                      <a:pt x="202" y="35"/>
                      <a:pt x="202" y="35"/>
                      <a:pt x="202" y="35"/>
                    </a:cubicBezTo>
                    <a:cubicBezTo>
                      <a:pt x="202" y="35"/>
                      <a:pt x="202" y="35"/>
                      <a:pt x="203" y="35"/>
                    </a:cubicBezTo>
                    <a:moveTo>
                      <a:pt x="227" y="34"/>
                    </a:moveTo>
                    <a:cubicBezTo>
                      <a:pt x="227" y="34"/>
                      <a:pt x="227" y="34"/>
                      <a:pt x="227" y="34"/>
                    </a:cubicBezTo>
                    <a:cubicBezTo>
                      <a:pt x="227" y="34"/>
                      <a:pt x="227" y="34"/>
                      <a:pt x="227" y="34"/>
                    </a:cubicBezTo>
                    <a:moveTo>
                      <a:pt x="332" y="6"/>
                    </a:moveTo>
                    <a:cubicBezTo>
                      <a:pt x="354" y="23"/>
                      <a:pt x="366" y="52"/>
                      <a:pt x="366" y="80"/>
                    </a:cubicBezTo>
                    <a:cubicBezTo>
                      <a:pt x="366" y="109"/>
                      <a:pt x="365" y="148"/>
                      <a:pt x="343" y="169"/>
                    </a:cubicBezTo>
                    <a:cubicBezTo>
                      <a:pt x="332" y="180"/>
                      <a:pt x="312" y="191"/>
                      <a:pt x="295" y="191"/>
                    </a:cubicBezTo>
                    <a:cubicBezTo>
                      <a:pt x="289" y="191"/>
                      <a:pt x="283" y="190"/>
                      <a:pt x="278" y="187"/>
                    </a:cubicBezTo>
                    <a:cubicBezTo>
                      <a:pt x="274" y="185"/>
                      <a:pt x="274" y="180"/>
                      <a:pt x="276" y="177"/>
                    </a:cubicBezTo>
                    <a:cubicBezTo>
                      <a:pt x="285" y="169"/>
                      <a:pt x="298" y="166"/>
                      <a:pt x="307" y="159"/>
                    </a:cubicBezTo>
                    <a:cubicBezTo>
                      <a:pt x="320" y="149"/>
                      <a:pt x="328" y="134"/>
                      <a:pt x="333" y="119"/>
                    </a:cubicBezTo>
                    <a:cubicBezTo>
                      <a:pt x="340" y="94"/>
                      <a:pt x="342" y="63"/>
                      <a:pt x="320" y="45"/>
                    </a:cubicBezTo>
                    <a:cubicBezTo>
                      <a:pt x="305" y="33"/>
                      <a:pt x="288" y="30"/>
                      <a:pt x="271" y="30"/>
                    </a:cubicBezTo>
                    <a:cubicBezTo>
                      <a:pt x="261" y="30"/>
                      <a:pt x="250" y="31"/>
                      <a:pt x="240" y="32"/>
                    </a:cubicBezTo>
                    <a:cubicBezTo>
                      <a:pt x="250" y="31"/>
                      <a:pt x="260" y="30"/>
                      <a:pt x="270" y="30"/>
                    </a:cubicBezTo>
                    <a:cubicBezTo>
                      <a:pt x="277" y="30"/>
                      <a:pt x="282" y="30"/>
                      <a:pt x="288" y="31"/>
                    </a:cubicBezTo>
                    <a:cubicBezTo>
                      <a:pt x="313" y="46"/>
                      <a:pt x="327" y="74"/>
                      <a:pt x="327" y="103"/>
                    </a:cubicBezTo>
                    <a:cubicBezTo>
                      <a:pt x="327" y="118"/>
                      <a:pt x="321" y="136"/>
                      <a:pt x="311" y="149"/>
                    </a:cubicBezTo>
                    <a:cubicBezTo>
                      <a:pt x="313" y="143"/>
                      <a:pt x="314" y="138"/>
                      <a:pt x="315" y="133"/>
                    </a:cubicBezTo>
                    <a:cubicBezTo>
                      <a:pt x="320" y="110"/>
                      <a:pt x="318" y="86"/>
                      <a:pt x="302" y="68"/>
                    </a:cubicBezTo>
                    <a:cubicBezTo>
                      <a:pt x="286" y="49"/>
                      <a:pt x="258" y="42"/>
                      <a:pt x="234" y="40"/>
                    </a:cubicBezTo>
                    <a:cubicBezTo>
                      <a:pt x="230" y="40"/>
                      <a:pt x="225" y="40"/>
                      <a:pt x="220" y="40"/>
                    </a:cubicBezTo>
                    <a:cubicBezTo>
                      <a:pt x="215" y="40"/>
                      <a:pt x="209" y="40"/>
                      <a:pt x="204" y="40"/>
                    </a:cubicBezTo>
                    <a:cubicBezTo>
                      <a:pt x="198" y="40"/>
                      <a:pt x="193" y="40"/>
                      <a:pt x="187" y="40"/>
                    </a:cubicBezTo>
                    <a:cubicBezTo>
                      <a:pt x="186" y="40"/>
                      <a:pt x="184" y="40"/>
                      <a:pt x="183" y="40"/>
                    </a:cubicBezTo>
                    <a:cubicBezTo>
                      <a:pt x="174" y="40"/>
                      <a:pt x="166" y="38"/>
                      <a:pt x="157" y="37"/>
                    </a:cubicBezTo>
                    <a:cubicBezTo>
                      <a:pt x="172" y="36"/>
                      <a:pt x="187" y="36"/>
                      <a:pt x="202" y="35"/>
                    </a:cubicBezTo>
                    <a:cubicBezTo>
                      <a:pt x="179" y="36"/>
                      <a:pt x="156" y="36"/>
                      <a:pt x="134" y="40"/>
                    </a:cubicBezTo>
                    <a:cubicBezTo>
                      <a:pt x="143" y="47"/>
                      <a:pt x="158" y="48"/>
                      <a:pt x="171" y="48"/>
                    </a:cubicBezTo>
                    <a:cubicBezTo>
                      <a:pt x="182" y="48"/>
                      <a:pt x="192" y="47"/>
                      <a:pt x="200" y="47"/>
                    </a:cubicBezTo>
                    <a:cubicBezTo>
                      <a:pt x="205" y="47"/>
                      <a:pt x="210" y="47"/>
                      <a:pt x="215" y="47"/>
                    </a:cubicBezTo>
                    <a:cubicBezTo>
                      <a:pt x="238" y="47"/>
                      <a:pt x="261" y="49"/>
                      <a:pt x="279" y="64"/>
                    </a:cubicBezTo>
                    <a:cubicBezTo>
                      <a:pt x="296" y="79"/>
                      <a:pt x="306" y="104"/>
                      <a:pt x="293" y="124"/>
                    </a:cubicBezTo>
                    <a:cubicBezTo>
                      <a:pt x="280" y="143"/>
                      <a:pt x="251" y="149"/>
                      <a:pt x="230" y="152"/>
                    </a:cubicBezTo>
                    <a:cubicBezTo>
                      <a:pt x="208" y="155"/>
                      <a:pt x="187" y="157"/>
                      <a:pt x="165" y="157"/>
                    </a:cubicBezTo>
                    <a:cubicBezTo>
                      <a:pt x="161" y="158"/>
                      <a:pt x="156" y="158"/>
                      <a:pt x="152" y="158"/>
                    </a:cubicBezTo>
                    <a:cubicBezTo>
                      <a:pt x="136" y="158"/>
                      <a:pt x="121" y="156"/>
                      <a:pt x="107" y="151"/>
                    </a:cubicBezTo>
                    <a:cubicBezTo>
                      <a:pt x="90" y="144"/>
                      <a:pt x="75" y="132"/>
                      <a:pt x="72" y="113"/>
                    </a:cubicBezTo>
                    <a:cubicBezTo>
                      <a:pt x="69" y="99"/>
                      <a:pt x="69" y="85"/>
                      <a:pt x="71" y="70"/>
                    </a:cubicBezTo>
                    <a:cubicBezTo>
                      <a:pt x="72" y="65"/>
                      <a:pt x="73" y="59"/>
                      <a:pt x="75" y="54"/>
                    </a:cubicBezTo>
                    <a:cubicBezTo>
                      <a:pt x="75" y="51"/>
                      <a:pt x="77" y="46"/>
                      <a:pt x="75" y="46"/>
                    </a:cubicBezTo>
                    <a:cubicBezTo>
                      <a:pt x="74" y="46"/>
                      <a:pt x="73" y="47"/>
                      <a:pt x="72" y="48"/>
                    </a:cubicBezTo>
                    <a:cubicBezTo>
                      <a:pt x="63" y="54"/>
                      <a:pt x="57" y="66"/>
                      <a:pt x="52" y="75"/>
                    </a:cubicBezTo>
                    <a:cubicBezTo>
                      <a:pt x="45" y="88"/>
                      <a:pt x="40" y="101"/>
                      <a:pt x="37" y="115"/>
                    </a:cubicBezTo>
                    <a:cubicBezTo>
                      <a:pt x="33" y="136"/>
                      <a:pt x="28" y="164"/>
                      <a:pt x="50" y="176"/>
                    </a:cubicBezTo>
                    <a:cubicBezTo>
                      <a:pt x="54" y="178"/>
                      <a:pt x="58" y="179"/>
                      <a:pt x="61" y="181"/>
                    </a:cubicBezTo>
                    <a:cubicBezTo>
                      <a:pt x="45" y="169"/>
                      <a:pt x="41" y="150"/>
                      <a:pt x="42" y="132"/>
                    </a:cubicBezTo>
                    <a:cubicBezTo>
                      <a:pt x="42" y="112"/>
                      <a:pt x="48" y="93"/>
                      <a:pt x="56" y="75"/>
                    </a:cubicBezTo>
                    <a:cubicBezTo>
                      <a:pt x="54" y="101"/>
                      <a:pt x="62" y="128"/>
                      <a:pt x="78" y="148"/>
                    </a:cubicBezTo>
                    <a:cubicBezTo>
                      <a:pt x="92" y="164"/>
                      <a:pt x="117" y="171"/>
                      <a:pt x="137" y="174"/>
                    </a:cubicBezTo>
                    <a:cubicBezTo>
                      <a:pt x="142" y="175"/>
                      <a:pt x="148" y="175"/>
                      <a:pt x="154" y="175"/>
                    </a:cubicBezTo>
                    <a:cubicBezTo>
                      <a:pt x="171" y="175"/>
                      <a:pt x="188" y="172"/>
                      <a:pt x="206" y="169"/>
                    </a:cubicBezTo>
                    <a:cubicBezTo>
                      <a:pt x="207" y="170"/>
                      <a:pt x="209" y="170"/>
                      <a:pt x="210" y="170"/>
                    </a:cubicBezTo>
                    <a:cubicBezTo>
                      <a:pt x="217" y="170"/>
                      <a:pt x="224" y="169"/>
                      <a:pt x="230" y="169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31" y="169"/>
                      <a:pt x="231" y="171"/>
                      <a:pt x="230" y="171"/>
                    </a:cubicBezTo>
                    <a:cubicBezTo>
                      <a:pt x="228" y="171"/>
                      <a:pt x="227" y="171"/>
                      <a:pt x="225" y="171"/>
                    </a:cubicBezTo>
                    <a:cubicBezTo>
                      <a:pt x="227" y="171"/>
                      <a:pt x="230" y="172"/>
                      <a:pt x="232" y="173"/>
                    </a:cubicBezTo>
                    <a:cubicBezTo>
                      <a:pt x="238" y="174"/>
                      <a:pt x="238" y="183"/>
                      <a:pt x="232" y="184"/>
                    </a:cubicBezTo>
                    <a:cubicBezTo>
                      <a:pt x="213" y="189"/>
                      <a:pt x="192" y="190"/>
                      <a:pt x="172" y="194"/>
                    </a:cubicBezTo>
                    <a:cubicBezTo>
                      <a:pt x="158" y="197"/>
                      <a:pt x="145" y="200"/>
                      <a:pt x="131" y="202"/>
                    </a:cubicBezTo>
                    <a:cubicBezTo>
                      <a:pt x="117" y="204"/>
                      <a:pt x="103" y="206"/>
                      <a:pt x="89" y="206"/>
                    </a:cubicBezTo>
                    <a:cubicBezTo>
                      <a:pt x="80" y="206"/>
                      <a:pt x="71" y="205"/>
                      <a:pt x="63" y="203"/>
                    </a:cubicBezTo>
                    <a:cubicBezTo>
                      <a:pt x="65" y="206"/>
                      <a:pt x="66" y="210"/>
                      <a:pt x="66" y="213"/>
                    </a:cubicBezTo>
                    <a:cubicBezTo>
                      <a:pt x="70" y="214"/>
                      <a:pt x="74" y="214"/>
                      <a:pt x="79" y="214"/>
                    </a:cubicBezTo>
                    <a:cubicBezTo>
                      <a:pt x="86" y="214"/>
                      <a:pt x="94" y="213"/>
                      <a:pt x="101" y="213"/>
                    </a:cubicBezTo>
                    <a:cubicBezTo>
                      <a:pt x="117" y="211"/>
                      <a:pt x="133" y="208"/>
                      <a:pt x="149" y="205"/>
                    </a:cubicBezTo>
                    <a:cubicBezTo>
                      <a:pt x="166" y="202"/>
                      <a:pt x="183" y="199"/>
                      <a:pt x="199" y="199"/>
                    </a:cubicBezTo>
                    <a:cubicBezTo>
                      <a:pt x="200" y="199"/>
                      <a:pt x="201" y="199"/>
                      <a:pt x="202" y="199"/>
                    </a:cubicBezTo>
                    <a:cubicBezTo>
                      <a:pt x="214" y="199"/>
                      <a:pt x="227" y="202"/>
                      <a:pt x="239" y="204"/>
                    </a:cubicBezTo>
                    <a:cubicBezTo>
                      <a:pt x="256" y="208"/>
                      <a:pt x="274" y="212"/>
                      <a:pt x="292" y="212"/>
                    </a:cubicBezTo>
                    <a:cubicBezTo>
                      <a:pt x="299" y="212"/>
                      <a:pt x="306" y="211"/>
                      <a:pt x="313" y="210"/>
                    </a:cubicBezTo>
                    <a:cubicBezTo>
                      <a:pt x="320" y="208"/>
                      <a:pt x="326" y="205"/>
                      <a:pt x="332" y="201"/>
                    </a:cubicBezTo>
                    <a:cubicBezTo>
                      <a:pt x="330" y="195"/>
                      <a:pt x="332" y="189"/>
                      <a:pt x="335" y="183"/>
                    </a:cubicBezTo>
                    <a:cubicBezTo>
                      <a:pt x="337" y="178"/>
                      <a:pt x="340" y="173"/>
                      <a:pt x="345" y="170"/>
                    </a:cubicBezTo>
                    <a:cubicBezTo>
                      <a:pt x="348" y="168"/>
                      <a:pt x="352" y="167"/>
                      <a:pt x="356" y="167"/>
                    </a:cubicBezTo>
                    <a:cubicBezTo>
                      <a:pt x="357" y="167"/>
                      <a:pt x="358" y="167"/>
                      <a:pt x="360" y="167"/>
                    </a:cubicBezTo>
                    <a:cubicBezTo>
                      <a:pt x="361" y="165"/>
                      <a:pt x="362" y="162"/>
                      <a:pt x="364" y="160"/>
                    </a:cubicBezTo>
                    <a:cubicBezTo>
                      <a:pt x="372" y="144"/>
                      <a:pt x="377" y="127"/>
                      <a:pt x="381" y="109"/>
                    </a:cubicBezTo>
                    <a:cubicBezTo>
                      <a:pt x="381" y="114"/>
                      <a:pt x="381" y="120"/>
                      <a:pt x="381" y="125"/>
                    </a:cubicBezTo>
                    <a:cubicBezTo>
                      <a:pt x="381" y="124"/>
                      <a:pt x="381" y="123"/>
                      <a:pt x="381" y="123"/>
                    </a:cubicBezTo>
                    <a:cubicBezTo>
                      <a:pt x="381" y="105"/>
                      <a:pt x="378" y="88"/>
                      <a:pt x="374" y="71"/>
                    </a:cubicBezTo>
                    <a:cubicBezTo>
                      <a:pt x="370" y="52"/>
                      <a:pt x="363" y="32"/>
                      <a:pt x="349" y="18"/>
                    </a:cubicBezTo>
                    <a:cubicBezTo>
                      <a:pt x="349" y="18"/>
                      <a:pt x="349" y="17"/>
                      <a:pt x="349" y="17"/>
                    </a:cubicBezTo>
                    <a:cubicBezTo>
                      <a:pt x="349" y="17"/>
                      <a:pt x="349" y="17"/>
                      <a:pt x="349" y="17"/>
                    </a:cubicBezTo>
                    <a:cubicBezTo>
                      <a:pt x="349" y="17"/>
                      <a:pt x="349" y="17"/>
                      <a:pt x="349" y="17"/>
                    </a:cubicBezTo>
                    <a:cubicBezTo>
                      <a:pt x="344" y="12"/>
                      <a:pt x="338" y="8"/>
                      <a:pt x="332" y="6"/>
                    </a:cubicBezTo>
                    <a:moveTo>
                      <a:pt x="79" y="0"/>
                    </a:moveTo>
                    <a:cubicBezTo>
                      <a:pt x="79" y="0"/>
                      <a:pt x="78" y="0"/>
                      <a:pt x="78" y="0"/>
                    </a:cubicBezTo>
                    <a:cubicBezTo>
                      <a:pt x="61" y="0"/>
                      <a:pt x="44" y="4"/>
                      <a:pt x="32" y="16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5" y="24"/>
                      <a:pt x="21" y="31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21" y="41"/>
                      <a:pt x="23" y="45"/>
                      <a:pt x="24" y="48"/>
                    </a:cubicBezTo>
                    <a:cubicBezTo>
                      <a:pt x="27" y="39"/>
                      <a:pt x="31" y="29"/>
                      <a:pt x="38" y="21"/>
                    </a:cubicBezTo>
                    <a:cubicBezTo>
                      <a:pt x="39" y="20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53" y="6"/>
                      <a:pt x="71" y="3"/>
                      <a:pt x="90" y="3"/>
                    </a:cubicBezTo>
                    <a:cubicBezTo>
                      <a:pt x="99" y="3"/>
                      <a:pt x="108" y="4"/>
                      <a:pt x="116" y="4"/>
                    </a:cubicBezTo>
                    <a:cubicBezTo>
                      <a:pt x="111" y="3"/>
                      <a:pt x="106" y="2"/>
                      <a:pt x="100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2"/>
                      <a:pt x="99" y="2"/>
                      <a:pt x="99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2" y="1"/>
                      <a:pt x="85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AE6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9"/>
              <p:cNvSpPr/>
              <p:nvPr/>
            </p:nvSpPr>
            <p:spPr>
              <a:xfrm>
                <a:off x="3618" y="2444"/>
                <a:ext cx="8" cy="1"/>
              </a:xfrm>
              <a:custGeom>
                <a:avLst/>
                <a:gdLst/>
                <a:ahLst/>
                <a:cxnLst/>
                <a:rect l="l" t="t" r="r" b="b"/>
                <a:pathLst>
                  <a:path w="38" h="3" extrusionOk="0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25" y="2"/>
                    </a:moveTo>
                    <a:cubicBezTo>
                      <a:pt x="17" y="2"/>
                      <a:pt x="9" y="3"/>
                      <a:pt x="1" y="3"/>
                    </a:cubicBezTo>
                    <a:cubicBezTo>
                      <a:pt x="9" y="3"/>
                      <a:pt x="17" y="2"/>
                      <a:pt x="25" y="2"/>
                    </a:cubicBezTo>
                    <a:moveTo>
                      <a:pt x="38" y="0"/>
                    </a:moveTo>
                    <a:cubicBezTo>
                      <a:pt x="34" y="0"/>
                      <a:pt x="30" y="1"/>
                      <a:pt x="26" y="1"/>
                    </a:cubicBezTo>
                    <a:cubicBezTo>
                      <a:pt x="25" y="1"/>
                      <a:pt x="25" y="1"/>
                      <a:pt x="25" y="2"/>
                    </a:cubicBezTo>
                    <a:cubicBezTo>
                      <a:pt x="25" y="1"/>
                      <a:pt x="25" y="1"/>
                      <a:pt x="26" y="1"/>
                    </a:cubicBezTo>
                    <a:cubicBezTo>
                      <a:pt x="30" y="1"/>
                      <a:pt x="34" y="0"/>
                      <a:pt x="38" y="0"/>
                    </a:cubicBezTo>
                  </a:path>
                </a:pathLst>
              </a:custGeom>
              <a:solidFill>
                <a:srgbClr val="E2C7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9"/>
              <p:cNvSpPr/>
              <p:nvPr/>
            </p:nvSpPr>
            <p:spPr>
              <a:xfrm>
                <a:off x="3608" y="2444"/>
                <a:ext cx="3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19" extrusionOk="0">
                    <a:moveTo>
                      <a:pt x="113" y="0"/>
                    </a:moveTo>
                    <a:cubicBezTo>
                      <a:pt x="103" y="0"/>
                      <a:pt x="93" y="1"/>
                      <a:pt x="83" y="2"/>
                    </a:cubicBezTo>
                    <a:cubicBezTo>
                      <a:pt x="79" y="2"/>
                      <a:pt x="75" y="3"/>
                      <a:pt x="71" y="3"/>
                    </a:cubicBezTo>
                    <a:cubicBezTo>
                      <a:pt x="70" y="3"/>
                      <a:pt x="70" y="3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2" y="4"/>
                      <a:pt x="54" y="5"/>
                      <a:pt x="46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30" y="6"/>
                      <a:pt x="15" y="6"/>
                      <a:pt x="0" y="7"/>
                    </a:cubicBezTo>
                    <a:cubicBezTo>
                      <a:pt x="9" y="8"/>
                      <a:pt x="17" y="10"/>
                      <a:pt x="26" y="10"/>
                    </a:cubicBezTo>
                    <a:cubicBezTo>
                      <a:pt x="27" y="10"/>
                      <a:pt x="29" y="10"/>
                      <a:pt x="30" y="10"/>
                    </a:cubicBezTo>
                    <a:cubicBezTo>
                      <a:pt x="36" y="10"/>
                      <a:pt x="41" y="10"/>
                      <a:pt x="47" y="10"/>
                    </a:cubicBezTo>
                    <a:cubicBezTo>
                      <a:pt x="52" y="10"/>
                      <a:pt x="58" y="10"/>
                      <a:pt x="63" y="10"/>
                    </a:cubicBezTo>
                    <a:cubicBezTo>
                      <a:pt x="68" y="10"/>
                      <a:pt x="73" y="10"/>
                      <a:pt x="77" y="10"/>
                    </a:cubicBezTo>
                    <a:cubicBezTo>
                      <a:pt x="101" y="12"/>
                      <a:pt x="129" y="19"/>
                      <a:pt x="145" y="38"/>
                    </a:cubicBezTo>
                    <a:cubicBezTo>
                      <a:pt x="161" y="56"/>
                      <a:pt x="163" y="80"/>
                      <a:pt x="158" y="103"/>
                    </a:cubicBezTo>
                    <a:cubicBezTo>
                      <a:pt x="157" y="108"/>
                      <a:pt x="156" y="113"/>
                      <a:pt x="154" y="119"/>
                    </a:cubicBezTo>
                    <a:cubicBezTo>
                      <a:pt x="164" y="106"/>
                      <a:pt x="170" y="88"/>
                      <a:pt x="170" y="73"/>
                    </a:cubicBezTo>
                    <a:cubicBezTo>
                      <a:pt x="170" y="44"/>
                      <a:pt x="156" y="16"/>
                      <a:pt x="131" y="1"/>
                    </a:cubicBezTo>
                    <a:cubicBezTo>
                      <a:pt x="125" y="0"/>
                      <a:pt x="120" y="0"/>
                      <a:pt x="113" y="0"/>
                    </a:cubicBezTo>
                  </a:path>
                </a:pathLst>
              </a:custGeom>
              <a:solidFill>
                <a:srgbClr val="D3BB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9"/>
              <p:cNvSpPr/>
              <p:nvPr/>
            </p:nvSpPr>
            <p:spPr>
              <a:xfrm>
                <a:off x="3575" y="2459"/>
                <a:ext cx="0" cy="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1"/>
                    </a:moveTo>
                    <a:cubicBezTo>
                      <a:pt x="0" y="9"/>
                      <a:pt x="0" y="17"/>
                      <a:pt x="0" y="25"/>
                    </a:cubicBezTo>
                    <a:cubicBezTo>
                      <a:pt x="0" y="24"/>
                      <a:pt x="0" y="22"/>
                      <a:pt x="0" y="21"/>
                    </a:cubicBezTo>
                    <a:cubicBezTo>
                      <a:pt x="0" y="14"/>
                      <a:pt x="0" y="8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0202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9"/>
              <p:cNvSpPr/>
              <p:nvPr/>
            </p:nvSpPr>
            <p:spPr>
              <a:xfrm>
                <a:off x="3575" y="2453"/>
                <a:ext cx="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9" h="80" extrusionOk="0">
                    <a:moveTo>
                      <a:pt x="6" y="0"/>
                    </a:moveTo>
                    <a:cubicBezTo>
                      <a:pt x="4" y="9"/>
                      <a:pt x="2" y="18"/>
                      <a:pt x="1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5"/>
                      <a:pt x="0" y="41"/>
                      <a:pt x="0" y="48"/>
                    </a:cubicBezTo>
                    <a:cubicBezTo>
                      <a:pt x="0" y="49"/>
                      <a:pt x="0" y="51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61"/>
                      <a:pt x="1" y="70"/>
                      <a:pt x="4" y="80"/>
                    </a:cubicBezTo>
                    <a:cubicBezTo>
                      <a:pt x="5" y="79"/>
                      <a:pt x="7" y="79"/>
                      <a:pt x="9" y="79"/>
                    </a:cubicBezTo>
                    <a:cubicBezTo>
                      <a:pt x="4" y="58"/>
                      <a:pt x="4" y="36"/>
                      <a:pt x="5" y="16"/>
                    </a:cubicBezTo>
                    <a:cubicBezTo>
                      <a:pt x="5" y="12"/>
                      <a:pt x="5" y="9"/>
                      <a:pt x="6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3"/>
                      <a:pt x="6" y="1"/>
                      <a:pt x="6" y="0"/>
                    </a:cubicBezTo>
                  </a:path>
                </a:pathLst>
              </a:custGeom>
              <a:solidFill>
                <a:srgbClr val="D3BB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9"/>
              <p:cNvSpPr/>
              <p:nvPr/>
            </p:nvSpPr>
            <p:spPr>
              <a:xfrm>
                <a:off x="3656" y="2464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" extrusionOk="0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202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9"/>
              <p:cNvSpPr/>
              <p:nvPr/>
            </p:nvSpPr>
            <p:spPr>
              <a:xfrm>
                <a:off x="3592" y="2483"/>
                <a:ext cx="48" cy="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4" extrusionOk="0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224" y="14"/>
                    </a:move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4"/>
                      <a:pt x="224" y="14"/>
                      <a:pt x="224" y="14"/>
                    </a:cubicBezTo>
                    <a:moveTo>
                      <a:pt x="228" y="13"/>
                    </a:moveTo>
                    <a:cubicBezTo>
                      <a:pt x="227" y="14"/>
                      <a:pt x="226" y="14"/>
                      <a:pt x="224" y="14"/>
                    </a:cubicBezTo>
                    <a:cubicBezTo>
                      <a:pt x="226" y="14"/>
                      <a:pt x="227" y="14"/>
                      <a:pt x="228" y="13"/>
                    </a:cubicBezTo>
                    <a:moveTo>
                      <a:pt x="44" y="8"/>
                    </a:moveTo>
                    <a:cubicBezTo>
                      <a:pt x="29" y="11"/>
                      <a:pt x="15" y="14"/>
                      <a:pt x="0" y="14"/>
                    </a:cubicBezTo>
                    <a:cubicBezTo>
                      <a:pt x="15" y="14"/>
                      <a:pt x="29" y="11"/>
                      <a:pt x="44" y="8"/>
                    </a:cubicBezTo>
                    <a:moveTo>
                      <a:pt x="146" y="3"/>
                    </a:moveTo>
                    <a:cubicBezTo>
                      <a:pt x="156" y="4"/>
                      <a:pt x="167" y="6"/>
                      <a:pt x="178" y="8"/>
                    </a:cubicBezTo>
                    <a:cubicBezTo>
                      <a:pt x="167" y="6"/>
                      <a:pt x="156" y="4"/>
                      <a:pt x="146" y="3"/>
                    </a:cubicBezTo>
                    <a:moveTo>
                      <a:pt x="111" y="0"/>
                    </a:moveTo>
                    <a:cubicBezTo>
                      <a:pt x="111" y="0"/>
                      <a:pt x="111" y="0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  <a:moveTo>
                      <a:pt x="109" y="0"/>
                    </a:moveTo>
                    <a:cubicBezTo>
                      <a:pt x="99" y="0"/>
                      <a:pt x="90" y="2"/>
                      <a:pt x="80" y="3"/>
                    </a:cubicBezTo>
                    <a:cubicBezTo>
                      <a:pt x="90" y="2"/>
                      <a:pt x="99" y="0"/>
                      <a:pt x="109" y="0"/>
                    </a:cubicBezTo>
                    <a:moveTo>
                      <a:pt x="110" y="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0202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9"/>
              <p:cNvSpPr/>
              <p:nvPr/>
            </p:nvSpPr>
            <p:spPr>
              <a:xfrm>
                <a:off x="3589" y="2461"/>
                <a:ext cx="6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19" extrusionOk="0">
                    <a:moveTo>
                      <a:pt x="137" y="90"/>
                    </a:moveTo>
                    <a:cubicBezTo>
                      <a:pt x="136" y="90"/>
                      <a:pt x="135" y="90"/>
                      <a:pt x="134" y="90"/>
                    </a:cubicBezTo>
                    <a:cubicBezTo>
                      <a:pt x="118" y="90"/>
                      <a:pt x="101" y="93"/>
                      <a:pt x="84" y="96"/>
                    </a:cubicBezTo>
                    <a:cubicBezTo>
                      <a:pt x="68" y="99"/>
                      <a:pt x="52" y="102"/>
                      <a:pt x="36" y="104"/>
                    </a:cubicBezTo>
                    <a:cubicBezTo>
                      <a:pt x="29" y="104"/>
                      <a:pt x="21" y="105"/>
                      <a:pt x="14" y="105"/>
                    </a:cubicBezTo>
                    <a:cubicBezTo>
                      <a:pt x="9" y="105"/>
                      <a:pt x="5" y="105"/>
                      <a:pt x="1" y="104"/>
                    </a:cubicBezTo>
                    <a:cubicBezTo>
                      <a:pt x="2" y="109"/>
                      <a:pt x="1" y="113"/>
                      <a:pt x="0" y="118"/>
                    </a:cubicBezTo>
                    <a:cubicBezTo>
                      <a:pt x="3" y="118"/>
                      <a:pt x="6" y="118"/>
                      <a:pt x="9" y="118"/>
                    </a:cubicBezTo>
                    <a:cubicBezTo>
                      <a:pt x="10" y="119"/>
                      <a:pt x="12" y="119"/>
                      <a:pt x="13" y="119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28" y="119"/>
                      <a:pt x="42" y="116"/>
                      <a:pt x="57" y="113"/>
                    </a:cubicBezTo>
                    <a:cubicBezTo>
                      <a:pt x="69" y="111"/>
                      <a:pt x="80" y="109"/>
                      <a:pt x="92" y="108"/>
                    </a:cubicBezTo>
                    <a:cubicBezTo>
                      <a:pt x="92" y="108"/>
                      <a:pt x="92" y="108"/>
                      <a:pt x="93" y="108"/>
                    </a:cubicBezTo>
                    <a:cubicBezTo>
                      <a:pt x="103" y="107"/>
                      <a:pt x="112" y="105"/>
                      <a:pt x="122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5" y="105"/>
                    </a:cubicBezTo>
                    <a:cubicBezTo>
                      <a:pt x="125" y="105"/>
                      <a:pt x="125" y="105"/>
                      <a:pt x="125" y="105"/>
                    </a:cubicBezTo>
                    <a:cubicBezTo>
                      <a:pt x="136" y="105"/>
                      <a:pt x="147" y="107"/>
                      <a:pt x="159" y="108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69" y="109"/>
                      <a:pt x="180" y="111"/>
                      <a:pt x="191" y="113"/>
                    </a:cubicBezTo>
                    <a:cubicBezTo>
                      <a:pt x="206" y="116"/>
                      <a:pt x="222" y="119"/>
                      <a:pt x="237" y="119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39" y="119"/>
                      <a:pt x="240" y="119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257" y="118"/>
                      <a:pt x="269" y="113"/>
                      <a:pt x="280" y="105"/>
                    </a:cubicBezTo>
                    <a:cubicBezTo>
                      <a:pt x="277" y="104"/>
                      <a:pt x="275" y="103"/>
                      <a:pt x="273" y="101"/>
                    </a:cubicBezTo>
                    <a:cubicBezTo>
                      <a:pt x="270" y="98"/>
                      <a:pt x="268" y="95"/>
                      <a:pt x="267" y="92"/>
                    </a:cubicBezTo>
                    <a:cubicBezTo>
                      <a:pt x="261" y="96"/>
                      <a:pt x="255" y="99"/>
                      <a:pt x="248" y="101"/>
                    </a:cubicBezTo>
                    <a:cubicBezTo>
                      <a:pt x="241" y="102"/>
                      <a:pt x="234" y="103"/>
                      <a:pt x="227" y="103"/>
                    </a:cubicBezTo>
                    <a:cubicBezTo>
                      <a:pt x="209" y="103"/>
                      <a:pt x="191" y="99"/>
                      <a:pt x="174" y="95"/>
                    </a:cubicBezTo>
                    <a:cubicBezTo>
                      <a:pt x="162" y="93"/>
                      <a:pt x="149" y="90"/>
                      <a:pt x="137" y="90"/>
                    </a:cubicBezTo>
                    <a:moveTo>
                      <a:pt x="316" y="0"/>
                    </a:moveTo>
                    <a:cubicBezTo>
                      <a:pt x="312" y="18"/>
                      <a:pt x="307" y="35"/>
                      <a:pt x="299" y="51"/>
                    </a:cubicBezTo>
                    <a:cubicBezTo>
                      <a:pt x="297" y="53"/>
                      <a:pt x="296" y="56"/>
                      <a:pt x="295" y="58"/>
                    </a:cubicBezTo>
                    <a:cubicBezTo>
                      <a:pt x="296" y="59"/>
                      <a:pt x="297" y="59"/>
                      <a:pt x="298" y="59"/>
                    </a:cubicBezTo>
                    <a:cubicBezTo>
                      <a:pt x="301" y="60"/>
                      <a:pt x="304" y="62"/>
                      <a:pt x="307" y="65"/>
                    </a:cubicBezTo>
                    <a:cubicBezTo>
                      <a:pt x="313" y="49"/>
                      <a:pt x="316" y="33"/>
                      <a:pt x="316" y="18"/>
                    </a:cubicBezTo>
                    <a:cubicBezTo>
                      <a:pt x="316" y="18"/>
                      <a:pt x="316" y="18"/>
                      <a:pt x="316" y="18"/>
                    </a:cubicBezTo>
                    <a:cubicBezTo>
                      <a:pt x="316" y="18"/>
                      <a:pt x="316" y="18"/>
                      <a:pt x="316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1"/>
                      <a:pt x="316" y="5"/>
                      <a:pt x="316" y="0"/>
                    </a:cubicBezTo>
                  </a:path>
                </a:pathLst>
              </a:custGeom>
              <a:solidFill>
                <a:srgbClr val="D3BB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9"/>
              <p:cNvSpPr/>
              <p:nvPr/>
            </p:nvSpPr>
            <p:spPr>
              <a:xfrm>
                <a:off x="3583" y="2453"/>
                <a:ext cx="37" cy="2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8" extrusionOk="0">
                    <a:moveTo>
                      <a:pt x="17" y="0"/>
                    </a:moveTo>
                    <a:cubicBezTo>
                      <a:pt x="9" y="18"/>
                      <a:pt x="3" y="37"/>
                      <a:pt x="3" y="57"/>
                    </a:cubicBezTo>
                    <a:cubicBezTo>
                      <a:pt x="4" y="43"/>
                      <a:pt x="8" y="29"/>
                      <a:pt x="12" y="16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7" y="46"/>
                      <a:pt x="0" y="94"/>
                      <a:pt x="41" y="105"/>
                    </a:cubicBezTo>
                    <a:cubicBezTo>
                      <a:pt x="48" y="107"/>
                      <a:pt x="56" y="108"/>
                      <a:pt x="63" y="108"/>
                    </a:cubicBezTo>
                    <a:cubicBezTo>
                      <a:pt x="81" y="108"/>
                      <a:pt x="100" y="104"/>
                      <a:pt x="116" y="102"/>
                    </a:cubicBezTo>
                    <a:cubicBezTo>
                      <a:pt x="135" y="99"/>
                      <a:pt x="153" y="97"/>
                      <a:pt x="171" y="95"/>
                    </a:cubicBezTo>
                    <a:cubicBezTo>
                      <a:pt x="170" y="95"/>
                      <a:pt x="168" y="95"/>
                      <a:pt x="167" y="94"/>
                    </a:cubicBezTo>
                    <a:cubicBezTo>
                      <a:pt x="149" y="97"/>
                      <a:pt x="132" y="100"/>
                      <a:pt x="115" y="100"/>
                    </a:cubicBezTo>
                    <a:cubicBezTo>
                      <a:pt x="109" y="100"/>
                      <a:pt x="103" y="100"/>
                      <a:pt x="98" y="99"/>
                    </a:cubicBezTo>
                    <a:cubicBezTo>
                      <a:pt x="78" y="96"/>
                      <a:pt x="53" y="89"/>
                      <a:pt x="39" y="73"/>
                    </a:cubicBezTo>
                    <a:cubicBezTo>
                      <a:pt x="23" y="53"/>
                      <a:pt x="15" y="26"/>
                      <a:pt x="17" y="0"/>
                    </a:cubicBezTo>
                  </a:path>
                </a:pathLst>
              </a:custGeom>
              <a:solidFill>
                <a:srgbClr val="D3BB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9"/>
              <p:cNvSpPr/>
              <p:nvPr/>
            </p:nvSpPr>
            <p:spPr>
              <a:xfrm>
                <a:off x="3582" y="2457"/>
                <a:ext cx="4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06" extrusionOk="0">
                    <a:moveTo>
                      <a:pt x="199" y="79"/>
                    </a:moveTo>
                    <a:cubicBezTo>
                      <a:pt x="174" y="80"/>
                      <a:pt x="149" y="83"/>
                      <a:pt x="124" y="87"/>
                    </a:cubicBezTo>
                    <a:cubicBezTo>
                      <a:pt x="100" y="90"/>
                      <a:pt x="73" y="97"/>
                      <a:pt x="49" y="90"/>
                    </a:cubicBezTo>
                    <a:cubicBezTo>
                      <a:pt x="8" y="79"/>
                      <a:pt x="15" y="31"/>
                      <a:pt x="22" y="1"/>
                    </a:cubicBezTo>
                    <a:cubicBezTo>
                      <a:pt x="22" y="0"/>
                      <a:pt x="20" y="1"/>
                      <a:pt x="20" y="1"/>
                    </a:cubicBezTo>
                    <a:cubicBezTo>
                      <a:pt x="11" y="32"/>
                      <a:pt x="0" y="73"/>
                      <a:pt x="35" y="93"/>
                    </a:cubicBezTo>
                    <a:cubicBezTo>
                      <a:pt x="57" y="106"/>
                      <a:pt x="86" y="99"/>
                      <a:pt x="109" y="93"/>
                    </a:cubicBezTo>
                    <a:cubicBezTo>
                      <a:pt x="138" y="87"/>
                      <a:pt x="169" y="83"/>
                      <a:pt x="199" y="81"/>
                    </a:cubicBezTo>
                    <a:cubicBezTo>
                      <a:pt x="200" y="81"/>
                      <a:pt x="200" y="79"/>
                      <a:pt x="199" y="79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49"/>
              <p:cNvSpPr/>
              <p:nvPr/>
            </p:nvSpPr>
            <p:spPr>
              <a:xfrm>
                <a:off x="3620" y="2441"/>
                <a:ext cx="24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61" extrusionOk="0">
                    <a:moveTo>
                      <a:pt x="82" y="13"/>
                    </a:moveTo>
                    <a:cubicBezTo>
                      <a:pt x="58" y="0"/>
                      <a:pt x="25" y="13"/>
                      <a:pt x="1" y="18"/>
                    </a:cubicBezTo>
                    <a:cubicBezTo>
                      <a:pt x="1" y="19"/>
                      <a:pt x="0" y="20"/>
                      <a:pt x="1" y="19"/>
                    </a:cubicBezTo>
                    <a:cubicBezTo>
                      <a:pt x="25" y="15"/>
                      <a:pt x="52" y="8"/>
                      <a:pt x="75" y="18"/>
                    </a:cubicBezTo>
                    <a:cubicBezTo>
                      <a:pt x="93" y="25"/>
                      <a:pt x="102" y="44"/>
                      <a:pt x="110" y="60"/>
                    </a:cubicBezTo>
                    <a:cubicBezTo>
                      <a:pt x="110" y="61"/>
                      <a:pt x="113" y="60"/>
                      <a:pt x="112" y="59"/>
                    </a:cubicBezTo>
                    <a:cubicBezTo>
                      <a:pt x="109" y="40"/>
                      <a:pt x="100" y="22"/>
                      <a:pt x="82" y="13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49"/>
              <p:cNvSpPr/>
              <p:nvPr/>
            </p:nvSpPr>
            <p:spPr>
              <a:xfrm>
                <a:off x="3594" y="2456"/>
                <a:ext cx="9" cy="11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41" y="36"/>
                    </a:moveTo>
                    <a:cubicBezTo>
                      <a:pt x="41" y="39"/>
                      <a:pt x="40" y="42"/>
                      <a:pt x="38" y="44"/>
                    </a:cubicBezTo>
                    <a:cubicBezTo>
                      <a:pt x="37" y="47"/>
                      <a:pt x="34" y="49"/>
                      <a:pt x="31" y="50"/>
                    </a:cubicBezTo>
                    <a:cubicBezTo>
                      <a:pt x="28" y="51"/>
                      <a:pt x="25" y="52"/>
                      <a:pt x="20" y="52"/>
                    </a:cubicBezTo>
                    <a:cubicBezTo>
                      <a:pt x="15" y="52"/>
                      <a:pt x="11" y="51"/>
                      <a:pt x="8" y="49"/>
                    </a:cubicBezTo>
                    <a:cubicBezTo>
                      <a:pt x="6" y="48"/>
                      <a:pt x="4" y="46"/>
                      <a:pt x="3" y="44"/>
                    </a:cubicBezTo>
                    <a:cubicBezTo>
                      <a:pt x="1" y="42"/>
                      <a:pt x="0" y="39"/>
                      <a:pt x="0" y="37"/>
                    </a:cubicBezTo>
                    <a:cubicBezTo>
                      <a:pt x="0" y="36"/>
                      <a:pt x="1" y="35"/>
                      <a:pt x="2" y="34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6" y="33"/>
                      <a:pt x="7" y="33"/>
                      <a:pt x="8" y="34"/>
                    </a:cubicBezTo>
                    <a:cubicBezTo>
                      <a:pt x="8" y="34"/>
                      <a:pt x="9" y="35"/>
                      <a:pt x="10" y="37"/>
                    </a:cubicBezTo>
                    <a:cubicBezTo>
                      <a:pt x="10" y="38"/>
                      <a:pt x="11" y="40"/>
                      <a:pt x="12" y="41"/>
                    </a:cubicBezTo>
                    <a:cubicBezTo>
                      <a:pt x="12" y="42"/>
                      <a:pt x="13" y="43"/>
                      <a:pt x="15" y="44"/>
                    </a:cubicBezTo>
                    <a:cubicBezTo>
                      <a:pt x="16" y="44"/>
                      <a:pt x="18" y="45"/>
                      <a:pt x="20" y="45"/>
                    </a:cubicBezTo>
                    <a:cubicBezTo>
                      <a:pt x="23" y="45"/>
                      <a:pt x="26" y="44"/>
                      <a:pt x="28" y="42"/>
                    </a:cubicBezTo>
                    <a:cubicBezTo>
                      <a:pt x="29" y="41"/>
                      <a:pt x="30" y="39"/>
                      <a:pt x="30" y="37"/>
                    </a:cubicBezTo>
                    <a:cubicBezTo>
                      <a:pt x="30" y="35"/>
                      <a:pt x="30" y="34"/>
                      <a:pt x="29" y="33"/>
                    </a:cubicBezTo>
                    <a:cubicBezTo>
                      <a:pt x="28" y="32"/>
                      <a:pt x="27" y="31"/>
                      <a:pt x="25" y="31"/>
                    </a:cubicBezTo>
                    <a:cubicBezTo>
                      <a:pt x="23" y="30"/>
                      <a:pt x="21" y="30"/>
                      <a:pt x="18" y="29"/>
                    </a:cubicBezTo>
                    <a:cubicBezTo>
                      <a:pt x="15" y="28"/>
                      <a:pt x="12" y="27"/>
                      <a:pt x="9" y="26"/>
                    </a:cubicBezTo>
                    <a:cubicBezTo>
                      <a:pt x="7" y="25"/>
                      <a:pt x="5" y="23"/>
                      <a:pt x="3" y="21"/>
                    </a:cubicBezTo>
                    <a:cubicBezTo>
                      <a:pt x="2" y="19"/>
                      <a:pt x="1" y="17"/>
                      <a:pt x="1" y="14"/>
                    </a:cubicBezTo>
                    <a:cubicBezTo>
                      <a:pt x="1" y="11"/>
                      <a:pt x="2" y="9"/>
                      <a:pt x="4" y="7"/>
                    </a:cubicBezTo>
                    <a:cubicBezTo>
                      <a:pt x="5" y="4"/>
                      <a:pt x="7" y="3"/>
                      <a:pt x="10" y="2"/>
                    </a:cubicBezTo>
                    <a:cubicBezTo>
                      <a:pt x="13" y="0"/>
                      <a:pt x="16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1" y="2"/>
                      <a:pt x="33" y="3"/>
                      <a:pt x="34" y="4"/>
                    </a:cubicBezTo>
                    <a:cubicBezTo>
                      <a:pt x="36" y="5"/>
                      <a:pt x="37" y="7"/>
                      <a:pt x="37" y="8"/>
                    </a:cubicBezTo>
                    <a:cubicBezTo>
                      <a:pt x="38" y="9"/>
                      <a:pt x="38" y="11"/>
                      <a:pt x="38" y="12"/>
                    </a:cubicBezTo>
                    <a:cubicBezTo>
                      <a:pt x="38" y="13"/>
                      <a:pt x="38" y="14"/>
                      <a:pt x="37" y="15"/>
                    </a:cubicBezTo>
                    <a:cubicBezTo>
                      <a:pt x="36" y="16"/>
                      <a:pt x="35" y="17"/>
                      <a:pt x="34" y="17"/>
                    </a:cubicBezTo>
                    <a:cubicBezTo>
                      <a:pt x="33" y="17"/>
                      <a:pt x="32" y="17"/>
                      <a:pt x="31" y="16"/>
                    </a:cubicBezTo>
                    <a:cubicBezTo>
                      <a:pt x="31" y="15"/>
                      <a:pt x="30" y="14"/>
                      <a:pt x="29" y="13"/>
                    </a:cubicBezTo>
                    <a:cubicBezTo>
                      <a:pt x="28" y="11"/>
                      <a:pt x="27" y="10"/>
                      <a:pt x="26" y="9"/>
                    </a:cubicBezTo>
                    <a:cubicBezTo>
                      <a:pt x="25" y="8"/>
                      <a:pt x="22" y="7"/>
                      <a:pt x="20" y="7"/>
                    </a:cubicBezTo>
                    <a:cubicBezTo>
                      <a:pt x="17" y="7"/>
                      <a:pt x="15" y="8"/>
                      <a:pt x="13" y="9"/>
                    </a:cubicBezTo>
                    <a:cubicBezTo>
                      <a:pt x="12" y="10"/>
                      <a:pt x="11" y="11"/>
                      <a:pt x="11" y="13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2" y="16"/>
                      <a:pt x="13" y="17"/>
                      <a:pt x="14" y="18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8" y="19"/>
                      <a:pt x="19" y="20"/>
                      <a:pt x="22" y="20"/>
                    </a:cubicBezTo>
                    <a:cubicBezTo>
                      <a:pt x="25" y="21"/>
                      <a:pt x="27" y="21"/>
                      <a:pt x="29" y="22"/>
                    </a:cubicBezTo>
                    <a:cubicBezTo>
                      <a:pt x="32" y="23"/>
                      <a:pt x="34" y="24"/>
                      <a:pt x="35" y="25"/>
                    </a:cubicBezTo>
                    <a:cubicBezTo>
                      <a:pt x="37" y="26"/>
                      <a:pt x="38" y="28"/>
                      <a:pt x="39" y="30"/>
                    </a:cubicBezTo>
                    <a:cubicBezTo>
                      <a:pt x="40" y="31"/>
                      <a:pt x="41" y="34"/>
                      <a:pt x="41" y="36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9"/>
              <p:cNvSpPr/>
              <p:nvPr/>
            </p:nvSpPr>
            <p:spPr>
              <a:xfrm>
                <a:off x="3604" y="2456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49" h="52" extrusionOk="0">
                    <a:moveTo>
                      <a:pt x="25" y="0"/>
                    </a:moveTo>
                    <a:cubicBezTo>
                      <a:pt x="30" y="0"/>
                      <a:pt x="34" y="1"/>
                      <a:pt x="38" y="3"/>
                    </a:cubicBezTo>
                    <a:cubicBezTo>
                      <a:pt x="42" y="5"/>
                      <a:pt x="45" y="8"/>
                      <a:pt x="47" y="12"/>
                    </a:cubicBezTo>
                    <a:cubicBezTo>
                      <a:pt x="48" y="16"/>
                      <a:pt x="49" y="21"/>
                      <a:pt x="49" y="26"/>
                    </a:cubicBezTo>
                    <a:cubicBezTo>
                      <a:pt x="49" y="30"/>
                      <a:pt x="49" y="33"/>
                      <a:pt x="48" y="37"/>
                    </a:cubicBezTo>
                    <a:cubicBezTo>
                      <a:pt x="47" y="40"/>
                      <a:pt x="45" y="43"/>
                      <a:pt x="43" y="45"/>
                    </a:cubicBezTo>
                    <a:cubicBezTo>
                      <a:pt x="41" y="47"/>
                      <a:pt x="38" y="49"/>
                      <a:pt x="35" y="50"/>
                    </a:cubicBezTo>
                    <a:cubicBezTo>
                      <a:pt x="32" y="51"/>
                      <a:pt x="29" y="52"/>
                      <a:pt x="25" y="52"/>
                    </a:cubicBezTo>
                    <a:cubicBezTo>
                      <a:pt x="21" y="52"/>
                      <a:pt x="17" y="51"/>
                      <a:pt x="14" y="50"/>
                    </a:cubicBezTo>
                    <a:cubicBezTo>
                      <a:pt x="11" y="49"/>
                      <a:pt x="8" y="47"/>
                      <a:pt x="6" y="45"/>
                    </a:cubicBezTo>
                    <a:cubicBezTo>
                      <a:pt x="4" y="42"/>
                      <a:pt x="3" y="40"/>
                      <a:pt x="2" y="36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2"/>
                      <a:pt x="0" y="18"/>
                      <a:pt x="2" y="15"/>
                    </a:cubicBezTo>
                    <a:cubicBezTo>
                      <a:pt x="3" y="12"/>
                      <a:pt x="4" y="9"/>
                      <a:pt x="6" y="7"/>
                    </a:cubicBezTo>
                    <a:cubicBezTo>
                      <a:pt x="9" y="5"/>
                      <a:pt x="11" y="3"/>
                      <a:pt x="14" y="2"/>
                    </a:cubicBezTo>
                    <a:cubicBezTo>
                      <a:pt x="17" y="0"/>
                      <a:pt x="21" y="0"/>
                      <a:pt x="25" y="0"/>
                    </a:cubicBezTo>
                    <a:close/>
                    <a:moveTo>
                      <a:pt x="39" y="26"/>
                    </a:moveTo>
                    <a:cubicBezTo>
                      <a:pt x="39" y="22"/>
                      <a:pt x="38" y="19"/>
                      <a:pt x="37" y="16"/>
                    </a:cubicBezTo>
                    <a:cubicBezTo>
                      <a:pt x="36" y="13"/>
                      <a:pt x="34" y="11"/>
                      <a:pt x="32" y="10"/>
                    </a:cubicBezTo>
                    <a:cubicBezTo>
                      <a:pt x="30" y="9"/>
                      <a:pt x="27" y="8"/>
                      <a:pt x="25" y="8"/>
                    </a:cubicBezTo>
                    <a:cubicBezTo>
                      <a:pt x="22" y="8"/>
                      <a:pt x="21" y="8"/>
                      <a:pt x="19" y="9"/>
                    </a:cubicBezTo>
                    <a:cubicBezTo>
                      <a:pt x="17" y="10"/>
                      <a:pt x="16" y="11"/>
                      <a:pt x="14" y="12"/>
                    </a:cubicBezTo>
                    <a:cubicBezTo>
                      <a:pt x="13" y="14"/>
                      <a:pt x="12" y="16"/>
                      <a:pt x="11" y="18"/>
                    </a:cubicBezTo>
                    <a:cubicBezTo>
                      <a:pt x="11" y="20"/>
                      <a:pt x="10" y="23"/>
                      <a:pt x="10" y="26"/>
                    </a:cubicBezTo>
                    <a:cubicBezTo>
                      <a:pt x="10" y="29"/>
                      <a:pt x="11" y="31"/>
                      <a:pt x="11" y="34"/>
                    </a:cubicBezTo>
                    <a:cubicBezTo>
                      <a:pt x="12" y="36"/>
                      <a:pt x="13" y="38"/>
                      <a:pt x="14" y="39"/>
                    </a:cubicBezTo>
                    <a:cubicBezTo>
                      <a:pt x="16" y="41"/>
                      <a:pt x="17" y="42"/>
                      <a:pt x="19" y="43"/>
                    </a:cubicBezTo>
                    <a:cubicBezTo>
                      <a:pt x="21" y="44"/>
                      <a:pt x="23" y="44"/>
                      <a:pt x="25" y="44"/>
                    </a:cubicBezTo>
                    <a:cubicBezTo>
                      <a:pt x="27" y="44"/>
                      <a:pt x="30" y="43"/>
                      <a:pt x="32" y="42"/>
                    </a:cubicBezTo>
                    <a:cubicBezTo>
                      <a:pt x="34" y="41"/>
                      <a:pt x="36" y="39"/>
                      <a:pt x="37" y="36"/>
                    </a:cubicBezTo>
                    <a:cubicBezTo>
                      <a:pt x="38" y="33"/>
                      <a:pt x="39" y="30"/>
                      <a:pt x="39" y="26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9"/>
              <p:cNvSpPr/>
              <p:nvPr/>
            </p:nvSpPr>
            <p:spPr>
              <a:xfrm>
                <a:off x="3615" y="2456"/>
                <a:ext cx="10" cy="11"/>
              </a:xfrm>
              <a:custGeom>
                <a:avLst/>
                <a:gdLst/>
                <a:ahLst/>
                <a:cxnLst/>
                <a:rect l="l" t="t" r="r" b="b"/>
                <a:pathLst>
                  <a:path w="47" h="52" extrusionOk="0">
                    <a:moveTo>
                      <a:pt x="36" y="46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8"/>
                      <a:pt x="9" y="50"/>
                      <a:pt x="8" y="51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4" y="52"/>
                      <a:pt x="2" y="52"/>
                      <a:pt x="1" y="51"/>
                    </a:cubicBezTo>
                    <a:cubicBezTo>
                      <a:pt x="0" y="50"/>
                      <a:pt x="0" y="49"/>
                      <a:pt x="0" y="47"/>
                    </a:cubicBezTo>
                    <a:cubicBezTo>
                      <a:pt x="0" y="47"/>
                      <a:pt x="0" y="46"/>
                      <a:pt x="0" y="45"/>
                    </a:cubicBezTo>
                    <a:cubicBezTo>
                      <a:pt x="0" y="45"/>
                      <a:pt x="1" y="44"/>
                      <a:pt x="1" y="4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8"/>
                      <a:pt x="15" y="7"/>
                      <a:pt x="16" y="6"/>
                    </a:cubicBezTo>
                    <a:cubicBezTo>
                      <a:pt x="16" y="5"/>
                      <a:pt x="17" y="4"/>
                      <a:pt x="17" y="3"/>
                    </a:cubicBezTo>
                    <a:cubicBezTo>
                      <a:pt x="18" y="2"/>
                      <a:pt x="19" y="1"/>
                      <a:pt x="20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5" y="0"/>
                      <a:pt x="26" y="0"/>
                      <a:pt x="27" y="1"/>
                    </a:cubicBezTo>
                    <a:cubicBezTo>
                      <a:pt x="28" y="1"/>
                      <a:pt x="28" y="2"/>
                      <a:pt x="29" y="3"/>
                    </a:cubicBezTo>
                    <a:cubicBezTo>
                      <a:pt x="30" y="4"/>
                      <a:pt x="30" y="4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4"/>
                      <a:pt x="47" y="46"/>
                      <a:pt x="47" y="47"/>
                    </a:cubicBezTo>
                    <a:cubicBezTo>
                      <a:pt x="47" y="49"/>
                      <a:pt x="46" y="50"/>
                      <a:pt x="45" y="51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1" y="52"/>
                      <a:pt x="40" y="52"/>
                      <a:pt x="40" y="52"/>
                    </a:cubicBezTo>
                    <a:cubicBezTo>
                      <a:pt x="39" y="51"/>
                      <a:pt x="39" y="51"/>
                      <a:pt x="38" y="50"/>
                    </a:cubicBezTo>
                    <a:cubicBezTo>
                      <a:pt x="38" y="50"/>
                      <a:pt x="37" y="49"/>
                      <a:pt x="37" y="48"/>
                    </a:cubicBezTo>
                    <a:cubicBezTo>
                      <a:pt x="37" y="47"/>
                      <a:pt x="36" y="46"/>
                      <a:pt x="36" y="46"/>
                    </a:cubicBezTo>
                    <a:close/>
                    <a:moveTo>
                      <a:pt x="16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23" y="11"/>
                      <a:pt x="23" y="11"/>
                      <a:pt x="23" y="11"/>
                    </a:cubicBez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9"/>
              <p:cNvSpPr/>
              <p:nvPr/>
            </p:nvSpPr>
            <p:spPr>
              <a:xfrm>
                <a:off x="3627" y="2456"/>
                <a:ext cx="8" cy="11"/>
              </a:xfrm>
              <a:custGeom>
                <a:avLst/>
                <a:gdLst/>
                <a:ahLst/>
                <a:cxnLst/>
                <a:rect l="l" t="t" r="r" b="b"/>
                <a:pathLst>
                  <a:path w="39" h="51" extrusionOk="0">
                    <a:moveTo>
                      <a:pt x="20" y="31"/>
                    </a:move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7"/>
                      <a:pt x="10" y="48"/>
                      <a:pt x="9" y="50"/>
                    </a:cubicBezTo>
                    <a:cubicBezTo>
                      <a:pt x="8" y="51"/>
                      <a:pt x="7" y="51"/>
                      <a:pt x="5" y="51"/>
                    </a:cubicBezTo>
                    <a:cubicBezTo>
                      <a:pt x="4" y="51"/>
                      <a:pt x="3" y="51"/>
                      <a:pt x="2" y="50"/>
                    </a:cubicBezTo>
                    <a:cubicBezTo>
                      <a:pt x="1" y="48"/>
                      <a:pt x="0" y="47"/>
                      <a:pt x="0" y="4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1" y="1"/>
                      <a:pt x="33" y="2"/>
                      <a:pt x="34" y="3"/>
                    </a:cubicBezTo>
                    <a:cubicBezTo>
                      <a:pt x="36" y="5"/>
                      <a:pt x="37" y="6"/>
                      <a:pt x="38" y="8"/>
                    </a:cubicBezTo>
                    <a:cubicBezTo>
                      <a:pt x="39" y="10"/>
                      <a:pt x="39" y="12"/>
                      <a:pt x="39" y="15"/>
                    </a:cubicBezTo>
                    <a:cubicBezTo>
                      <a:pt x="39" y="20"/>
                      <a:pt x="37" y="24"/>
                      <a:pt x="34" y="27"/>
                    </a:cubicBezTo>
                    <a:cubicBezTo>
                      <a:pt x="31" y="29"/>
                      <a:pt x="26" y="31"/>
                      <a:pt x="20" y="31"/>
                    </a:cubicBezTo>
                    <a:close/>
                    <a:moveTo>
                      <a:pt x="18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0" y="23"/>
                      <a:pt x="22" y="23"/>
                      <a:pt x="24" y="22"/>
                    </a:cubicBezTo>
                    <a:cubicBezTo>
                      <a:pt x="25" y="22"/>
                      <a:pt x="26" y="21"/>
                      <a:pt x="27" y="20"/>
                    </a:cubicBezTo>
                    <a:cubicBezTo>
                      <a:pt x="28" y="18"/>
                      <a:pt x="29" y="17"/>
                      <a:pt x="29" y="15"/>
                    </a:cubicBezTo>
                    <a:cubicBezTo>
                      <a:pt x="29" y="13"/>
                      <a:pt x="28" y="11"/>
                      <a:pt x="27" y="10"/>
                    </a:cubicBezTo>
                    <a:cubicBezTo>
                      <a:pt x="25" y="8"/>
                      <a:pt x="22" y="7"/>
                      <a:pt x="18" y="7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9"/>
              <p:cNvSpPr/>
              <p:nvPr/>
            </p:nvSpPr>
            <p:spPr>
              <a:xfrm>
                <a:off x="3575" y="2477"/>
                <a:ext cx="1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0" y="14"/>
                    </a:moveTo>
                    <a:cubicBezTo>
                      <a:pt x="49" y="0"/>
                      <a:pt x="32" y="1"/>
                      <a:pt x="20" y="10"/>
                    </a:cubicBezTo>
                    <a:cubicBezTo>
                      <a:pt x="12" y="16"/>
                      <a:pt x="5" y="26"/>
                      <a:pt x="4" y="35"/>
                    </a:cubicBezTo>
                    <a:cubicBezTo>
                      <a:pt x="0" y="59"/>
                      <a:pt x="28" y="68"/>
                      <a:pt x="46" y="62"/>
                    </a:cubicBezTo>
                    <a:cubicBezTo>
                      <a:pt x="67" y="54"/>
                      <a:pt x="74" y="31"/>
                      <a:pt x="60" y="14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9"/>
              <p:cNvSpPr/>
              <p:nvPr/>
            </p:nvSpPr>
            <p:spPr>
              <a:xfrm>
                <a:off x="3576" y="2478"/>
                <a:ext cx="13" cy="11"/>
              </a:xfrm>
              <a:custGeom>
                <a:avLst/>
                <a:gdLst/>
                <a:ahLst/>
                <a:cxnLst/>
                <a:rect l="l" t="t" r="r" b="b"/>
                <a:pathLst>
                  <a:path w="59" h="54" extrusionOk="0">
                    <a:moveTo>
                      <a:pt x="40" y="49"/>
                    </a:moveTo>
                    <a:cubicBezTo>
                      <a:pt x="28" y="54"/>
                      <a:pt x="10" y="50"/>
                      <a:pt x="4" y="37"/>
                    </a:cubicBezTo>
                    <a:cubicBezTo>
                      <a:pt x="0" y="31"/>
                      <a:pt x="2" y="23"/>
                      <a:pt x="5" y="16"/>
                    </a:cubicBezTo>
                    <a:cubicBezTo>
                      <a:pt x="16" y="3"/>
                      <a:pt x="34" y="0"/>
                      <a:pt x="47" y="13"/>
                    </a:cubicBezTo>
                    <a:cubicBezTo>
                      <a:pt x="59" y="24"/>
                      <a:pt x="56" y="43"/>
                      <a:pt x="40" y="49"/>
                    </a:cubicBezTo>
                  </a:path>
                </a:pathLst>
              </a:custGeom>
              <a:solidFill>
                <a:srgbClr val="FAF6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49"/>
              <p:cNvSpPr/>
              <p:nvPr/>
            </p:nvSpPr>
            <p:spPr>
              <a:xfrm>
                <a:off x="3577" y="2481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5" extrusionOk="0">
                    <a:moveTo>
                      <a:pt x="27" y="35"/>
                    </a:move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moveTo>
                      <a:pt x="38" y="33"/>
                    </a:moveTo>
                    <a:cubicBezTo>
                      <a:pt x="35" y="34"/>
                      <a:pt x="31" y="35"/>
                      <a:pt x="28" y="35"/>
                    </a:cubicBezTo>
                    <a:cubicBezTo>
                      <a:pt x="31" y="35"/>
                      <a:pt x="35" y="34"/>
                      <a:pt x="38" y="33"/>
                    </a:cubicBezTo>
                    <a:moveTo>
                      <a:pt x="2" y="23"/>
                    </a:moveTo>
                    <a:cubicBezTo>
                      <a:pt x="2" y="23"/>
                      <a:pt x="2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moveTo>
                      <a:pt x="2" y="21"/>
                    </a:moveTo>
                    <a:cubicBezTo>
                      <a:pt x="2" y="21"/>
                      <a:pt x="2" y="22"/>
                      <a:pt x="2" y="22"/>
                    </a:cubicBezTo>
                    <a:cubicBezTo>
                      <a:pt x="2" y="22"/>
                      <a:pt x="2" y="21"/>
                      <a:pt x="2" y="21"/>
                    </a:cubicBezTo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0" y="9"/>
                      <a:pt x="1" y="4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49"/>
              <p:cNvSpPr/>
              <p:nvPr/>
            </p:nvSpPr>
            <p:spPr>
              <a:xfrm>
                <a:off x="3577" y="2479"/>
                <a:ext cx="11" cy="10"/>
              </a:xfrm>
              <a:custGeom>
                <a:avLst/>
                <a:gdLst/>
                <a:ahLst/>
                <a:cxnLst/>
                <a:rect l="l" t="t" r="r" b="b"/>
                <a:pathLst>
                  <a:path w="52" h="46" extrusionOk="0">
                    <a:moveTo>
                      <a:pt x="22" y="0"/>
                    </a:moveTo>
                    <a:cubicBezTo>
                      <a:pt x="20" y="0"/>
                      <a:pt x="18" y="1"/>
                      <a:pt x="17" y="1"/>
                    </a:cubicBezTo>
                    <a:cubicBezTo>
                      <a:pt x="14" y="3"/>
                      <a:pt x="12" y="5"/>
                      <a:pt x="9" y="6"/>
                    </a:cubicBezTo>
                    <a:cubicBezTo>
                      <a:pt x="7" y="7"/>
                      <a:pt x="5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5"/>
                      <a:pt x="0" y="20"/>
                      <a:pt x="0" y="24"/>
                    </a:cubicBezTo>
                    <a:cubicBezTo>
                      <a:pt x="0" y="27"/>
                      <a:pt x="0" y="30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7" y="42"/>
                      <a:pt x="1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8" y="46"/>
                    </a:cubicBezTo>
                    <a:cubicBezTo>
                      <a:pt x="31" y="46"/>
                      <a:pt x="35" y="45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7" y="40"/>
                      <a:pt x="52" y="32"/>
                      <a:pt x="52" y="24"/>
                    </a:cubicBezTo>
                    <a:cubicBezTo>
                      <a:pt x="52" y="18"/>
                      <a:pt x="50" y="12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6"/>
                      <a:pt x="41" y="4"/>
                      <a:pt x="39" y="3"/>
                    </a:cubicBezTo>
                    <a:cubicBezTo>
                      <a:pt x="40" y="4"/>
                      <a:pt x="40" y="5"/>
                      <a:pt x="41" y="6"/>
                    </a:cubicBezTo>
                    <a:cubicBezTo>
                      <a:pt x="43" y="9"/>
                      <a:pt x="43" y="14"/>
                      <a:pt x="42" y="18"/>
                    </a:cubicBezTo>
                    <a:cubicBezTo>
                      <a:pt x="41" y="21"/>
                      <a:pt x="40" y="23"/>
                      <a:pt x="38" y="25"/>
                    </a:cubicBezTo>
                    <a:cubicBezTo>
                      <a:pt x="35" y="27"/>
                      <a:pt x="32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4" y="29"/>
                      <a:pt x="20" y="28"/>
                      <a:pt x="17" y="25"/>
                    </a:cubicBezTo>
                    <a:cubicBezTo>
                      <a:pt x="15" y="22"/>
                      <a:pt x="14" y="22"/>
                      <a:pt x="13" y="18"/>
                    </a:cubicBezTo>
                    <a:cubicBezTo>
                      <a:pt x="12" y="16"/>
                      <a:pt x="13" y="13"/>
                      <a:pt x="13" y="11"/>
                    </a:cubicBezTo>
                    <a:cubicBezTo>
                      <a:pt x="14" y="6"/>
                      <a:pt x="18" y="2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2DF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49"/>
              <p:cNvSpPr/>
              <p:nvPr/>
            </p:nvSpPr>
            <p:spPr>
              <a:xfrm>
                <a:off x="3576" y="2448"/>
                <a:ext cx="10" cy="11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31" y="7"/>
                    </a:moveTo>
                    <a:cubicBezTo>
                      <a:pt x="18" y="0"/>
                      <a:pt x="3" y="12"/>
                      <a:pt x="2" y="24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0" y="48"/>
                      <a:pt x="22" y="48"/>
                      <a:pt x="33" y="42"/>
                    </a:cubicBezTo>
                    <a:cubicBezTo>
                      <a:pt x="46" y="34"/>
                      <a:pt x="43" y="15"/>
                      <a:pt x="31" y="7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9"/>
              <p:cNvSpPr/>
              <p:nvPr/>
            </p:nvSpPr>
            <p:spPr>
              <a:xfrm>
                <a:off x="3576" y="2451"/>
                <a:ext cx="8" cy="7"/>
              </a:xfrm>
              <a:custGeom>
                <a:avLst/>
                <a:gdLst/>
                <a:ahLst/>
                <a:cxnLst/>
                <a:rect l="l" t="t" r="r" b="b"/>
                <a:pathLst>
                  <a:path w="38" h="32" extrusionOk="0">
                    <a:moveTo>
                      <a:pt x="28" y="28"/>
                    </a:moveTo>
                    <a:cubicBezTo>
                      <a:pt x="19" y="32"/>
                      <a:pt x="9" y="29"/>
                      <a:pt x="5" y="20"/>
                    </a:cubicBezTo>
                    <a:cubicBezTo>
                      <a:pt x="0" y="8"/>
                      <a:pt x="12" y="2"/>
                      <a:pt x="23" y="0"/>
                    </a:cubicBezTo>
                    <a:cubicBezTo>
                      <a:pt x="25" y="0"/>
                      <a:pt x="27" y="1"/>
                      <a:pt x="29" y="3"/>
                    </a:cubicBezTo>
                    <a:cubicBezTo>
                      <a:pt x="38" y="9"/>
                      <a:pt x="38" y="23"/>
                      <a:pt x="28" y="28"/>
                    </a:cubicBezTo>
                  </a:path>
                </a:pathLst>
              </a:custGeom>
              <a:solidFill>
                <a:srgbClr val="FAF6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49"/>
              <p:cNvSpPr/>
              <p:nvPr/>
            </p:nvSpPr>
            <p:spPr>
              <a:xfrm>
                <a:off x="3574" y="2445"/>
                <a:ext cx="7" cy="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3" extrusionOk="0">
                    <a:moveTo>
                      <a:pt x="21" y="5"/>
                    </a:moveTo>
                    <a:cubicBezTo>
                      <a:pt x="13" y="0"/>
                      <a:pt x="2" y="8"/>
                      <a:pt x="1" y="17"/>
                    </a:cubicBezTo>
                    <a:cubicBezTo>
                      <a:pt x="1" y="18"/>
                      <a:pt x="1" y="19"/>
                      <a:pt x="1" y="21"/>
                    </a:cubicBezTo>
                    <a:cubicBezTo>
                      <a:pt x="0" y="33"/>
                      <a:pt x="15" y="33"/>
                      <a:pt x="23" y="28"/>
                    </a:cubicBezTo>
                    <a:cubicBezTo>
                      <a:pt x="32" y="23"/>
                      <a:pt x="30" y="10"/>
                      <a:pt x="21" y="5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49"/>
              <p:cNvSpPr/>
              <p:nvPr/>
            </p:nvSpPr>
            <p:spPr>
              <a:xfrm>
                <a:off x="3574" y="2446"/>
                <a:ext cx="6" cy="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3" extrusionOk="0">
                    <a:moveTo>
                      <a:pt x="19" y="20"/>
                    </a:moveTo>
                    <a:cubicBezTo>
                      <a:pt x="13" y="23"/>
                      <a:pt x="6" y="21"/>
                      <a:pt x="3" y="14"/>
                    </a:cubicBezTo>
                    <a:cubicBezTo>
                      <a:pt x="0" y="6"/>
                      <a:pt x="8" y="2"/>
                      <a:pt x="15" y="0"/>
                    </a:cubicBezTo>
                    <a:cubicBezTo>
                      <a:pt x="17" y="1"/>
                      <a:pt x="18" y="1"/>
                      <a:pt x="20" y="2"/>
                    </a:cubicBezTo>
                    <a:cubicBezTo>
                      <a:pt x="26" y="7"/>
                      <a:pt x="26" y="16"/>
                      <a:pt x="19" y="20"/>
                    </a:cubicBezTo>
                  </a:path>
                </a:pathLst>
              </a:custGeom>
              <a:solidFill>
                <a:srgbClr val="FAF6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49"/>
              <p:cNvSpPr/>
              <p:nvPr/>
            </p:nvSpPr>
            <p:spPr>
              <a:xfrm>
                <a:off x="3575" y="2447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11" y="1"/>
                    </a:moveTo>
                    <a:cubicBezTo>
                      <a:pt x="9" y="0"/>
                      <a:pt x="7" y="2"/>
                      <a:pt x="5" y="3"/>
                    </a:cubicBezTo>
                    <a:cubicBezTo>
                      <a:pt x="4" y="5"/>
                      <a:pt x="0" y="10"/>
                      <a:pt x="3" y="11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6" y="9"/>
                      <a:pt x="6" y="7"/>
                      <a:pt x="7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2" y="1"/>
                      <a:pt x="11" y="1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49"/>
              <p:cNvSpPr/>
              <p:nvPr/>
            </p:nvSpPr>
            <p:spPr>
              <a:xfrm>
                <a:off x="3577" y="2452"/>
                <a:ext cx="3" cy="3"/>
              </a:xfrm>
              <a:custGeom>
                <a:avLst/>
                <a:gdLst/>
                <a:ahLst/>
                <a:cxnLst/>
                <a:rect l="l" t="t" r="r" b="b"/>
                <a:pathLst>
                  <a:path w="13" h="17" extrusionOk="0">
                    <a:moveTo>
                      <a:pt x="13" y="0"/>
                    </a:moveTo>
                    <a:cubicBezTo>
                      <a:pt x="9" y="1"/>
                      <a:pt x="6" y="3"/>
                      <a:pt x="4" y="6"/>
                    </a:cubicBezTo>
                    <a:cubicBezTo>
                      <a:pt x="2" y="9"/>
                      <a:pt x="0" y="15"/>
                      <a:pt x="4" y="16"/>
                    </a:cubicBezTo>
                    <a:cubicBezTo>
                      <a:pt x="5" y="17"/>
                      <a:pt x="6" y="16"/>
                      <a:pt x="6" y="15"/>
                    </a:cubicBezTo>
                    <a:cubicBezTo>
                      <a:pt x="9" y="10"/>
                      <a:pt x="7" y="5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49"/>
              <p:cNvSpPr/>
              <p:nvPr/>
            </p:nvSpPr>
            <p:spPr>
              <a:xfrm>
                <a:off x="3578" y="2456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49"/>
              <p:cNvSpPr/>
              <p:nvPr/>
            </p:nvSpPr>
            <p:spPr>
              <a:xfrm>
                <a:off x="3572" y="247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54" extrusionOk="0">
                    <a:moveTo>
                      <a:pt x="34" y="2"/>
                    </a:moveTo>
                    <a:cubicBezTo>
                      <a:pt x="28" y="0"/>
                      <a:pt x="21" y="0"/>
                      <a:pt x="16" y="3"/>
                    </a:cubicBezTo>
                    <a:cubicBezTo>
                      <a:pt x="11" y="7"/>
                      <a:pt x="8" y="11"/>
                      <a:pt x="6" y="16"/>
                    </a:cubicBezTo>
                    <a:cubicBezTo>
                      <a:pt x="1" y="25"/>
                      <a:pt x="0" y="36"/>
                      <a:pt x="9" y="43"/>
                    </a:cubicBezTo>
                    <a:cubicBezTo>
                      <a:pt x="23" y="54"/>
                      <a:pt x="42" y="46"/>
                      <a:pt x="49" y="32"/>
                    </a:cubicBezTo>
                    <a:cubicBezTo>
                      <a:pt x="56" y="20"/>
                      <a:pt x="46" y="6"/>
                      <a:pt x="34" y="2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49"/>
              <p:cNvSpPr/>
              <p:nvPr/>
            </p:nvSpPr>
            <p:spPr>
              <a:xfrm>
                <a:off x="3573" y="2471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41" h="39" extrusionOk="0">
                    <a:moveTo>
                      <a:pt x="39" y="22"/>
                    </a:moveTo>
                    <a:cubicBezTo>
                      <a:pt x="37" y="37"/>
                      <a:pt x="20" y="39"/>
                      <a:pt x="9" y="33"/>
                    </a:cubicBezTo>
                    <a:cubicBezTo>
                      <a:pt x="2" y="30"/>
                      <a:pt x="0" y="24"/>
                      <a:pt x="1" y="17"/>
                    </a:cubicBezTo>
                    <a:cubicBezTo>
                      <a:pt x="3" y="12"/>
                      <a:pt x="5" y="6"/>
                      <a:pt x="10" y="3"/>
                    </a:cubicBezTo>
                    <a:cubicBezTo>
                      <a:pt x="15" y="0"/>
                      <a:pt x="21" y="0"/>
                      <a:pt x="26" y="2"/>
                    </a:cubicBezTo>
                    <a:cubicBezTo>
                      <a:pt x="34" y="4"/>
                      <a:pt x="41" y="13"/>
                      <a:pt x="39" y="22"/>
                    </a:cubicBezTo>
                  </a:path>
                </a:pathLst>
              </a:custGeom>
              <a:solidFill>
                <a:srgbClr val="FAF6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49"/>
              <p:cNvSpPr/>
              <p:nvPr/>
            </p:nvSpPr>
            <p:spPr>
              <a:xfrm>
                <a:off x="3572" y="2473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4" h="22" extrusionOk="0">
                    <a:moveTo>
                      <a:pt x="14" y="0"/>
                    </a:moveTo>
                    <a:cubicBezTo>
                      <a:pt x="6" y="3"/>
                      <a:pt x="0" y="15"/>
                      <a:pt x="9" y="21"/>
                    </a:cubicBezTo>
                    <a:cubicBezTo>
                      <a:pt x="10" y="22"/>
                      <a:pt x="11" y="20"/>
                      <a:pt x="11" y="19"/>
                    </a:cubicBezTo>
                    <a:cubicBezTo>
                      <a:pt x="11" y="13"/>
                      <a:pt x="8" y="5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49"/>
              <p:cNvSpPr/>
              <p:nvPr/>
            </p:nvSpPr>
            <p:spPr>
              <a:xfrm>
                <a:off x="3575" y="2478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3" y="0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49"/>
              <p:cNvSpPr/>
              <p:nvPr/>
            </p:nvSpPr>
            <p:spPr>
              <a:xfrm>
                <a:off x="3597" y="242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54" extrusionOk="0">
                    <a:moveTo>
                      <a:pt x="34" y="2"/>
                    </a:moveTo>
                    <a:cubicBezTo>
                      <a:pt x="28" y="0"/>
                      <a:pt x="22" y="0"/>
                      <a:pt x="16" y="4"/>
                    </a:cubicBezTo>
                    <a:cubicBezTo>
                      <a:pt x="11" y="7"/>
                      <a:pt x="8" y="11"/>
                      <a:pt x="7" y="16"/>
                    </a:cubicBezTo>
                    <a:cubicBezTo>
                      <a:pt x="1" y="25"/>
                      <a:pt x="0" y="36"/>
                      <a:pt x="9" y="44"/>
                    </a:cubicBezTo>
                    <a:cubicBezTo>
                      <a:pt x="23" y="54"/>
                      <a:pt x="42" y="46"/>
                      <a:pt x="50" y="33"/>
                    </a:cubicBezTo>
                    <a:cubicBezTo>
                      <a:pt x="56" y="20"/>
                      <a:pt x="46" y="6"/>
                      <a:pt x="34" y="2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49"/>
              <p:cNvSpPr/>
              <p:nvPr/>
            </p:nvSpPr>
            <p:spPr>
              <a:xfrm>
                <a:off x="3598" y="2429"/>
                <a:ext cx="9" cy="8"/>
              </a:xfrm>
              <a:custGeom>
                <a:avLst/>
                <a:gdLst/>
                <a:ahLst/>
                <a:cxnLst/>
                <a:rect l="l" t="t" r="r" b="b"/>
                <a:pathLst>
                  <a:path w="41" h="39" extrusionOk="0">
                    <a:moveTo>
                      <a:pt x="40" y="22"/>
                    </a:moveTo>
                    <a:cubicBezTo>
                      <a:pt x="38" y="37"/>
                      <a:pt x="20" y="39"/>
                      <a:pt x="9" y="34"/>
                    </a:cubicBezTo>
                    <a:cubicBezTo>
                      <a:pt x="2" y="30"/>
                      <a:pt x="0" y="24"/>
                      <a:pt x="1" y="17"/>
                    </a:cubicBezTo>
                    <a:cubicBezTo>
                      <a:pt x="3" y="12"/>
                      <a:pt x="5" y="7"/>
                      <a:pt x="11" y="3"/>
                    </a:cubicBezTo>
                    <a:cubicBezTo>
                      <a:pt x="15" y="0"/>
                      <a:pt x="21" y="0"/>
                      <a:pt x="26" y="2"/>
                    </a:cubicBezTo>
                    <a:cubicBezTo>
                      <a:pt x="34" y="5"/>
                      <a:pt x="41" y="13"/>
                      <a:pt x="40" y="22"/>
                    </a:cubicBezTo>
                  </a:path>
                </a:pathLst>
              </a:custGeom>
              <a:solidFill>
                <a:srgbClr val="FAF6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49"/>
              <p:cNvSpPr/>
              <p:nvPr/>
            </p:nvSpPr>
            <p:spPr>
              <a:xfrm>
                <a:off x="3577" y="2455"/>
                <a:ext cx="6" cy="2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14" y="9"/>
                    </a:move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moveTo>
                      <a:pt x="22" y="8"/>
                    </a:moveTo>
                    <a:cubicBezTo>
                      <a:pt x="19" y="8"/>
                      <a:pt x="17" y="9"/>
                      <a:pt x="15" y="9"/>
                    </a:cubicBezTo>
                    <a:cubicBezTo>
                      <a:pt x="17" y="9"/>
                      <a:pt x="19" y="8"/>
                      <a:pt x="22" y="8"/>
                    </a:cubicBezTo>
                    <a:moveTo>
                      <a:pt x="22" y="7"/>
                    </a:moveTo>
                    <a:cubicBezTo>
                      <a:pt x="22" y="7"/>
                      <a:pt x="22" y="7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moveTo>
                      <a:pt x="23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moveTo>
                      <a:pt x="23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moveTo>
                      <a:pt x="23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moveTo>
                      <a:pt x="24" y="7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moveTo>
                      <a:pt x="24" y="6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moveTo>
                      <a:pt x="24" y="6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moveTo>
                      <a:pt x="24" y="6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moveTo>
                      <a:pt x="25" y="6"/>
                    </a:moveTo>
                    <a:cubicBezTo>
                      <a:pt x="25" y="6"/>
                      <a:pt x="24" y="6"/>
                      <a:pt x="24" y="6"/>
                    </a:cubicBezTo>
                    <a:cubicBezTo>
                      <a:pt x="24" y="6"/>
                      <a:pt x="25" y="6"/>
                      <a:pt x="25" y="6"/>
                    </a:cubicBezTo>
                    <a:moveTo>
                      <a:pt x="25" y="5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5"/>
                    </a:cubicBezTo>
                    <a:moveTo>
                      <a:pt x="26" y="5"/>
                    </a:moveTo>
                    <a:cubicBezTo>
                      <a:pt x="26" y="5"/>
                      <a:pt x="25" y="5"/>
                      <a:pt x="25" y="5"/>
                    </a:cubicBezTo>
                    <a:cubicBezTo>
                      <a:pt x="25" y="5"/>
                      <a:pt x="26" y="5"/>
                      <a:pt x="26" y="5"/>
                    </a:cubicBezTo>
                    <a:moveTo>
                      <a:pt x="26" y="5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moveTo>
                      <a:pt x="26" y="5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moveTo>
                      <a:pt x="26" y="5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moveTo>
                      <a:pt x="27" y="4"/>
                    </a:moveTo>
                    <a:cubicBezTo>
                      <a:pt x="27" y="4"/>
                      <a:pt x="26" y="4"/>
                      <a:pt x="26" y="5"/>
                    </a:cubicBezTo>
                    <a:cubicBezTo>
                      <a:pt x="26" y="4"/>
                      <a:pt x="27" y="4"/>
                      <a:pt x="27" y="4"/>
                    </a:cubicBezTo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moveTo>
                      <a:pt x="27" y="3"/>
                    </a:moveTo>
                    <a:cubicBezTo>
                      <a:pt x="27" y="3"/>
                      <a:pt x="27" y="3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moveTo>
                      <a:pt x="28" y="3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49"/>
              <p:cNvSpPr/>
              <p:nvPr/>
            </p:nvSpPr>
            <p:spPr>
              <a:xfrm>
                <a:off x="3577" y="2451"/>
                <a:ext cx="7" cy="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0" extrusionOk="0">
                    <a:moveTo>
                      <a:pt x="7" y="25"/>
                    </a:moveTo>
                    <a:cubicBezTo>
                      <a:pt x="5" y="25"/>
                      <a:pt x="7" y="23"/>
                      <a:pt x="8" y="23"/>
                    </a:cubicBezTo>
                    <a:cubicBezTo>
                      <a:pt x="9" y="23"/>
                      <a:pt x="8" y="25"/>
                      <a:pt x="7" y="25"/>
                    </a:cubicBezTo>
                    <a:moveTo>
                      <a:pt x="19" y="0"/>
                    </a:moveTo>
                    <a:cubicBezTo>
                      <a:pt x="10" y="1"/>
                      <a:pt x="0" y="6"/>
                      <a:pt x="0" y="15"/>
                    </a:cubicBezTo>
                    <a:cubicBezTo>
                      <a:pt x="0" y="17"/>
                      <a:pt x="0" y="18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4" y="27"/>
                      <a:pt x="9" y="30"/>
                      <a:pt x="15" y="30"/>
                    </a:cubicBezTo>
                    <a:cubicBezTo>
                      <a:pt x="15" y="30"/>
                      <a:pt x="15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8" y="30"/>
                      <a:pt x="20" y="29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3" y="18"/>
                      <a:pt x="32" y="10"/>
                      <a:pt x="27" y="5"/>
                    </a:cubicBezTo>
                    <a:cubicBezTo>
                      <a:pt x="28" y="7"/>
                      <a:pt x="28" y="11"/>
                      <a:pt x="26" y="13"/>
                    </a:cubicBezTo>
                    <a:cubicBezTo>
                      <a:pt x="25" y="16"/>
                      <a:pt x="22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6" y="18"/>
                      <a:pt x="14" y="17"/>
                      <a:pt x="12" y="15"/>
                    </a:cubicBezTo>
                    <a:cubicBezTo>
                      <a:pt x="11" y="14"/>
                      <a:pt x="10" y="12"/>
                      <a:pt x="10" y="9"/>
                    </a:cubicBezTo>
                    <a:cubicBezTo>
                      <a:pt x="8" y="12"/>
                      <a:pt x="8" y="17"/>
                      <a:pt x="6" y="20"/>
                    </a:cubicBezTo>
                    <a:cubicBezTo>
                      <a:pt x="6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4" y="21"/>
                    </a:cubicBezTo>
                    <a:cubicBezTo>
                      <a:pt x="0" y="20"/>
                      <a:pt x="2" y="14"/>
                      <a:pt x="4" y="11"/>
                    </a:cubicBezTo>
                    <a:cubicBezTo>
                      <a:pt x="5" y="8"/>
                      <a:pt x="8" y="7"/>
                      <a:pt x="11" y="6"/>
                    </a:cubicBezTo>
                    <a:cubicBezTo>
                      <a:pt x="11" y="4"/>
                      <a:pt x="12" y="3"/>
                      <a:pt x="14" y="2"/>
                    </a:cubicBezTo>
                    <a:cubicBezTo>
                      <a:pt x="15" y="1"/>
                      <a:pt x="17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2DF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49"/>
              <p:cNvSpPr/>
              <p:nvPr/>
            </p:nvSpPr>
            <p:spPr>
              <a:xfrm>
                <a:off x="3577" y="2452"/>
                <a:ext cx="2" cy="3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1" y="0"/>
                    </a:moveTo>
                    <a:cubicBezTo>
                      <a:pt x="8" y="1"/>
                      <a:pt x="5" y="2"/>
                      <a:pt x="4" y="5"/>
                    </a:cubicBezTo>
                    <a:cubicBezTo>
                      <a:pt x="2" y="8"/>
                      <a:pt x="0" y="14"/>
                      <a:pt x="4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4"/>
                    </a:cubicBezTo>
                    <a:cubicBezTo>
                      <a:pt x="8" y="11"/>
                      <a:pt x="8" y="6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49"/>
              <p:cNvSpPr/>
              <p:nvPr/>
            </p:nvSpPr>
            <p:spPr>
              <a:xfrm>
                <a:off x="3578" y="2456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49"/>
              <p:cNvSpPr/>
              <p:nvPr/>
            </p:nvSpPr>
            <p:spPr>
              <a:xfrm>
                <a:off x="3575" y="2449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moveTo>
                      <a:pt x="16" y="9"/>
                    </a:moveTo>
                    <a:cubicBezTo>
                      <a:pt x="14" y="10"/>
                      <a:pt x="13" y="10"/>
                      <a:pt x="11" y="10"/>
                    </a:cubicBezTo>
                    <a:cubicBezTo>
                      <a:pt x="13" y="10"/>
                      <a:pt x="14" y="10"/>
                      <a:pt x="16" y="9"/>
                    </a:cubicBezTo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moveTo>
                      <a:pt x="17" y="8"/>
                    </a:move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moveTo>
                      <a:pt x="17" y="8"/>
                    </a:move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moveTo>
                      <a:pt x="20" y="6"/>
                    </a:moveTo>
                    <a:cubicBezTo>
                      <a:pt x="19" y="7"/>
                      <a:pt x="18" y="8"/>
                      <a:pt x="17" y="8"/>
                    </a:cubicBezTo>
                    <a:cubicBezTo>
                      <a:pt x="18" y="8"/>
                      <a:pt x="19" y="7"/>
                      <a:pt x="20" y="6"/>
                    </a:cubicBezTo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49"/>
              <p:cNvSpPr/>
              <p:nvPr/>
            </p:nvSpPr>
            <p:spPr>
              <a:xfrm>
                <a:off x="3575" y="2447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6" y="0"/>
                    </a:moveTo>
                    <a:cubicBezTo>
                      <a:pt x="2" y="2"/>
                      <a:pt x="0" y="5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6"/>
                      <a:pt x="7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18"/>
                      <a:pt x="14" y="18"/>
                      <a:pt x="16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6"/>
                      <a:pt x="19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1"/>
                      <a:pt x="22" y="8"/>
                      <a:pt x="22" y="5"/>
                    </a:cubicBezTo>
                    <a:cubicBezTo>
                      <a:pt x="21" y="6"/>
                      <a:pt x="21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10"/>
                      <a:pt x="16" y="11"/>
                      <a:pt x="14" y="11"/>
                    </a:cubicBezTo>
                    <a:cubicBezTo>
                      <a:pt x="11" y="11"/>
                      <a:pt x="9" y="10"/>
                      <a:pt x="8" y="8"/>
                    </a:cubicBezTo>
                    <a:cubicBezTo>
                      <a:pt x="7" y="8"/>
                      <a:pt x="7" y="7"/>
                      <a:pt x="6" y="7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0" y="9"/>
                      <a:pt x="4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6" y="0"/>
                    </a:cubicBezTo>
                  </a:path>
                </a:pathLst>
              </a:custGeom>
              <a:solidFill>
                <a:srgbClr val="E2DF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49"/>
              <p:cNvSpPr/>
              <p:nvPr/>
            </p:nvSpPr>
            <p:spPr>
              <a:xfrm>
                <a:off x="3575" y="244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0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5" y="2"/>
                      <a:pt x="5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49"/>
              <p:cNvSpPr/>
              <p:nvPr/>
            </p:nvSpPr>
            <p:spPr>
              <a:xfrm>
                <a:off x="3573" y="2472"/>
                <a:ext cx="8" cy="7"/>
              </a:xfrm>
              <a:custGeom>
                <a:avLst/>
                <a:gdLst/>
                <a:ahLst/>
                <a:cxnLst/>
                <a:rect l="l" t="t" r="r" b="b"/>
                <a:pathLst>
                  <a:path w="38" h="33" extrusionOk="0">
                    <a:moveTo>
                      <a:pt x="19" y="33"/>
                    </a:moveTo>
                    <a:cubicBezTo>
                      <a:pt x="19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moveTo>
                      <a:pt x="8" y="31"/>
                    </a:move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8" y="31"/>
                    </a:cubicBezTo>
                    <a:moveTo>
                      <a:pt x="38" y="21"/>
                    </a:moveTo>
                    <a:cubicBezTo>
                      <a:pt x="36" y="29"/>
                      <a:pt x="28" y="33"/>
                      <a:pt x="20" y="33"/>
                    </a:cubicBezTo>
                    <a:cubicBezTo>
                      <a:pt x="28" y="33"/>
                      <a:pt x="36" y="29"/>
                      <a:pt x="38" y="21"/>
                    </a:cubicBezTo>
                    <a:moveTo>
                      <a:pt x="38" y="19"/>
                    </a:moveTo>
                    <a:cubicBezTo>
                      <a:pt x="38" y="19"/>
                      <a:pt x="38" y="19"/>
                      <a:pt x="38" y="20"/>
                    </a:cubicBezTo>
                    <a:cubicBezTo>
                      <a:pt x="38" y="19"/>
                      <a:pt x="38" y="19"/>
                      <a:pt x="38" y="19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3"/>
                      <a:pt x="2" y="9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2" y="9"/>
                      <a:pt x="4" y="3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49"/>
              <p:cNvSpPr/>
              <p:nvPr/>
            </p:nvSpPr>
            <p:spPr>
              <a:xfrm>
                <a:off x="3573" y="2472"/>
                <a:ext cx="8" cy="7"/>
              </a:xfrm>
              <a:custGeom>
                <a:avLst/>
                <a:gdLst/>
                <a:ahLst/>
                <a:cxnLst/>
                <a:rect l="l" t="t" r="r" b="b"/>
                <a:pathLst>
                  <a:path w="41" h="34" extrusionOk="0">
                    <a:moveTo>
                      <a:pt x="11" y="29"/>
                    </a:moveTo>
                    <a:cubicBezTo>
                      <a:pt x="9" y="29"/>
                      <a:pt x="11" y="27"/>
                      <a:pt x="12" y="27"/>
                    </a:cubicBezTo>
                    <a:cubicBezTo>
                      <a:pt x="14" y="27"/>
                      <a:pt x="12" y="29"/>
                      <a:pt x="11" y="29"/>
                    </a:cubicBezTo>
                    <a:moveTo>
                      <a:pt x="12" y="0"/>
                    </a:moveTo>
                    <a:cubicBezTo>
                      <a:pt x="12" y="0"/>
                      <a:pt x="12" y="0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4"/>
                      <a:pt x="4" y="10"/>
                      <a:pt x="2" y="15"/>
                    </a:cubicBezTo>
                    <a:cubicBezTo>
                      <a:pt x="2" y="16"/>
                      <a:pt x="2" y="17"/>
                      <a:pt x="2" y="19"/>
                    </a:cubicBezTo>
                    <a:cubicBezTo>
                      <a:pt x="2" y="24"/>
                      <a:pt x="4" y="29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4" y="33"/>
                      <a:pt x="18" y="34"/>
                      <a:pt x="21" y="34"/>
                    </a:cubicBezTo>
                    <a:cubicBezTo>
                      <a:pt x="21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30" y="34"/>
                      <a:pt x="38" y="30"/>
                      <a:pt x="40" y="22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1" y="17"/>
                      <a:pt x="40" y="14"/>
                      <a:pt x="39" y="11"/>
                    </a:cubicBezTo>
                    <a:cubicBezTo>
                      <a:pt x="38" y="13"/>
                      <a:pt x="38" y="14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3" y="18"/>
                      <a:pt x="29" y="20"/>
                      <a:pt x="26" y="20"/>
                    </a:cubicBezTo>
                    <a:cubicBezTo>
                      <a:pt x="22" y="20"/>
                      <a:pt x="18" y="18"/>
                      <a:pt x="16" y="15"/>
                    </a:cubicBezTo>
                    <a:cubicBezTo>
                      <a:pt x="13" y="13"/>
                      <a:pt x="12" y="10"/>
                      <a:pt x="12" y="6"/>
                    </a:cubicBezTo>
                    <a:cubicBezTo>
                      <a:pt x="8" y="11"/>
                      <a:pt x="10" y="17"/>
                      <a:pt x="10" y="23"/>
                    </a:cubicBezTo>
                    <a:cubicBezTo>
                      <a:pt x="10" y="24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0" y="20"/>
                      <a:pt x="4" y="8"/>
                      <a:pt x="12" y="4"/>
                    </a:cubicBezTo>
                    <a:cubicBezTo>
                      <a:pt x="12" y="3"/>
                      <a:pt x="12" y="1"/>
                      <a:pt x="12" y="0"/>
                    </a:cubicBezTo>
                  </a:path>
                </a:pathLst>
              </a:custGeom>
              <a:solidFill>
                <a:srgbClr val="E2DF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49"/>
              <p:cNvSpPr/>
              <p:nvPr/>
            </p:nvSpPr>
            <p:spPr>
              <a:xfrm>
                <a:off x="3573" y="2473"/>
                <a:ext cx="2" cy="4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" extrusionOk="0">
                    <a:moveTo>
                      <a:pt x="12" y="0"/>
                    </a:moveTo>
                    <a:cubicBezTo>
                      <a:pt x="4" y="4"/>
                      <a:pt x="0" y="16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10" y="13"/>
                      <a:pt x="8" y="7"/>
                      <a:pt x="12" y="2"/>
                    </a:cubicBezTo>
                    <a:cubicBezTo>
                      <a:pt x="11" y="2"/>
                      <a:pt x="11" y="1"/>
                      <a:pt x="12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49"/>
              <p:cNvSpPr/>
              <p:nvPr/>
            </p:nvSpPr>
            <p:spPr>
              <a:xfrm>
                <a:off x="3575" y="2478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3" y="0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49"/>
              <p:cNvSpPr/>
              <p:nvPr/>
            </p:nvSpPr>
            <p:spPr>
              <a:xfrm>
                <a:off x="3599" y="2429"/>
                <a:ext cx="8" cy="7"/>
              </a:xfrm>
              <a:custGeom>
                <a:avLst/>
                <a:gdLst/>
                <a:ahLst/>
                <a:cxnLst/>
                <a:rect l="l" t="t" r="r" b="b"/>
                <a:pathLst>
                  <a:path w="39" h="33" extrusionOk="0">
                    <a:moveTo>
                      <a:pt x="20" y="33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moveTo>
                      <a:pt x="8" y="31"/>
                    </a:move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8" y="31"/>
                    </a:cubicBezTo>
                    <a:moveTo>
                      <a:pt x="39" y="20"/>
                    </a:moveTo>
                    <a:cubicBezTo>
                      <a:pt x="37" y="29"/>
                      <a:pt x="29" y="33"/>
                      <a:pt x="20" y="33"/>
                    </a:cubicBezTo>
                    <a:cubicBezTo>
                      <a:pt x="29" y="33"/>
                      <a:pt x="37" y="29"/>
                      <a:pt x="39" y="20"/>
                    </a:cubicBezTo>
                    <a:moveTo>
                      <a:pt x="39" y="19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4"/>
                      <a:pt x="2" y="9"/>
                      <a:pt x="0" y="14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2" y="9"/>
                      <a:pt x="4" y="4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49"/>
              <p:cNvSpPr/>
              <p:nvPr/>
            </p:nvSpPr>
            <p:spPr>
              <a:xfrm>
                <a:off x="3599" y="2429"/>
                <a:ext cx="8" cy="7"/>
              </a:xfrm>
              <a:custGeom>
                <a:avLst/>
                <a:gdLst/>
                <a:ahLst/>
                <a:cxnLst/>
                <a:rect l="l" t="t" r="r" b="b"/>
                <a:pathLst>
                  <a:path w="39" h="35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4" y="6"/>
                      <a:pt x="2" y="11"/>
                      <a:pt x="0" y="16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5"/>
                      <a:pt x="2" y="30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3" y="34"/>
                      <a:pt x="16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9" y="35"/>
                      <a:pt x="37" y="31"/>
                      <a:pt x="39" y="2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18"/>
                      <a:pt x="39" y="15"/>
                      <a:pt x="37" y="12"/>
                    </a:cubicBezTo>
                    <a:cubicBezTo>
                      <a:pt x="38" y="18"/>
                      <a:pt x="35" y="26"/>
                      <a:pt x="28" y="27"/>
                    </a:cubicBezTo>
                    <a:cubicBezTo>
                      <a:pt x="27" y="27"/>
                      <a:pt x="26" y="27"/>
                      <a:pt x="25" y="27"/>
                    </a:cubicBezTo>
                    <a:cubicBezTo>
                      <a:pt x="24" y="27"/>
                      <a:pt x="22" y="27"/>
                      <a:pt x="21" y="27"/>
                    </a:cubicBezTo>
                    <a:cubicBezTo>
                      <a:pt x="21" y="27"/>
                      <a:pt x="20" y="26"/>
                      <a:pt x="19" y="26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6" y="25"/>
                      <a:pt x="15" y="24"/>
                    </a:cubicBezTo>
                    <a:cubicBezTo>
                      <a:pt x="11" y="22"/>
                      <a:pt x="8" y="17"/>
                      <a:pt x="8" y="12"/>
                    </a:cubicBezTo>
                    <a:cubicBezTo>
                      <a:pt x="8" y="7"/>
                      <a:pt x="11" y="3"/>
                      <a:pt x="15" y="0"/>
                    </a:cubicBezTo>
                  </a:path>
                </a:pathLst>
              </a:custGeom>
              <a:solidFill>
                <a:srgbClr val="E2DF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49"/>
              <p:cNvSpPr/>
              <p:nvPr/>
            </p:nvSpPr>
            <p:spPr>
              <a:xfrm>
                <a:off x="3598" y="2430"/>
                <a:ext cx="3" cy="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2" extrusionOk="0">
                    <a:moveTo>
                      <a:pt x="13" y="0"/>
                    </a:moveTo>
                    <a:cubicBezTo>
                      <a:pt x="5" y="3"/>
                      <a:pt x="0" y="16"/>
                      <a:pt x="8" y="21"/>
                    </a:cubicBezTo>
                    <a:cubicBezTo>
                      <a:pt x="9" y="22"/>
                      <a:pt x="10" y="20"/>
                      <a:pt x="10" y="20"/>
                    </a:cubicBezTo>
                    <a:cubicBezTo>
                      <a:pt x="10" y="13"/>
                      <a:pt x="8" y="6"/>
                      <a:pt x="13" y="1"/>
                    </a:cubicBezTo>
                    <a:cubicBezTo>
                      <a:pt x="14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49"/>
              <p:cNvSpPr/>
              <p:nvPr/>
            </p:nvSpPr>
            <p:spPr>
              <a:xfrm>
                <a:off x="3600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3" y="3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49"/>
              <p:cNvSpPr/>
              <p:nvPr/>
            </p:nvSpPr>
            <p:spPr>
              <a:xfrm>
                <a:off x="3645" y="247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34" y="2"/>
                    </a:moveTo>
                    <a:cubicBezTo>
                      <a:pt x="28" y="0"/>
                      <a:pt x="21" y="1"/>
                      <a:pt x="16" y="4"/>
                    </a:cubicBezTo>
                    <a:cubicBezTo>
                      <a:pt x="11" y="7"/>
                      <a:pt x="8" y="12"/>
                      <a:pt x="6" y="17"/>
                    </a:cubicBezTo>
                    <a:cubicBezTo>
                      <a:pt x="1" y="26"/>
                      <a:pt x="0" y="37"/>
                      <a:pt x="9" y="44"/>
                    </a:cubicBezTo>
                    <a:cubicBezTo>
                      <a:pt x="23" y="55"/>
                      <a:pt x="42" y="47"/>
                      <a:pt x="49" y="33"/>
                    </a:cubicBezTo>
                    <a:cubicBezTo>
                      <a:pt x="56" y="20"/>
                      <a:pt x="46" y="6"/>
                      <a:pt x="34" y="2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49"/>
              <p:cNvSpPr/>
              <p:nvPr/>
            </p:nvSpPr>
            <p:spPr>
              <a:xfrm>
                <a:off x="3646" y="2474"/>
                <a:ext cx="9" cy="8"/>
              </a:xfrm>
              <a:custGeom>
                <a:avLst/>
                <a:gdLst/>
                <a:ahLst/>
                <a:cxnLst/>
                <a:rect l="l" t="t" r="r" b="b"/>
                <a:pathLst>
                  <a:path w="41" h="39" extrusionOk="0">
                    <a:moveTo>
                      <a:pt x="39" y="23"/>
                    </a:moveTo>
                    <a:cubicBezTo>
                      <a:pt x="37" y="37"/>
                      <a:pt x="20" y="39"/>
                      <a:pt x="9" y="34"/>
                    </a:cubicBezTo>
                    <a:cubicBezTo>
                      <a:pt x="2" y="31"/>
                      <a:pt x="0" y="24"/>
                      <a:pt x="1" y="18"/>
                    </a:cubicBezTo>
                    <a:cubicBezTo>
                      <a:pt x="3" y="12"/>
                      <a:pt x="5" y="7"/>
                      <a:pt x="10" y="3"/>
                    </a:cubicBezTo>
                    <a:cubicBezTo>
                      <a:pt x="15" y="0"/>
                      <a:pt x="21" y="1"/>
                      <a:pt x="26" y="2"/>
                    </a:cubicBezTo>
                    <a:cubicBezTo>
                      <a:pt x="34" y="5"/>
                      <a:pt x="41" y="14"/>
                      <a:pt x="39" y="23"/>
                    </a:cubicBezTo>
                  </a:path>
                </a:pathLst>
              </a:custGeom>
              <a:solidFill>
                <a:srgbClr val="FAF6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49"/>
              <p:cNvSpPr/>
              <p:nvPr/>
            </p:nvSpPr>
            <p:spPr>
              <a:xfrm>
                <a:off x="3647" y="2478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38" h="21" extrusionOk="0">
                    <a:moveTo>
                      <a:pt x="19" y="21"/>
                    </a:moveTo>
                    <a:cubicBezTo>
                      <a:pt x="19" y="21"/>
                      <a:pt x="19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9" y="21"/>
                    </a:cubicBezTo>
                    <a:moveTo>
                      <a:pt x="8" y="18"/>
                    </a:moveTo>
                    <a:cubicBezTo>
                      <a:pt x="8" y="18"/>
                      <a:pt x="8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moveTo>
                      <a:pt x="38" y="8"/>
                    </a:moveTo>
                    <a:cubicBezTo>
                      <a:pt x="36" y="17"/>
                      <a:pt x="28" y="20"/>
                      <a:pt x="20" y="21"/>
                    </a:cubicBezTo>
                    <a:cubicBezTo>
                      <a:pt x="28" y="20"/>
                      <a:pt x="36" y="17"/>
                      <a:pt x="38" y="8"/>
                    </a:cubicBezTo>
                    <a:moveTo>
                      <a:pt x="38" y="7"/>
                    </a:move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moveTo>
                      <a:pt x="38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moveTo>
                      <a:pt x="38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moveTo>
                      <a:pt x="38" y="5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5"/>
                    </a:cubicBezTo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moveTo>
                      <a:pt x="38" y="4"/>
                    </a:moveTo>
                    <a:cubicBezTo>
                      <a:pt x="38" y="4"/>
                      <a:pt x="38" y="4"/>
                      <a:pt x="38" y="5"/>
                    </a:cubicBezTo>
                    <a:cubicBezTo>
                      <a:pt x="38" y="4"/>
                      <a:pt x="38" y="4"/>
                      <a:pt x="38" y="4"/>
                    </a:cubicBezTo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moveTo>
                      <a:pt x="38" y="3"/>
                    </a:moveTo>
                    <a:cubicBezTo>
                      <a:pt x="38" y="3"/>
                      <a:pt x="38" y="3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moveTo>
                      <a:pt x="38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moveTo>
                      <a:pt x="38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10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49"/>
              <p:cNvSpPr/>
              <p:nvPr/>
            </p:nvSpPr>
            <p:spPr>
              <a:xfrm>
                <a:off x="3647" y="2475"/>
                <a:ext cx="8" cy="7"/>
              </a:xfrm>
              <a:custGeom>
                <a:avLst/>
                <a:gdLst/>
                <a:ahLst/>
                <a:cxnLst/>
                <a:rect l="l" t="t" r="r" b="b"/>
                <a:pathLst>
                  <a:path w="38" h="33" extrusionOk="0">
                    <a:moveTo>
                      <a:pt x="9" y="0"/>
                    </a:moveTo>
                    <a:cubicBezTo>
                      <a:pt x="4" y="3"/>
                      <a:pt x="2" y="7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2" y="27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9" y="30"/>
                    </a:cubicBezTo>
                    <a:cubicBezTo>
                      <a:pt x="12" y="32"/>
                      <a:pt x="16" y="33"/>
                      <a:pt x="19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8" y="32"/>
                      <a:pt x="36" y="29"/>
                      <a:pt x="38" y="20"/>
                    </a:cubicBezTo>
                    <a:cubicBezTo>
                      <a:pt x="38" y="20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0"/>
                      <a:pt x="36" y="6"/>
                      <a:pt x="32" y="3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7"/>
                      <a:pt x="33" y="9"/>
                      <a:pt x="32" y="12"/>
                    </a:cubicBezTo>
                    <a:cubicBezTo>
                      <a:pt x="31" y="15"/>
                      <a:pt x="29" y="18"/>
                      <a:pt x="26" y="19"/>
                    </a:cubicBezTo>
                    <a:cubicBezTo>
                      <a:pt x="24" y="20"/>
                      <a:pt x="22" y="20"/>
                      <a:pt x="20" y="20"/>
                    </a:cubicBezTo>
                    <a:cubicBezTo>
                      <a:pt x="19" y="20"/>
                      <a:pt x="19" y="20"/>
                      <a:pt x="17" y="20"/>
                    </a:cubicBezTo>
                    <a:cubicBezTo>
                      <a:pt x="15" y="19"/>
                      <a:pt x="13" y="18"/>
                      <a:pt x="11" y="17"/>
                    </a:cubicBezTo>
                    <a:cubicBezTo>
                      <a:pt x="8" y="13"/>
                      <a:pt x="6" y="8"/>
                      <a:pt x="7" y="4"/>
                    </a:cubicBezTo>
                    <a:cubicBezTo>
                      <a:pt x="7" y="2"/>
                      <a:pt x="8" y="1"/>
                      <a:pt x="9" y="0"/>
                    </a:cubicBezTo>
                  </a:path>
                </a:pathLst>
              </a:custGeom>
              <a:solidFill>
                <a:srgbClr val="E2DF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49"/>
              <p:cNvSpPr/>
              <p:nvPr/>
            </p:nvSpPr>
            <p:spPr>
              <a:xfrm>
                <a:off x="3646" y="2475"/>
                <a:ext cx="3" cy="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2" extrusionOk="0">
                    <a:moveTo>
                      <a:pt x="14" y="1"/>
                    </a:moveTo>
                    <a:cubicBezTo>
                      <a:pt x="6" y="4"/>
                      <a:pt x="0" y="16"/>
                      <a:pt x="9" y="22"/>
                    </a:cubicBezTo>
                    <a:cubicBezTo>
                      <a:pt x="10" y="22"/>
                      <a:pt x="11" y="21"/>
                      <a:pt x="11" y="20"/>
                    </a:cubicBezTo>
                    <a:cubicBezTo>
                      <a:pt x="11" y="13"/>
                      <a:pt x="8" y="6"/>
                      <a:pt x="14" y="1"/>
                    </a:cubicBezTo>
                    <a:cubicBezTo>
                      <a:pt x="14" y="1"/>
                      <a:pt x="14" y="0"/>
                      <a:pt x="14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49"/>
              <p:cNvSpPr/>
              <p:nvPr/>
            </p:nvSpPr>
            <p:spPr>
              <a:xfrm>
                <a:off x="3648" y="248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0"/>
                    </a:moveTo>
                    <a:cubicBezTo>
                      <a:pt x="2" y="0"/>
                      <a:pt x="0" y="3"/>
                      <a:pt x="2" y="3"/>
                    </a:cubicBezTo>
                    <a:cubicBezTo>
                      <a:pt x="3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49"/>
              <p:cNvSpPr/>
              <p:nvPr/>
            </p:nvSpPr>
            <p:spPr>
              <a:xfrm>
                <a:off x="3576" y="2480"/>
                <a:ext cx="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9" h="32" extrusionOk="0">
                    <a:moveTo>
                      <a:pt x="19" y="0"/>
                    </a:moveTo>
                    <a:cubicBezTo>
                      <a:pt x="9" y="6"/>
                      <a:pt x="0" y="27"/>
                      <a:pt x="15" y="31"/>
                    </a:cubicBezTo>
                    <a:cubicBezTo>
                      <a:pt x="16" y="32"/>
                      <a:pt x="17" y="31"/>
                      <a:pt x="17" y="30"/>
                    </a:cubicBezTo>
                    <a:cubicBezTo>
                      <a:pt x="13" y="20"/>
                      <a:pt x="10" y="9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49"/>
              <p:cNvSpPr/>
              <p:nvPr/>
            </p:nvSpPr>
            <p:spPr>
              <a:xfrm>
                <a:off x="3580" y="2487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49"/>
              <p:cNvSpPr/>
              <p:nvPr/>
            </p:nvSpPr>
            <p:spPr>
              <a:xfrm>
                <a:off x="3580" y="2451"/>
                <a:ext cx="3" cy="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 extrusionOk="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3" y="10"/>
                      <a:pt x="13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49"/>
              <p:cNvSpPr/>
              <p:nvPr/>
            </p:nvSpPr>
            <p:spPr>
              <a:xfrm>
                <a:off x="3577" y="2447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9" h="7" extrusionOk="0">
                    <a:moveTo>
                      <a:pt x="4" y="0"/>
                    </a:moveTo>
                    <a:cubicBezTo>
                      <a:pt x="0" y="0"/>
                      <a:pt x="0" y="7"/>
                      <a:pt x="4" y="7"/>
                    </a:cubicBezTo>
                    <a:cubicBezTo>
                      <a:pt x="9" y="7"/>
                      <a:pt x="9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49"/>
              <p:cNvSpPr/>
              <p:nvPr/>
            </p:nvSpPr>
            <p:spPr>
              <a:xfrm>
                <a:off x="3576" y="2472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49"/>
              <p:cNvSpPr/>
              <p:nvPr/>
            </p:nvSpPr>
            <p:spPr>
              <a:xfrm>
                <a:off x="3581" y="2481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49"/>
              <p:cNvSpPr/>
              <p:nvPr/>
            </p:nvSpPr>
            <p:spPr>
              <a:xfrm>
                <a:off x="3584" y="2485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2" y="0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6" y="7"/>
                      <a:pt x="7" y="4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49"/>
              <p:cNvSpPr/>
              <p:nvPr/>
            </p:nvSpPr>
            <p:spPr>
              <a:xfrm>
                <a:off x="3649" y="2476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8" h="20" extrusionOk="0">
                    <a:moveTo>
                      <a:pt x="18" y="8"/>
                    </a:moveTo>
                    <a:cubicBezTo>
                      <a:pt x="17" y="2"/>
                      <a:pt x="10" y="0"/>
                      <a:pt x="6" y="3"/>
                    </a:cubicBezTo>
                    <a:cubicBezTo>
                      <a:pt x="1" y="5"/>
                      <a:pt x="0" y="12"/>
                      <a:pt x="4" y="16"/>
                    </a:cubicBezTo>
                    <a:cubicBezTo>
                      <a:pt x="8" y="20"/>
                      <a:pt x="17" y="18"/>
                      <a:pt x="18" y="12"/>
                    </a:cubicBezTo>
                    <a:cubicBezTo>
                      <a:pt x="18" y="10"/>
                      <a:pt x="18" y="9"/>
                      <a:pt x="1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49"/>
              <p:cNvSpPr/>
              <p:nvPr/>
            </p:nvSpPr>
            <p:spPr>
              <a:xfrm>
                <a:off x="3652" y="2479"/>
                <a:ext cx="2" cy="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49"/>
              <p:cNvSpPr/>
              <p:nvPr/>
            </p:nvSpPr>
            <p:spPr>
              <a:xfrm>
                <a:off x="3601" y="2430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49"/>
              <p:cNvSpPr/>
              <p:nvPr/>
            </p:nvSpPr>
            <p:spPr>
              <a:xfrm>
                <a:off x="3586" y="2521"/>
                <a:ext cx="43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97" extrusionOk="0">
                    <a:moveTo>
                      <a:pt x="202" y="237"/>
                    </a:moveTo>
                    <a:cubicBezTo>
                      <a:pt x="202" y="214"/>
                      <a:pt x="202" y="191"/>
                      <a:pt x="198" y="168"/>
                    </a:cubicBezTo>
                    <a:cubicBezTo>
                      <a:pt x="195" y="150"/>
                      <a:pt x="188" y="134"/>
                      <a:pt x="176" y="119"/>
                    </a:cubicBezTo>
                    <a:cubicBezTo>
                      <a:pt x="162" y="103"/>
                      <a:pt x="145" y="91"/>
                      <a:pt x="134" y="72"/>
                    </a:cubicBezTo>
                    <a:cubicBezTo>
                      <a:pt x="137" y="72"/>
                      <a:pt x="139" y="71"/>
                      <a:pt x="141" y="70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42" y="69"/>
                      <a:pt x="142" y="69"/>
                      <a:pt x="143" y="68"/>
                    </a:cubicBezTo>
                    <a:cubicBezTo>
                      <a:pt x="144" y="67"/>
                      <a:pt x="145" y="66"/>
                      <a:pt x="145" y="65"/>
                    </a:cubicBezTo>
                    <a:cubicBezTo>
                      <a:pt x="147" y="61"/>
                      <a:pt x="148" y="56"/>
                      <a:pt x="148" y="51"/>
                    </a:cubicBezTo>
                    <a:cubicBezTo>
                      <a:pt x="147" y="41"/>
                      <a:pt x="148" y="31"/>
                      <a:pt x="148" y="21"/>
                    </a:cubicBezTo>
                    <a:cubicBezTo>
                      <a:pt x="148" y="19"/>
                      <a:pt x="148" y="17"/>
                      <a:pt x="147" y="15"/>
                    </a:cubicBezTo>
                    <a:cubicBezTo>
                      <a:pt x="148" y="13"/>
                      <a:pt x="147" y="11"/>
                      <a:pt x="146" y="9"/>
                    </a:cubicBezTo>
                    <a:cubicBezTo>
                      <a:pt x="145" y="8"/>
                      <a:pt x="144" y="6"/>
                      <a:pt x="143" y="6"/>
                    </a:cubicBezTo>
                    <a:cubicBezTo>
                      <a:pt x="136" y="2"/>
                      <a:pt x="122" y="2"/>
                      <a:pt x="116" y="1"/>
                    </a:cubicBezTo>
                    <a:cubicBezTo>
                      <a:pt x="103" y="0"/>
                      <a:pt x="91" y="1"/>
                      <a:pt x="78" y="3"/>
                    </a:cubicBezTo>
                    <a:cubicBezTo>
                      <a:pt x="74" y="3"/>
                      <a:pt x="68" y="4"/>
                      <a:pt x="64" y="6"/>
                    </a:cubicBezTo>
                    <a:cubicBezTo>
                      <a:pt x="62" y="7"/>
                      <a:pt x="60" y="7"/>
                      <a:pt x="58" y="9"/>
                    </a:cubicBezTo>
                    <a:cubicBezTo>
                      <a:pt x="58" y="9"/>
                      <a:pt x="57" y="9"/>
                      <a:pt x="57" y="10"/>
                    </a:cubicBezTo>
                    <a:cubicBezTo>
                      <a:pt x="56" y="11"/>
                      <a:pt x="55" y="12"/>
                      <a:pt x="55" y="14"/>
                    </a:cubicBezTo>
                    <a:cubicBezTo>
                      <a:pt x="55" y="17"/>
                      <a:pt x="55" y="20"/>
                      <a:pt x="55" y="22"/>
                    </a:cubicBezTo>
                    <a:cubicBezTo>
                      <a:pt x="54" y="27"/>
                      <a:pt x="55" y="32"/>
                      <a:pt x="54" y="36"/>
                    </a:cubicBezTo>
                    <a:cubicBezTo>
                      <a:pt x="54" y="45"/>
                      <a:pt x="54" y="53"/>
                      <a:pt x="55" y="62"/>
                    </a:cubicBezTo>
                    <a:cubicBezTo>
                      <a:pt x="55" y="62"/>
                      <a:pt x="55" y="62"/>
                      <a:pt x="55" y="63"/>
                    </a:cubicBezTo>
                    <a:cubicBezTo>
                      <a:pt x="58" y="68"/>
                      <a:pt x="62" y="71"/>
                      <a:pt x="67" y="73"/>
                    </a:cubicBezTo>
                    <a:cubicBezTo>
                      <a:pt x="57" y="92"/>
                      <a:pt x="40" y="104"/>
                      <a:pt x="26" y="119"/>
                    </a:cubicBezTo>
                    <a:cubicBezTo>
                      <a:pt x="14" y="134"/>
                      <a:pt x="7" y="150"/>
                      <a:pt x="4" y="168"/>
                    </a:cubicBezTo>
                    <a:cubicBezTo>
                      <a:pt x="0" y="191"/>
                      <a:pt x="0" y="214"/>
                      <a:pt x="0" y="237"/>
                    </a:cubicBezTo>
                    <a:cubicBezTo>
                      <a:pt x="0" y="262"/>
                      <a:pt x="4" y="429"/>
                      <a:pt x="3" y="452"/>
                    </a:cubicBezTo>
                    <a:cubicBezTo>
                      <a:pt x="2" y="469"/>
                      <a:pt x="16" y="477"/>
                      <a:pt x="30" y="484"/>
                    </a:cubicBezTo>
                    <a:cubicBezTo>
                      <a:pt x="36" y="487"/>
                      <a:pt x="43" y="489"/>
                      <a:pt x="50" y="491"/>
                    </a:cubicBezTo>
                    <a:cubicBezTo>
                      <a:pt x="55" y="492"/>
                      <a:pt x="59" y="493"/>
                      <a:pt x="64" y="494"/>
                    </a:cubicBezTo>
                    <a:cubicBezTo>
                      <a:pt x="78" y="497"/>
                      <a:pt x="92" y="497"/>
                      <a:pt x="106" y="497"/>
                    </a:cubicBezTo>
                    <a:cubicBezTo>
                      <a:pt x="117" y="497"/>
                      <a:pt x="127" y="496"/>
                      <a:pt x="138" y="494"/>
                    </a:cubicBezTo>
                    <a:cubicBezTo>
                      <a:pt x="150" y="491"/>
                      <a:pt x="161" y="489"/>
                      <a:pt x="173" y="484"/>
                    </a:cubicBezTo>
                    <a:cubicBezTo>
                      <a:pt x="186" y="477"/>
                      <a:pt x="200" y="469"/>
                      <a:pt x="199" y="452"/>
                    </a:cubicBezTo>
                    <a:cubicBezTo>
                      <a:pt x="198" y="429"/>
                      <a:pt x="202" y="262"/>
                      <a:pt x="202" y="237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49"/>
              <p:cNvSpPr/>
              <p:nvPr/>
            </p:nvSpPr>
            <p:spPr>
              <a:xfrm>
                <a:off x="3599" y="2522"/>
                <a:ext cx="17" cy="4"/>
              </a:xfrm>
              <a:custGeom>
                <a:avLst/>
                <a:gdLst/>
                <a:ahLst/>
                <a:cxnLst/>
                <a:rect l="l" t="t" r="r" b="b"/>
                <a:pathLst>
                  <a:path w="80" h="17" extrusionOk="0">
                    <a:moveTo>
                      <a:pt x="0" y="8"/>
                    </a:moveTo>
                    <a:cubicBezTo>
                      <a:pt x="4" y="3"/>
                      <a:pt x="13" y="3"/>
                      <a:pt x="18" y="2"/>
                    </a:cubicBezTo>
                    <a:cubicBezTo>
                      <a:pt x="27" y="1"/>
                      <a:pt x="36" y="0"/>
                      <a:pt x="45" y="0"/>
                    </a:cubicBezTo>
                    <a:cubicBezTo>
                      <a:pt x="52" y="0"/>
                      <a:pt x="59" y="1"/>
                      <a:pt x="66" y="2"/>
                    </a:cubicBezTo>
                    <a:cubicBezTo>
                      <a:pt x="70" y="2"/>
                      <a:pt x="74" y="3"/>
                      <a:pt x="78" y="5"/>
                    </a:cubicBezTo>
                    <a:cubicBezTo>
                      <a:pt x="80" y="10"/>
                      <a:pt x="78" y="13"/>
                      <a:pt x="73" y="13"/>
                    </a:cubicBezTo>
                    <a:cubicBezTo>
                      <a:pt x="72" y="13"/>
                      <a:pt x="70" y="14"/>
                      <a:pt x="68" y="14"/>
                    </a:cubicBezTo>
                    <a:cubicBezTo>
                      <a:pt x="52" y="17"/>
                      <a:pt x="35" y="16"/>
                      <a:pt x="19" y="13"/>
                    </a:cubicBezTo>
                    <a:cubicBezTo>
                      <a:pt x="13" y="12"/>
                      <a:pt x="7" y="11"/>
                      <a:pt x="1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</a:path>
                </a:pathLst>
              </a:custGeom>
              <a:solidFill>
                <a:srgbClr val="C5E4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49"/>
              <p:cNvSpPr/>
              <p:nvPr/>
            </p:nvSpPr>
            <p:spPr>
              <a:xfrm>
                <a:off x="3599" y="2522"/>
                <a:ext cx="17" cy="4"/>
              </a:xfrm>
              <a:custGeom>
                <a:avLst/>
                <a:gdLst/>
                <a:ahLst/>
                <a:cxnLst/>
                <a:rect l="l" t="t" r="r" b="b"/>
                <a:pathLst>
                  <a:path w="79" h="16" extrusionOk="0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6" y="0"/>
                      <a:pt x="27" y="1"/>
                      <a:pt x="18" y="2"/>
                    </a:cubicBezTo>
                    <a:cubicBezTo>
                      <a:pt x="13" y="3"/>
                      <a:pt x="4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7" y="11"/>
                      <a:pt x="13" y="12"/>
                      <a:pt x="19" y="13"/>
                    </a:cubicBezTo>
                    <a:cubicBezTo>
                      <a:pt x="28" y="15"/>
                      <a:pt x="38" y="16"/>
                      <a:pt x="47" y="16"/>
                    </a:cubicBezTo>
                    <a:cubicBezTo>
                      <a:pt x="54" y="16"/>
                      <a:pt x="61" y="15"/>
                      <a:pt x="68" y="14"/>
                    </a:cubicBezTo>
                    <a:cubicBezTo>
                      <a:pt x="70" y="14"/>
                      <a:pt x="72" y="13"/>
                      <a:pt x="73" y="13"/>
                    </a:cubicBezTo>
                    <a:cubicBezTo>
                      <a:pt x="77" y="13"/>
                      <a:pt x="79" y="11"/>
                      <a:pt x="79" y="8"/>
                    </a:cubicBezTo>
                    <a:cubicBezTo>
                      <a:pt x="79" y="7"/>
                      <a:pt x="79" y="6"/>
                      <a:pt x="78" y="5"/>
                    </a:cubicBezTo>
                    <a:cubicBezTo>
                      <a:pt x="74" y="3"/>
                      <a:pt x="70" y="2"/>
                      <a:pt x="66" y="2"/>
                    </a:cubicBezTo>
                    <a:cubicBezTo>
                      <a:pt x="59" y="1"/>
                      <a:pt x="52" y="0"/>
                      <a:pt x="45" y="0"/>
                    </a:cubicBezTo>
                  </a:path>
                </a:pathLst>
              </a:custGeom>
              <a:solidFill>
                <a:srgbClr val="E0F1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49"/>
              <p:cNvSpPr/>
              <p:nvPr/>
            </p:nvSpPr>
            <p:spPr>
              <a:xfrm>
                <a:off x="3599" y="2525"/>
                <a:ext cx="1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3" h="20" extrusionOk="0">
                    <a:moveTo>
                      <a:pt x="2" y="1"/>
                    </a:moveTo>
                    <a:cubicBezTo>
                      <a:pt x="13" y="6"/>
                      <a:pt x="26" y="7"/>
                      <a:pt x="38" y="7"/>
                    </a:cubicBezTo>
                    <a:cubicBezTo>
                      <a:pt x="50" y="7"/>
                      <a:pt x="63" y="7"/>
                      <a:pt x="74" y="4"/>
                    </a:cubicBezTo>
                    <a:cubicBezTo>
                      <a:pt x="76" y="3"/>
                      <a:pt x="80" y="2"/>
                      <a:pt x="83" y="0"/>
                    </a:cubicBezTo>
                    <a:cubicBezTo>
                      <a:pt x="83" y="2"/>
                      <a:pt x="83" y="4"/>
                      <a:pt x="82" y="7"/>
                    </a:cubicBezTo>
                    <a:cubicBezTo>
                      <a:pt x="82" y="9"/>
                      <a:pt x="82" y="11"/>
                      <a:pt x="82" y="13"/>
                    </a:cubicBezTo>
                    <a:cubicBezTo>
                      <a:pt x="75" y="17"/>
                      <a:pt x="65" y="19"/>
                      <a:pt x="56" y="20"/>
                    </a:cubicBezTo>
                    <a:cubicBezTo>
                      <a:pt x="50" y="11"/>
                      <a:pt x="33" y="12"/>
                      <a:pt x="25" y="20"/>
                    </a:cubicBezTo>
                    <a:cubicBezTo>
                      <a:pt x="16" y="19"/>
                      <a:pt x="5" y="16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C5E4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49"/>
              <p:cNvSpPr/>
              <p:nvPr/>
            </p:nvSpPr>
            <p:spPr>
              <a:xfrm>
                <a:off x="3605" y="2528"/>
                <a:ext cx="5" cy="1"/>
              </a:xfrm>
              <a:custGeom>
                <a:avLst/>
                <a:gdLst/>
                <a:ahLst/>
                <a:cxnLst/>
                <a:rect l="l" t="t" r="r" b="b"/>
                <a:pathLst>
                  <a:path w="26" h="4" extrusionOk="0">
                    <a:moveTo>
                      <a:pt x="26" y="3"/>
                    </a:moveTo>
                    <a:cubicBezTo>
                      <a:pt x="20" y="4"/>
                      <a:pt x="15" y="4"/>
                      <a:pt x="11" y="4"/>
                    </a:cubicBezTo>
                    <a:cubicBezTo>
                      <a:pt x="8" y="4"/>
                      <a:pt x="4" y="4"/>
                      <a:pt x="0" y="3"/>
                    </a:cubicBezTo>
                    <a:cubicBezTo>
                      <a:pt x="5" y="1"/>
                      <a:pt x="9" y="0"/>
                      <a:pt x="15" y="0"/>
                    </a:cubicBezTo>
                    <a:cubicBezTo>
                      <a:pt x="19" y="0"/>
                      <a:pt x="22" y="2"/>
                      <a:pt x="26" y="3"/>
                    </a:cubicBezTo>
                  </a:path>
                </a:pathLst>
              </a:custGeom>
              <a:solidFill>
                <a:srgbClr val="4C88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49"/>
              <p:cNvSpPr/>
              <p:nvPr/>
            </p:nvSpPr>
            <p:spPr>
              <a:xfrm>
                <a:off x="3599" y="2528"/>
                <a:ext cx="18" cy="9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0" y="32"/>
                    </a:moveTo>
                    <a:cubicBezTo>
                      <a:pt x="0" y="23"/>
                      <a:pt x="0" y="15"/>
                      <a:pt x="0" y="6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0" y="6"/>
                      <a:pt x="21" y="7"/>
                      <a:pt x="30" y="8"/>
                    </a:cubicBezTo>
                    <a:cubicBezTo>
                      <a:pt x="47" y="10"/>
                      <a:pt x="66" y="8"/>
                      <a:pt x="82" y="0"/>
                    </a:cubicBezTo>
                    <a:cubicBezTo>
                      <a:pt x="82" y="3"/>
                      <a:pt x="82" y="5"/>
                      <a:pt x="82" y="8"/>
                    </a:cubicBezTo>
                    <a:cubicBezTo>
                      <a:pt x="82" y="13"/>
                      <a:pt x="82" y="18"/>
                      <a:pt x="82" y="23"/>
                    </a:cubicBezTo>
                    <a:cubicBezTo>
                      <a:pt x="83" y="27"/>
                      <a:pt x="82" y="30"/>
                      <a:pt x="80" y="33"/>
                    </a:cubicBezTo>
                    <a:cubicBezTo>
                      <a:pt x="78" y="34"/>
                      <a:pt x="76" y="35"/>
                      <a:pt x="74" y="36"/>
                    </a:cubicBezTo>
                    <a:cubicBezTo>
                      <a:pt x="72" y="37"/>
                      <a:pt x="69" y="38"/>
                      <a:pt x="67" y="38"/>
                    </a:cubicBezTo>
                    <a:cubicBezTo>
                      <a:pt x="64" y="40"/>
                      <a:pt x="60" y="40"/>
                      <a:pt x="57" y="40"/>
                    </a:cubicBezTo>
                    <a:cubicBezTo>
                      <a:pt x="53" y="41"/>
                      <a:pt x="48" y="42"/>
                      <a:pt x="43" y="41"/>
                    </a:cubicBezTo>
                    <a:cubicBezTo>
                      <a:pt x="37" y="41"/>
                      <a:pt x="32" y="41"/>
                      <a:pt x="26" y="40"/>
                    </a:cubicBezTo>
                    <a:cubicBezTo>
                      <a:pt x="19" y="39"/>
                      <a:pt x="5" y="39"/>
                      <a:pt x="0" y="32"/>
                    </a:cubicBezTo>
                  </a:path>
                </a:pathLst>
              </a:custGeom>
              <a:solidFill>
                <a:srgbClr val="C5E4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49"/>
              <p:cNvSpPr/>
              <p:nvPr/>
            </p:nvSpPr>
            <p:spPr>
              <a:xfrm>
                <a:off x="3605" y="2526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22" h="9" extrusionOk="0">
                    <a:moveTo>
                      <a:pt x="12" y="7"/>
                    </a:moveTo>
                    <a:cubicBezTo>
                      <a:pt x="8" y="7"/>
                      <a:pt x="4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6" y="7"/>
                      <a:pt x="19" y="8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19" y="8"/>
                      <a:pt x="16" y="7"/>
                      <a:pt x="12" y="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8" y="0"/>
                      <a:pt x="2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6673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49"/>
              <p:cNvSpPr/>
              <p:nvPr/>
            </p:nvSpPr>
            <p:spPr>
              <a:xfrm>
                <a:off x="3605" y="2526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22" h="9" extrusionOk="0">
                    <a:moveTo>
                      <a:pt x="0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6" y="7"/>
                      <a:pt x="19" y="8"/>
                      <a:pt x="22" y="9"/>
                    </a:cubicBezTo>
                    <a:cubicBezTo>
                      <a:pt x="22" y="6"/>
                      <a:pt x="22" y="3"/>
                      <a:pt x="22" y="0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E0F1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49"/>
              <p:cNvSpPr/>
              <p:nvPr/>
            </p:nvSpPr>
            <p:spPr>
              <a:xfrm>
                <a:off x="3606" y="2530"/>
                <a:ext cx="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21" y="0"/>
                    </a:moveTo>
                    <a:cubicBezTo>
                      <a:pt x="17" y="0"/>
                      <a:pt x="14" y="0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7" y="0"/>
                      <a:pt x="10" y="0"/>
                    </a:cubicBezTo>
                    <a:cubicBezTo>
                      <a:pt x="14" y="0"/>
                      <a:pt x="18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6673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49"/>
              <p:cNvSpPr/>
              <p:nvPr/>
            </p:nvSpPr>
            <p:spPr>
              <a:xfrm>
                <a:off x="3606" y="2530"/>
                <a:ext cx="4" cy="7"/>
              </a:xfrm>
              <a:custGeom>
                <a:avLst/>
                <a:gdLst/>
                <a:ahLst/>
                <a:cxnLst/>
                <a:rect l="l" t="t" r="r" b="b"/>
                <a:pathLst>
                  <a:path w="21" h="33" extrusionOk="0">
                    <a:moveTo>
                      <a:pt x="21" y="0"/>
                    </a:moveTo>
                    <a:cubicBezTo>
                      <a:pt x="18" y="1"/>
                      <a:pt x="14" y="1"/>
                      <a:pt x="10" y="1"/>
                    </a:cubicBezTo>
                    <a:cubicBezTo>
                      <a:pt x="7" y="1"/>
                      <a:pt x="3" y="1"/>
                      <a:pt x="0" y="0"/>
                    </a:cubicBezTo>
                    <a:cubicBezTo>
                      <a:pt x="0" y="6"/>
                      <a:pt x="1" y="12"/>
                      <a:pt x="1" y="18"/>
                    </a:cubicBezTo>
                    <a:cubicBezTo>
                      <a:pt x="1" y="23"/>
                      <a:pt x="1" y="28"/>
                      <a:pt x="2" y="33"/>
                    </a:cubicBezTo>
                    <a:cubicBezTo>
                      <a:pt x="3" y="33"/>
                      <a:pt x="5" y="33"/>
                      <a:pt x="7" y="33"/>
                    </a:cubicBezTo>
                    <a:cubicBezTo>
                      <a:pt x="9" y="33"/>
                      <a:pt x="10" y="33"/>
                      <a:pt x="12" y="33"/>
                    </a:cubicBezTo>
                    <a:cubicBezTo>
                      <a:pt x="13" y="33"/>
                      <a:pt x="15" y="33"/>
                      <a:pt x="16" y="33"/>
                    </a:cubicBezTo>
                    <a:cubicBezTo>
                      <a:pt x="18" y="33"/>
                      <a:pt x="20" y="33"/>
                      <a:pt x="21" y="33"/>
                    </a:cubicBezTo>
                    <a:cubicBezTo>
                      <a:pt x="21" y="29"/>
                      <a:pt x="21" y="26"/>
                      <a:pt x="21" y="22"/>
                    </a:cubicBezTo>
                    <a:cubicBezTo>
                      <a:pt x="21" y="15"/>
                      <a:pt x="21" y="8"/>
                      <a:pt x="21" y="0"/>
                    </a:cubicBezTo>
                  </a:path>
                </a:pathLst>
              </a:custGeom>
              <a:solidFill>
                <a:srgbClr val="E0F1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49"/>
              <p:cNvSpPr/>
              <p:nvPr/>
            </p:nvSpPr>
            <p:spPr>
              <a:xfrm>
                <a:off x="3613" y="2525"/>
                <a:ext cx="4" cy="1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8" y="4"/>
                    </a:moveTo>
                    <a:cubicBezTo>
                      <a:pt x="6" y="5"/>
                      <a:pt x="3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6" y="5"/>
                      <a:pt x="8" y="4"/>
                    </a:cubicBezTo>
                    <a:moveTo>
                      <a:pt x="9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moveTo>
                      <a:pt x="18" y="0"/>
                    </a:moveTo>
                    <a:cubicBezTo>
                      <a:pt x="15" y="2"/>
                      <a:pt x="11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3"/>
                      <a:pt x="15" y="2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49"/>
              <p:cNvSpPr/>
              <p:nvPr/>
            </p:nvSpPr>
            <p:spPr>
              <a:xfrm>
                <a:off x="3613" y="2525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9" extrusionOk="0">
                    <a:moveTo>
                      <a:pt x="18" y="0"/>
                    </a:moveTo>
                    <a:cubicBezTo>
                      <a:pt x="15" y="2"/>
                      <a:pt x="11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5"/>
                      <a:pt x="3" y="5"/>
                      <a:pt x="0" y="6"/>
                    </a:cubicBezTo>
                    <a:cubicBezTo>
                      <a:pt x="1" y="10"/>
                      <a:pt x="1" y="14"/>
                      <a:pt x="1" y="19"/>
                    </a:cubicBezTo>
                    <a:cubicBezTo>
                      <a:pt x="7" y="17"/>
                      <a:pt x="12" y="16"/>
                      <a:pt x="17" y="13"/>
                    </a:cubicBezTo>
                    <a:cubicBezTo>
                      <a:pt x="17" y="11"/>
                      <a:pt x="17" y="9"/>
                      <a:pt x="17" y="7"/>
                    </a:cubicBezTo>
                    <a:cubicBezTo>
                      <a:pt x="18" y="4"/>
                      <a:pt x="18" y="2"/>
                      <a:pt x="18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49"/>
              <p:cNvSpPr/>
              <p:nvPr/>
            </p:nvSpPr>
            <p:spPr>
              <a:xfrm>
                <a:off x="3599" y="2525"/>
                <a:ext cx="3" cy="2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2" y="0"/>
                    </a:moveTo>
                    <a:cubicBezTo>
                      <a:pt x="6" y="2"/>
                      <a:pt x="10" y="3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0" y="3"/>
                      <a:pt x="6" y="2"/>
                      <a:pt x="2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49"/>
              <p:cNvSpPr/>
              <p:nvPr/>
            </p:nvSpPr>
            <p:spPr>
              <a:xfrm>
                <a:off x="3599" y="2525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8" extrusionOk="0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3"/>
                      <a:pt x="8" y="16"/>
                      <a:pt x="14" y="18"/>
                    </a:cubicBezTo>
                    <a:cubicBezTo>
                      <a:pt x="14" y="13"/>
                      <a:pt x="14" y="9"/>
                      <a:pt x="15" y="5"/>
                    </a:cubicBezTo>
                    <a:cubicBezTo>
                      <a:pt x="10" y="4"/>
                      <a:pt x="6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9"/>
              <p:cNvSpPr/>
              <p:nvPr/>
            </p:nvSpPr>
            <p:spPr>
              <a:xfrm>
                <a:off x="3599" y="2529"/>
                <a:ext cx="3" cy="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9" extrusionOk="0">
                    <a:moveTo>
                      <a:pt x="1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moveTo>
                      <a:pt x="1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6" y="0"/>
                    </a:moveTo>
                    <a:cubicBezTo>
                      <a:pt x="8" y="1"/>
                      <a:pt x="11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1"/>
                      <a:pt x="8" y="1"/>
                      <a:pt x="6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9"/>
              <p:cNvSpPr/>
              <p:nvPr/>
            </p:nvSpPr>
            <p:spPr>
              <a:xfrm>
                <a:off x="3599" y="2528"/>
                <a:ext cx="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7" extrusionOk="0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0" y="15"/>
                      <a:pt x="0" y="21"/>
                      <a:pt x="0" y="28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35"/>
                      <a:pt x="9" y="37"/>
                      <a:pt x="14" y="37"/>
                    </a:cubicBezTo>
                    <a:cubicBezTo>
                      <a:pt x="13" y="27"/>
                      <a:pt x="13" y="16"/>
                      <a:pt x="14" y="5"/>
                    </a:cubicBezTo>
                    <a:cubicBezTo>
                      <a:pt x="11" y="4"/>
                      <a:pt x="8" y="4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49"/>
              <p:cNvSpPr/>
              <p:nvPr/>
            </p:nvSpPr>
            <p:spPr>
              <a:xfrm>
                <a:off x="3613" y="2528"/>
                <a:ext cx="4" cy="1"/>
              </a:xfrm>
              <a:custGeom>
                <a:avLst/>
                <a:gdLst/>
                <a:ahLst/>
                <a:cxnLst/>
                <a:rect l="l" t="t" r="r" b="b"/>
                <a:pathLst>
                  <a:path w="16" h="6" extrusionOk="0">
                    <a:moveTo>
                      <a:pt x="16" y="0"/>
                    </a:moveTo>
                    <a:cubicBezTo>
                      <a:pt x="11" y="3"/>
                      <a:pt x="6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5"/>
                      <a:pt x="11" y="3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49"/>
              <p:cNvSpPr/>
              <p:nvPr/>
            </p:nvSpPr>
            <p:spPr>
              <a:xfrm>
                <a:off x="3613" y="2528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39" extrusionOk="0">
                    <a:moveTo>
                      <a:pt x="16" y="0"/>
                    </a:moveTo>
                    <a:cubicBezTo>
                      <a:pt x="11" y="3"/>
                      <a:pt x="6" y="5"/>
                      <a:pt x="0" y="6"/>
                    </a:cubicBezTo>
                    <a:cubicBezTo>
                      <a:pt x="1" y="17"/>
                      <a:pt x="1" y="28"/>
                      <a:pt x="1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3" y="38"/>
                      <a:pt x="6" y="37"/>
                      <a:pt x="8" y="36"/>
                    </a:cubicBezTo>
                    <a:cubicBezTo>
                      <a:pt x="10" y="35"/>
                      <a:pt x="12" y="34"/>
                      <a:pt x="14" y="33"/>
                    </a:cubicBezTo>
                    <a:cubicBezTo>
                      <a:pt x="15" y="31"/>
                      <a:pt x="16" y="28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19"/>
                      <a:pt x="16" y="16"/>
                      <a:pt x="16" y="12"/>
                    </a:cubicBezTo>
                    <a:cubicBezTo>
                      <a:pt x="16" y="11"/>
                      <a:pt x="16" y="9"/>
                      <a:pt x="16" y="8"/>
                    </a:cubicBezTo>
                    <a:cubicBezTo>
                      <a:pt x="16" y="5"/>
                      <a:pt x="16" y="3"/>
                      <a:pt x="16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49"/>
              <p:cNvSpPr/>
              <p:nvPr/>
            </p:nvSpPr>
            <p:spPr>
              <a:xfrm>
                <a:off x="3587" y="2537"/>
                <a:ext cx="42" cy="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416" extrusionOk="0">
                    <a:moveTo>
                      <a:pt x="194" y="301"/>
                    </a:moveTo>
                    <a:cubicBezTo>
                      <a:pt x="193" y="312"/>
                      <a:pt x="190" y="356"/>
                      <a:pt x="191" y="366"/>
                    </a:cubicBezTo>
                    <a:cubicBezTo>
                      <a:pt x="192" y="376"/>
                      <a:pt x="194" y="385"/>
                      <a:pt x="185" y="392"/>
                    </a:cubicBezTo>
                    <a:cubicBezTo>
                      <a:pt x="178" y="397"/>
                      <a:pt x="171" y="401"/>
                      <a:pt x="163" y="404"/>
                    </a:cubicBezTo>
                    <a:cubicBezTo>
                      <a:pt x="154" y="407"/>
                      <a:pt x="146" y="410"/>
                      <a:pt x="137" y="413"/>
                    </a:cubicBezTo>
                    <a:cubicBezTo>
                      <a:pt x="127" y="415"/>
                      <a:pt x="118" y="415"/>
                      <a:pt x="108" y="415"/>
                    </a:cubicBezTo>
                    <a:cubicBezTo>
                      <a:pt x="96" y="416"/>
                      <a:pt x="84" y="415"/>
                      <a:pt x="71" y="414"/>
                    </a:cubicBezTo>
                    <a:cubicBezTo>
                      <a:pt x="70" y="414"/>
                      <a:pt x="68" y="414"/>
                      <a:pt x="66" y="414"/>
                    </a:cubicBezTo>
                    <a:cubicBezTo>
                      <a:pt x="55" y="411"/>
                      <a:pt x="45" y="408"/>
                      <a:pt x="35" y="404"/>
                    </a:cubicBezTo>
                    <a:cubicBezTo>
                      <a:pt x="28" y="401"/>
                      <a:pt x="20" y="397"/>
                      <a:pt x="14" y="392"/>
                    </a:cubicBezTo>
                    <a:cubicBezTo>
                      <a:pt x="4" y="385"/>
                      <a:pt x="7" y="376"/>
                      <a:pt x="7" y="366"/>
                    </a:cubicBezTo>
                    <a:cubicBezTo>
                      <a:pt x="8" y="356"/>
                      <a:pt x="5" y="312"/>
                      <a:pt x="5" y="301"/>
                    </a:cubicBezTo>
                    <a:cubicBezTo>
                      <a:pt x="4" y="278"/>
                      <a:pt x="0" y="139"/>
                      <a:pt x="6" y="94"/>
                    </a:cubicBezTo>
                    <a:cubicBezTo>
                      <a:pt x="9" y="73"/>
                      <a:pt x="24" y="55"/>
                      <a:pt x="39" y="40"/>
                    </a:cubicBezTo>
                    <a:cubicBezTo>
                      <a:pt x="51" y="28"/>
                      <a:pt x="62" y="18"/>
                      <a:pt x="69" y="2"/>
                    </a:cubicBezTo>
                    <a:cubicBezTo>
                      <a:pt x="77" y="4"/>
                      <a:pt x="87" y="4"/>
                      <a:pt x="96" y="4"/>
                    </a:cubicBezTo>
                    <a:cubicBezTo>
                      <a:pt x="107" y="4"/>
                      <a:pt x="118" y="3"/>
                      <a:pt x="129" y="0"/>
                    </a:cubicBezTo>
                    <a:cubicBezTo>
                      <a:pt x="135" y="17"/>
                      <a:pt x="147" y="27"/>
                      <a:pt x="159" y="40"/>
                    </a:cubicBezTo>
                    <a:cubicBezTo>
                      <a:pt x="174" y="55"/>
                      <a:pt x="189" y="73"/>
                      <a:pt x="192" y="94"/>
                    </a:cubicBezTo>
                    <a:cubicBezTo>
                      <a:pt x="198" y="139"/>
                      <a:pt x="194" y="278"/>
                      <a:pt x="194" y="301"/>
                    </a:cubicBezTo>
                  </a:path>
                </a:pathLst>
              </a:custGeom>
              <a:solidFill>
                <a:srgbClr val="EBF4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49"/>
              <p:cNvSpPr/>
              <p:nvPr/>
            </p:nvSpPr>
            <p:spPr>
              <a:xfrm>
                <a:off x="3601" y="2537"/>
                <a:ext cx="27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2" extrusionOk="0">
                    <a:moveTo>
                      <a:pt x="126" y="92"/>
                    </a:moveTo>
                    <a:cubicBezTo>
                      <a:pt x="126" y="92"/>
                      <a:pt x="126" y="92"/>
                      <a:pt x="126" y="92"/>
                    </a:cubicBezTo>
                    <a:cubicBezTo>
                      <a:pt x="126" y="92"/>
                      <a:pt x="126" y="92"/>
                      <a:pt x="126" y="92"/>
                    </a:cubicBezTo>
                    <a:moveTo>
                      <a:pt x="23" y="2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moveTo>
                      <a:pt x="27" y="2"/>
                    </a:moveTo>
                    <a:cubicBezTo>
                      <a:pt x="26" y="2"/>
                      <a:pt x="25" y="2"/>
                      <a:pt x="24" y="2"/>
                    </a:cubicBezTo>
                    <a:cubicBezTo>
                      <a:pt x="25" y="2"/>
                      <a:pt x="26" y="2"/>
                      <a:pt x="27" y="2"/>
                    </a:cubicBezTo>
                    <a:moveTo>
                      <a:pt x="64" y="0"/>
                    </a:moveTo>
                    <a:cubicBezTo>
                      <a:pt x="64" y="2"/>
                      <a:pt x="65" y="4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4"/>
                      <a:pt x="64" y="2"/>
                      <a:pt x="64" y="0"/>
                    </a:cubicBezTo>
                    <a:moveTo>
                      <a:pt x="3" y="0"/>
                    </a:move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49"/>
              <p:cNvSpPr/>
              <p:nvPr/>
            </p:nvSpPr>
            <p:spPr>
              <a:xfrm>
                <a:off x="3588" y="2537"/>
                <a:ext cx="40" cy="8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04" extrusionOk="0">
                    <a:moveTo>
                      <a:pt x="32" y="39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39"/>
                    </a:cubicBezTo>
                    <a:moveTo>
                      <a:pt x="122" y="0"/>
                    </a:moveTo>
                    <a:cubicBezTo>
                      <a:pt x="111" y="3"/>
                      <a:pt x="100" y="4"/>
                      <a:pt x="89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5" y="4"/>
                      <a:pt x="84" y="4"/>
                      <a:pt x="83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6" y="4"/>
                      <a:pt x="70" y="4"/>
                      <a:pt x="65" y="3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61" y="4"/>
                      <a:pt x="60" y="6"/>
                      <a:pt x="59" y="8"/>
                    </a:cubicBezTo>
                    <a:cubicBezTo>
                      <a:pt x="49" y="29"/>
                      <a:pt x="31" y="47"/>
                      <a:pt x="20" y="66"/>
                    </a:cubicBezTo>
                    <a:cubicBezTo>
                      <a:pt x="6" y="91"/>
                      <a:pt x="4" y="119"/>
                      <a:pt x="2" y="146"/>
                    </a:cubicBezTo>
                    <a:cubicBezTo>
                      <a:pt x="0" y="180"/>
                      <a:pt x="0" y="214"/>
                      <a:pt x="2" y="247"/>
                    </a:cubicBezTo>
                    <a:cubicBezTo>
                      <a:pt x="4" y="278"/>
                      <a:pt x="7" y="308"/>
                      <a:pt x="6" y="338"/>
                    </a:cubicBezTo>
                    <a:cubicBezTo>
                      <a:pt x="6" y="359"/>
                      <a:pt x="6" y="381"/>
                      <a:pt x="26" y="393"/>
                    </a:cubicBezTo>
                    <a:cubicBezTo>
                      <a:pt x="43" y="403"/>
                      <a:pt x="66" y="404"/>
                      <a:pt x="85" y="404"/>
                    </a:cubicBezTo>
                    <a:cubicBezTo>
                      <a:pt x="87" y="404"/>
                      <a:pt x="89" y="404"/>
                      <a:pt x="92" y="404"/>
                    </a:cubicBezTo>
                    <a:cubicBezTo>
                      <a:pt x="115" y="404"/>
                      <a:pt x="139" y="402"/>
                      <a:pt x="160" y="390"/>
                    </a:cubicBezTo>
                    <a:cubicBezTo>
                      <a:pt x="168" y="386"/>
                      <a:pt x="174" y="383"/>
                      <a:pt x="176" y="374"/>
                    </a:cubicBezTo>
                    <a:cubicBezTo>
                      <a:pt x="180" y="361"/>
                      <a:pt x="180" y="346"/>
                      <a:pt x="182" y="333"/>
                    </a:cubicBezTo>
                    <a:cubicBezTo>
                      <a:pt x="183" y="317"/>
                      <a:pt x="185" y="301"/>
                      <a:pt x="187" y="286"/>
                    </a:cubicBezTo>
                    <a:cubicBezTo>
                      <a:pt x="188" y="264"/>
                      <a:pt x="189" y="225"/>
                      <a:pt x="189" y="187"/>
                    </a:cubicBezTo>
                    <a:cubicBezTo>
                      <a:pt x="189" y="150"/>
                      <a:pt x="188" y="11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87"/>
                      <a:pt x="182" y="82"/>
                      <a:pt x="179" y="76"/>
                    </a:cubicBezTo>
                    <a:cubicBezTo>
                      <a:pt x="185" y="101"/>
                      <a:pt x="185" y="127"/>
                      <a:pt x="183" y="152"/>
                    </a:cubicBezTo>
                    <a:cubicBezTo>
                      <a:pt x="182" y="157"/>
                      <a:pt x="178" y="160"/>
                      <a:pt x="174" y="160"/>
                    </a:cubicBezTo>
                    <a:cubicBezTo>
                      <a:pt x="171" y="160"/>
                      <a:pt x="168" y="158"/>
                      <a:pt x="166" y="154"/>
                    </a:cubicBezTo>
                    <a:cubicBezTo>
                      <a:pt x="162" y="145"/>
                      <a:pt x="157" y="135"/>
                      <a:pt x="150" y="127"/>
                    </a:cubicBezTo>
                    <a:cubicBezTo>
                      <a:pt x="164" y="144"/>
                      <a:pt x="170" y="166"/>
                      <a:pt x="171" y="187"/>
                    </a:cubicBezTo>
                    <a:cubicBezTo>
                      <a:pt x="172" y="201"/>
                      <a:pt x="170" y="216"/>
                      <a:pt x="169" y="230"/>
                    </a:cubicBezTo>
                    <a:cubicBezTo>
                      <a:pt x="169" y="245"/>
                      <a:pt x="169" y="260"/>
                      <a:pt x="168" y="275"/>
                    </a:cubicBezTo>
                    <a:cubicBezTo>
                      <a:pt x="166" y="306"/>
                      <a:pt x="166" y="337"/>
                      <a:pt x="163" y="368"/>
                    </a:cubicBezTo>
                    <a:cubicBezTo>
                      <a:pt x="163" y="370"/>
                      <a:pt x="163" y="371"/>
                      <a:pt x="162" y="373"/>
                    </a:cubicBezTo>
                    <a:cubicBezTo>
                      <a:pt x="160" y="376"/>
                      <a:pt x="156" y="378"/>
                      <a:pt x="151" y="379"/>
                    </a:cubicBezTo>
                    <a:cubicBezTo>
                      <a:pt x="138" y="386"/>
                      <a:pt x="122" y="387"/>
                      <a:pt x="106" y="387"/>
                    </a:cubicBezTo>
                    <a:cubicBezTo>
                      <a:pt x="98" y="387"/>
                      <a:pt x="90" y="387"/>
                      <a:pt x="83" y="387"/>
                    </a:cubicBezTo>
                    <a:cubicBezTo>
                      <a:pt x="72" y="386"/>
                      <a:pt x="59" y="386"/>
                      <a:pt x="48" y="383"/>
                    </a:cubicBezTo>
                    <a:cubicBezTo>
                      <a:pt x="46" y="382"/>
                      <a:pt x="44" y="382"/>
                      <a:pt x="41" y="381"/>
                    </a:cubicBezTo>
                    <a:cubicBezTo>
                      <a:pt x="37" y="380"/>
                      <a:pt x="28" y="378"/>
                      <a:pt x="25" y="373"/>
                    </a:cubicBezTo>
                    <a:cubicBezTo>
                      <a:pt x="24" y="371"/>
                      <a:pt x="24" y="370"/>
                      <a:pt x="24" y="368"/>
                    </a:cubicBezTo>
                    <a:cubicBezTo>
                      <a:pt x="22" y="337"/>
                      <a:pt x="21" y="306"/>
                      <a:pt x="19" y="275"/>
                    </a:cubicBezTo>
                    <a:cubicBezTo>
                      <a:pt x="19" y="260"/>
                      <a:pt x="18" y="245"/>
                      <a:pt x="18" y="230"/>
                    </a:cubicBezTo>
                    <a:cubicBezTo>
                      <a:pt x="17" y="216"/>
                      <a:pt x="15" y="201"/>
                      <a:pt x="16" y="187"/>
                    </a:cubicBezTo>
                    <a:cubicBezTo>
                      <a:pt x="18" y="163"/>
                      <a:pt x="25" y="139"/>
                      <a:pt x="43" y="121"/>
                    </a:cubicBezTo>
                    <a:cubicBezTo>
                      <a:pt x="47" y="118"/>
                      <a:pt x="50" y="115"/>
                      <a:pt x="54" y="112"/>
                    </a:cubicBezTo>
                    <a:cubicBezTo>
                      <a:pt x="55" y="111"/>
                      <a:pt x="57" y="110"/>
                      <a:pt x="59" y="109"/>
                    </a:cubicBezTo>
                    <a:cubicBezTo>
                      <a:pt x="60" y="108"/>
                      <a:pt x="62" y="107"/>
                      <a:pt x="63" y="107"/>
                    </a:cubicBezTo>
                    <a:cubicBezTo>
                      <a:pt x="72" y="103"/>
                      <a:pt x="82" y="101"/>
                      <a:pt x="91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92" y="101"/>
                      <a:pt x="93" y="101"/>
                      <a:pt x="93" y="101"/>
                    </a:cubicBezTo>
                    <a:cubicBezTo>
                      <a:pt x="95" y="101"/>
                      <a:pt x="96" y="101"/>
                      <a:pt x="98" y="101"/>
                    </a:cubicBezTo>
                    <a:cubicBezTo>
                      <a:pt x="108" y="101"/>
                      <a:pt x="117" y="104"/>
                      <a:pt x="126" y="108"/>
                    </a:cubicBezTo>
                    <a:cubicBezTo>
                      <a:pt x="117" y="103"/>
                      <a:pt x="107" y="100"/>
                      <a:pt x="97" y="99"/>
                    </a:cubicBezTo>
                    <a:cubicBezTo>
                      <a:pt x="94" y="99"/>
                      <a:pt x="92" y="98"/>
                      <a:pt x="89" y="98"/>
                    </a:cubicBezTo>
                    <a:cubicBezTo>
                      <a:pt x="60" y="98"/>
                      <a:pt x="36" y="115"/>
                      <a:pt x="22" y="142"/>
                    </a:cubicBezTo>
                    <a:cubicBezTo>
                      <a:pt x="21" y="145"/>
                      <a:pt x="18" y="146"/>
                      <a:pt x="16" y="146"/>
                    </a:cubicBezTo>
                    <a:cubicBezTo>
                      <a:pt x="11" y="146"/>
                      <a:pt x="7" y="143"/>
                      <a:pt x="7" y="138"/>
                    </a:cubicBezTo>
                    <a:cubicBezTo>
                      <a:pt x="6" y="113"/>
                      <a:pt x="11" y="88"/>
                      <a:pt x="23" y="66"/>
                    </a:cubicBezTo>
                    <a:cubicBezTo>
                      <a:pt x="30" y="54"/>
                      <a:pt x="40" y="45"/>
                      <a:pt x="49" y="34"/>
                    </a:cubicBezTo>
                    <a:cubicBezTo>
                      <a:pt x="53" y="28"/>
                      <a:pt x="55" y="20"/>
                      <a:pt x="60" y="14"/>
                    </a:cubicBezTo>
                    <a:cubicBezTo>
                      <a:pt x="63" y="11"/>
                      <a:pt x="66" y="10"/>
                      <a:pt x="68" y="10"/>
                    </a:cubicBezTo>
                    <a:cubicBezTo>
                      <a:pt x="72" y="10"/>
                      <a:pt x="75" y="12"/>
                      <a:pt x="80" y="13"/>
                    </a:cubicBezTo>
                    <a:cubicBezTo>
                      <a:pt x="83" y="14"/>
                      <a:pt x="86" y="14"/>
                      <a:pt x="90" y="14"/>
                    </a:cubicBezTo>
                    <a:cubicBezTo>
                      <a:pt x="97" y="14"/>
                      <a:pt x="105" y="12"/>
                      <a:pt x="112" y="11"/>
                    </a:cubicBezTo>
                    <a:cubicBezTo>
                      <a:pt x="116" y="10"/>
                      <a:pt x="121" y="9"/>
                      <a:pt x="125" y="7"/>
                    </a:cubicBezTo>
                    <a:cubicBezTo>
                      <a:pt x="124" y="6"/>
                      <a:pt x="123" y="4"/>
                      <a:pt x="123" y="2"/>
                    </a:cubicBezTo>
                    <a:cubicBezTo>
                      <a:pt x="122" y="2"/>
                      <a:pt x="122" y="1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</a:path>
                </a:pathLst>
              </a:custGeom>
              <a:solidFill>
                <a:srgbClr val="C3D0C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49"/>
              <p:cNvSpPr/>
              <p:nvPr/>
            </p:nvSpPr>
            <p:spPr>
              <a:xfrm>
                <a:off x="3595" y="2539"/>
                <a:ext cx="33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93" extrusionOk="0">
                    <a:moveTo>
                      <a:pt x="155" y="278"/>
                    </a:moveTo>
                    <a:cubicBezTo>
                      <a:pt x="155" y="278"/>
                      <a:pt x="155" y="278"/>
                      <a:pt x="155" y="278"/>
                    </a:cubicBezTo>
                    <a:cubicBezTo>
                      <a:pt x="155" y="285"/>
                      <a:pt x="155" y="290"/>
                      <a:pt x="155" y="293"/>
                    </a:cubicBezTo>
                    <a:cubicBezTo>
                      <a:pt x="155" y="290"/>
                      <a:pt x="155" y="285"/>
                      <a:pt x="155" y="278"/>
                    </a:cubicBezTo>
                    <a:moveTo>
                      <a:pt x="27" y="0"/>
                    </a:moveTo>
                    <a:cubicBezTo>
                      <a:pt x="20" y="12"/>
                      <a:pt x="10" y="21"/>
                      <a:pt x="0" y="31"/>
                    </a:cubicBezTo>
                    <a:cubicBezTo>
                      <a:pt x="10" y="21"/>
                      <a:pt x="20" y="12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9"/>
              <p:cNvSpPr/>
              <p:nvPr/>
            </p:nvSpPr>
            <p:spPr>
              <a:xfrm>
                <a:off x="3587" y="2539"/>
                <a:ext cx="41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08" extrusionOk="0">
                    <a:moveTo>
                      <a:pt x="63" y="0"/>
                    </a:moveTo>
                    <a:cubicBezTo>
                      <a:pt x="56" y="12"/>
                      <a:pt x="46" y="2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1" y="47"/>
                      <a:pt x="6" y="65"/>
                      <a:pt x="3" y="86"/>
                    </a:cubicBezTo>
                    <a:cubicBezTo>
                      <a:pt x="0" y="105"/>
                      <a:pt x="0" y="142"/>
                      <a:pt x="0" y="179"/>
                    </a:cubicBezTo>
                    <a:cubicBezTo>
                      <a:pt x="0" y="229"/>
                      <a:pt x="1" y="280"/>
                      <a:pt x="2" y="293"/>
                    </a:cubicBezTo>
                    <a:cubicBezTo>
                      <a:pt x="2" y="303"/>
                      <a:pt x="4" y="339"/>
                      <a:pt x="4" y="354"/>
                    </a:cubicBezTo>
                    <a:cubicBezTo>
                      <a:pt x="4" y="354"/>
                      <a:pt x="4" y="354"/>
                      <a:pt x="4" y="354"/>
                    </a:cubicBezTo>
                    <a:cubicBezTo>
                      <a:pt x="4" y="355"/>
                      <a:pt x="4" y="357"/>
                      <a:pt x="4" y="358"/>
                    </a:cubicBezTo>
                    <a:cubicBezTo>
                      <a:pt x="4" y="362"/>
                      <a:pt x="4" y="365"/>
                      <a:pt x="4" y="369"/>
                    </a:cubicBezTo>
                    <a:cubicBezTo>
                      <a:pt x="4" y="375"/>
                      <a:pt x="5" y="380"/>
                      <a:pt x="11" y="384"/>
                    </a:cubicBezTo>
                    <a:cubicBezTo>
                      <a:pt x="17" y="389"/>
                      <a:pt x="25" y="393"/>
                      <a:pt x="32" y="396"/>
                    </a:cubicBezTo>
                    <a:cubicBezTo>
                      <a:pt x="42" y="400"/>
                      <a:pt x="52" y="403"/>
                      <a:pt x="63" y="406"/>
                    </a:cubicBezTo>
                    <a:cubicBezTo>
                      <a:pt x="65" y="406"/>
                      <a:pt x="67" y="406"/>
                      <a:pt x="68" y="406"/>
                    </a:cubicBezTo>
                    <a:cubicBezTo>
                      <a:pt x="68" y="406"/>
                      <a:pt x="68" y="406"/>
                      <a:pt x="68" y="406"/>
                    </a:cubicBezTo>
                    <a:cubicBezTo>
                      <a:pt x="69" y="406"/>
                      <a:pt x="70" y="406"/>
                      <a:pt x="71" y="406"/>
                    </a:cubicBezTo>
                    <a:cubicBezTo>
                      <a:pt x="79" y="407"/>
                      <a:pt x="88" y="408"/>
                      <a:pt x="96" y="408"/>
                    </a:cubicBezTo>
                    <a:cubicBezTo>
                      <a:pt x="96" y="408"/>
                      <a:pt x="96" y="408"/>
                      <a:pt x="97" y="408"/>
                    </a:cubicBezTo>
                    <a:cubicBezTo>
                      <a:pt x="97" y="408"/>
                      <a:pt x="97" y="408"/>
                      <a:pt x="97" y="408"/>
                    </a:cubicBezTo>
                    <a:cubicBezTo>
                      <a:pt x="98" y="408"/>
                      <a:pt x="99" y="408"/>
                      <a:pt x="101" y="408"/>
                    </a:cubicBezTo>
                    <a:cubicBezTo>
                      <a:pt x="101" y="408"/>
                      <a:pt x="102" y="408"/>
                      <a:pt x="102" y="408"/>
                    </a:cubicBezTo>
                    <a:cubicBezTo>
                      <a:pt x="103" y="408"/>
                      <a:pt x="103" y="408"/>
                      <a:pt x="104" y="408"/>
                    </a:cubicBezTo>
                    <a:cubicBezTo>
                      <a:pt x="104" y="408"/>
                      <a:pt x="105" y="408"/>
                      <a:pt x="105" y="407"/>
                    </a:cubicBezTo>
                    <a:cubicBezTo>
                      <a:pt x="115" y="407"/>
                      <a:pt x="124" y="407"/>
                      <a:pt x="134" y="405"/>
                    </a:cubicBezTo>
                    <a:cubicBezTo>
                      <a:pt x="143" y="402"/>
                      <a:pt x="151" y="399"/>
                      <a:pt x="160" y="396"/>
                    </a:cubicBezTo>
                    <a:cubicBezTo>
                      <a:pt x="168" y="393"/>
                      <a:pt x="175" y="389"/>
                      <a:pt x="182" y="384"/>
                    </a:cubicBezTo>
                    <a:cubicBezTo>
                      <a:pt x="187" y="380"/>
                      <a:pt x="189" y="375"/>
                      <a:pt x="189" y="369"/>
                    </a:cubicBezTo>
                    <a:cubicBezTo>
                      <a:pt x="189" y="365"/>
                      <a:pt x="188" y="362"/>
                      <a:pt x="188" y="358"/>
                    </a:cubicBezTo>
                    <a:cubicBezTo>
                      <a:pt x="188" y="357"/>
                      <a:pt x="188" y="355"/>
                      <a:pt x="188" y="354"/>
                    </a:cubicBezTo>
                    <a:cubicBezTo>
                      <a:pt x="188" y="354"/>
                      <a:pt x="188" y="354"/>
                      <a:pt x="188" y="354"/>
                    </a:cubicBezTo>
                    <a:cubicBezTo>
                      <a:pt x="188" y="339"/>
                      <a:pt x="190" y="303"/>
                      <a:pt x="191" y="293"/>
                    </a:cubicBezTo>
                    <a:cubicBezTo>
                      <a:pt x="191" y="293"/>
                      <a:pt x="191" y="293"/>
                      <a:pt x="191" y="293"/>
                    </a:cubicBezTo>
                    <a:cubicBezTo>
                      <a:pt x="191" y="290"/>
                      <a:pt x="191" y="285"/>
                      <a:pt x="191" y="278"/>
                    </a:cubicBezTo>
                    <a:cubicBezTo>
                      <a:pt x="189" y="293"/>
                      <a:pt x="187" y="309"/>
                      <a:pt x="186" y="325"/>
                    </a:cubicBezTo>
                    <a:cubicBezTo>
                      <a:pt x="184" y="338"/>
                      <a:pt x="184" y="353"/>
                      <a:pt x="180" y="366"/>
                    </a:cubicBezTo>
                    <a:cubicBezTo>
                      <a:pt x="178" y="375"/>
                      <a:pt x="172" y="378"/>
                      <a:pt x="164" y="382"/>
                    </a:cubicBezTo>
                    <a:cubicBezTo>
                      <a:pt x="143" y="394"/>
                      <a:pt x="119" y="396"/>
                      <a:pt x="96" y="396"/>
                    </a:cubicBezTo>
                    <a:cubicBezTo>
                      <a:pt x="93" y="396"/>
                      <a:pt x="91" y="396"/>
                      <a:pt x="89" y="396"/>
                    </a:cubicBezTo>
                    <a:cubicBezTo>
                      <a:pt x="70" y="396"/>
                      <a:pt x="47" y="395"/>
                      <a:pt x="30" y="385"/>
                    </a:cubicBezTo>
                    <a:cubicBezTo>
                      <a:pt x="10" y="373"/>
                      <a:pt x="10" y="351"/>
                      <a:pt x="10" y="330"/>
                    </a:cubicBezTo>
                    <a:cubicBezTo>
                      <a:pt x="11" y="300"/>
                      <a:pt x="8" y="270"/>
                      <a:pt x="6" y="239"/>
                    </a:cubicBezTo>
                    <a:cubicBezTo>
                      <a:pt x="4" y="206"/>
                      <a:pt x="4" y="172"/>
                      <a:pt x="6" y="138"/>
                    </a:cubicBezTo>
                    <a:cubicBezTo>
                      <a:pt x="8" y="111"/>
                      <a:pt x="10" y="83"/>
                      <a:pt x="24" y="58"/>
                    </a:cubicBezTo>
                    <a:cubicBezTo>
                      <a:pt x="35" y="39"/>
                      <a:pt x="53" y="21"/>
                      <a:pt x="63" y="0"/>
                    </a:cubicBezTo>
                  </a:path>
                </a:pathLst>
              </a:custGeom>
              <a:solidFill>
                <a:srgbClr val="A0B2A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9"/>
              <p:cNvSpPr/>
              <p:nvPr/>
            </p:nvSpPr>
            <p:spPr>
              <a:xfrm>
                <a:off x="3615" y="2560"/>
                <a:ext cx="5" cy="4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0" y="0"/>
                    </a:moveTo>
                    <a:cubicBezTo>
                      <a:pt x="9" y="5"/>
                      <a:pt x="17" y="12"/>
                      <a:pt x="24" y="19"/>
                    </a:cubicBezTo>
                    <a:cubicBezTo>
                      <a:pt x="22" y="17"/>
                      <a:pt x="20" y="15"/>
                      <a:pt x="18" y="13"/>
                    </a:cubicBezTo>
                    <a:cubicBezTo>
                      <a:pt x="14" y="9"/>
                      <a:pt x="9" y="5"/>
                      <a:pt x="5" y="2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B8C7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9"/>
              <p:cNvSpPr/>
              <p:nvPr/>
            </p:nvSpPr>
            <p:spPr>
              <a:xfrm>
                <a:off x="3591" y="2559"/>
                <a:ext cx="3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86" extrusionOk="0">
                    <a:moveTo>
                      <a:pt x="78" y="0"/>
                    </a:moveTo>
                    <a:cubicBezTo>
                      <a:pt x="78" y="0"/>
                      <a:pt x="77" y="0"/>
                      <a:pt x="77" y="0"/>
                    </a:cubicBezTo>
                    <a:cubicBezTo>
                      <a:pt x="78" y="0"/>
                      <a:pt x="80" y="0"/>
                      <a:pt x="81" y="0"/>
                    </a:cubicBezTo>
                    <a:cubicBezTo>
                      <a:pt x="92" y="1"/>
                      <a:pt x="102" y="4"/>
                      <a:pt x="112" y="9"/>
                    </a:cubicBezTo>
                    <a:cubicBezTo>
                      <a:pt x="116" y="12"/>
                      <a:pt x="120" y="16"/>
                      <a:pt x="124" y="19"/>
                    </a:cubicBezTo>
                    <a:cubicBezTo>
                      <a:pt x="141" y="37"/>
                      <a:pt x="148" y="61"/>
                      <a:pt x="149" y="85"/>
                    </a:cubicBezTo>
                    <a:cubicBezTo>
                      <a:pt x="150" y="98"/>
                      <a:pt x="148" y="113"/>
                      <a:pt x="148" y="126"/>
                    </a:cubicBezTo>
                    <a:cubicBezTo>
                      <a:pt x="148" y="141"/>
                      <a:pt x="147" y="156"/>
                      <a:pt x="147" y="171"/>
                    </a:cubicBezTo>
                    <a:cubicBezTo>
                      <a:pt x="145" y="201"/>
                      <a:pt x="144" y="232"/>
                      <a:pt x="142" y="262"/>
                    </a:cubicBezTo>
                    <a:cubicBezTo>
                      <a:pt x="142" y="264"/>
                      <a:pt x="142" y="265"/>
                      <a:pt x="141" y="267"/>
                    </a:cubicBezTo>
                    <a:cubicBezTo>
                      <a:pt x="139" y="270"/>
                      <a:pt x="135" y="272"/>
                      <a:pt x="131" y="273"/>
                    </a:cubicBezTo>
                    <a:cubicBezTo>
                      <a:pt x="119" y="279"/>
                      <a:pt x="103" y="281"/>
                      <a:pt x="88" y="281"/>
                    </a:cubicBezTo>
                    <a:cubicBezTo>
                      <a:pt x="81" y="281"/>
                      <a:pt x="74" y="281"/>
                      <a:pt x="67" y="280"/>
                    </a:cubicBezTo>
                    <a:cubicBezTo>
                      <a:pt x="56" y="280"/>
                      <a:pt x="45" y="280"/>
                      <a:pt x="34" y="276"/>
                    </a:cubicBezTo>
                    <a:cubicBezTo>
                      <a:pt x="32" y="276"/>
                      <a:pt x="30" y="275"/>
                      <a:pt x="28" y="275"/>
                    </a:cubicBezTo>
                    <a:cubicBezTo>
                      <a:pt x="24" y="273"/>
                      <a:pt x="16" y="271"/>
                      <a:pt x="13" y="267"/>
                    </a:cubicBezTo>
                    <a:cubicBezTo>
                      <a:pt x="12" y="265"/>
                      <a:pt x="12" y="264"/>
                      <a:pt x="12" y="262"/>
                    </a:cubicBezTo>
                    <a:cubicBezTo>
                      <a:pt x="9" y="232"/>
                      <a:pt x="9" y="201"/>
                      <a:pt x="7" y="171"/>
                    </a:cubicBezTo>
                    <a:cubicBezTo>
                      <a:pt x="7" y="156"/>
                      <a:pt x="6" y="141"/>
                      <a:pt x="6" y="126"/>
                    </a:cubicBezTo>
                    <a:cubicBezTo>
                      <a:pt x="6" y="113"/>
                      <a:pt x="4" y="98"/>
                      <a:pt x="4" y="85"/>
                    </a:cubicBezTo>
                    <a:cubicBezTo>
                      <a:pt x="6" y="61"/>
                      <a:pt x="13" y="37"/>
                      <a:pt x="30" y="19"/>
                    </a:cubicBezTo>
                    <a:cubicBezTo>
                      <a:pt x="33" y="16"/>
                      <a:pt x="36" y="14"/>
                      <a:pt x="40" y="11"/>
                    </a:cubicBezTo>
                    <a:cubicBezTo>
                      <a:pt x="41" y="10"/>
                      <a:pt x="43" y="9"/>
                      <a:pt x="44" y="8"/>
                    </a:cubicBezTo>
                    <a:cubicBezTo>
                      <a:pt x="46" y="7"/>
                      <a:pt x="47" y="6"/>
                      <a:pt x="48" y="6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9"/>
                      <a:pt x="40" y="10"/>
                      <a:pt x="39" y="11"/>
                    </a:cubicBezTo>
                    <a:cubicBezTo>
                      <a:pt x="35" y="14"/>
                      <a:pt x="32" y="17"/>
                      <a:pt x="28" y="20"/>
                    </a:cubicBezTo>
                    <a:cubicBezTo>
                      <a:pt x="10" y="38"/>
                      <a:pt x="3" y="62"/>
                      <a:pt x="1" y="86"/>
                    </a:cubicBezTo>
                    <a:cubicBezTo>
                      <a:pt x="0" y="100"/>
                      <a:pt x="2" y="115"/>
                      <a:pt x="3" y="129"/>
                    </a:cubicBezTo>
                    <a:cubicBezTo>
                      <a:pt x="3" y="144"/>
                      <a:pt x="4" y="159"/>
                      <a:pt x="4" y="174"/>
                    </a:cubicBezTo>
                    <a:cubicBezTo>
                      <a:pt x="6" y="205"/>
                      <a:pt x="7" y="236"/>
                      <a:pt x="9" y="267"/>
                    </a:cubicBezTo>
                    <a:cubicBezTo>
                      <a:pt x="9" y="269"/>
                      <a:pt x="9" y="270"/>
                      <a:pt x="10" y="272"/>
                    </a:cubicBezTo>
                    <a:cubicBezTo>
                      <a:pt x="13" y="277"/>
                      <a:pt x="22" y="279"/>
                      <a:pt x="26" y="280"/>
                    </a:cubicBezTo>
                    <a:cubicBezTo>
                      <a:pt x="29" y="281"/>
                      <a:pt x="31" y="281"/>
                      <a:pt x="33" y="282"/>
                    </a:cubicBezTo>
                    <a:cubicBezTo>
                      <a:pt x="44" y="285"/>
                      <a:pt x="57" y="285"/>
                      <a:pt x="68" y="286"/>
                    </a:cubicBezTo>
                    <a:cubicBezTo>
                      <a:pt x="75" y="286"/>
                      <a:pt x="83" y="286"/>
                      <a:pt x="91" y="286"/>
                    </a:cubicBezTo>
                    <a:cubicBezTo>
                      <a:pt x="107" y="286"/>
                      <a:pt x="123" y="285"/>
                      <a:pt x="136" y="278"/>
                    </a:cubicBezTo>
                    <a:cubicBezTo>
                      <a:pt x="141" y="277"/>
                      <a:pt x="145" y="275"/>
                      <a:pt x="147" y="272"/>
                    </a:cubicBezTo>
                    <a:cubicBezTo>
                      <a:pt x="148" y="270"/>
                      <a:pt x="148" y="269"/>
                      <a:pt x="148" y="267"/>
                    </a:cubicBezTo>
                    <a:cubicBezTo>
                      <a:pt x="151" y="236"/>
                      <a:pt x="151" y="205"/>
                      <a:pt x="153" y="174"/>
                    </a:cubicBezTo>
                    <a:cubicBezTo>
                      <a:pt x="154" y="159"/>
                      <a:pt x="154" y="144"/>
                      <a:pt x="154" y="129"/>
                    </a:cubicBezTo>
                    <a:cubicBezTo>
                      <a:pt x="155" y="115"/>
                      <a:pt x="157" y="100"/>
                      <a:pt x="156" y="86"/>
                    </a:cubicBezTo>
                    <a:cubicBezTo>
                      <a:pt x="155" y="65"/>
                      <a:pt x="149" y="43"/>
                      <a:pt x="135" y="26"/>
                    </a:cubicBezTo>
                    <a:cubicBezTo>
                      <a:pt x="128" y="19"/>
                      <a:pt x="120" y="12"/>
                      <a:pt x="111" y="7"/>
                    </a:cubicBezTo>
                    <a:cubicBezTo>
                      <a:pt x="102" y="3"/>
                      <a:pt x="93" y="0"/>
                      <a:pt x="83" y="0"/>
                    </a:cubicBezTo>
                    <a:cubicBezTo>
                      <a:pt x="81" y="0"/>
                      <a:pt x="80" y="0"/>
                      <a:pt x="78" y="0"/>
                    </a:cubicBezTo>
                  </a:path>
                </a:pathLst>
              </a:custGeom>
              <a:solidFill>
                <a:srgbClr val="98ABA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9"/>
              <p:cNvSpPr/>
              <p:nvPr/>
            </p:nvSpPr>
            <p:spPr>
              <a:xfrm>
                <a:off x="3592" y="2558"/>
                <a:ext cx="3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84" extrusionOk="0">
                    <a:moveTo>
                      <a:pt x="145" y="86"/>
                    </a:moveTo>
                    <a:cubicBezTo>
                      <a:pt x="144" y="62"/>
                      <a:pt x="137" y="38"/>
                      <a:pt x="120" y="20"/>
                    </a:cubicBezTo>
                    <a:cubicBezTo>
                      <a:pt x="116" y="17"/>
                      <a:pt x="112" y="13"/>
                      <a:pt x="108" y="10"/>
                    </a:cubicBezTo>
                    <a:cubicBezTo>
                      <a:pt x="98" y="5"/>
                      <a:pt x="88" y="2"/>
                      <a:pt x="77" y="1"/>
                    </a:cubicBezTo>
                    <a:cubicBezTo>
                      <a:pt x="64" y="0"/>
                      <a:pt x="52" y="3"/>
                      <a:pt x="40" y="9"/>
                    </a:cubicBezTo>
                    <a:cubicBezTo>
                      <a:pt x="39" y="10"/>
                      <a:pt x="37" y="11"/>
                      <a:pt x="36" y="12"/>
                    </a:cubicBezTo>
                    <a:cubicBezTo>
                      <a:pt x="32" y="15"/>
                      <a:pt x="29" y="17"/>
                      <a:pt x="26" y="20"/>
                    </a:cubicBezTo>
                    <a:cubicBezTo>
                      <a:pt x="9" y="38"/>
                      <a:pt x="2" y="62"/>
                      <a:pt x="0" y="86"/>
                    </a:cubicBezTo>
                    <a:cubicBezTo>
                      <a:pt x="0" y="99"/>
                      <a:pt x="2" y="114"/>
                      <a:pt x="2" y="127"/>
                    </a:cubicBezTo>
                    <a:cubicBezTo>
                      <a:pt x="2" y="142"/>
                      <a:pt x="3" y="157"/>
                      <a:pt x="3" y="172"/>
                    </a:cubicBezTo>
                    <a:cubicBezTo>
                      <a:pt x="5" y="202"/>
                      <a:pt x="5" y="233"/>
                      <a:pt x="8" y="263"/>
                    </a:cubicBezTo>
                    <a:cubicBezTo>
                      <a:pt x="8" y="265"/>
                      <a:pt x="8" y="266"/>
                      <a:pt x="9" y="268"/>
                    </a:cubicBezTo>
                    <a:cubicBezTo>
                      <a:pt x="12" y="272"/>
                      <a:pt x="20" y="274"/>
                      <a:pt x="24" y="276"/>
                    </a:cubicBezTo>
                    <a:cubicBezTo>
                      <a:pt x="26" y="276"/>
                      <a:pt x="28" y="277"/>
                      <a:pt x="30" y="277"/>
                    </a:cubicBezTo>
                    <a:cubicBezTo>
                      <a:pt x="41" y="281"/>
                      <a:pt x="52" y="281"/>
                      <a:pt x="63" y="281"/>
                    </a:cubicBezTo>
                    <a:cubicBezTo>
                      <a:pt x="83" y="282"/>
                      <a:pt x="109" y="284"/>
                      <a:pt x="127" y="274"/>
                    </a:cubicBezTo>
                    <a:cubicBezTo>
                      <a:pt x="131" y="273"/>
                      <a:pt x="135" y="271"/>
                      <a:pt x="137" y="268"/>
                    </a:cubicBezTo>
                    <a:cubicBezTo>
                      <a:pt x="138" y="266"/>
                      <a:pt x="138" y="265"/>
                      <a:pt x="138" y="263"/>
                    </a:cubicBezTo>
                    <a:cubicBezTo>
                      <a:pt x="140" y="233"/>
                      <a:pt x="141" y="202"/>
                      <a:pt x="143" y="172"/>
                    </a:cubicBezTo>
                    <a:cubicBezTo>
                      <a:pt x="143" y="157"/>
                      <a:pt x="144" y="142"/>
                      <a:pt x="144" y="127"/>
                    </a:cubicBezTo>
                    <a:cubicBezTo>
                      <a:pt x="144" y="114"/>
                      <a:pt x="146" y="99"/>
                      <a:pt x="145" y="86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9"/>
              <p:cNvSpPr/>
              <p:nvPr/>
            </p:nvSpPr>
            <p:spPr>
              <a:xfrm>
                <a:off x="3594" y="2559"/>
                <a:ext cx="28" cy="5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71" extrusionOk="0">
                    <a:moveTo>
                      <a:pt x="129" y="258"/>
                    </a:moveTo>
                    <a:cubicBezTo>
                      <a:pt x="124" y="264"/>
                      <a:pt x="110" y="266"/>
                      <a:pt x="104" y="268"/>
                    </a:cubicBezTo>
                    <a:cubicBezTo>
                      <a:pt x="97" y="269"/>
                      <a:pt x="91" y="270"/>
                      <a:pt x="85" y="270"/>
                    </a:cubicBezTo>
                    <a:cubicBezTo>
                      <a:pt x="78" y="271"/>
                      <a:pt x="71" y="271"/>
                      <a:pt x="64" y="271"/>
                    </a:cubicBezTo>
                    <a:cubicBezTo>
                      <a:pt x="57" y="271"/>
                      <a:pt x="50" y="270"/>
                      <a:pt x="43" y="270"/>
                    </a:cubicBezTo>
                    <a:cubicBezTo>
                      <a:pt x="39" y="269"/>
                      <a:pt x="34" y="268"/>
                      <a:pt x="30" y="268"/>
                    </a:cubicBezTo>
                    <a:cubicBezTo>
                      <a:pt x="24" y="266"/>
                      <a:pt x="10" y="264"/>
                      <a:pt x="5" y="258"/>
                    </a:cubicBezTo>
                    <a:cubicBezTo>
                      <a:pt x="6" y="208"/>
                      <a:pt x="0" y="157"/>
                      <a:pt x="0" y="107"/>
                    </a:cubicBezTo>
                    <a:cubicBezTo>
                      <a:pt x="0" y="82"/>
                      <a:pt x="3" y="57"/>
                      <a:pt x="14" y="35"/>
                    </a:cubicBezTo>
                    <a:cubicBezTo>
                      <a:pt x="19" y="24"/>
                      <a:pt x="27" y="15"/>
                      <a:pt x="37" y="8"/>
                    </a:cubicBezTo>
                    <a:cubicBezTo>
                      <a:pt x="38" y="7"/>
                      <a:pt x="39" y="6"/>
                      <a:pt x="40" y="5"/>
                    </a:cubicBezTo>
                    <a:cubicBezTo>
                      <a:pt x="50" y="2"/>
                      <a:pt x="61" y="0"/>
                      <a:pt x="70" y="0"/>
                    </a:cubicBezTo>
                    <a:cubicBezTo>
                      <a:pt x="77" y="0"/>
                      <a:pt x="84" y="1"/>
                      <a:pt x="90" y="5"/>
                    </a:cubicBezTo>
                    <a:cubicBezTo>
                      <a:pt x="95" y="8"/>
                      <a:pt x="101" y="13"/>
                      <a:pt x="107" y="16"/>
                    </a:cubicBezTo>
                    <a:cubicBezTo>
                      <a:pt x="112" y="22"/>
                      <a:pt x="117" y="28"/>
                      <a:pt x="120" y="35"/>
                    </a:cubicBezTo>
                    <a:cubicBezTo>
                      <a:pt x="131" y="57"/>
                      <a:pt x="134" y="82"/>
                      <a:pt x="134" y="107"/>
                    </a:cubicBezTo>
                    <a:cubicBezTo>
                      <a:pt x="134" y="157"/>
                      <a:pt x="128" y="208"/>
                      <a:pt x="129" y="258"/>
                    </a:cubicBezTo>
                  </a:path>
                </a:pathLst>
              </a:custGeom>
              <a:solidFill>
                <a:srgbClr val="C5E4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49"/>
              <p:cNvSpPr/>
              <p:nvPr/>
            </p:nvSpPr>
            <p:spPr>
              <a:xfrm>
                <a:off x="3595" y="2559"/>
                <a:ext cx="18" cy="11"/>
              </a:xfrm>
              <a:custGeom>
                <a:avLst/>
                <a:gdLst/>
                <a:ahLst/>
                <a:cxnLst/>
                <a:rect l="l" t="t" r="r" b="b"/>
                <a:pathLst>
                  <a:path w="85" h="54" extrusionOk="0"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85" y="6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moveTo>
                      <a:pt x="85" y="5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moveTo>
                      <a:pt x="84" y="5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4" y="5"/>
                    </a:cubicBezTo>
                    <a:moveTo>
                      <a:pt x="84" y="5"/>
                    </a:moveTo>
                    <a:cubicBezTo>
                      <a:pt x="84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5"/>
                    </a:cubicBezTo>
                    <a:moveTo>
                      <a:pt x="36" y="5"/>
                    </a:moveTo>
                    <a:cubicBezTo>
                      <a:pt x="35" y="5"/>
                      <a:pt x="35" y="5"/>
                      <a:pt x="34" y="5"/>
                    </a:cubicBezTo>
                    <a:cubicBezTo>
                      <a:pt x="33" y="6"/>
                      <a:pt x="32" y="7"/>
                      <a:pt x="31" y="8"/>
                    </a:cubicBezTo>
                    <a:cubicBezTo>
                      <a:pt x="21" y="15"/>
                      <a:pt x="13" y="24"/>
                      <a:pt x="8" y="35"/>
                    </a:cubicBezTo>
                    <a:cubicBezTo>
                      <a:pt x="5" y="41"/>
                      <a:pt x="2" y="47"/>
                      <a:pt x="0" y="54"/>
                    </a:cubicBezTo>
                    <a:cubicBezTo>
                      <a:pt x="2" y="47"/>
                      <a:pt x="5" y="41"/>
                      <a:pt x="8" y="35"/>
                    </a:cubicBezTo>
                    <a:cubicBezTo>
                      <a:pt x="13" y="24"/>
                      <a:pt x="21" y="15"/>
                      <a:pt x="31" y="8"/>
                    </a:cubicBezTo>
                    <a:cubicBezTo>
                      <a:pt x="32" y="7"/>
                      <a:pt x="33" y="6"/>
                      <a:pt x="34" y="5"/>
                    </a:cubicBezTo>
                    <a:cubicBezTo>
                      <a:pt x="35" y="5"/>
                      <a:pt x="35" y="5"/>
                      <a:pt x="36" y="5"/>
                    </a:cubicBezTo>
                    <a:moveTo>
                      <a:pt x="84" y="5"/>
                    </a:moveTo>
                    <a:cubicBezTo>
                      <a:pt x="84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5"/>
                    </a:cubicBezTo>
                    <a:moveTo>
                      <a:pt x="38" y="4"/>
                    </a:moveTo>
                    <a:cubicBezTo>
                      <a:pt x="38" y="4"/>
                      <a:pt x="37" y="4"/>
                      <a:pt x="37" y="4"/>
                    </a:cubicBezTo>
                    <a:cubicBezTo>
                      <a:pt x="37" y="4"/>
                      <a:pt x="38" y="4"/>
                      <a:pt x="38" y="4"/>
                    </a:cubicBezTo>
                    <a:moveTo>
                      <a:pt x="63" y="0"/>
                    </a:moveTo>
                    <a:cubicBezTo>
                      <a:pt x="55" y="0"/>
                      <a:pt x="46" y="1"/>
                      <a:pt x="38" y="4"/>
                    </a:cubicBezTo>
                    <a:cubicBezTo>
                      <a:pt x="46" y="1"/>
                      <a:pt x="55" y="0"/>
                      <a:pt x="63" y="0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4" y="0"/>
                      <a:pt x="64" y="0"/>
                    </a:cubicBezTo>
                    <a:cubicBezTo>
                      <a:pt x="71" y="0"/>
                      <a:pt x="78" y="1"/>
                      <a:pt x="84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78" y="1"/>
                      <a:pt x="71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49"/>
              <p:cNvSpPr/>
              <p:nvPr/>
            </p:nvSpPr>
            <p:spPr>
              <a:xfrm>
                <a:off x="3594" y="2559"/>
                <a:ext cx="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105" extrusionOk="0">
                    <a:moveTo>
                      <a:pt x="74" y="22"/>
                    </a:moveTo>
                    <a:cubicBezTo>
                      <a:pt x="70" y="22"/>
                      <a:pt x="66" y="22"/>
                      <a:pt x="61" y="24"/>
                    </a:cubicBezTo>
                    <a:cubicBezTo>
                      <a:pt x="37" y="32"/>
                      <a:pt x="25" y="46"/>
                      <a:pt x="19" y="84"/>
                    </a:cubicBezTo>
                    <a:cubicBezTo>
                      <a:pt x="39" y="63"/>
                      <a:pt x="59" y="42"/>
                      <a:pt x="80" y="22"/>
                    </a:cubicBezTo>
                    <a:cubicBezTo>
                      <a:pt x="78" y="22"/>
                      <a:pt x="76" y="22"/>
                      <a:pt x="74" y="22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1" y="0"/>
                      <a:pt x="52" y="1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4"/>
                      <a:pt x="43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1" y="5"/>
                      <a:pt x="40" y="5"/>
                    </a:cubicBezTo>
                    <a:cubicBezTo>
                      <a:pt x="39" y="6"/>
                      <a:pt x="38" y="7"/>
                      <a:pt x="37" y="8"/>
                    </a:cubicBezTo>
                    <a:cubicBezTo>
                      <a:pt x="27" y="15"/>
                      <a:pt x="19" y="24"/>
                      <a:pt x="14" y="35"/>
                    </a:cubicBezTo>
                    <a:cubicBezTo>
                      <a:pt x="11" y="41"/>
                      <a:pt x="8" y="47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2" y="71"/>
                      <a:pt x="0" y="88"/>
                      <a:pt x="0" y="105"/>
                    </a:cubicBezTo>
                    <a:cubicBezTo>
                      <a:pt x="1" y="104"/>
                      <a:pt x="1" y="104"/>
                      <a:pt x="2" y="103"/>
                    </a:cubicBezTo>
                    <a:cubicBezTo>
                      <a:pt x="2" y="102"/>
                      <a:pt x="2" y="100"/>
                      <a:pt x="1" y="99"/>
                    </a:cubicBezTo>
                    <a:cubicBezTo>
                      <a:pt x="0" y="51"/>
                      <a:pt x="24" y="8"/>
                      <a:pt x="62" y="2"/>
                    </a:cubicBezTo>
                    <a:cubicBezTo>
                      <a:pt x="64" y="2"/>
                      <a:pt x="66" y="2"/>
                      <a:pt x="68" y="2"/>
                    </a:cubicBezTo>
                    <a:cubicBezTo>
                      <a:pt x="77" y="2"/>
                      <a:pt x="86" y="5"/>
                      <a:pt x="93" y="10"/>
                    </a:cubicBezTo>
                    <a:cubicBezTo>
                      <a:pt x="94" y="10"/>
                      <a:pt x="95" y="9"/>
                      <a:pt x="95" y="8"/>
                    </a:cubicBezTo>
                    <a:cubicBezTo>
                      <a:pt x="94" y="7"/>
                      <a:pt x="93" y="7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84" y="1"/>
                      <a:pt x="77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49"/>
              <p:cNvSpPr/>
              <p:nvPr/>
            </p:nvSpPr>
            <p:spPr>
              <a:xfrm>
                <a:off x="3596" y="2572"/>
                <a:ext cx="2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37" extrusionOk="0">
                    <a:moveTo>
                      <a:pt x="114" y="5"/>
                    </a:moveTo>
                    <a:cubicBezTo>
                      <a:pt x="73" y="43"/>
                      <a:pt x="36" y="83"/>
                      <a:pt x="0" y="126"/>
                    </a:cubicBezTo>
                    <a:cubicBezTo>
                      <a:pt x="0" y="130"/>
                      <a:pt x="0" y="133"/>
                      <a:pt x="0" y="137"/>
                    </a:cubicBezTo>
                    <a:cubicBezTo>
                      <a:pt x="5" y="132"/>
                      <a:pt x="10" y="127"/>
                      <a:pt x="15" y="121"/>
                    </a:cubicBezTo>
                    <a:cubicBezTo>
                      <a:pt x="35" y="100"/>
                      <a:pt x="56" y="79"/>
                      <a:pt x="77" y="58"/>
                    </a:cubicBezTo>
                    <a:cubicBezTo>
                      <a:pt x="90" y="44"/>
                      <a:pt x="103" y="29"/>
                      <a:pt x="118" y="15"/>
                    </a:cubicBezTo>
                    <a:cubicBezTo>
                      <a:pt x="117" y="13"/>
                      <a:pt x="115" y="9"/>
                      <a:pt x="114" y="5"/>
                    </a:cubicBezTo>
                    <a:moveTo>
                      <a:pt x="119" y="0"/>
                    </a:moveTo>
                    <a:cubicBezTo>
                      <a:pt x="118" y="1"/>
                      <a:pt x="118" y="1"/>
                      <a:pt x="117" y="2"/>
                    </a:cubicBezTo>
                    <a:cubicBezTo>
                      <a:pt x="118" y="6"/>
                      <a:pt x="119" y="10"/>
                      <a:pt x="119" y="14"/>
                    </a:cubicBezTo>
                    <a:cubicBezTo>
                      <a:pt x="120" y="14"/>
                      <a:pt x="120" y="13"/>
                      <a:pt x="121" y="13"/>
                    </a:cubicBezTo>
                    <a:cubicBezTo>
                      <a:pt x="120" y="8"/>
                      <a:pt x="120" y="4"/>
                      <a:pt x="119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49"/>
              <p:cNvSpPr/>
              <p:nvPr/>
            </p:nvSpPr>
            <p:spPr>
              <a:xfrm>
                <a:off x="3594" y="2601"/>
                <a:ext cx="0" cy="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49"/>
              <p:cNvSpPr/>
              <p:nvPr/>
            </p:nvSpPr>
            <p:spPr>
              <a:xfrm>
                <a:off x="3594" y="2601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3" h="13" extrusionOk="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6"/>
                      <a:pt x="0" y="10"/>
                      <a:pt x="0" y="13"/>
                    </a:cubicBezTo>
                    <a:cubicBezTo>
                      <a:pt x="1" y="12"/>
                      <a:pt x="2" y="11"/>
                      <a:pt x="3" y="10"/>
                    </a:cubicBezTo>
                    <a:cubicBezTo>
                      <a:pt x="3" y="7"/>
                      <a:pt x="2" y="4"/>
                      <a:pt x="2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9"/>
              <p:cNvSpPr/>
              <p:nvPr/>
            </p:nvSpPr>
            <p:spPr>
              <a:xfrm>
                <a:off x="3607" y="2613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65" h="16" extrusionOk="0">
                    <a:moveTo>
                      <a:pt x="5" y="16"/>
                    </a:moveTo>
                    <a:cubicBezTo>
                      <a:pt x="5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5" y="16"/>
                      <a:pt x="5" y="16"/>
                    </a:cubicBezTo>
                    <a:moveTo>
                      <a:pt x="0" y="16"/>
                    </a:moveTo>
                    <a:cubicBezTo>
                      <a:pt x="1" y="16"/>
                      <a:pt x="2" y="16"/>
                      <a:pt x="3" y="16"/>
                    </a:cubicBezTo>
                    <a:cubicBezTo>
                      <a:pt x="2" y="16"/>
                      <a:pt x="1" y="16"/>
                      <a:pt x="0" y="16"/>
                    </a:cubicBezTo>
                    <a:moveTo>
                      <a:pt x="13" y="16"/>
                    </a:moveTo>
                    <a:cubicBezTo>
                      <a:pt x="11" y="16"/>
                      <a:pt x="9" y="16"/>
                      <a:pt x="6" y="16"/>
                    </a:cubicBezTo>
                    <a:cubicBezTo>
                      <a:pt x="9" y="16"/>
                      <a:pt x="11" y="16"/>
                      <a:pt x="13" y="16"/>
                    </a:cubicBezTo>
                    <a:moveTo>
                      <a:pt x="65" y="2"/>
                    </a:move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2"/>
                    </a:cubicBezTo>
                    <a:moveTo>
                      <a:pt x="65" y="1"/>
                    </a:move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49"/>
              <p:cNvSpPr/>
              <p:nvPr/>
            </p:nvSpPr>
            <p:spPr>
              <a:xfrm>
                <a:off x="3601" y="2594"/>
                <a:ext cx="21" cy="23"/>
              </a:xfrm>
              <a:custGeom>
                <a:avLst/>
                <a:gdLst/>
                <a:ahLst/>
                <a:cxnLst/>
                <a:rect l="l" t="t" r="r" b="b"/>
                <a:pathLst>
                  <a:path w="96" h="105" extrusionOk="0">
                    <a:moveTo>
                      <a:pt x="96" y="0"/>
                    </a:moveTo>
                    <a:cubicBezTo>
                      <a:pt x="93" y="3"/>
                      <a:pt x="90" y="6"/>
                      <a:pt x="88" y="9"/>
                    </a:cubicBezTo>
                    <a:cubicBezTo>
                      <a:pt x="67" y="30"/>
                      <a:pt x="46" y="51"/>
                      <a:pt x="26" y="72"/>
                    </a:cubicBezTo>
                    <a:cubicBezTo>
                      <a:pt x="17" y="82"/>
                      <a:pt x="8" y="92"/>
                      <a:pt x="0" y="102"/>
                    </a:cubicBezTo>
                    <a:cubicBezTo>
                      <a:pt x="2" y="103"/>
                      <a:pt x="5" y="103"/>
                      <a:pt x="7" y="104"/>
                    </a:cubicBezTo>
                    <a:cubicBezTo>
                      <a:pt x="14" y="104"/>
                      <a:pt x="21" y="105"/>
                      <a:pt x="28" y="105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29" y="105"/>
                      <a:pt x="30" y="105"/>
                      <a:pt x="31" y="105"/>
                    </a:cubicBezTo>
                    <a:cubicBezTo>
                      <a:pt x="32" y="105"/>
                      <a:pt x="32" y="105"/>
                      <a:pt x="33" y="105"/>
                    </a:cubicBezTo>
                    <a:cubicBezTo>
                      <a:pt x="33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7" y="105"/>
                      <a:pt x="39" y="105"/>
                      <a:pt x="41" y="105"/>
                    </a:cubicBezTo>
                    <a:cubicBezTo>
                      <a:pt x="44" y="105"/>
                      <a:pt x="46" y="105"/>
                      <a:pt x="49" y="104"/>
                    </a:cubicBezTo>
                    <a:cubicBezTo>
                      <a:pt x="55" y="104"/>
                      <a:pt x="61" y="103"/>
                      <a:pt x="68" y="102"/>
                    </a:cubicBezTo>
                    <a:cubicBezTo>
                      <a:pt x="74" y="100"/>
                      <a:pt x="88" y="98"/>
                      <a:pt x="93" y="92"/>
                    </a:cubicBezTo>
                    <a:cubicBezTo>
                      <a:pt x="93" y="92"/>
                      <a:pt x="93" y="92"/>
                      <a:pt x="93" y="91"/>
                    </a:cubicBezTo>
                    <a:cubicBezTo>
                      <a:pt x="93" y="91"/>
                      <a:pt x="93" y="91"/>
                      <a:pt x="93" y="90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3" y="90"/>
                      <a:pt x="93" y="89"/>
                      <a:pt x="93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2" y="59"/>
                      <a:pt x="94" y="30"/>
                      <a:pt x="96" y="0"/>
                    </a:cubicBezTo>
                  </a:path>
                </a:pathLst>
              </a:custGeom>
              <a:solidFill>
                <a:srgbClr val="90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49"/>
              <p:cNvSpPr/>
              <p:nvPr/>
            </p:nvSpPr>
            <p:spPr>
              <a:xfrm>
                <a:off x="3597" y="2609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8" extrusionOk="0">
                    <a:moveTo>
                      <a:pt x="13" y="13"/>
                    </a:move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9" y="18"/>
                      <a:pt x="8" y="18"/>
                      <a:pt x="7" y="18"/>
                    </a:cubicBezTo>
                    <a:cubicBezTo>
                      <a:pt x="5" y="17"/>
                      <a:pt x="4" y="17"/>
                      <a:pt x="3" y="16"/>
                    </a:cubicBezTo>
                    <a:cubicBezTo>
                      <a:pt x="2" y="15"/>
                      <a:pt x="1" y="15"/>
                      <a:pt x="1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5"/>
                      <a:pt x="6" y="15"/>
                      <a:pt x="7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10" y="14"/>
                      <a:pt x="10" y="14"/>
                      <a:pt x="10" y="13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9" y="11"/>
                      <a:pt x="9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8" y="7"/>
                      <a:pt x="9" y="7"/>
                      <a:pt x="10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1"/>
                      <a:pt x="13" y="12"/>
                      <a:pt x="13" y="13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49"/>
              <p:cNvSpPr/>
              <p:nvPr/>
            </p:nvSpPr>
            <p:spPr>
              <a:xfrm>
                <a:off x="3600" y="2609"/>
                <a:ext cx="3" cy="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0" extrusionOk="0">
                    <a:moveTo>
                      <a:pt x="3" y="2"/>
                    </a:moveTo>
                    <a:cubicBezTo>
                      <a:pt x="3" y="4"/>
                      <a:pt x="3" y="5"/>
                      <a:pt x="3" y="7"/>
                    </a:cubicBezTo>
                    <a:cubicBezTo>
                      <a:pt x="3" y="7"/>
                      <a:pt x="4" y="6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8" y="5"/>
                      <a:pt x="8" y="5"/>
                      <a:pt x="9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4"/>
                      <a:pt x="11" y="15"/>
                      <a:pt x="11" y="18"/>
                    </a:cubicBezTo>
                    <a:cubicBezTo>
                      <a:pt x="11" y="19"/>
                      <a:pt x="11" y="19"/>
                      <a:pt x="10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8" y="20"/>
                      <a:pt x="8" y="19"/>
                      <a:pt x="8" y="18"/>
                    </a:cubicBezTo>
                    <a:cubicBezTo>
                      <a:pt x="8" y="15"/>
                      <a:pt x="8" y="14"/>
                      <a:pt x="8" y="12"/>
                    </a:cubicBezTo>
                    <a:cubicBezTo>
                      <a:pt x="8" y="10"/>
                      <a:pt x="8" y="10"/>
                      <a:pt x="7" y="9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9"/>
                      <a:pt x="3" y="10"/>
                    </a:cubicBezTo>
                    <a:cubicBezTo>
                      <a:pt x="3" y="10"/>
                      <a:pt x="3" y="11"/>
                      <a:pt x="3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2" y="19"/>
                      <a:pt x="2" y="19"/>
                      <a:pt x="1" y="19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1"/>
                      <a:pt x="0" y="8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9"/>
              <p:cNvSpPr/>
              <p:nvPr/>
            </p:nvSpPr>
            <p:spPr>
              <a:xfrm>
                <a:off x="3603" y="2610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2" h="16" extrusionOk="0">
                    <a:moveTo>
                      <a:pt x="9" y="14"/>
                    </a:moveTo>
                    <a:cubicBezTo>
                      <a:pt x="9" y="14"/>
                      <a:pt x="7" y="15"/>
                      <a:pt x="7" y="15"/>
                    </a:cubicBezTo>
                    <a:cubicBezTo>
                      <a:pt x="6" y="16"/>
                      <a:pt x="5" y="16"/>
                      <a:pt x="4" y="16"/>
                    </a:cubicBez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10"/>
                      <a:pt x="1" y="9"/>
                      <a:pt x="1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6"/>
                      <a:pt x="9" y="6"/>
                      <a:pt x="9" y="6"/>
                    </a:cubicBezTo>
                    <a:cubicBezTo>
                      <a:pt x="9" y="6"/>
                      <a:pt x="8" y="4"/>
                      <a:pt x="8" y="4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2" y="9"/>
                      <a:pt x="12" y="10"/>
                      <a:pt x="12" y="11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2" y="16"/>
                      <a:pt x="11" y="16"/>
                      <a:pt x="11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9" y="14"/>
                      <a:pt x="9" y="14"/>
                    </a:cubicBezTo>
                    <a:close/>
                    <a:moveTo>
                      <a:pt x="9" y="8"/>
                    </a:moveTo>
                    <a:cubicBezTo>
                      <a:pt x="8" y="9"/>
                      <a:pt x="8" y="9"/>
                      <a:pt x="7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9" y="11"/>
                      <a:pt x="9" y="10"/>
                      <a:pt x="9" y="9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49"/>
              <p:cNvSpPr/>
              <p:nvPr/>
            </p:nvSpPr>
            <p:spPr>
              <a:xfrm>
                <a:off x="3606" y="2611"/>
                <a:ext cx="4" cy="3"/>
              </a:xfrm>
              <a:custGeom>
                <a:avLst/>
                <a:gdLst/>
                <a:ahLst/>
                <a:cxnLst/>
                <a:rect l="l" t="t" r="r" b="b"/>
                <a:pathLst>
                  <a:path w="18" h="16" extrusionOk="0">
                    <a:moveTo>
                      <a:pt x="10" y="8"/>
                    </a:moveTo>
                    <a:cubicBezTo>
                      <a:pt x="10" y="10"/>
                      <a:pt x="10" y="11"/>
                      <a:pt x="10" y="13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9" y="16"/>
                      <a:pt x="9" y="16"/>
                    </a:cubicBezTo>
                    <a:cubicBezTo>
                      <a:pt x="8" y="16"/>
                      <a:pt x="8" y="15"/>
                      <a:pt x="7" y="15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7" y="11"/>
                      <a:pt x="7" y="9"/>
                      <a:pt x="7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5"/>
                      <a:pt x="3" y="6"/>
                      <a:pt x="3" y="8"/>
                    </a:cubicBezTo>
                    <a:cubicBezTo>
                      <a:pt x="3" y="10"/>
                      <a:pt x="3" y="11"/>
                      <a:pt x="3" y="13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8"/>
                      <a:pt x="0" y="6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10" y="2"/>
                      <a:pt x="10" y="2"/>
                    </a:cubicBezTo>
                    <a:cubicBezTo>
                      <a:pt x="10" y="2"/>
                      <a:pt x="11" y="1"/>
                      <a:pt x="12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1"/>
                      <a:pt x="17" y="1"/>
                      <a:pt x="17" y="2"/>
                    </a:cubicBezTo>
                    <a:cubicBezTo>
                      <a:pt x="17" y="3"/>
                      <a:pt x="18" y="4"/>
                      <a:pt x="18" y="5"/>
                    </a:cubicBezTo>
                    <a:cubicBezTo>
                      <a:pt x="18" y="8"/>
                      <a:pt x="18" y="10"/>
                      <a:pt x="18" y="13"/>
                    </a:cubicBezTo>
                    <a:cubicBezTo>
                      <a:pt x="18" y="14"/>
                      <a:pt x="17" y="14"/>
                      <a:pt x="17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4"/>
                      <a:pt x="14" y="14"/>
                      <a:pt x="14" y="13"/>
                    </a:cubicBezTo>
                    <a:cubicBezTo>
                      <a:pt x="14" y="10"/>
                      <a:pt x="14" y="9"/>
                      <a:pt x="14" y="6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10" y="6"/>
                      <a:pt x="10" y="8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49"/>
              <p:cNvSpPr/>
              <p:nvPr/>
            </p:nvSpPr>
            <p:spPr>
              <a:xfrm>
                <a:off x="3611" y="2610"/>
                <a:ext cx="2" cy="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" extrusionOk="0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2"/>
                      <a:pt x="11" y="3"/>
                      <a:pt x="12" y="4"/>
                    </a:cubicBezTo>
                    <a:cubicBezTo>
                      <a:pt x="12" y="5"/>
                      <a:pt x="13" y="6"/>
                      <a:pt x="13" y="8"/>
                    </a:cubicBezTo>
                    <a:cubicBezTo>
                      <a:pt x="13" y="9"/>
                      <a:pt x="13" y="10"/>
                      <a:pt x="12" y="11"/>
                    </a:cubicBezTo>
                    <a:cubicBezTo>
                      <a:pt x="12" y="12"/>
                      <a:pt x="12" y="13"/>
                      <a:pt x="11" y="14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6"/>
                      <a:pt x="7" y="16"/>
                    </a:cubicBezTo>
                    <a:cubicBezTo>
                      <a:pt x="7" y="16"/>
                      <a:pt x="6" y="16"/>
                      <a:pt x="5" y="15"/>
                    </a:cubicBezTo>
                    <a:cubicBezTo>
                      <a:pt x="5" y="15"/>
                      <a:pt x="4" y="14"/>
                      <a:pt x="3" y="13"/>
                    </a:cubicBezTo>
                    <a:cubicBezTo>
                      <a:pt x="3" y="16"/>
                      <a:pt x="3" y="17"/>
                      <a:pt x="3" y="19"/>
                    </a:cubicBezTo>
                    <a:cubicBezTo>
                      <a:pt x="3" y="21"/>
                      <a:pt x="3" y="22"/>
                      <a:pt x="2" y="22"/>
                    </a:cubicBezTo>
                    <a:cubicBezTo>
                      <a:pt x="1" y="22"/>
                      <a:pt x="1" y="22"/>
                      <a:pt x="1" y="21"/>
                    </a:cubicBezTo>
                    <a:cubicBezTo>
                      <a:pt x="1" y="21"/>
                      <a:pt x="1" y="20"/>
                      <a:pt x="1" y="19"/>
                    </a:cubicBezTo>
                    <a:cubicBezTo>
                      <a:pt x="1" y="13"/>
                      <a:pt x="0" y="9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  <a:moveTo>
                      <a:pt x="10" y="8"/>
                    </a:moveTo>
                    <a:cubicBezTo>
                      <a:pt x="10" y="7"/>
                      <a:pt x="9" y="6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0"/>
                      <a:pt x="10" y="9"/>
                      <a:pt x="10" y="8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9"/>
              <p:cNvSpPr/>
              <p:nvPr/>
            </p:nvSpPr>
            <p:spPr>
              <a:xfrm>
                <a:off x="3614" y="2610"/>
                <a:ext cx="2" cy="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6" extrusionOk="0">
                    <a:moveTo>
                      <a:pt x="13" y="7"/>
                    </a:moveTo>
                    <a:cubicBezTo>
                      <a:pt x="13" y="8"/>
                      <a:pt x="13" y="9"/>
                      <a:pt x="12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3"/>
                      <a:pt x="10" y="14"/>
                      <a:pt x="9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6" y="16"/>
                      <a:pt x="5" y="16"/>
                      <a:pt x="4" y="15"/>
                    </a:cubicBezTo>
                    <a:cubicBezTo>
                      <a:pt x="3" y="15"/>
                      <a:pt x="3" y="15"/>
                      <a:pt x="2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2" y="5"/>
                      <a:pt x="13" y="6"/>
                      <a:pt x="13" y="7"/>
                    </a:cubicBezTo>
                    <a:close/>
                    <a:moveTo>
                      <a:pt x="10" y="7"/>
                    </a:moveTo>
                    <a:cubicBezTo>
                      <a:pt x="10" y="6"/>
                      <a:pt x="9" y="5"/>
                      <a:pt x="9" y="4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8" y="13"/>
                      <a:pt x="8" y="12"/>
                      <a:pt x="9" y="11"/>
                    </a:cubicBezTo>
                    <a:cubicBezTo>
                      <a:pt x="9" y="10"/>
                      <a:pt x="10" y="9"/>
                      <a:pt x="10" y="7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49"/>
              <p:cNvSpPr/>
              <p:nvPr/>
            </p:nvSpPr>
            <p:spPr>
              <a:xfrm>
                <a:off x="3617" y="2610"/>
                <a:ext cx="2" cy="3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13" y="7"/>
                    </a:moveTo>
                    <a:cubicBezTo>
                      <a:pt x="13" y="8"/>
                      <a:pt x="12" y="9"/>
                      <a:pt x="12" y="10"/>
                    </a:cubicBezTo>
                    <a:cubicBezTo>
                      <a:pt x="12" y="11"/>
                      <a:pt x="12" y="12"/>
                      <a:pt x="11" y="12"/>
                    </a:cubicBezTo>
                    <a:cubicBezTo>
                      <a:pt x="10" y="13"/>
                      <a:pt x="10" y="14"/>
                      <a:pt x="9" y="14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3" y="15"/>
                      <a:pt x="3" y="14"/>
                      <a:pt x="2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0" y="1"/>
                      <a:pt x="11" y="2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2" y="5"/>
                      <a:pt x="13" y="6"/>
                      <a:pt x="13" y="7"/>
                    </a:cubicBezTo>
                    <a:close/>
                    <a:moveTo>
                      <a:pt x="9" y="7"/>
                    </a:moveTo>
                    <a:cubicBezTo>
                      <a:pt x="9" y="6"/>
                      <a:pt x="9" y="5"/>
                      <a:pt x="9" y="4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6" y="13"/>
                      <a:pt x="7" y="12"/>
                    </a:cubicBezTo>
                    <a:cubicBezTo>
                      <a:pt x="7" y="12"/>
                      <a:pt x="8" y="12"/>
                      <a:pt x="9" y="11"/>
                    </a:cubicBezTo>
                    <a:cubicBezTo>
                      <a:pt x="9" y="10"/>
                      <a:pt x="10" y="9"/>
                      <a:pt x="9" y="7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49"/>
              <p:cNvSpPr/>
              <p:nvPr/>
            </p:nvSpPr>
            <p:spPr>
              <a:xfrm>
                <a:off x="3594" y="2541"/>
                <a:ext cx="3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43" extrusionOk="0">
                    <a:moveTo>
                      <a:pt x="144" y="51"/>
                    </a:moveTo>
                    <a:cubicBezTo>
                      <a:pt x="135" y="30"/>
                      <a:pt x="114" y="20"/>
                      <a:pt x="100" y="2"/>
                    </a:cubicBezTo>
                    <a:cubicBezTo>
                      <a:pt x="98" y="0"/>
                      <a:pt x="95" y="2"/>
                      <a:pt x="96" y="4"/>
                    </a:cubicBezTo>
                    <a:cubicBezTo>
                      <a:pt x="103" y="18"/>
                      <a:pt x="112" y="30"/>
                      <a:pt x="121" y="43"/>
                    </a:cubicBezTo>
                    <a:cubicBezTo>
                      <a:pt x="115" y="44"/>
                      <a:pt x="109" y="47"/>
                      <a:pt x="104" y="48"/>
                    </a:cubicBezTo>
                    <a:cubicBezTo>
                      <a:pt x="93" y="51"/>
                      <a:pt x="83" y="52"/>
                      <a:pt x="72" y="53"/>
                    </a:cubicBezTo>
                    <a:cubicBezTo>
                      <a:pt x="49" y="56"/>
                      <a:pt x="28" y="53"/>
                      <a:pt x="6" y="47"/>
                    </a:cubicBezTo>
                    <a:cubicBezTo>
                      <a:pt x="3" y="46"/>
                      <a:pt x="0" y="51"/>
                      <a:pt x="4" y="52"/>
                    </a:cubicBezTo>
                    <a:cubicBezTo>
                      <a:pt x="23" y="62"/>
                      <a:pt x="46" y="66"/>
                      <a:pt x="68" y="67"/>
                    </a:cubicBezTo>
                    <a:cubicBezTo>
                      <a:pt x="80" y="67"/>
                      <a:pt x="93" y="66"/>
                      <a:pt x="105" y="64"/>
                    </a:cubicBezTo>
                    <a:cubicBezTo>
                      <a:pt x="112" y="63"/>
                      <a:pt x="123" y="61"/>
                      <a:pt x="129" y="56"/>
                    </a:cubicBezTo>
                    <a:cubicBezTo>
                      <a:pt x="141" y="64"/>
                      <a:pt x="146" y="101"/>
                      <a:pt x="147" y="126"/>
                    </a:cubicBezTo>
                    <a:cubicBezTo>
                      <a:pt x="147" y="131"/>
                      <a:pt x="151" y="143"/>
                      <a:pt x="151" y="113"/>
                    </a:cubicBezTo>
                    <a:cubicBezTo>
                      <a:pt x="150" y="92"/>
                      <a:pt x="153" y="70"/>
                      <a:pt x="144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9"/>
              <p:cNvSpPr/>
              <p:nvPr/>
            </p:nvSpPr>
            <p:spPr>
              <a:xfrm>
                <a:off x="3594" y="2561"/>
                <a:ext cx="27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5" extrusionOk="0">
                    <a:moveTo>
                      <a:pt x="17" y="74"/>
                    </a:moveTo>
                    <a:cubicBezTo>
                      <a:pt x="11" y="80"/>
                      <a:pt x="5" y="87"/>
                      <a:pt x="0" y="93"/>
                    </a:cubicBezTo>
                    <a:cubicBezTo>
                      <a:pt x="1" y="118"/>
                      <a:pt x="2" y="154"/>
                      <a:pt x="4" y="185"/>
                    </a:cubicBezTo>
                    <a:cubicBezTo>
                      <a:pt x="6" y="183"/>
                      <a:pt x="8" y="181"/>
                      <a:pt x="9" y="179"/>
                    </a:cubicBezTo>
                    <a:cubicBezTo>
                      <a:pt x="11" y="131"/>
                      <a:pt x="13" y="98"/>
                      <a:pt x="17" y="74"/>
                    </a:cubicBezTo>
                    <a:moveTo>
                      <a:pt x="91" y="0"/>
                    </a:moveTo>
                    <a:cubicBezTo>
                      <a:pt x="87" y="4"/>
                      <a:pt x="83" y="8"/>
                      <a:pt x="78" y="12"/>
                    </a:cubicBezTo>
                    <a:cubicBezTo>
                      <a:pt x="100" y="17"/>
                      <a:pt x="115" y="41"/>
                      <a:pt x="123" y="58"/>
                    </a:cubicBezTo>
                    <a:cubicBezTo>
                      <a:pt x="124" y="57"/>
                      <a:pt x="125" y="56"/>
                      <a:pt x="126" y="55"/>
                    </a:cubicBezTo>
                    <a:cubicBezTo>
                      <a:pt x="121" y="33"/>
                      <a:pt x="108" y="12"/>
                      <a:pt x="91" y="0"/>
                    </a:cubicBezTo>
                  </a:path>
                </a:pathLst>
              </a:custGeom>
              <a:solidFill>
                <a:srgbClr val="E0F1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49"/>
              <p:cNvSpPr/>
              <p:nvPr/>
            </p:nvSpPr>
            <p:spPr>
              <a:xfrm>
                <a:off x="3594" y="2559"/>
                <a:ext cx="19" cy="2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01" extrusionOk="0">
                    <a:moveTo>
                      <a:pt x="68" y="0"/>
                    </a:moveTo>
                    <a:cubicBezTo>
                      <a:pt x="66" y="0"/>
                      <a:pt x="64" y="0"/>
                      <a:pt x="62" y="0"/>
                    </a:cubicBezTo>
                    <a:cubicBezTo>
                      <a:pt x="24" y="6"/>
                      <a:pt x="0" y="49"/>
                      <a:pt x="1" y="97"/>
                    </a:cubicBezTo>
                    <a:cubicBezTo>
                      <a:pt x="2" y="98"/>
                      <a:pt x="2" y="100"/>
                      <a:pt x="2" y="101"/>
                    </a:cubicBezTo>
                    <a:cubicBezTo>
                      <a:pt x="7" y="95"/>
                      <a:pt x="13" y="88"/>
                      <a:pt x="19" y="82"/>
                    </a:cubicBezTo>
                    <a:cubicBezTo>
                      <a:pt x="25" y="44"/>
                      <a:pt x="37" y="30"/>
                      <a:pt x="61" y="22"/>
                    </a:cubicBezTo>
                    <a:cubicBezTo>
                      <a:pt x="66" y="20"/>
                      <a:pt x="70" y="20"/>
                      <a:pt x="74" y="20"/>
                    </a:cubicBezTo>
                    <a:cubicBezTo>
                      <a:pt x="76" y="20"/>
                      <a:pt x="78" y="20"/>
                      <a:pt x="80" y="20"/>
                    </a:cubicBezTo>
                    <a:cubicBezTo>
                      <a:pt x="85" y="16"/>
                      <a:pt x="89" y="12"/>
                      <a:pt x="93" y="8"/>
                    </a:cubicBezTo>
                    <a:cubicBezTo>
                      <a:pt x="86" y="3"/>
                      <a:pt x="77" y="0"/>
                      <a:pt x="68" y="0"/>
                    </a:cubicBezTo>
                  </a:path>
                </a:pathLst>
              </a:custGeom>
              <a:solidFill>
                <a:srgbClr val="C7E5E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49"/>
              <p:cNvSpPr/>
              <p:nvPr/>
            </p:nvSpPr>
            <p:spPr>
              <a:xfrm>
                <a:off x="3595" y="2575"/>
                <a:ext cx="26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74" extrusionOk="0">
                    <a:moveTo>
                      <a:pt x="4" y="123"/>
                    </a:moveTo>
                    <a:cubicBezTo>
                      <a:pt x="3" y="125"/>
                      <a:pt x="1" y="127"/>
                      <a:pt x="0" y="128"/>
                    </a:cubicBezTo>
                    <a:cubicBezTo>
                      <a:pt x="1" y="154"/>
                      <a:pt x="2" y="174"/>
                      <a:pt x="2" y="174"/>
                    </a:cubicBezTo>
                    <a:cubicBezTo>
                      <a:pt x="3" y="156"/>
                      <a:pt x="4" y="139"/>
                      <a:pt x="4" y="123"/>
                    </a:cubicBezTo>
                    <a:moveTo>
                      <a:pt x="123" y="0"/>
                    </a:moveTo>
                    <a:cubicBezTo>
                      <a:pt x="123" y="1"/>
                      <a:pt x="122" y="1"/>
                      <a:pt x="122" y="1"/>
                    </a:cubicBezTo>
                    <a:cubicBezTo>
                      <a:pt x="123" y="5"/>
                      <a:pt x="124" y="7"/>
                      <a:pt x="124" y="7"/>
                    </a:cubicBezTo>
                    <a:cubicBezTo>
                      <a:pt x="124" y="5"/>
                      <a:pt x="124" y="2"/>
                      <a:pt x="123" y="0"/>
                    </a:cubicBezTo>
                  </a:path>
                </a:pathLst>
              </a:custGeom>
              <a:solidFill>
                <a:srgbClr val="E0F1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9"/>
              <p:cNvSpPr/>
              <p:nvPr/>
            </p:nvSpPr>
            <p:spPr>
              <a:xfrm>
                <a:off x="3595" y="2573"/>
                <a:ext cx="2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40" extrusionOk="0">
                    <a:moveTo>
                      <a:pt x="5" y="124"/>
                    </a:moveTo>
                    <a:cubicBezTo>
                      <a:pt x="4" y="126"/>
                      <a:pt x="2" y="128"/>
                      <a:pt x="0" y="130"/>
                    </a:cubicBezTo>
                    <a:cubicBezTo>
                      <a:pt x="0" y="134"/>
                      <a:pt x="1" y="137"/>
                      <a:pt x="1" y="140"/>
                    </a:cubicBezTo>
                    <a:cubicBezTo>
                      <a:pt x="2" y="139"/>
                      <a:pt x="4" y="137"/>
                      <a:pt x="5" y="135"/>
                    </a:cubicBezTo>
                    <a:cubicBezTo>
                      <a:pt x="5" y="131"/>
                      <a:pt x="5" y="128"/>
                      <a:pt x="5" y="124"/>
                    </a:cubicBezTo>
                    <a:moveTo>
                      <a:pt x="122" y="0"/>
                    </a:moveTo>
                    <a:cubicBezTo>
                      <a:pt x="121" y="1"/>
                      <a:pt x="120" y="2"/>
                      <a:pt x="119" y="3"/>
                    </a:cubicBezTo>
                    <a:cubicBezTo>
                      <a:pt x="120" y="7"/>
                      <a:pt x="122" y="11"/>
                      <a:pt x="123" y="13"/>
                    </a:cubicBezTo>
                    <a:cubicBezTo>
                      <a:pt x="123" y="13"/>
                      <a:pt x="124" y="13"/>
                      <a:pt x="124" y="12"/>
                    </a:cubicBezTo>
                    <a:cubicBezTo>
                      <a:pt x="124" y="8"/>
                      <a:pt x="123" y="4"/>
                      <a:pt x="122" y="0"/>
                    </a:cubicBezTo>
                  </a:path>
                </a:pathLst>
              </a:custGeom>
              <a:solidFill>
                <a:srgbClr val="C7E5E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49"/>
              <p:cNvSpPr/>
              <p:nvPr/>
            </p:nvSpPr>
            <p:spPr>
              <a:xfrm>
                <a:off x="3600" y="2525"/>
                <a:ext cx="17" cy="2"/>
              </a:xfrm>
              <a:custGeom>
                <a:avLst/>
                <a:gdLst/>
                <a:ahLst/>
                <a:cxnLst/>
                <a:rect l="l" t="t" r="r" b="b"/>
                <a:pathLst>
                  <a:path w="79" h="11" extrusionOk="0">
                    <a:moveTo>
                      <a:pt x="78" y="0"/>
                    </a:moveTo>
                    <a:cubicBezTo>
                      <a:pt x="66" y="7"/>
                      <a:pt x="53" y="7"/>
                      <a:pt x="39" y="7"/>
                    </a:cubicBezTo>
                    <a:cubicBezTo>
                      <a:pt x="26" y="7"/>
                      <a:pt x="12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7"/>
                      <a:pt x="24" y="10"/>
                      <a:pt x="38" y="10"/>
                    </a:cubicBezTo>
                    <a:cubicBezTo>
                      <a:pt x="51" y="11"/>
                      <a:pt x="68" y="10"/>
                      <a:pt x="79" y="1"/>
                    </a:cubicBezTo>
                    <a:cubicBezTo>
                      <a:pt x="79" y="1"/>
                      <a:pt x="79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49"/>
              <p:cNvSpPr/>
              <p:nvPr/>
            </p:nvSpPr>
            <p:spPr>
              <a:xfrm>
                <a:off x="3600" y="2529"/>
                <a:ext cx="15" cy="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0" extrusionOk="0">
                    <a:moveTo>
                      <a:pt x="72" y="0"/>
                    </a:moveTo>
                    <a:cubicBezTo>
                      <a:pt x="61" y="5"/>
                      <a:pt x="48" y="6"/>
                      <a:pt x="37" y="7"/>
                    </a:cubicBezTo>
                    <a:cubicBezTo>
                      <a:pt x="24" y="8"/>
                      <a:pt x="11" y="7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9"/>
                      <a:pt x="23" y="10"/>
                      <a:pt x="35" y="10"/>
                    </a:cubicBezTo>
                    <a:cubicBezTo>
                      <a:pt x="48" y="10"/>
                      <a:pt x="61" y="7"/>
                      <a:pt x="72" y="1"/>
                    </a:cubicBezTo>
                    <a:cubicBezTo>
                      <a:pt x="73" y="1"/>
                      <a:pt x="73" y="0"/>
                      <a:pt x="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9"/>
              <p:cNvSpPr/>
              <p:nvPr/>
            </p:nvSpPr>
            <p:spPr>
              <a:xfrm>
                <a:off x="3592" y="2559"/>
                <a:ext cx="29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01" extrusionOk="0">
                    <a:moveTo>
                      <a:pt x="122" y="23"/>
                    </a:moveTo>
                    <a:cubicBezTo>
                      <a:pt x="115" y="14"/>
                      <a:pt x="104" y="8"/>
                      <a:pt x="93" y="5"/>
                    </a:cubicBezTo>
                    <a:cubicBezTo>
                      <a:pt x="72" y="0"/>
                      <a:pt x="53" y="10"/>
                      <a:pt x="39" y="25"/>
                    </a:cubicBezTo>
                    <a:cubicBezTo>
                      <a:pt x="0" y="69"/>
                      <a:pt x="12" y="132"/>
                      <a:pt x="15" y="185"/>
                    </a:cubicBezTo>
                    <a:cubicBezTo>
                      <a:pt x="15" y="190"/>
                      <a:pt x="15" y="196"/>
                      <a:pt x="15" y="201"/>
                    </a:cubicBezTo>
                    <a:cubicBezTo>
                      <a:pt x="16" y="201"/>
                      <a:pt x="16" y="201"/>
                      <a:pt x="16" y="201"/>
                    </a:cubicBezTo>
                    <a:cubicBezTo>
                      <a:pt x="16" y="170"/>
                      <a:pt x="13" y="138"/>
                      <a:pt x="15" y="106"/>
                    </a:cubicBezTo>
                    <a:cubicBezTo>
                      <a:pt x="15" y="82"/>
                      <a:pt x="20" y="59"/>
                      <a:pt x="33" y="38"/>
                    </a:cubicBezTo>
                    <a:cubicBezTo>
                      <a:pt x="45" y="20"/>
                      <a:pt x="63" y="6"/>
                      <a:pt x="85" y="7"/>
                    </a:cubicBezTo>
                    <a:cubicBezTo>
                      <a:pt x="97" y="8"/>
                      <a:pt x="109" y="14"/>
                      <a:pt x="118" y="23"/>
                    </a:cubicBezTo>
                    <a:cubicBezTo>
                      <a:pt x="127" y="32"/>
                      <a:pt x="131" y="45"/>
                      <a:pt x="134" y="58"/>
                    </a:cubicBezTo>
                    <a:cubicBezTo>
                      <a:pt x="135" y="58"/>
                      <a:pt x="136" y="58"/>
                      <a:pt x="135" y="57"/>
                    </a:cubicBezTo>
                    <a:cubicBezTo>
                      <a:pt x="133" y="45"/>
                      <a:pt x="129" y="34"/>
                      <a:pt x="12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49"/>
              <p:cNvSpPr/>
              <p:nvPr/>
            </p:nvSpPr>
            <p:spPr>
              <a:xfrm>
                <a:off x="3686" y="2453"/>
                <a:ext cx="1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16" extrusionOk="0">
                    <a:moveTo>
                      <a:pt x="575" y="73"/>
                    </a:moveTo>
                    <a:cubicBezTo>
                      <a:pt x="574" y="69"/>
                      <a:pt x="577" y="65"/>
                      <a:pt x="577" y="61"/>
                    </a:cubicBezTo>
                    <a:cubicBezTo>
                      <a:pt x="576" y="56"/>
                      <a:pt x="575" y="51"/>
                      <a:pt x="576" y="47"/>
                    </a:cubicBezTo>
                    <a:cubicBezTo>
                      <a:pt x="576" y="43"/>
                      <a:pt x="574" y="38"/>
                      <a:pt x="574" y="34"/>
                    </a:cubicBezTo>
                    <a:cubicBezTo>
                      <a:pt x="573" y="31"/>
                      <a:pt x="571" y="28"/>
                      <a:pt x="569" y="25"/>
                    </a:cubicBezTo>
                    <a:cubicBezTo>
                      <a:pt x="568" y="22"/>
                      <a:pt x="567" y="16"/>
                      <a:pt x="567" y="13"/>
                    </a:cubicBezTo>
                    <a:cubicBezTo>
                      <a:pt x="567" y="10"/>
                      <a:pt x="566" y="9"/>
                      <a:pt x="565" y="8"/>
                    </a:cubicBezTo>
                    <a:cubicBezTo>
                      <a:pt x="564" y="5"/>
                      <a:pt x="562" y="3"/>
                      <a:pt x="558" y="3"/>
                    </a:cubicBezTo>
                    <a:cubicBezTo>
                      <a:pt x="550" y="3"/>
                      <a:pt x="542" y="5"/>
                      <a:pt x="534" y="5"/>
                    </a:cubicBezTo>
                    <a:cubicBezTo>
                      <a:pt x="534" y="5"/>
                      <a:pt x="533" y="5"/>
                      <a:pt x="532" y="5"/>
                    </a:cubicBezTo>
                    <a:cubicBezTo>
                      <a:pt x="531" y="5"/>
                      <a:pt x="531" y="5"/>
                      <a:pt x="530" y="5"/>
                    </a:cubicBezTo>
                    <a:cubicBezTo>
                      <a:pt x="525" y="4"/>
                      <a:pt x="520" y="5"/>
                      <a:pt x="515" y="5"/>
                    </a:cubicBezTo>
                    <a:cubicBezTo>
                      <a:pt x="508" y="5"/>
                      <a:pt x="502" y="5"/>
                      <a:pt x="496" y="5"/>
                    </a:cubicBezTo>
                    <a:cubicBezTo>
                      <a:pt x="493" y="5"/>
                      <a:pt x="491" y="5"/>
                      <a:pt x="489" y="5"/>
                    </a:cubicBezTo>
                    <a:cubicBezTo>
                      <a:pt x="487" y="5"/>
                      <a:pt x="485" y="5"/>
                      <a:pt x="483" y="5"/>
                    </a:cubicBezTo>
                    <a:cubicBezTo>
                      <a:pt x="474" y="2"/>
                      <a:pt x="467" y="0"/>
                      <a:pt x="458" y="2"/>
                    </a:cubicBezTo>
                    <a:cubicBezTo>
                      <a:pt x="452" y="4"/>
                      <a:pt x="444" y="4"/>
                      <a:pt x="437" y="4"/>
                    </a:cubicBezTo>
                    <a:cubicBezTo>
                      <a:pt x="434" y="4"/>
                      <a:pt x="431" y="4"/>
                      <a:pt x="428" y="5"/>
                    </a:cubicBezTo>
                    <a:cubicBezTo>
                      <a:pt x="424" y="4"/>
                      <a:pt x="420" y="4"/>
                      <a:pt x="416" y="4"/>
                    </a:cubicBezTo>
                    <a:cubicBezTo>
                      <a:pt x="409" y="4"/>
                      <a:pt x="403" y="3"/>
                      <a:pt x="396" y="3"/>
                    </a:cubicBezTo>
                    <a:cubicBezTo>
                      <a:pt x="394" y="3"/>
                      <a:pt x="392" y="3"/>
                      <a:pt x="390" y="3"/>
                    </a:cubicBezTo>
                    <a:cubicBezTo>
                      <a:pt x="386" y="4"/>
                      <a:pt x="382" y="4"/>
                      <a:pt x="378" y="3"/>
                    </a:cubicBezTo>
                    <a:cubicBezTo>
                      <a:pt x="369" y="1"/>
                      <a:pt x="361" y="4"/>
                      <a:pt x="353" y="5"/>
                    </a:cubicBezTo>
                    <a:cubicBezTo>
                      <a:pt x="336" y="5"/>
                      <a:pt x="320" y="5"/>
                      <a:pt x="304" y="5"/>
                    </a:cubicBezTo>
                    <a:cubicBezTo>
                      <a:pt x="296" y="3"/>
                      <a:pt x="289" y="1"/>
                      <a:pt x="281" y="3"/>
                    </a:cubicBezTo>
                    <a:cubicBezTo>
                      <a:pt x="276" y="3"/>
                      <a:pt x="270" y="3"/>
                      <a:pt x="265" y="3"/>
                    </a:cubicBezTo>
                    <a:cubicBezTo>
                      <a:pt x="261" y="4"/>
                      <a:pt x="257" y="4"/>
                      <a:pt x="253" y="5"/>
                    </a:cubicBezTo>
                    <a:cubicBezTo>
                      <a:pt x="250" y="5"/>
                      <a:pt x="247" y="5"/>
                      <a:pt x="243" y="5"/>
                    </a:cubicBezTo>
                    <a:cubicBezTo>
                      <a:pt x="232" y="4"/>
                      <a:pt x="221" y="1"/>
                      <a:pt x="210" y="3"/>
                    </a:cubicBezTo>
                    <a:cubicBezTo>
                      <a:pt x="204" y="3"/>
                      <a:pt x="198" y="4"/>
                      <a:pt x="192" y="5"/>
                    </a:cubicBezTo>
                    <a:cubicBezTo>
                      <a:pt x="191" y="5"/>
                      <a:pt x="189" y="5"/>
                      <a:pt x="188" y="5"/>
                    </a:cubicBezTo>
                    <a:cubicBezTo>
                      <a:pt x="182" y="4"/>
                      <a:pt x="176" y="2"/>
                      <a:pt x="170" y="3"/>
                    </a:cubicBezTo>
                    <a:cubicBezTo>
                      <a:pt x="166" y="3"/>
                      <a:pt x="162" y="3"/>
                      <a:pt x="158" y="3"/>
                    </a:cubicBezTo>
                    <a:cubicBezTo>
                      <a:pt x="153" y="3"/>
                      <a:pt x="148" y="3"/>
                      <a:pt x="143" y="4"/>
                    </a:cubicBezTo>
                    <a:cubicBezTo>
                      <a:pt x="142" y="4"/>
                      <a:pt x="141" y="5"/>
                      <a:pt x="139" y="5"/>
                    </a:cubicBezTo>
                    <a:cubicBezTo>
                      <a:pt x="134" y="5"/>
                      <a:pt x="129" y="5"/>
                      <a:pt x="123" y="5"/>
                    </a:cubicBezTo>
                    <a:cubicBezTo>
                      <a:pt x="120" y="5"/>
                      <a:pt x="117" y="4"/>
                      <a:pt x="115" y="4"/>
                    </a:cubicBezTo>
                    <a:cubicBezTo>
                      <a:pt x="111" y="4"/>
                      <a:pt x="106" y="4"/>
                      <a:pt x="102" y="4"/>
                    </a:cubicBezTo>
                    <a:cubicBezTo>
                      <a:pt x="97" y="4"/>
                      <a:pt x="91" y="4"/>
                      <a:pt x="86" y="4"/>
                    </a:cubicBezTo>
                    <a:cubicBezTo>
                      <a:pt x="82" y="4"/>
                      <a:pt x="77" y="4"/>
                      <a:pt x="73" y="4"/>
                    </a:cubicBezTo>
                    <a:cubicBezTo>
                      <a:pt x="69" y="3"/>
                      <a:pt x="64" y="3"/>
                      <a:pt x="60" y="3"/>
                    </a:cubicBezTo>
                    <a:cubicBezTo>
                      <a:pt x="57" y="3"/>
                      <a:pt x="55" y="4"/>
                      <a:pt x="52" y="5"/>
                    </a:cubicBezTo>
                    <a:cubicBezTo>
                      <a:pt x="47" y="5"/>
                      <a:pt x="41" y="5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2" y="5"/>
                      <a:pt x="27" y="5"/>
                      <a:pt x="23" y="7"/>
                    </a:cubicBezTo>
                    <a:cubicBezTo>
                      <a:pt x="16" y="6"/>
                      <a:pt x="12" y="12"/>
                      <a:pt x="10" y="18"/>
                    </a:cubicBezTo>
                    <a:cubicBezTo>
                      <a:pt x="9" y="20"/>
                      <a:pt x="10" y="22"/>
                      <a:pt x="9" y="24"/>
                    </a:cubicBezTo>
                    <a:cubicBezTo>
                      <a:pt x="8" y="27"/>
                      <a:pt x="5" y="30"/>
                      <a:pt x="3" y="32"/>
                    </a:cubicBezTo>
                    <a:cubicBezTo>
                      <a:pt x="0" y="38"/>
                      <a:pt x="0" y="46"/>
                      <a:pt x="0" y="53"/>
                    </a:cubicBezTo>
                    <a:cubicBezTo>
                      <a:pt x="0" y="56"/>
                      <a:pt x="2" y="60"/>
                      <a:pt x="2" y="63"/>
                    </a:cubicBezTo>
                    <a:cubicBezTo>
                      <a:pt x="2" y="67"/>
                      <a:pt x="2" y="70"/>
                      <a:pt x="3" y="73"/>
                    </a:cubicBezTo>
                    <a:cubicBezTo>
                      <a:pt x="3" y="74"/>
                      <a:pt x="3" y="83"/>
                      <a:pt x="4" y="85"/>
                    </a:cubicBezTo>
                    <a:cubicBezTo>
                      <a:pt x="5" y="88"/>
                      <a:pt x="6" y="91"/>
                      <a:pt x="7" y="94"/>
                    </a:cubicBezTo>
                    <a:cubicBezTo>
                      <a:pt x="8" y="97"/>
                      <a:pt x="9" y="99"/>
                      <a:pt x="11" y="101"/>
                    </a:cubicBezTo>
                    <a:cubicBezTo>
                      <a:pt x="13" y="102"/>
                      <a:pt x="13" y="104"/>
                      <a:pt x="13" y="106"/>
                    </a:cubicBezTo>
                    <a:cubicBezTo>
                      <a:pt x="14" y="108"/>
                      <a:pt x="15" y="109"/>
                      <a:pt x="16" y="110"/>
                    </a:cubicBezTo>
                    <a:cubicBezTo>
                      <a:pt x="17" y="111"/>
                      <a:pt x="19" y="111"/>
                      <a:pt x="21" y="112"/>
                    </a:cubicBezTo>
                    <a:cubicBezTo>
                      <a:pt x="21" y="113"/>
                      <a:pt x="22" y="113"/>
                      <a:pt x="22" y="114"/>
                    </a:cubicBezTo>
                    <a:cubicBezTo>
                      <a:pt x="29" y="115"/>
                      <a:pt x="36" y="114"/>
                      <a:pt x="43" y="114"/>
                    </a:cubicBezTo>
                    <a:cubicBezTo>
                      <a:pt x="49" y="113"/>
                      <a:pt x="54" y="112"/>
                      <a:pt x="60" y="113"/>
                    </a:cubicBezTo>
                    <a:cubicBezTo>
                      <a:pt x="65" y="113"/>
                      <a:pt x="71" y="114"/>
                      <a:pt x="76" y="116"/>
                    </a:cubicBezTo>
                    <a:cubicBezTo>
                      <a:pt x="78" y="116"/>
                      <a:pt x="79" y="116"/>
                      <a:pt x="81" y="116"/>
                    </a:cubicBezTo>
                    <a:cubicBezTo>
                      <a:pt x="84" y="116"/>
                      <a:pt x="88" y="116"/>
                      <a:pt x="91" y="115"/>
                    </a:cubicBezTo>
                    <a:cubicBezTo>
                      <a:pt x="99" y="115"/>
                      <a:pt x="108" y="115"/>
                      <a:pt x="116" y="115"/>
                    </a:cubicBezTo>
                    <a:cubicBezTo>
                      <a:pt x="120" y="115"/>
                      <a:pt x="124" y="113"/>
                      <a:pt x="129" y="113"/>
                    </a:cubicBezTo>
                    <a:cubicBezTo>
                      <a:pt x="136" y="113"/>
                      <a:pt x="142" y="114"/>
                      <a:pt x="148" y="114"/>
                    </a:cubicBezTo>
                    <a:cubicBezTo>
                      <a:pt x="151" y="114"/>
                      <a:pt x="154" y="113"/>
                      <a:pt x="157" y="113"/>
                    </a:cubicBezTo>
                    <a:cubicBezTo>
                      <a:pt x="160" y="112"/>
                      <a:pt x="164" y="112"/>
                      <a:pt x="167" y="112"/>
                    </a:cubicBezTo>
                    <a:cubicBezTo>
                      <a:pt x="173" y="113"/>
                      <a:pt x="179" y="114"/>
                      <a:pt x="185" y="115"/>
                    </a:cubicBezTo>
                    <a:cubicBezTo>
                      <a:pt x="199" y="115"/>
                      <a:pt x="213" y="115"/>
                      <a:pt x="226" y="116"/>
                    </a:cubicBezTo>
                    <a:cubicBezTo>
                      <a:pt x="227" y="116"/>
                      <a:pt x="228" y="116"/>
                      <a:pt x="229" y="116"/>
                    </a:cubicBezTo>
                    <a:cubicBezTo>
                      <a:pt x="232" y="116"/>
                      <a:pt x="235" y="116"/>
                      <a:pt x="238" y="116"/>
                    </a:cubicBezTo>
                    <a:cubicBezTo>
                      <a:pt x="248" y="115"/>
                      <a:pt x="257" y="113"/>
                      <a:pt x="268" y="114"/>
                    </a:cubicBezTo>
                    <a:cubicBezTo>
                      <a:pt x="273" y="114"/>
                      <a:pt x="278" y="114"/>
                      <a:pt x="283" y="114"/>
                    </a:cubicBezTo>
                    <a:cubicBezTo>
                      <a:pt x="289" y="114"/>
                      <a:pt x="295" y="114"/>
                      <a:pt x="301" y="115"/>
                    </a:cubicBezTo>
                    <a:cubicBezTo>
                      <a:pt x="304" y="115"/>
                      <a:pt x="308" y="116"/>
                      <a:pt x="312" y="116"/>
                    </a:cubicBezTo>
                    <a:cubicBezTo>
                      <a:pt x="327" y="116"/>
                      <a:pt x="341" y="116"/>
                      <a:pt x="355" y="116"/>
                    </a:cubicBezTo>
                    <a:cubicBezTo>
                      <a:pt x="358" y="116"/>
                      <a:pt x="361" y="115"/>
                      <a:pt x="363" y="115"/>
                    </a:cubicBezTo>
                    <a:cubicBezTo>
                      <a:pt x="373" y="113"/>
                      <a:pt x="381" y="114"/>
                      <a:pt x="390" y="114"/>
                    </a:cubicBezTo>
                    <a:cubicBezTo>
                      <a:pt x="397" y="114"/>
                      <a:pt x="403" y="114"/>
                      <a:pt x="409" y="115"/>
                    </a:cubicBezTo>
                    <a:cubicBezTo>
                      <a:pt x="414" y="114"/>
                      <a:pt x="421" y="114"/>
                      <a:pt x="426" y="115"/>
                    </a:cubicBezTo>
                    <a:cubicBezTo>
                      <a:pt x="430" y="115"/>
                      <a:pt x="434" y="115"/>
                      <a:pt x="437" y="115"/>
                    </a:cubicBezTo>
                    <a:cubicBezTo>
                      <a:pt x="446" y="115"/>
                      <a:pt x="453" y="114"/>
                      <a:pt x="461" y="113"/>
                    </a:cubicBezTo>
                    <a:cubicBezTo>
                      <a:pt x="468" y="112"/>
                      <a:pt x="474" y="113"/>
                      <a:pt x="481" y="114"/>
                    </a:cubicBezTo>
                    <a:cubicBezTo>
                      <a:pt x="496" y="115"/>
                      <a:pt x="511" y="114"/>
                      <a:pt x="527" y="115"/>
                    </a:cubicBezTo>
                    <a:cubicBezTo>
                      <a:pt x="535" y="115"/>
                      <a:pt x="544" y="115"/>
                      <a:pt x="553" y="114"/>
                    </a:cubicBezTo>
                    <a:cubicBezTo>
                      <a:pt x="554" y="114"/>
                      <a:pt x="556" y="114"/>
                      <a:pt x="557" y="114"/>
                    </a:cubicBezTo>
                    <a:cubicBezTo>
                      <a:pt x="559" y="113"/>
                      <a:pt x="561" y="111"/>
                      <a:pt x="563" y="109"/>
                    </a:cubicBezTo>
                    <a:cubicBezTo>
                      <a:pt x="564" y="108"/>
                      <a:pt x="565" y="107"/>
                      <a:pt x="565" y="106"/>
                    </a:cubicBezTo>
                    <a:cubicBezTo>
                      <a:pt x="565" y="106"/>
                      <a:pt x="568" y="104"/>
                      <a:pt x="568" y="104"/>
                    </a:cubicBezTo>
                    <a:cubicBezTo>
                      <a:pt x="570" y="102"/>
                      <a:pt x="570" y="101"/>
                      <a:pt x="570" y="99"/>
                    </a:cubicBezTo>
                    <a:cubicBezTo>
                      <a:pt x="571" y="97"/>
                      <a:pt x="572" y="94"/>
                      <a:pt x="573" y="92"/>
                    </a:cubicBezTo>
                    <a:cubicBezTo>
                      <a:pt x="575" y="89"/>
                      <a:pt x="575" y="86"/>
                      <a:pt x="574" y="82"/>
                    </a:cubicBezTo>
                    <a:cubicBezTo>
                      <a:pt x="574" y="82"/>
                      <a:pt x="574" y="82"/>
                      <a:pt x="574" y="82"/>
                    </a:cubicBezTo>
                    <a:cubicBezTo>
                      <a:pt x="574" y="79"/>
                      <a:pt x="576" y="76"/>
                      <a:pt x="575" y="73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49"/>
              <p:cNvSpPr/>
              <p:nvPr/>
            </p:nvSpPr>
            <p:spPr>
              <a:xfrm>
                <a:off x="3687" y="2455"/>
                <a:ext cx="1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02" extrusionOk="0">
                    <a:moveTo>
                      <a:pt x="564" y="65"/>
                    </a:moveTo>
                    <a:cubicBezTo>
                      <a:pt x="564" y="68"/>
                      <a:pt x="563" y="71"/>
                      <a:pt x="563" y="74"/>
                    </a:cubicBezTo>
                    <a:cubicBezTo>
                      <a:pt x="560" y="80"/>
                      <a:pt x="558" y="86"/>
                      <a:pt x="557" y="91"/>
                    </a:cubicBezTo>
                    <a:cubicBezTo>
                      <a:pt x="554" y="94"/>
                      <a:pt x="552" y="98"/>
                      <a:pt x="548" y="100"/>
                    </a:cubicBezTo>
                    <a:cubicBezTo>
                      <a:pt x="547" y="100"/>
                      <a:pt x="547" y="101"/>
                      <a:pt x="546" y="101"/>
                    </a:cubicBezTo>
                    <a:cubicBezTo>
                      <a:pt x="539" y="101"/>
                      <a:pt x="532" y="101"/>
                      <a:pt x="525" y="101"/>
                    </a:cubicBezTo>
                    <a:cubicBezTo>
                      <a:pt x="517" y="100"/>
                      <a:pt x="510" y="100"/>
                      <a:pt x="503" y="100"/>
                    </a:cubicBezTo>
                    <a:cubicBezTo>
                      <a:pt x="493" y="99"/>
                      <a:pt x="484" y="98"/>
                      <a:pt x="475" y="97"/>
                    </a:cubicBezTo>
                    <a:cubicBezTo>
                      <a:pt x="472" y="97"/>
                      <a:pt x="468" y="98"/>
                      <a:pt x="464" y="98"/>
                    </a:cubicBezTo>
                    <a:cubicBezTo>
                      <a:pt x="458" y="99"/>
                      <a:pt x="452" y="99"/>
                      <a:pt x="445" y="99"/>
                    </a:cubicBezTo>
                    <a:cubicBezTo>
                      <a:pt x="444" y="99"/>
                      <a:pt x="442" y="99"/>
                      <a:pt x="441" y="100"/>
                    </a:cubicBezTo>
                    <a:cubicBezTo>
                      <a:pt x="427" y="100"/>
                      <a:pt x="414" y="100"/>
                      <a:pt x="401" y="100"/>
                    </a:cubicBezTo>
                    <a:cubicBezTo>
                      <a:pt x="395" y="99"/>
                      <a:pt x="388" y="98"/>
                      <a:pt x="383" y="98"/>
                    </a:cubicBezTo>
                    <a:cubicBezTo>
                      <a:pt x="376" y="97"/>
                      <a:pt x="370" y="98"/>
                      <a:pt x="364" y="100"/>
                    </a:cubicBezTo>
                    <a:cubicBezTo>
                      <a:pt x="335" y="100"/>
                      <a:pt x="306" y="100"/>
                      <a:pt x="277" y="100"/>
                    </a:cubicBezTo>
                    <a:cubicBezTo>
                      <a:pt x="271" y="100"/>
                      <a:pt x="265" y="100"/>
                      <a:pt x="258" y="100"/>
                    </a:cubicBezTo>
                    <a:cubicBezTo>
                      <a:pt x="255" y="100"/>
                      <a:pt x="252" y="100"/>
                      <a:pt x="249" y="100"/>
                    </a:cubicBezTo>
                    <a:cubicBezTo>
                      <a:pt x="244" y="99"/>
                      <a:pt x="238" y="99"/>
                      <a:pt x="233" y="99"/>
                    </a:cubicBezTo>
                    <a:cubicBezTo>
                      <a:pt x="230" y="99"/>
                      <a:pt x="228" y="100"/>
                      <a:pt x="225" y="100"/>
                    </a:cubicBezTo>
                    <a:cubicBezTo>
                      <a:pt x="207" y="100"/>
                      <a:pt x="188" y="100"/>
                      <a:pt x="170" y="101"/>
                    </a:cubicBezTo>
                    <a:cubicBezTo>
                      <a:pt x="163" y="99"/>
                      <a:pt x="155" y="98"/>
                      <a:pt x="148" y="99"/>
                    </a:cubicBezTo>
                    <a:cubicBezTo>
                      <a:pt x="141" y="99"/>
                      <a:pt x="134" y="100"/>
                      <a:pt x="127" y="100"/>
                    </a:cubicBezTo>
                    <a:cubicBezTo>
                      <a:pt x="121" y="99"/>
                      <a:pt x="116" y="100"/>
                      <a:pt x="110" y="101"/>
                    </a:cubicBezTo>
                    <a:cubicBezTo>
                      <a:pt x="109" y="101"/>
                      <a:pt x="109" y="101"/>
                      <a:pt x="108" y="101"/>
                    </a:cubicBezTo>
                    <a:cubicBezTo>
                      <a:pt x="97" y="101"/>
                      <a:pt x="86" y="101"/>
                      <a:pt x="75" y="101"/>
                    </a:cubicBezTo>
                    <a:cubicBezTo>
                      <a:pt x="74" y="101"/>
                      <a:pt x="73" y="101"/>
                      <a:pt x="71" y="101"/>
                    </a:cubicBezTo>
                    <a:cubicBezTo>
                      <a:pt x="69" y="101"/>
                      <a:pt x="67" y="101"/>
                      <a:pt x="65" y="100"/>
                    </a:cubicBezTo>
                    <a:cubicBezTo>
                      <a:pt x="55" y="98"/>
                      <a:pt x="46" y="99"/>
                      <a:pt x="36" y="101"/>
                    </a:cubicBezTo>
                    <a:cubicBezTo>
                      <a:pt x="34" y="101"/>
                      <a:pt x="32" y="101"/>
                      <a:pt x="29" y="101"/>
                    </a:cubicBezTo>
                    <a:cubicBezTo>
                      <a:pt x="26" y="101"/>
                      <a:pt x="23" y="102"/>
                      <a:pt x="20" y="102"/>
                    </a:cubicBezTo>
                    <a:cubicBezTo>
                      <a:pt x="20" y="101"/>
                      <a:pt x="19" y="101"/>
                      <a:pt x="19" y="101"/>
                    </a:cubicBezTo>
                    <a:cubicBezTo>
                      <a:pt x="15" y="98"/>
                      <a:pt x="15" y="95"/>
                      <a:pt x="14" y="91"/>
                    </a:cubicBezTo>
                    <a:cubicBezTo>
                      <a:pt x="13" y="86"/>
                      <a:pt x="9" y="84"/>
                      <a:pt x="8" y="79"/>
                    </a:cubicBezTo>
                    <a:cubicBezTo>
                      <a:pt x="8" y="78"/>
                      <a:pt x="7" y="77"/>
                      <a:pt x="7" y="76"/>
                    </a:cubicBezTo>
                    <a:cubicBezTo>
                      <a:pt x="6" y="73"/>
                      <a:pt x="5" y="70"/>
                      <a:pt x="5" y="66"/>
                    </a:cubicBezTo>
                    <a:cubicBezTo>
                      <a:pt x="4" y="61"/>
                      <a:pt x="3" y="56"/>
                      <a:pt x="3" y="51"/>
                    </a:cubicBezTo>
                    <a:cubicBezTo>
                      <a:pt x="3" y="42"/>
                      <a:pt x="0" y="31"/>
                      <a:pt x="3" y="22"/>
                    </a:cubicBezTo>
                    <a:cubicBezTo>
                      <a:pt x="5" y="18"/>
                      <a:pt x="8" y="15"/>
                      <a:pt x="10" y="11"/>
                    </a:cubicBezTo>
                    <a:cubicBezTo>
                      <a:pt x="11" y="8"/>
                      <a:pt x="12" y="4"/>
                      <a:pt x="14" y="1"/>
                    </a:cubicBezTo>
                    <a:cubicBezTo>
                      <a:pt x="15" y="1"/>
                      <a:pt x="16" y="1"/>
                      <a:pt x="18" y="0"/>
                    </a:cubicBezTo>
                    <a:cubicBezTo>
                      <a:pt x="22" y="0"/>
                      <a:pt x="27" y="1"/>
                      <a:pt x="29" y="2"/>
                    </a:cubicBezTo>
                    <a:cubicBezTo>
                      <a:pt x="34" y="4"/>
                      <a:pt x="38" y="4"/>
                      <a:pt x="44" y="3"/>
                    </a:cubicBezTo>
                    <a:cubicBezTo>
                      <a:pt x="52" y="1"/>
                      <a:pt x="59" y="2"/>
                      <a:pt x="67" y="2"/>
                    </a:cubicBezTo>
                    <a:cubicBezTo>
                      <a:pt x="76" y="3"/>
                      <a:pt x="85" y="2"/>
                      <a:pt x="93" y="2"/>
                    </a:cubicBezTo>
                    <a:cubicBezTo>
                      <a:pt x="101" y="1"/>
                      <a:pt x="108" y="1"/>
                      <a:pt x="116" y="1"/>
                    </a:cubicBezTo>
                    <a:cubicBezTo>
                      <a:pt x="124" y="1"/>
                      <a:pt x="132" y="1"/>
                      <a:pt x="140" y="2"/>
                    </a:cubicBezTo>
                    <a:cubicBezTo>
                      <a:pt x="153" y="2"/>
                      <a:pt x="167" y="4"/>
                      <a:pt x="180" y="0"/>
                    </a:cubicBezTo>
                    <a:cubicBezTo>
                      <a:pt x="182" y="1"/>
                      <a:pt x="185" y="1"/>
                      <a:pt x="188" y="2"/>
                    </a:cubicBezTo>
                    <a:cubicBezTo>
                      <a:pt x="193" y="2"/>
                      <a:pt x="198" y="2"/>
                      <a:pt x="203" y="1"/>
                    </a:cubicBezTo>
                    <a:cubicBezTo>
                      <a:pt x="204" y="1"/>
                      <a:pt x="204" y="1"/>
                      <a:pt x="205" y="0"/>
                    </a:cubicBezTo>
                    <a:cubicBezTo>
                      <a:pt x="225" y="1"/>
                      <a:pt x="244" y="1"/>
                      <a:pt x="263" y="1"/>
                    </a:cubicBezTo>
                    <a:cubicBezTo>
                      <a:pt x="264" y="1"/>
                      <a:pt x="264" y="1"/>
                      <a:pt x="265" y="1"/>
                    </a:cubicBezTo>
                    <a:cubicBezTo>
                      <a:pt x="266" y="2"/>
                      <a:pt x="268" y="2"/>
                      <a:pt x="269" y="2"/>
                    </a:cubicBezTo>
                    <a:cubicBezTo>
                      <a:pt x="278" y="1"/>
                      <a:pt x="287" y="2"/>
                      <a:pt x="295" y="1"/>
                    </a:cubicBezTo>
                    <a:cubicBezTo>
                      <a:pt x="320" y="1"/>
                      <a:pt x="346" y="1"/>
                      <a:pt x="371" y="1"/>
                    </a:cubicBezTo>
                    <a:cubicBezTo>
                      <a:pt x="378" y="2"/>
                      <a:pt x="386" y="2"/>
                      <a:pt x="394" y="2"/>
                    </a:cubicBezTo>
                    <a:cubicBezTo>
                      <a:pt x="397" y="2"/>
                      <a:pt x="401" y="2"/>
                      <a:pt x="404" y="2"/>
                    </a:cubicBezTo>
                    <a:cubicBezTo>
                      <a:pt x="410" y="2"/>
                      <a:pt x="416" y="2"/>
                      <a:pt x="423" y="1"/>
                    </a:cubicBezTo>
                    <a:cubicBezTo>
                      <a:pt x="430" y="0"/>
                      <a:pt x="437" y="1"/>
                      <a:pt x="445" y="2"/>
                    </a:cubicBezTo>
                    <a:cubicBezTo>
                      <a:pt x="447" y="2"/>
                      <a:pt x="450" y="1"/>
                      <a:pt x="453" y="1"/>
                    </a:cubicBezTo>
                    <a:cubicBezTo>
                      <a:pt x="462" y="1"/>
                      <a:pt x="470" y="0"/>
                      <a:pt x="479" y="0"/>
                    </a:cubicBezTo>
                    <a:cubicBezTo>
                      <a:pt x="488" y="1"/>
                      <a:pt x="496" y="3"/>
                      <a:pt x="505" y="2"/>
                    </a:cubicBezTo>
                    <a:cubicBezTo>
                      <a:pt x="510" y="2"/>
                      <a:pt x="515" y="2"/>
                      <a:pt x="520" y="2"/>
                    </a:cubicBezTo>
                    <a:cubicBezTo>
                      <a:pt x="525" y="2"/>
                      <a:pt x="529" y="3"/>
                      <a:pt x="534" y="2"/>
                    </a:cubicBezTo>
                    <a:cubicBezTo>
                      <a:pt x="538" y="2"/>
                      <a:pt x="542" y="1"/>
                      <a:pt x="547" y="1"/>
                    </a:cubicBezTo>
                    <a:cubicBezTo>
                      <a:pt x="550" y="1"/>
                      <a:pt x="551" y="2"/>
                      <a:pt x="553" y="4"/>
                    </a:cubicBezTo>
                    <a:cubicBezTo>
                      <a:pt x="554" y="5"/>
                      <a:pt x="554" y="6"/>
                      <a:pt x="554" y="8"/>
                    </a:cubicBezTo>
                    <a:cubicBezTo>
                      <a:pt x="554" y="10"/>
                      <a:pt x="557" y="12"/>
                      <a:pt x="558" y="14"/>
                    </a:cubicBezTo>
                    <a:cubicBezTo>
                      <a:pt x="560" y="20"/>
                      <a:pt x="560" y="27"/>
                      <a:pt x="562" y="33"/>
                    </a:cubicBezTo>
                    <a:cubicBezTo>
                      <a:pt x="564" y="40"/>
                      <a:pt x="565" y="51"/>
                      <a:pt x="563" y="59"/>
                    </a:cubicBezTo>
                    <a:cubicBezTo>
                      <a:pt x="563" y="62"/>
                      <a:pt x="563" y="62"/>
                      <a:pt x="564" y="65"/>
                    </a:cubicBezTo>
                  </a:path>
                </a:pathLst>
              </a:custGeom>
              <a:solidFill>
                <a:srgbClr val="F2F7F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49"/>
              <p:cNvSpPr/>
              <p:nvPr/>
            </p:nvSpPr>
            <p:spPr>
              <a:xfrm>
                <a:off x="3697" y="2459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49"/>
              <p:cNvSpPr/>
              <p:nvPr/>
            </p:nvSpPr>
            <p:spPr>
              <a:xfrm>
                <a:off x="3694" y="246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49"/>
              <p:cNvSpPr/>
              <p:nvPr/>
            </p:nvSpPr>
            <p:spPr>
              <a:xfrm>
                <a:off x="3695" y="246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49"/>
              <p:cNvSpPr/>
              <p:nvPr/>
            </p:nvSpPr>
            <p:spPr>
              <a:xfrm>
                <a:off x="3703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2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49"/>
              <p:cNvSpPr/>
              <p:nvPr/>
            </p:nvSpPr>
            <p:spPr>
              <a:xfrm>
                <a:off x="3703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49"/>
              <p:cNvSpPr/>
              <p:nvPr/>
            </p:nvSpPr>
            <p:spPr>
              <a:xfrm>
                <a:off x="3718" y="245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49"/>
              <p:cNvSpPr/>
              <p:nvPr/>
            </p:nvSpPr>
            <p:spPr>
              <a:xfrm>
                <a:off x="3719" y="245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6" y="2"/>
                      <a:pt x="7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49"/>
              <p:cNvSpPr/>
              <p:nvPr/>
            </p:nvSpPr>
            <p:spPr>
              <a:xfrm>
                <a:off x="3709" y="246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49"/>
              <p:cNvSpPr/>
              <p:nvPr/>
            </p:nvSpPr>
            <p:spPr>
              <a:xfrm>
                <a:off x="3709" y="246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49"/>
              <p:cNvSpPr/>
              <p:nvPr/>
            </p:nvSpPr>
            <p:spPr>
              <a:xfrm>
                <a:off x="3724" y="2461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49"/>
              <p:cNvSpPr/>
              <p:nvPr/>
            </p:nvSpPr>
            <p:spPr>
              <a:xfrm>
                <a:off x="3725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49"/>
              <p:cNvSpPr/>
              <p:nvPr/>
            </p:nvSpPr>
            <p:spPr>
              <a:xfrm>
                <a:off x="3713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49"/>
              <p:cNvSpPr/>
              <p:nvPr/>
            </p:nvSpPr>
            <p:spPr>
              <a:xfrm>
                <a:off x="3714" y="2462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49"/>
              <p:cNvSpPr/>
              <p:nvPr/>
            </p:nvSpPr>
            <p:spPr>
              <a:xfrm>
                <a:off x="3741" y="245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49"/>
              <p:cNvSpPr/>
              <p:nvPr/>
            </p:nvSpPr>
            <p:spPr>
              <a:xfrm>
                <a:off x="3738" y="246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49"/>
              <p:cNvSpPr/>
              <p:nvPr/>
            </p:nvSpPr>
            <p:spPr>
              <a:xfrm>
                <a:off x="3738" y="2466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49"/>
              <p:cNvSpPr/>
              <p:nvPr/>
            </p:nvSpPr>
            <p:spPr>
              <a:xfrm>
                <a:off x="3746" y="2461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2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49"/>
              <p:cNvSpPr/>
              <p:nvPr/>
            </p:nvSpPr>
            <p:spPr>
              <a:xfrm>
                <a:off x="3747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49"/>
              <p:cNvSpPr/>
              <p:nvPr/>
            </p:nvSpPr>
            <p:spPr>
              <a:xfrm>
                <a:off x="3732" y="2460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49"/>
              <p:cNvSpPr/>
              <p:nvPr/>
            </p:nvSpPr>
            <p:spPr>
              <a:xfrm>
                <a:off x="3733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49"/>
              <p:cNvSpPr/>
              <p:nvPr/>
            </p:nvSpPr>
            <p:spPr>
              <a:xfrm>
                <a:off x="3752" y="2468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49"/>
              <p:cNvSpPr/>
              <p:nvPr/>
            </p:nvSpPr>
            <p:spPr>
              <a:xfrm>
                <a:off x="3753" y="246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49"/>
              <p:cNvSpPr/>
              <p:nvPr/>
            </p:nvSpPr>
            <p:spPr>
              <a:xfrm>
                <a:off x="3768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49"/>
              <p:cNvSpPr/>
              <p:nvPr/>
            </p:nvSpPr>
            <p:spPr>
              <a:xfrm>
                <a:off x="3769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49"/>
              <p:cNvSpPr/>
              <p:nvPr/>
            </p:nvSpPr>
            <p:spPr>
              <a:xfrm>
                <a:off x="3757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49"/>
              <p:cNvSpPr/>
              <p:nvPr/>
            </p:nvSpPr>
            <p:spPr>
              <a:xfrm>
                <a:off x="3757" y="2462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49"/>
              <p:cNvSpPr/>
              <p:nvPr/>
            </p:nvSpPr>
            <p:spPr>
              <a:xfrm>
                <a:off x="3782" y="245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49"/>
              <p:cNvSpPr/>
              <p:nvPr/>
            </p:nvSpPr>
            <p:spPr>
              <a:xfrm>
                <a:off x="3779" y="246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49"/>
              <p:cNvSpPr/>
              <p:nvPr/>
            </p:nvSpPr>
            <p:spPr>
              <a:xfrm>
                <a:off x="3779" y="2466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49"/>
              <p:cNvSpPr/>
              <p:nvPr/>
            </p:nvSpPr>
            <p:spPr>
              <a:xfrm>
                <a:off x="3787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49"/>
              <p:cNvSpPr/>
              <p:nvPr/>
            </p:nvSpPr>
            <p:spPr>
              <a:xfrm>
                <a:off x="3788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49"/>
              <p:cNvSpPr/>
              <p:nvPr/>
            </p:nvSpPr>
            <p:spPr>
              <a:xfrm>
                <a:off x="3773" y="2460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7" name="Google Shape;3007;p49"/>
            <p:cNvGrpSpPr/>
            <p:nvPr/>
          </p:nvGrpSpPr>
          <p:grpSpPr>
            <a:xfrm>
              <a:off x="5851525" y="3786188"/>
              <a:ext cx="193675" cy="146050"/>
              <a:chOff x="3686" y="2385"/>
              <a:chExt cx="122" cy="92"/>
            </a:xfrm>
          </p:grpSpPr>
          <p:sp>
            <p:nvSpPr>
              <p:cNvPr id="3008" name="Google Shape;3008;p49"/>
              <p:cNvSpPr/>
              <p:nvPr/>
            </p:nvSpPr>
            <p:spPr>
              <a:xfrm>
                <a:off x="3774" y="246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49"/>
              <p:cNvSpPr/>
              <p:nvPr/>
            </p:nvSpPr>
            <p:spPr>
              <a:xfrm>
                <a:off x="3794" y="245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4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3"/>
                      <a:pt x="4" y="2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49"/>
              <p:cNvSpPr/>
              <p:nvPr/>
            </p:nvSpPr>
            <p:spPr>
              <a:xfrm>
                <a:off x="3794" y="2458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49"/>
              <p:cNvSpPr/>
              <p:nvPr/>
            </p:nvSpPr>
            <p:spPr>
              <a:xfrm>
                <a:off x="3801" y="2462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49"/>
              <p:cNvSpPr/>
              <p:nvPr/>
            </p:nvSpPr>
            <p:spPr>
              <a:xfrm>
                <a:off x="3792" y="2469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49"/>
              <p:cNvSpPr/>
              <p:nvPr/>
            </p:nvSpPr>
            <p:spPr>
              <a:xfrm>
                <a:off x="3686" y="2430"/>
                <a:ext cx="1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17" extrusionOk="0">
                    <a:moveTo>
                      <a:pt x="575" y="73"/>
                    </a:moveTo>
                    <a:cubicBezTo>
                      <a:pt x="574" y="69"/>
                      <a:pt x="577" y="65"/>
                      <a:pt x="577" y="61"/>
                    </a:cubicBezTo>
                    <a:cubicBezTo>
                      <a:pt x="576" y="56"/>
                      <a:pt x="575" y="52"/>
                      <a:pt x="576" y="47"/>
                    </a:cubicBezTo>
                    <a:cubicBezTo>
                      <a:pt x="576" y="43"/>
                      <a:pt x="574" y="39"/>
                      <a:pt x="574" y="35"/>
                    </a:cubicBezTo>
                    <a:cubicBezTo>
                      <a:pt x="573" y="31"/>
                      <a:pt x="571" y="28"/>
                      <a:pt x="569" y="25"/>
                    </a:cubicBezTo>
                    <a:cubicBezTo>
                      <a:pt x="568" y="23"/>
                      <a:pt x="567" y="16"/>
                      <a:pt x="567" y="13"/>
                    </a:cubicBezTo>
                    <a:cubicBezTo>
                      <a:pt x="567" y="11"/>
                      <a:pt x="566" y="9"/>
                      <a:pt x="565" y="8"/>
                    </a:cubicBezTo>
                    <a:cubicBezTo>
                      <a:pt x="564" y="5"/>
                      <a:pt x="562" y="4"/>
                      <a:pt x="558" y="4"/>
                    </a:cubicBezTo>
                    <a:cubicBezTo>
                      <a:pt x="550" y="4"/>
                      <a:pt x="542" y="5"/>
                      <a:pt x="534" y="6"/>
                    </a:cubicBezTo>
                    <a:cubicBezTo>
                      <a:pt x="534" y="6"/>
                      <a:pt x="533" y="6"/>
                      <a:pt x="532" y="6"/>
                    </a:cubicBezTo>
                    <a:cubicBezTo>
                      <a:pt x="531" y="5"/>
                      <a:pt x="531" y="5"/>
                      <a:pt x="530" y="5"/>
                    </a:cubicBezTo>
                    <a:cubicBezTo>
                      <a:pt x="525" y="5"/>
                      <a:pt x="520" y="5"/>
                      <a:pt x="515" y="5"/>
                    </a:cubicBezTo>
                    <a:cubicBezTo>
                      <a:pt x="508" y="5"/>
                      <a:pt x="502" y="5"/>
                      <a:pt x="496" y="5"/>
                    </a:cubicBezTo>
                    <a:cubicBezTo>
                      <a:pt x="493" y="5"/>
                      <a:pt x="491" y="5"/>
                      <a:pt x="489" y="5"/>
                    </a:cubicBezTo>
                    <a:cubicBezTo>
                      <a:pt x="487" y="5"/>
                      <a:pt x="485" y="5"/>
                      <a:pt x="483" y="5"/>
                    </a:cubicBezTo>
                    <a:cubicBezTo>
                      <a:pt x="474" y="3"/>
                      <a:pt x="467" y="0"/>
                      <a:pt x="458" y="3"/>
                    </a:cubicBezTo>
                    <a:cubicBezTo>
                      <a:pt x="452" y="4"/>
                      <a:pt x="444" y="4"/>
                      <a:pt x="437" y="4"/>
                    </a:cubicBezTo>
                    <a:cubicBezTo>
                      <a:pt x="434" y="5"/>
                      <a:pt x="431" y="5"/>
                      <a:pt x="428" y="5"/>
                    </a:cubicBezTo>
                    <a:cubicBezTo>
                      <a:pt x="424" y="5"/>
                      <a:pt x="420" y="5"/>
                      <a:pt x="416" y="5"/>
                    </a:cubicBezTo>
                    <a:cubicBezTo>
                      <a:pt x="409" y="4"/>
                      <a:pt x="403" y="4"/>
                      <a:pt x="396" y="4"/>
                    </a:cubicBezTo>
                    <a:cubicBezTo>
                      <a:pt x="394" y="4"/>
                      <a:pt x="392" y="4"/>
                      <a:pt x="390" y="4"/>
                    </a:cubicBezTo>
                    <a:cubicBezTo>
                      <a:pt x="386" y="4"/>
                      <a:pt x="382" y="4"/>
                      <a:pt x="378" y="3"/>
                    </a:cubicBezTo>
                    <a:cubicBezTo>
                      <a:pt x="369" y="1"/>
                      <a:pt x="361" y="4"/>
                      <a:pt x="353" y="5"/>
                    </a:cubicBezTo>
                    <a:cubicBezTo>
                      <a:pt x="336" y="5"/>
                      <a:pt x="320" y="5"/>
                      <a:pt x="304" y="5"/>
                    </a:cubicBezTo>
                    <a:cubicBezTo>
                      <a:pt x="296" y="3"/>
                      <a:pt x="289" y="2"/>
                      <a:pt x="281" y="3"/>
                    </a:cubicBezTo>
                    <a:cubicBezTo>
                      <a:pt x="276" y="4"/>
                      <a:pt x="270" y="3"/>
                      <a:pt x="265" y="4"/>
                    </a:cubicBezTo>
                    <a:cubicBezTo>
                      <a:pt x="261" y="4"/>
                      <a:pt x="257" y="5"/>
                      <a:pt x="253" y="5"/>
                    </a:cubicBezTo>
                    <a:cubicBezTo>
                      <a:pt x="250" y="5"/>
                      <a:pt x="247" y="5"/>
                      <a:pt x="243" y="5"/>
                    </a:cubicBezTo>
                    <a:cubicBezTo>
                      <a:pt x="232" y="4"/>
                      <a:pt x="221" y="2"/>
                      <a:pt x="210" y="3"/>
                    </a:cubicBezTo>
                    <a:cubicBezTo>
                      <a:pt x="204" y="4"/>
                      <a:pt x="198" y="4"/>
                      <a:pt x="192" y="5"/>
                    </a:cubicBezTo>
                    <a:cubicBezTo>
                      <a:pt x="191" y="5"/>
                      <a:pt x="189" y="5"/>
                      <a:pt x="188" y="5"/>
                    </a:cubicBezTo>
                    <a:cubicBezTo>
                      <a:pt x="182" y="4"/>
                      <a:pt x="176" y="3"/>
                      <a:pt x="170" y="3"/>
                    </a:cubicBezTo>
                    <a:cubicBezTo>
                      <a:pt x="166" y="4"/>
                      <a:pt x="162" y="4"/>
                      <a:pt x="159" y="3"/>
                    </a:cubicBezTo>
                    <a:cubicBezTo>
                      <a:pt x="153" y="3"/>
                      <a:pt x="148" y="3"/>
                      <a:pt x="143" y="4"/>
                    </a:cubicBezTo>
                    <a:cubicBezTo>
                      <a:pt x="142" y="5"/>
                      <a:pt x="141" y="5"/>
                      <a:pt x="139" y="5"/>
                    </a:cubicBezTo>
                    <a:cubicBezTo>
                      <a:pt x="134" y="5"/>
                      <a:pt x="129" y="5"/>
                      <a:pt x="123" y="5"/>
                    </a:cubicBezTo>
                    <a:cubicBezTo>
                      <a:pt x="120" y="5"/>
                      <a:pt x="117" y="5"/>
                      <a:pt x="115" y="5"/>
                    </a:cubicBezTo>
                    <a:cubicBezTo>
                      <a:pt x="111" y="5"/>
                      <a:pt x="106" y="5"/>
                      <a:pt x="102" y="5"/>
                    </a:cubicBezTo>
                    <a:cubicBezTo>
                      <a:pt x="97" y="4"/>
                      <a:pt x="91" y="4"/>
                      <a:pt x="86" y="4"/>
                    </a:cubicBezTo>
                    <a:cubicBezTo>
                      <a:pt x="82" y="4"/>
                      <a:pt x="77" y="4"/>
                      <a:pt x="73" y="4"/>
                    </a:cubicBezTo>
                    <a:cubicBezTo>
                      <a:pt x="69" y="4"/>
                      <a:pt x="64" y="4"/>
                      <a:pt x="60" y="4"/>
                    </a:cubicBezTo>
                    <a:cubicBezTo>
                      <a:pt x="57" y="4"/>
                      <a:pt x="55" y="5"/>
                      <a:pt x="52" y="5"/>
                    </a:cubicBezTo>
                    <a:cubicBezTo>
                      <a:pt x="47" y="6"/>
                      <a:pt x="41" y="6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2" y="6"/>
                      <a:pt x="27" y="6"/>
                      <a:pt x="23" y="7"/>
                    </a:cubicBezTo>
                    <a:cubicBezTo>
                      <a:pt x="16" y="6"/>
                      <a:pt x="12" y="12"/>
                      <a:pt x="10" y="18"/>
                    </a:cubicBezTo>
                    <a:cubicBezTo>
                      <a:pt x="9" y="20"/>
                      <a:pt x="10" y="22"/>
                      <a:pt x="9" y="25"/>
                    </a:cubicBezTo>
                    <a:cubicBezTo>
                      <a:pt x="8" y="28"/>
                      <a:pt x="5" y="30"/>
                      <a:pt x="3" y="33"/>
                    </a:cubicBezTo>
                    <a:cubicBezTo>
                      <a:pt x="0" y="39"/>
                      <a:pt x="0" y="46"/>
                      <a:pt x="0" y="53"/>
                    </a:cubicBezTo>
                    <a:cubicBezTo>
                      <a:pt x="0" y="57"/>
                      <a:pt x="2" y="60"/>
                      <a:pt x="2" y="64"/>
                    </a:cubicBezTo>
                    <a:cubicBezTo>
                      <a:pt x="2" y="67"/>
                      <a:pt x="2" y="70"/>
                      <a:pt x="3" y="73"/>
                    </a:cubicBezTo>
                    <a:cubicBezTo>
                      <a:pt x="3" y="74"/>
                      <a:pt x="3" y="83"/>
                      <a:pt x="4" y="85"/>
                    </a:cubicBezTo>
                    <a:cubicBezTo>
                      <a:pt x="5" y="88"/>
                      <a:pt x="6" y="91"/>
                      <a:pt x="7" y="94"/>
                    </a:cubicBezTo>
                    <a:cubicBezTo>
                      <a:pt x="8" y="97"/>
                      <a:pt x="9" y="99"/>
                      <a:pt x="11" y="101"/>
                    </a:cubicBezTo>
                    <a:cubicBezTo>
                      <a:pt x="13" y="102"/>
                      <a:pt x="13" y="104"/>
                      <a:pt x="13" y="107"/>
                    </a:cubicBezTo>
                    <a:cubicBezTo>
                      <a:pt x="14" y="108"/>
                      <a:pt x="15" y="110"/>
                      <a:pt x="16" y="111"/>
                    </a:cubicBezTo>
                    <a:cubicBezTo>
                      <a:pt x="17" y="112"/>
                      <a:pt x="19" y="112"/>
                      <a:pt x="21" y="113"/>
                    </a:cubicBezTo>
                    <a:cubicBezTo>
                      <a:pt x="21" y="113"/>
                      <a:pt x="22" y="114"/>
                      <a:pt x="22" y="114"/>
                    </a:cubicBezTo>
                    <a:cubicBezTo>
                      <a:pt x="29" y="116"/>
                      <a:pt x="36" y="115"/>
                      <a:pt x="43" y="114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5" y="113"/>
                      <a:pt x="71" y="115"/>
                      <a:pt x="76" y="116"/>
                    </a:cubicBezTo>
                    <a:cubicBezTo>
                      <a:pt x="78" y="116"/>
                      <a:pt x="79" y="117"/>
                      <a:pt x="81" y="117"/>
                    </a:cubicBezTo>
                    <a:cubicBezTo>
                      <a:pt x="84" y="117"/>
                      <a:pt x="88" y="116"/>
                      <a:pt x="91" y="115"/>
                    </a:cubicBezTo>
                    <a:cubicBezTo>
                      <a:pt x="99" y="116"/>
                      <a:pt x="108" y="116"/>
                      <a:pt x="116" y="116"/>
                    </a:cubicBezTo>
                    <a:cubicBezTo>
                      <a:pt x="120" y="115"/>
                      <a:pt x="124" y="114"/>
                      <a:pt x="129" y="113"/>
                    </a:cubicBezTo>
                    <a:cubicBezTo>
                      <a:pt x="136" y="113"/>
                      <a:pt x="142" y="114"/>
                      <a:pt x="148" y="114"/>
                    </a:cubicBezTo>
                    <a:cubicBezTo>
                      <a:pt x="151" y="114"/>
                      <a:pt x="154" y="114"/>
                      <a:pt x="157" y="113"/>
                    </a:cubicBezTo>
                    <a:cubicBezTo>
                      <a:pt x="160" y="113"/>
                      <a:pt x="164" y="112"/>
                      <a:pt x="167" y="113"/>
                    </a:cubicBezTo>
                    <a:cubicBezTo>
                      <a:pt x="173" y="113"/>
                      <a:pt x="179" y="115"/>
                      <a:pt x="185" y="115"/>
                    </a:cubicBezTo>
                    <a:cubicBezTo>
                      <a:pt x="199" y="116"/>
                      <a:pt x="213" y="116"/>
                      <a:pt x="226" y="116"/>
                    </a:cubicBezTo>
                    <a:cubicBezTo>
                      <a:pt x="227" y="116"/>
                      <a:pt x="228" y="116"/>
                      <a:pt x="229" y="116"/>
                    </a:cubicBezTo>
                    <a:cubicBezTo>
                      <a:pt x="232" y="116"/>
                      <a:pt x="235" y="116"/>
                      <a:pt x="238" y="116"/>
                    </a:cubicBezTo>
                    <a:cubicBezTo>
                      <a:pt x="248" y="115"/>
                      <a:pt x="257" y="113"/>
                      <a:pt x="268" y="114"/>
                    </a:cubicBezTo>
                    <a:cubicBezTo>
                      <a:pt x="273" y="115"/>
                      <a:pt x="278" y="115"/>
                      <a:pt x="283" y="115"/>
                    </a:cubicBezTo>
                    <a:cubicBezTo>
                      <a:pt x="289" y="115"/>
                      <a:pt x="295" y="115"/>
                      <a:pt x="301" y="115"/>
                    </a:cubicBezTo>
                    <a:cubicBezTo>
                      <a:pt x="304" y="115"/>
                      <a:pt x="308" y="116"/>
                      <a:pt x="312" y="117"/>
                    </a:cubicBezTo>
                    <a:cubicBezTo>
                      <a:pt x="327" y="117"/>
                      <a:pt x="341" y="117"/>
                      <a:pt x="355" y="117"/>
                    </a:cubicBezTo>
                    <a:cubicBezTo>
                      <a:pt x="358" y="116"/>
                      <a:pt x="361" y="116"/>
                      <a:pt x="363" y="115"/>
                    </a:cubicBezTo>
                    <a:cubicBezTo>
                      <a:pt x="373" y="114"/>
                      <a:pt x="381" y="114"/>
                      <a:pt x="390" y="114"/>
                    </a:cubicBezTo>
                    <a:cubicBezTo>
                      <a:pt x="397" y="114"/>
                      <a:pt x="403" y="114"/>
                      <a:pt x="409" y="115"/>
                    </a:cubicBezTo>
                    <a:cubicBezTo>
                      <a:pt x="414" y="114"/>
                      <a:pt x="421" y="115"/>
                      <a:pt x="426" y="115"/>
                    </a:cubicBezTo>
                    <a:cubicBezTo>
                      <a:pt x="430" y="116"/>
                      <a:pt x="434" y="116"/>
                      <a:pt x="437" y="116"/>
                    </a:cubicBezTo>
                    <a:cubicBezTo>
                      <a:pt x="446" y="115"/>
                      <a:pt x="453" y="114"/>
                      <a:pt x="461" y="113"/>
                    </a:cubicBezTo>
                    <a:cubicBezTo>
                      <a:pt x="468" y="113"/>
                      <a:pt x="474" y="114"/>
                      <a:pt x="481" y="114"/>
                    </a:cubicBezTo>
                    <a:cubicBezTo>
                      <a:pt x="496" y="115"/>
                      <a:pt x="511" y="115"/>
                      <a:pt x="527" y="115"/>
                    </a:cubicBezTo>
                    <a:cubicBezTo>
                      <a:pt x="535" y="116"/>
                      <a:pt x="544" y="115"/>
                      <a:pt x="553" y="114"/>
                    </a:cubicBezTo>
                    <a:cubicBezTo>
                      <a:pt x="554" y="114"/>
                      <a:pt x="556" y="114"/>
                      <a:pt x="557" y="114"/>
                    </a:cubicBezTo>
                    <a:cubicBezTo>
                      <a:pt x="559" y="113"/>
                      <a:pt x="561" y="112"/>
                      <a:pt x="563" y="110"/>
                    </a:cubicBezTo>
                    <a:cubicBezTo>
                      <a:pt x="564" y="109"/>
                      <a:pt x="565" y="107"/>
                      <a:pt x="565" y="106"/>
                    </a:cubicBezTo>
                    <a:cubicBezTo>
                      <a:pt x="565" y="106"/>
                      <a:pt x="568" y="105"/>
                      <a:pt x="568" y="104"/>
                    </a:cubicBezTo>
                    <a:cubicBezTo>
                      <a:pt x="570" y="103"/>
                      <a:pt x="570" y="101"/>
                      <a:pt x="570" y="100"/>
                    </a:cubicBezTo>
                    <a:cubicBezTo>
                      <a:pt x="571" y="97"/>
                      <a:pt x="572" y="95"/>
                      <a:pt x="573" y="92"/>
                    </a:cubicBezTo>
                    <a:cubicBezTo>
                      <a:pt x="575" y="89"/>
                      <a:pt x="575" y="86"/>
                      <a:pt x="574" y="83"/>
                    </a:cubicBezTo>
                    <a:cubicBezTo>
                      <a:pt x="574" y="82"/>
                      <a:pt x="574" y="82"/>
                      <a:pt x="574" y="82"/>
                    </a:cubicBezTo>
                    <a:cubicBezTo>
                      <a:pt x="574" y="79"/>
                      <a:pt x="576" y="76"/>
                      <a:pt x="575" y="73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49"/>
              <p:cNvSpPr/>
              <p:nvPr/>
            </p:nvSpPr>
            <p:spPr>
              <a:xfrm>
                <a:off x="3687" y="2432"/>
                <a:ext cx="1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02" extrusionOk="0">
                    <a:moveTo>
                      <a:pt x="564" y="65"/>
                    </a:moveTo>
                    <a:cubicBezTo>
                      <a:pt x="564" y="68"/>
                      <a:pt x="563" y="71"/>
                      <a:pt x="563" y="75"/>
                    </a:cubicBezTo>
                    <a:cubicBezTo>
                      <a:pt x="560" y="80"/>
                      <a:pt x="558" y="86"/>
                      <a:pt x="557" y="92"/>
                    </a:cubicBezTo>
                    <a:cubicBezTo>
                      <a:pt x="554" y="95"/>
                      <a:pt x="552" y="98"/>
                      <a:pt x="548" y="100"/>
                    </a:cubicBezTo>
                    <a:cubicBezTo>
                      <a:pt x="547" y="101"/>
                      <a:pt x="547" y="101"/>
                      <a:pt x="546" y="102"/>
                    </a:cubicBezTo>
                    <a:cubicBezTo>
                      <a:pt x="539" y="101"/>
                      <a:pt x="532" y="101"/>
                      <a:pt x="525" y="101"/>
                    </a:cubicBezTo>
                    <a:cubicBezTo>
                      <a:pt x="517" y="101"/>
                      <a:pt x="510" y="100"/>
                      <a:pt x="503" y="100"/>
                    </a:cubicBezTo>
                    <a:cubicBezTo>
                      <a:pt x="493" y="100"/>
                      <a:pt x="484" y="99"/>
                      <a:pt x="475" y="97"/>
                    </a:cubicBezTo>
                    <a:cubicBezTo>
                      <a:pt x="472" y="97"/>
                      <a:pt x="468" y="98"/>
                      <a:pt x="464" y="98"/>
                    </a:cubicBezTo>
                    <a:cubicBezTo>
                      <a:pt x="458" y="99"/>
                      <a:pt x="452" y="99"/>
                      <a:pt x="445" y="100"/>
                    </a:cubicBezTo>
                    <a:cubicBezTo>
                      <a:pt x="444" y="100"/>
                      <a:pt x="442" y="100"/>
                      <a:pt x="441" y="100"/>
                    </a:cubicBezTo>
                    <a:cubicBezTo>
                      <a:pt x="427" y="100"/>
                      <a:pt x="414" y="100"/>
                      <a:pt x="401" y="100"/>
                    </a:cubicBezTo>
                    <a:cubicBezTo>
                      <a:pt x="395" y="99"/>
                      <a:pt x="388" y="99"/>
                      <a:pt x="383" y="98"/>
                    </a:cubicBezTo>
                    <a:cubicBezTo>
                      <a:pt x="376" y="97"/>
                      <a:pt x="370" y="99"/>
                      <a:pt x="364" y="100"/>
                    </a:cubicBezTo>
                    <a:cubicBezTo>
                      <a:pt x="335" y="100"/>
                      <a:pt x="306" y="100"/>
                      <a:pt x="277" y="100"/>
                    </a:cubicBezTo>
                    <a:cubicBezTo>
                      <a:pt x="271" y="100"/>
                      <a:pt x="265" y="101"/>
                      <a:pt x="258" y="101"/>
                    </a:cubicBezTo>
                    <a:cubicBezTo>
                      <a:pt x="255" y="100"/>
                      <a:pt x="252" y="100"/>
                      <a:pt x="249" y="100"/>
                    </a:cubicBezTo>
                    <a:cubicBezTo>
                      <a:pt x="244" y="100"/>
                      <a:pt x="238" y="99"/>
                      <a:pt x="233" y="100"/>
                    </a:cubicBezTo>
                    <a:cubicBezTo>
                      <a:pt x="230" y="100"/>
                      <a:pt x="228" y="100"/>
                      <a:pt x="225" y="101"/>
                    </a:cubicBezTo>
                    <a:cubicBezTo>
                      <a:pt x="207" y="101"/>
                      <a:pt x="188" y="101"/>
                      <a:pt x="170" y="101"/>
                    </a:cubicBezTo>
                    <a:cubicBezTo>
                      <a:pt x="163" y="100"/>
                      <a:pt x="155" y="98"/>
                      <a:pt x="148" y="100"/>
                    </a:cubicBezTo>
                    <a:cubicBezTo>
                      <a:pt x="141" y="100"/>
                      <a:pt x="134" y="101"/>
                      <a:pt x="127" y="100"/>
                    </a:cubicBezTo>
                    <a:cubicBezTo>
                      <a:pt x="121" y="99"/>
                      <a:pt x="116" y="100"/>
                      <a:pt x="110" y="101"/>
                    </a:cubicBezTo>
                    <a:cubicBezTo>
                      <a:pt x="109" y="101"/>
                      <a:pt x="109" y="101"/>
                      <a:pt x="108" y="101"/>
                    </a:cubicBezTo>
                    <a:cubicBezTo>
                      <a:pt x="97" y="101"/>
                      <a:pt x="86" y="102"/>
                      <a:pt x="75" y="102"/>
                    </a:cubicBezTo>
                    <a:cubicBezTo>
                      <a:pt x="74" y="102"/>
                      <a:pt x="73" y="102"/>
                      <a:pt x="71" y="102"/>
                    </a:cubicBezTo>
                    <a:cubicBezTo>
                      <a:pt x="69" y="101"/>
                      <a:pt x="67" y="101"/>
                      <a:pt x="65" y="101"/>
                    </a:cubicBezTo>
                    <a:cubicBezTo>
                      <a:pt x="55" y="99"/>
                      <a:pt x="46" y="100"/>
                      <a:pt x="36" y="101"/>
                    </a:cubicBezTo>
                    <a:cubicBezTo>
                      <a:pt x="34" y="101"/>
                      <a:pt x="32" y="101"/>
                      <a:pt x="29" y="102"/>
                    </a:cubicBezTo>
                    <a:cubicBezTo>
                      <a:pt x="26" y="102"/>
                      <a:pt x="23" y="102"/>
                      <a:pt x="20" y="102"/>
                    </a:cubicBezTo>
                    <a:cubicBezTo>
                      <a:pt x="20" y="102"/>
                      <a:pt x="19" y="101"/>
                      <a:pt x="19" y="101"/>
                    </a:cubicBezTo>
                    <a:cubicBezTo>
                      <a:pt x="15" y="99"/>
                      <a:pt x="15" y="95"/>
                      <a:pt x="14" y="91"/>
                    </a:cubicBezTo>
                    <a:cubicBezTo>
                      <a:pt x="13" y="86"/>
                      <a:pt x="9" y="84"/>
                      <a:pt x="8" y="79"/>
                    </a:cubicBezTo>
                    <a:cubicBezTo>
                      <a:pt x="8" y="78"/>
                      <a:pt x="7" y="77"/>
                      <a:pt x="7" y="76"/>
                    </a:cubicBezTo>
                    <a:cubicBezTo>
                      <a:pt x="6" y="73"/>
                      <a:pt x="5" y="70"/>
                      <a:pt x="5" y="66"/>
                    </a:cubicBezTo>
                    <a:cubicBezTo>
                      <a:pt x="4" y="61"/>
                      <a:pt x="3" y="57"/>
                      <a:pt x="3" y="52"/>
                    </a:cubicBezTo>
                    <a:cubicBezTo>
                      <a:pt x="3" y="42"/>
                      <a:pt x="0" y="32"/>
                      <a:pt x="3" y="22"/>
                    </a:cubicBezTo>
                    <a:cubicBezTo>
                      <a:pt x="5" y="18"/>
                      <a:pt x="8" y="15"/>
                      <a:pt x="10" y="11"/>
                    </a:cubicBezTo>
                    <a:cubicBezTo>
                      <a:pt x="11" y="9"/>
                      <a:pt x="12" y="4"/>
                      <a:pt x="14" y="2"/>
                    </a:cubicBezTo>
                    <a:cubicBezTo>
                      <a:pt x="15" y="1"/>
                      <a:pt x="16" y="1"/>
                      <a:pt x="18" y="1"/>
                    </a:cubicBezTo>
                    <a:cubicBezTo>
                      <a:pt x="22" y="0"/>
                      <a:pt x="27" y="2"/>
                      <a:pt x="29" y="3"/>
                    </a:cubicBezTo>
                    <a:cubicBezTo>
                      <a:pt x="34" y="5"/>
                      <a:pt x="38" y="5"/>
                      <a:pt x="44" y="4"/>
                    </a:cubicBezTo>
                    <a:cubicBezTo>
                      <a:pt x="52" y="2"/>
                      <a:pt x="59" y="2"/>
                      <a:pt x="67" y="3"/>
                    </a:cubicBezTo>
                    <a:cubicBezTo>
                      <a:pt x="76" y="3"/>
                      <a:pt x="85" y="3"/>
                      <a:pt x="93" y="2"/>
                    </a:cubicBezTo>
                    <a:cubicBezTo>
                      <a:pt x="101" y="2"/>
                      <a:pt x="108" y="1"/>
                      <a:pt x="116" y="1"/>
                    </a:cubicBezTo>
                    <a:cubicBezTo>
                      <a:pt x="124" y="2"/>
                      <a:pt x="132" y="1"/>
                      <a:pt x="140" y="2"/>
                    </a:cubicBezTo>
                    <a:cubicBezTo>
                      <a:pt x="153" y="3"/>
                      <a:pt x="167" y="4"/>
                      <a:pt x="180" y="1"/>
                    </a:cubicBezTo>
                    <a:cubicBezTo>
                      <a:pt x="182" y="1"/>
                      <a:pt x="185" y="1"/>
                      <a:pt x="188" y="2"/>
                    </a:cubicBezTo>
                    <a:cubicBezTo>
                      <a:pt x="193" y="3"/>
                      <a:pt x="198" y="2"/>
                      <a:pt x="203" y="1"/>
                    </a:cubicBezTo>
                    <a:cubicBezTo>
                      <a:pt x="204" y="1"/>
                      <a:pt x="204" y="1"/>
                      <a:pt x="205" y="1"/>
                    </a:cubicBezTo>
                    <a:cubicBezTo>
                      <a:pt x="225" y="1"/>
                      <a:pt x="244" y="1"/>
                      <a:pt x="263" y="1"/>
                    </a:cubicBezTo>
                    <a:cubicBezTo>
                      <a:pt x="264" y="1"/>
                      <a:pt x="264" y="1"/>
                      <a:pt x="265" y="2"/>
                    </a:cubicBezTo>
                    <a:cubicBezTo>
                      <a:pt x="266" y="2"/>
                      <a:pt x="268" y="2"/>
                      <a:pt x="269" y="2"/>
                    </a:cubicBezTo>
                    <a:cubicBezTo>
                      <a:pt x="278" y="1"/>
                      <a:pt x="287" y="2"/>
                      <a:pt x="295" y="1"/>
                    </a:cubicBezTo>
                    <a:cubicBezTo>
                      <a:pt x="320" y="1"/>
                      <a:pt x="346" y="1"/>
                      <a:pt x="371" y="1"/>
                    </a:cubicBezTo>
                    <a:cubicBezTo>
                      <a:pt x="378" y="3"/>
                      <a:pt x="386" y="3"/>
                      <a:pt x="394" y="2"/>
                    </a:cubicBezTo>
                    <a:cubicBezTo>
                      <a:pt x="397" y="2"/>
                      <a:pt x="401" y="2"/>
                      <a:pt x="404" y="2"/>
                    </a:cubicBezTo>
                    <a:cubicBezTo>
                      <a:pt x="410" y="2"/>
                      <a:pt x="416" y="2"/>
                      <a:pt x="423" y="1"/>
                    </a:cubicBezTo>
                    <a:cubicBezTo>
                      <a:pt x="430" y="1"/>
                      <a:pt x="437" y="1"/>
                      <a:pt x="445" y="2"/>
                    </a:cubicBezTo>
                    <a:cubicBezTo>
                      <a:pt x="447" y="2"/>
                      <a:pt x="450" y="2"/>
                      <a:pt x="453" y="1"/>
                    </a:cubicBezTo>
                    <a:cubicBezTo>
                      <a:pt x="462" y="1"/>
                      <a:pt x="470" y="1"/>
                      <a:pt x="479" y="1"/>
                    </a:cubicBezTo>
                    <a:cubicBezTo>
                      <a:pt x="488" y="1"/>
                      <a:pt x="496" y="4"/>
                      <a:pt x="505" y="3"/>
                    </a:cubicBezTo>
                    <a:cubicBezTo>
                      <a:pt x="510" y="2"/>
                      <a:pt x="515" y="2"/>
                      <a:pt x="520" y="3"/>
                    </a:cubicBezTo>
                    <a:cubicBezTo>
                      <a:pt x="525" y="3"/>
                      <a:pt x="529" y="3"/>
                      <a:pt x="534" y="3"/>
                    </a:cubicBezTo>
                    <a:cubicBezTo>
                      <a:pt x="538" y="2"/>
                      <a:pt x="542" y="1"/>
                      <a:pt x="547" y="1"/>
                    </a:cubicBezTo>
                    <a:cubicBezTo>
                      <a:pt x="550" y="1"/>
                      <a:pt x="551" y="3"/>
                      <a:pt x="553" y="4"/>
                    </a:cubicBezTo>
                    <a:cubicBezTo>
                      <a:pt x="554" y="6"/>
                      <a:pt x="554" y="7"/>
                      <a:pt x="554" y="8"/>
                    </a:cubicBezTo>
                    <a:cubicBezTo>
                      <a:pt x="554" y="10"/>
                      <a:pt x="557" y="12"/>
                      <a:pt x="558" y="14"/>
                    </a:cubicBezTo>
                    <a:cubicBezTo>
                      <a:pt x="560" y="20"/>
                      <a:pt x="560" y="27"/>
                      <a:pt x="562" y="33"/>
                    </a:cubicBezTo>
                    <a:cubicBezTo>
                      <a:pt x="564" y="40"/>
                      <a:pt x="565" y="52"/>
                      <a:pt x="563" y="59"/>
                    </a:cubicBezTo>
                    <a:cubicBezTo>
                      <a:pt x="563" y="62"/>
                      <a:pt x="563" y="62"/>
                      <a:pt x="564" y="65"/>
                    </a:cubicBezTo>
                  </a:path>
                </a:pathLst>
              </a:custGeom>
              <a:solidFill>
                <a:srgbClr val="F2F7F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49"/>
              <p:cNvSpPr/>
              <p:nvPr/>
            </p:nvSpPr>
            <p:spPr>
              <a:xfrm>
                <a:off x="3697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49"/>
              <p:cNvSpPr/>
              <p:nvPr/>
            </p:nvSpPr>
            <p:spPr>
              <a:xfrm>
                <a:off x="3694" y="244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49"/>
              <p:cNvSpPr/>
              <p:nvPr/>
            </p:nvSpPr>
            <p:spPr>
              <a:xfrm>
                <a:off x="3695" y="244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49"/>
              <p:cNvSpPr/>
              <p:nvPr/>
            </p:nvSpPr>
            <p:spPr>
              <a:xfrm>
                <a:off x="3703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1"/>
                    </a:cubicBezTo>
                    <a:cubicBezTo>
                      <a:pt x="3" y="2"/>
                      <a:pt x="2" y="4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49"/>
              <p:cNvSpPr/>
              <p:nvPr/>
            </p:nvSpPr>
            <p:spPr>
              <a:xfrm>
                <a:off x="3703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49"/>
              <p:cNvSpPr/>
              <p:nvPr/>
            </p:nvSpPr>
            <p:spPr>
              <a:xfrm>
                <a:off x="3701" y="244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49"/>
              <p:cNvSpPr/>
              <p:nvPr/>
            </p:nvSpPr>
            <p:spPr>
              <a:xfrm>
                <a:off x="3702" y="244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49"/>
              <p:cNvSpPr/>
              <p:nvPr/>
            </p:nvSpPr>
            <p:spPr>
              <a:xfrm>
                <a:off x="3718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49"/>
              <p:cNvSpPr/>
              <p:nvPr/>
            </p:nvSpPr>
            <p:spPr>
              <a:xfrm>
                <a:off x="3719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4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49"/>
              <p:cNvSpPr/>
              <p:nvPr/>
            </p:nvSpPr>
            <p:spPr>
              <a:xfrm>
                <a:off x="3709" y="244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3" y="3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49"/>
              <p:cNvSpPr/>
              <p:nvPr/>
            </p:nvSpPr>
            <p:spPr>
              <a:xfrm>
                <a:off x="3709" y="244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49"/>
              <p:cNvSpPr/>
              <p:nvPr/>
            </p:nvSpPr>
            <p:spPr>
              <a:xfrm>
                <a:off x="3724" y="2438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49"/>
              <p:cNvSpPr/>
              <p:nvPr/>
            </p:nvSpPr>
            <p:spPr>
              <a:xfrm>
                <a:off x="3725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3"/>
                      <a:pt x="5" y="2"/>
                      <a:pt x="5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49"/>
              <p:cNvSpPr/>
              <p:nvPr/>
            </p:nvSpPr>
            <p:spPr>
              <a:xfrm>
                <a:off x="3713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49"/>
              <p:cNvSpPr/>
              <p:nvPr/>
            </p:nvSpPr>
            <p:spPr>
              <a:xfrm>
                <a:off x="3714" y="243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49"/>
              <p:cNvSpPr/>
              <p:nvPr/>
            </p:nvSpPr>
            <p:spPr>
              <a:xfrm>
                <a:off x="3740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49"/>
              <p:cNvSpPr/>
              <p:nvPr/>
            </p:nvSpPr>
            <p:spPr>
              <a:xfrm>
                <a:off x="3741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2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49"/>
              <p:cNvSpPr/>
              <p:nvPr/>
            </p:nvSpPr>
            <p:spPr>
              <a:xfrm>
                <a:off x="3738" y="244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49"/>
              <p:cNvSpPr/>
              <p:nvPr/>
            </p:nvSpPr>
            <p:spPr>
              <a:xfrm>
                <a:off x="3738" y="244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49"/>
              <p:cNvSpPr/>
              <p:nvPr/>
            </p:nvSpPr>
            <p:spPr>
              <a:xfrm>
                <a:off x="3746" y="2438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1"/>
                    </a:cubicBezTo>
                    <a:cubicBezTo>
                      <a:pt x="3" y="2"/>
                      <a:pt x="2" y="4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49"/>
              <p:cNvSpPr/>
              <p:nvPr/>
            </p:nvSpPr>
            <p:spPr>
              <a:xfrm>
                <a:off x="3747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49"/>
              <p:cNvSpPr/>
              <p:nvPr/>
            </p:nvSpPr>
            <p:spPr>
              <a:xfrm>
                <a:off x="3732" y="2438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49"/>
              <p:cNvSpPr/>
              <p:nvPr/>
            </p:nvSpPr>
            <p:spPr>
              <a:xfrm>
                <a:off x="3733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49"/>
              <p:cNvSpPr/>
              <p:nvPr/>
            </p:nvSpPr>
            <p:spPr>
              <a:xfrm>
                <a:off x="3752" y="2445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3" y="3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49"/>
              <p:cNvSpPr/>
              <p:nvPr/>
            </p:nvSpPr>
            <p:spPr>
              <a:xfrm>
                <a:off x="3753" y="244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49"/>
              <p:cNvSpPr/>
              <p:nvPr/>
            </p:nvSpPr>
            <p:spPr>
              <a:xfrm>
                <a:off x="3768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49"/>
              <p:cNvSpPr/>
              <p:nvPr/>
            </p:nvSpPr>
            <p:spPr>
              <a:xfrm>
                <a:off x="3769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3"/>
                      <a:pt x="5" y="2"/>
                      <a:pt x="5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49"/>
              <p:cNvSpPr/>
              <p:nvPr/>
            </p:nvSpPr>
            <p:spPr>
              <a:xfrm>
                <a:off x="3757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49"/>
              <p:cNvSpPr/>
              <p:nvPr/>
            </p:nvSpPr>
            <p:spPr>
              <a:xfrm>
                <a:off x="3757" y="2439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49"/>
              <p:cNvSpPr/>
              <p:nvPr/>
            </p:nvSpPr>
            <p:spPr>
              <a:xfrm>
                <a:off x="3767" y="2448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49"/>
              <p:cNvSpPr/>
              <p:nvPr/>
            </p:nvSpPr>
            <p:spPr>
              <a:xfrm>
                <a:off x="3767" y="2449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49"/>
              <p:cNvSpPr/>
              <p:nvPr/>
            </p:nvSpPr>
            <p:spPr>
              <a:xfrm>
                <a:off x="3782" y="243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49"/>
              <p:cNvSpPr/>
              <p:nvPr/>
            </p:nvSpPr>
            <p:spPr>
              <a:xfrm>
                <a:off x="3779" y="244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49"/>
              <p:cNvSpPr/>
              <p:nvPr/>
            </p:nvSpPr>
            <p:spPr>
              <a:xfrm>
                <a:off x="3779" y="244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9"/>
              <p:cNvSpPr/>
              <p:nvPr/>
            </p:nvSpPr>
            <p:spPr>
              <a:xfrm>
                <a:off x="3787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9"/>
              <p:cNvSpPr/>
              <p:nvPr/>
            </p:nvSpPr>
            <p:spPr>
              <a:xfrm>
                <a:off x="3788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3"/>
                      <a:pt x="5" y="2"/>
                      <a:pt x="5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9"/>
              <p:cNvSpPr/>
              <p:nvPr/>
            </p:nvSpPr>
            <p:spPr>
              <a:xfrm>
                <a:off x="3773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9"/>
              <p:cNvSpPr/>
              <p:nvPr/>
            </p:nvSpPr>
            <p:spPr>
              <a:xfrm>
                <a:off x="3774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9"/>
              <p:cNvSpPr/>
              <p:nvPr/>
            </p:nvSpPr>
            <p:spPr>
              <a:xfrm>
                <a:off x="3786" y="244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9"/>
              <p:cNvSpPr/>
              <p:nvPr/>
            </p:nvSpPr>
            <p:spPr>
              <a:xfrm>
                <a:off x="3794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1"/>
                    </a:cubicBezTo>
                    <a:cubicBezTo>
                      <a:pt x="3" y="2"/>
                      <a:pt x="2" y="4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9"/>
              <p:cNvSpPr/>
              <p:nvPr/>
            </p:nvSpPr>
            <p:spPr>
              <a:xfrm>
                <a:off x="3794" y="243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4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9"/>
              <p:cNvSpPr/>
              <p:nvPr/>
            </p:nvSpPr>
            <p:spPr>
              <a:xfrm>
                <a:off x="3792" y="244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9"/>
              <p:cNvSpPr/>
              <p:nvPr/>
            </p:nvSpPr>
            <p:spPr>
              <a:xfrm>
                <a:off x="3686" y="2408"/>
                <a:ext cx="1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16" extrusionOk="0">
                    <a:moveTo>
                      <a:pt x="575" y="73"/>
                    </a:moveTo>
                    <a:cubicBezTo>
                      <a:pt x="574" y="68"/>
                      <a:pt x="577" y="64"/>
                      <a:pt x="577" y="60"/>
                    </a:cubicBezTo>
                    <a:cubicBezTo>
                      <a:pt x="576" y="56"/>
                      <a:pt x="575" y="51"/>
                      <a:pt x="576" y="47"/>
                    </a:cubicBezTo>
                    <a:cubicBezTo>
                      <a:pt x="576" y="42"/>
                      <a:pt x="574" y="38"/>
                      <a:pt x="574" y="34"/>
                    </a:cubicBezTo>
                    <a:cubicBezTo>
                      <a:pt x="573" y="31"/>
                      <a:pt x="571" y="28"/>
                      <a:pt x="569" y="25"/>
                    </a:cubicBezTo>
                    <a:cubicBezTo>
                      <a:pt x="568" y="22"/>
                      <a:pt x="567" y="16"/>
                      <a:pt x="567" y="12"/>
                    </a:cubicBezTo>
                    <a:cubicBezTo>
                      <a:pt x="567" y="10"/>
                      <a:pt x="566" y="8"/>
                      <a:pt x="565" y="7"/>
                    </a:cubicBezTo>
                    <a:cubicBezTo>
                      <a:pt x="564" y="4"/>
                      <a:pt x="562" y="3"/>
                      <a:pt x="558" y="3"/>
                    </a:cubicBezTo>
                    <a:cubicBezTo>
                      <a:pt x="550" y="3"/>
                      <a:pt x="542" y="5"/>
                      <a:pt x="534" y="5"/>
                    </a:cubicBezTo>
                    <a:cubicBezTo>
                      <a:pt x="534" y="5"/>
                      <a:pt x="533" y="5"/>
                      <a:pt x="532" y="5"/>
                    </a:cubicBezTo>
                    <a:cubicBezTo>
                      <a:pt x="531" y="5"/>
                      <a:pt x="531" y="5"/>
                      <a:pt x="530" y="5"/>
                    </a:cubicBezTo>
                    <a:cubicBezTo>
                      <a:pt x="525" y="4"/>
                      <a:pt x="520" y="4"/>
                      <a:pt x="515" y="5"/>
                    </a:cubicBezTo>
                    <a:cubicBezTo>
                      <a:pt x="508" y="5"/>
                      <a:pt x="502" y="5"/>
                      <a:pt x="496" y="5"/>
                    </a:cubicBezTo>
                    <a:cubicBezTo>
                      <a:pt x="493" y="4"/>
                      <a:pt x="491" y="4"/>
                      <a:pt x="489" y="4"/>
                    </a:cubicBezTo>
                    <a:cubicBezTo>
                      <a:pt x="487" y="4"/>
                      <a:pt x="485" y="4"/>
                      <a:pt x="483" y="4"/>
                    </a:cubicBezTo>
                    <a:cubicBezTo>
                      <a:pt x="474" y="2"/>
                      <a:pt x="467" y="0"/>
                      <a:pt x="458" y="2"/>
                    </a:cubicBezTo>
                    <a:cubicBezTo>
                      <a:pt x="452" y="4"/>
                      <a:pt x="444" y="3"/>
                      <a:pt x="437" y="4"/>
                    </a:cubicBezTo>
                    <a:cubicBezTo>
                      <a:pt x="434" y="4"/>
                      <a:pt x="431" y="4"/>
                      <a:pt x="428" y="4"/>
                    </a:cubicBezTo>
                    <a:cubicBezTo>
                      <a:pt x="424" y="4"/>
                      <a:pt x="420" y="4"/>
                      <a:pt x="416" y="4"/>
                    </a:cubicBezTo>
                    <a:cubicBezTo>
                      <a:pt x="409" y="4"/>
                      <a:pt x="403" y="3"/>
                      <a:pt x="396" y="3"/>
                    </a:cubicBezTo>
                    <a:cubicBezTo>
                      <a:pt x="394" y="3"/>
                      <a:pt x="392" y="3"/>
                      <a:pt x="390" y="3"/>
                    </a:cubicBezTo>
                    <a:cubicBezTo>
                      <a:pt x="386" y="3"/>
                      <a:pt x="382" y="4"/>
                      <a:pt x="378" y="3"/>
                    </a:cubicBezTo>
                    <a:cubicBezTo>
                      <a:pt x="369" y="1"/>
                      <a:pt x="361" y="3"/>
                      <a:pt x="353" y="4"/>
                    </a:cubicBezTo>
                    <a:cubicBezTo>
                      <a:pt x="336" y="4"/>
                      <a:pt x="320" y="4"/>
                      <a:pt x="304" y="4"/>
                    </a:cubicBezTo>
                    <a:cubicBezTo>
                      <a:pt x="296" y="2"/>
                      <a:pt x="289" y="1"/>
                      <a:pt x="281" y="2"/>
                    </a:cubicBezTo>
                    <a:cubicBezTo>
                      <a:pt x="276" y="3"/>
                      <a:pt x="270" y="2"/>
                      <a:pt x="265" y="3"/>
                    </a:cubicBezTo>
                    <a:cubicBezTo>
                      <a:pt x="261" y="4"/>
                      <a:pt x="257" y="4"/>
                      <a:pt x="253" y="4"/>
                    </a:cubicBezTo>
                    <a:cubicBezTo>
                      <a:pt x="250" y="4"/>
                      <a:pt x="247" y="4"/>
                      <a:pt x="243" y="4"/>
                    </a:cubicBezTo>
                    <a:cubicBezTo>
                      <a:pt x="232" y="4"/>
                      <a:pt x="221" y="1"/>
                      <a:pt x="210" y="2"/>
                    </a:cubicBezTo>
                    <a:cubicBezTo>
                      <a:pt x="204" y="3"/>
                      <a:pt x="198" y="3"/>
                      <a:pt x="192" y="4"/>
                    </a:cubicBezTo>
                    <a:cubicBezTo>
                      <a:pt x="191" y="4"/>
                      <a:pt x="189" y="4"/>
                      <a:pt x="188" y="4"/>
                    </a:cubicBezTo>
                    <a:cubicBezTo>
                      <a:pt x="182" y="4"/>
                      <a:pt x="176" y="2"/>
                      <a:pt x="170" y="3"/>
                    </a:cubicBezTo>
                    <a:cubicBezTo>
                      <a:pt x="166" y="3"/>
                      <a:pt x="162" y="3"/>
                      <a:pt x="158" y="3"/>
                    </a:cubicBezTo>
                    <a:cubicBezTo>
                      <a:pt x="153" y="3"/>
                      <a:pt x="148" y="2"/>
                      <a:pt x="143" y="4"/>
                    </a:cubicBezTo>
                    <a:cubicBezTo>
                      <a:pt x="142" y="4"/>
                      <a:pt x="141" y="4"/>
                      <a:pt x="139" y="5"/>
                    </a:cubicBezTo>
                    <a:cubicBezTo>
                      <a:pt x="134" y="5"/>
                      <a:pt x="129" y="5"/>
                      <a:pt x="123" y="5"/>
                    </a:cubicBezTo>
                    <a:cubicBezTo>
                      <a:pt x="120" y="4"/>
                      <a:pt x="117" y="4"/>
                      <a:pt x="115" y="4"/>
                    </a:cubicBezTo>
                    <a:cubicBezTo>
                      <a:pt x="111" y="4"/>
                      <a:pt x="106" y="4"/>
                      <a:pt x="102" y="4"/>
                    </a:cubicBezTo>
                    <a:cubicBezTo>
                      <a:pt x="97" y="4"/>
                      <a:pt x="91" y="4"/>
                      <a:pt x="86" y="4"/>
                    </a:cubicBezTo>
                    <a:cubicBezTo>
                      <a:pt x="82" y="4"/>
                      <a:pt x="77" y="4"/>
                      <a:pt x="73" y="3"/>
                    </a:cubicBezTo>
                    <a:cubicBezTo>
                      <a:pt x="69" y="3"/>
                      <a:pt x="64" y="3"/>
                      <a:pt x="60" y="3"/>
                    </a:cubicBezTo>
                    <a:cubicBezTo>
                      <a:pt x="57" y="3"/>
                      <a:pt x="55" y="4"/>
                      <a:pt x="52" y="5"/>
                    </a:cubicBezTo>
                    <a:cubicBezTo>
                      <a:pt x="47" y="5"/>
                      <a:pt x="41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2" y="5"/>
                      <a:pt x="27" y="5"/>
                      <a:pt x="23" y="6"/>
                    </a:cubicBezTo>
                    <a:cubicBezTo>
                      <a:pt x="16" y="5"/>
                      <a:pt x="12" y="12"/>
                      <a:pt x="10" y="17"/>
                    </a:cubicBezTo>
                    <a:cubicBezTo>
                      <a:pt x="9" y="19"/>
                      <a:pt x="10" y="22"/>
                      <a:pt x="9" y="24"/>
                    </a:cubicBezTo>
                    <a:cubicBezTo>
                      <a:pt x="8" y="27"/>
                      <a:pt x="5" y="29"/>
                      <a:pt x="3" y="32"/>
                    </a:cubicBezTo>
                    <a:cubicBezTo>
                      <a:pt x="0" y="38"/>
                      <a:pt x="0" y="46"/>
                      <a:pt x="0" y="52"/>
                    </a:cubicBezTo>
                    <a:cubicBezTo>
                      <a:pt x="0" y="56"/>
                      <a:pt x="2" y="59"/>
                      <a:pt x="2" y="63"/>
                    </a:cubicBezTo>
                    <a:cubicBezTo>
                      <a:pt x="2" y="66"/>
                      <a:pt x="2" y="69"/>
                      <a:pt x="3" y="73"/>
                    </a:cubicBezTo>
                    <a:cubicBezTo>
                      <a:pt x="3" y="74"/>
                      <a:pt x="3" y="82"/>
                      <a:pt x="4" y="84"/>
                    </a:cubicBezTo>
                    <a:cubicBezTo>
                      <a:pt x="5" y="88"/>
                      <a:pt x="6" y="90"/>
                      <a:pt x="7" y="94"/>
                    </a:cubicBezTo>
                    <a:cubicBezTo>
                      <a:pt x="8" y="97"/>
                      <a:pt x="9" y="98"/>
                      <a:pt x="11" y="100"/>
                    </a:cubicBezTo>
                    <a:cubicBezTo>
                      <a:pt x="13" y="102"/>
                      <a:pt x="13" y="104"/>
                      <a:pt x="13" y="106"/>
                    </a:cubicBezTo>
                    <a:cubicBezTo>
                      <a:pt x="14" y="107"/>
                      <a:pt x="15" y="109"/>
                      <a:pt x="16" y="110"/>
                    </a:cubicBezTo>
                    <a:cubicBezTo>
                      <a:pt x="17" y="111"/>
                      <a:pt x="19" y="111"/>
                      <a:pt x="21" y="112"/>
                    </a:cubicBezTo>
                    <a:cubicBezTo>
                      <a:pt x="21" y="112"/>
                      <a:pt x="22" y="113"/>
                      <a:pt x="22" y="114"/>
                    </a:cubicBezTo>
                    <a:cubicBezTo>
                      <a:pt x="29" y="115"/>
                      <a:pt x="36" y="114"/>
                      <a:pt x="43" y="113"/>
                    </a:cubicBezTo>
                    <a:cubicBezTo>
                      <a:pt x="49" y="113"/>
                      <a:pt x="54" y="112"/>
                      <a:pt x="60" y="112"/>
                    </a:cubicBezTo>
                    <a:cubicBezTo>
                      <a:pt x="65" y="113"/>
                      <a:pt x="71" y="114"/>
                      <a:pt x="76" y="116"/>
                    </a:cubicBezTo>
                    <a:cubicBezTo>
                      <a:pt x="78" y="116"/>
                      <a:pt x="79" y="116"/>
                      <a:pt x="81" y="116"/>
                    </a:cubicBezTo>
                    <a:cubicBezTo>
                      <a:pt x="84" y="116"/>
                      <a:pt x="88" y="115"/>
                      <a:pt x="91" y="115"/>
                    </a:cubicBezTo>
                    <a:cubicBezTo>
                      <a:pt x="99" y="115"/>
                      <a:pt x="108" y="115"/>
                      <a:pt x="116" y="115"/>
                    </a:cubicBezTo>
                    <a:cubicBezTo>
                      <a:pt x="120" y="114"/>
                      <a:pt x="124" y="113"/>
                      <a:pt x="129" y="113"/>
                    </a:cubicBezTo>
                    <a:cubicBezTo>
                      <a:pt x="136" y="113"/>
                      <a:pt x="142" y="113"/>
                      <a:pt x="148" y="113"/>
                    </a:cubicBezTo>
                    <a:cubicBezTo>
                      <a:pt x="151" y="113"/>
                      <a:pt x="154" y="113"/>
                      <a:pt x="157" y="113"/>
                    </a:cubicBezTo>
                    <a:cubicBezTo>
                      <a:pt x="160" y="112"/>
                      <a:pt x="164" y="111"/>
                      <a:pt x="167" y="112"/>
                    </a:cubicBezTo>
                    <a:cubicBezTo>
                      <a:pt x="173" y="113"/>
                      <a:pt x="179" y="114"/>
                      <a:pt x="185" y="114"/>
                    </a:cubicBezTo>
                    <a:cubicBezTo>
                      <a:pt x="199" y="115"/>
                      <a:pt x="213" y="115"/>
                      <a:pt x="226" y="116"/>
                    </a:cubicBezTo>
                    <a:cubicBezTo>
                      <a:pt x="227" y="116"/>
                      <a:pt x="228" y="116"/>
                      <a:pt x="229" y="116"/>
                    </a:cubicBezTo>
                    <a:cubicBezTo>
                      <a:pt x="232" y="116"/>
                      <a:pt x="235" y="115"/>
                      <a:pt x="238" y="115"/>
                    </a:cubicBezTo>
                    <a:cubicBezTo>
                      <a:pt x="248" y="115"/>
                      <a:pt x="257" y="113"/>
                      <a:pt x="268" y="114"/>
                    </a:cubicBezTo>
                    <a:cubicBezTo>
                      <a:pt x="273" y="114"/>
                      <a:pt x="278" y="114"/>
                      <a:pt x="283" y="114"/>
                    </a:cubicBezTo>
                    <a:cubicBezTo>
                      <a:pt x="289" y="114"/>
                      <a:pt x="295" y="114"/>
                      <a:pt x="301" y="114"/>
                    </a:cubicBezTo>
                    <a:cubicBezTo>
                      <a:pt x="304" y="115"/>
                      <a:pt x="308" y="115"/>
                      <a:pt x="312" y="116"/>
                    </a:cubicBezTo>
                    <a:cubicBezTo>
                      <a:pt x="327" y="116"/>
                      <a:pt x="341" y="116"/>
                      <a:pt x="355" y="116"/>
                    </a:cubicBezTo>
                    <a:cubicBezTo>
                      <a:pt x="358" y="116"/>
                      <a:pt x="361" y="115"/>
                      <a:pt x="363" y="115"/>
                    </a:cubicBezTo>
                    <a:cubicBezTo>
                      <a:pt x="373" y="113"/>
                      <a:pt x="381" y="114"/>
                      <a:pt x="390" y="114"/>
                    </a:cubicBezTo>
                    <a:cubicBezTo>
                      <a:pt x="397" y="114"/>
                      <a:pt x="403" y="114"/>
                      <a:pt x="409" y="115"/>
                    </a:cubicBezTo>
                    <a:cubicBezTo>
                      <a:pt x="414" y="114"/>
                      <a:pt x="421" y="114"/>
                      <a:pt x="426" y="115"/>
                    </a:cubicBezTo>
                    <a:cubicBezTo>
                      <a:pt x="430" y="115"/>
                      <a:pt x="434" y="115"/>
                      <a:pt x="437" y="115"/>
                    </a:cubicBezTo>
                    <a:cubicBezTo>
                      <a:pt x="446" y="115"/>
                      <a:pt x="453" y="113"/>
                      <a:pt x="461" y="113"/>
                    </a:cubicBezTo>
                    <a:cubicBezTo>
                      <a:pt x="468" y="112"/>
                      <a:pt x="474" y="113"/>
                      <a:pt x="481" y="114"/>
                    </a:cubicBezTo>
                    <a:cubicBezTo>
                      <a:pt x="496" y="114"/>
                      <a:pt x="511" y="114"/>
                      <a:pt x="527" y="115"/>
                    </a:cubicBezTo>
                    <a:cubicBezTo>
                      <a:pt x="535" y="115"/>
                      <a:pt x="544" y="114"/>
                      <a:pt x="553" y="114"/>
                    </a:cubicBezTo>
                    <a:cubicBezTo>
                      <a:pt x="554" y="114"/>
                      <a:pt x="556" y="114"/>
                      <a:pt x="557" y="114"/>
                    </a:cubicBezTo>
                    <a:cubicBezTo>
                      <a:pt x="559" y="113"/>
                      <a:pt x="561" y="111"/>
                      <a:pt x="563" y="109"/>
                    </a:cubicBezTo>
                    <a:cubicBezTo>
                      <a:pt x="564" y="108"/>
                      <a:pt x="565" y="107"/>
                      <a:pt x="565" y="105"/>
                    </a:cubicBezTo>
                    <a:cubicBezTo>
                      <a:pt x="565" y="106"/>
                      <a:pt x="568" y="104"/>
                      <a:pt x="568" y="103"/>
                    </a:cubicBezTo>
                    <a:cubicBezTo>
                      <a:pt x="570" y="102"/>
                      <a:pt x="570" y="101"/>
                      <a:pt x="570" y="99"/>
                    </a:cubicBezTo>
                    <a:cubicBezTo>
                      <a:pt x="571" y="96"/>
                      <a:pt x="572" y="94"/>
                      <a:pt x="573" y="92"/>
                    </a:cubicBezTo>
                    <a:cubicBezTo>
                      <a:pt x="575" y="89"/>
                      <a:pt x="575" y="85"/>
                      <a:pt x="574" y="82"/>
                    </a:cubicBezTo>
                    <a:cubicBezTo>
                      <a:pt x="574" y="82"/>
                      <a:pt x="574" y="82"/>
                      <a:pt x="574" y="82"/>
                    </a:cubicBezTo>
                    <a:cubicBezTo>
                      <a:pt x="574" y="79"/>
                      <a:pt x="576" y="76"/>
                      <a:pt x="575" y="73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9"/>
              <p:cNvSpPr/>
              <p:nvPr/>
            </p:nvSpPr>
            <p:spPr>
              <a:xfrm>
                <a:off x="3687" y="2410"/>
                <a:ext cx="1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01" extrusionOk="0">
                    <a:moveTo>
                      <a:pt x="564" y="64"/>
                    </a:moveTo>
                    <a:cubicBezTo>
                      <a:pt x="564" y="67"/>
                      <a:pt x="563" y="71"/>
                      <a:pt x="563" y="74"/>
                    </a:cubicBezTo>
                    <a:cubicBezTo>
                      <a:pt x="560" y="80"/>
                      <a:pt x="558" y="85"/>
                      <a:pt x="557" y="91"/>
                    </a:cubicBezTo>
                    <a:cubicBezTo>
                      <a:pt x="554" y="94"/>
                      <a:pt x="552" y="98"/>
                      <a:pt x="548" y="100"/>
                    </a:cubicBezTo>
                    <a:cubicBezTo>
                      <a:pt x="547" y="100"/>
                      <a:pt x="547" y="101"/>
                      <a:pt x="546" y="101"/>
                    </a:cubicBezTo>
                    <a:cubicBezTo>
                      <a:pt x="539" y="101"/>
                      <a:pt x="532" y="101"/>
                      <a:pt x="525" y="100"/>
                    </a:cubicBezTo>
                    <a:cubicBezTo>
                      <a:pt x="517" y="100"/>
                      <a:pt x="510" y="99"/>
                      <a:pt x="503" y="99"/>
                    </a:cubicBezTo>
                    <a:cubicBezTo>
                      <a:pt x="493" y="99"/>
                      <a:pt x="484" y="98"/>
                      <a:pt x="475" y="97"/>
                    </a:cubicBezTo>
                    <a:cubicBezTo>
                      <a:pt x="472" y="96"/>
                      <a:pt x="468" y="97"/>
                      <a:pt x="464" y="98"/>
                    </a:cubicBezTo>
                    <a:cubicBezTo>
                      <a:pt x="458" y="98"/>
                      <a:pt x="452" y="99"/>
                      <a:pt x="445" y="99"/>
                    </a:cubicBezTo>
                    <a:cubicBezTo>
                      <a:pt x="444" y="99"/>
                      <a:pt x="442" y="99"/>
                      <a:pt x="441" y="99"/>
                    </a:cubicBezTo>
                    <a:cubicBezTo>
                      <a:pt x="427" y="99"/>
                      <a:pt x="414" y="99"/>
                      <a:pt x="401" y="99"/>
                    </a:cubicBezTo>
                    <a:cubicBezTo>
                      <a:pt x="395" y="98"/>
                      <a:pt x="388" y="98"/>
                      <a:pt x="383" y="98"/>
                    </a:cubicBezTo>
                    <a:cubicBezTo>
                      <a:pt x="376" y="97"/>
                      <a:pt x="370" y="98"/>
                      <a:pt x="364" y="99"/>
                    </a:cubicBezTo>
                    <a:cubicBezTo>
                      <a:pt x="335" y="100"/>
                      <a:pt x="306" y="100"/>
                      <a:pt x="277" y="100"/>
                    </a:cubicBezTo>
                    <a:cubicBezTo>
                      <a:pt x="271" y="100"/>
                      <a:pt x="265" y="100"/>
                      <a:pt x="258" y="100"/>
                    </a:cubicBezTo>
                    <a:cubicBezTo>
                      <a:pt x="255" y="100"/>
                      <a:pt x="252" y="100"/>
                      <a:pt x="249" y="100"/>
                    </a:cubicBezTo>
                    <a:cubicBezTo>
                      <a:pt x="244" y="99"/>
                      <a:pt x="238" y="99"/>
                      <a:pt x="233" y="99"/>
                    </a:cubicBezTo>
                    <a:cubicBezTo>
                      <a:pt x="230" y="99"/>
                      <a:pt x="228" y="100"/>
                      <a:pt x="225" y="100"/>
                    </a:cubicBezTo>
                    <a:cubicBezTo>
                      <a:pt x="207" y="100"/>
                      <a:pt x="188" y="100"/>
                      <a:pt x="170" y="100"/>
                    </a:cubicBezTo>
                    <a:cubicBezTo>
                      <a:pt x="163" y="99"/>
                      <a:pt x="155" y="98"/>
                      <a:pt x="148" y="99"/>
                    </a:cubicBezTo>
                    <a:cubicBezTo>
                      <a:pt x="141" y="99"/>
                      <a:pt x="134" y="100"/>
                      <a:pt x="127" y="99"/>
                    </a:cubicBezTo>
                    <a:cubicBezTo>
                      <a:pt x="121" y="98"/>
                      <a:pt x="116" y="99"/>
                      <a:pt x="110" y="100"/>
                    </a:cubicBezTo>
                    <a:cubicBezTo>
                      <a:pt x="109" y="101"/>
                      <a:pt x="109" y="101"/>
                      <a:pt x="108" y="101"/>
                    </a:cubicBezTo>
                    <a:cubicBezTo>
                      <a:pt x="97" y="101"/>
                      <a:pt x="86" y="101"/>
                      <a:pt x="75" y="101"/>
                    </a:cubicBezTo>
                    <a:cubicBezTo>
                      <a:pt x="74" y="101"/>
                      <a:pt x="73" y="101"/>
                      <a:pt x="71" y="101"/>
                    </a:cubicBezTo>
                    <a:cubicBezTo>
                      <a:pt x="69" y="101"/>
                      <a:pt x="67" y="100"/>
                      <a:pt x="65" y="100"/>
                    </a:cubicBezTo>
                    <a:cubicBezTo>
                      <a:pt x="55" y="98"/>
                      <a:pt x="46" y="99"/>
                      <a:pt x="36" y="100"/>
                    </a:cubicBezTo>
                    <a:cubicBezTo>
                      <a:pt x="34" y="101"/>
                      <a:pt x="32" y="101"/>
                      <a:pt x="29" y="101"/>
                    </a:cubicBezTo>
                    <a:cubicBezTo>
                      <a:pt x="26" y="101"/>
                      <a:pt x="23" y="101"/>
                      <a:pt x="20" y="101"/>
                    </a:cubicBezTo>
                    <a:cubicBezTo>
                      <a:pt x="20" y="101"/>
                      <a:pt x="19" y="101"/>
                      <a:pt x="19" y="101"/>
                    </a:cubicBezTo>
                    <a:cubicBezTo>
                      <a:pt x="15" y="98"/>
                      <a:pt x="15" y="95"/>
                      <a:pt x="14" y="90"/>
                    </a:cubicBezTo>
                    <a:cubicBezTo>
                      <a:pt x="13" y="86"/>
                      <a:pt x="9" y="84"/>
                      <a:pt x="8" y="79"/>
                    </a:cubicBezTo>
                    <a:cubicBezTo>
                      <a:pt x="8" y="78"/>
                      <a:pt x="7" y="77"/>
                      <a:pt x="7" y="76"/>
                    </a:cubicBezTo>
                    <a:cubicBezTo>
                      <a:pt x="6" y="72"/>
                      <a:pt x="5" y="70"/>
                      <a:pt x="5" y="66"/>
                    </a:cubicBezTo>
                    <a:cubicBezTo>
                      <a:pt x="4" y="61"/>
                      <a:pt x="3" y="56"/>
                      <a:pt x="3" y="51"/>
                    </a:cubicBezTo>
                    <a:cubicBezTo>
                      <a:pt x="3" y="41"/>
                      <a:pt x="0" y="31"/>
                      <a:pt x="3" y="21"/>
                    </a:cubicBezTo>
                    <a:cubicBezTo>
                      <a:pt x="5" y="17"/>
                      <a:pt x="8" y="15"/>
                      <a:pt x="10" y="11"/>
                    </a:cubicBezTo>
                    <a:cubicBezTo>
                      <a:pt x="11" y="8"/>
                      <a:pt x="12" y="4"/>
                      <a:pt x="14" y="1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22" y="0"/>
                      <a:pt x="27" y="1"/>
                      <a:pt x="29" y="2"/>
                    </a:cubicBezTo>
                    <a:cubicBezTo>
                      <a:pt x="34" y="4"/>
                      <a:pt x="38" y="4"/>
                      <a:pt x="44" y="3"/>
                    </a:cubicBezTo>
                    <a:cubicBezTo>
                      <a:pt x="52" y="1"/>
                      <a:pt x="59" y="1"/>
                      <a:pt x="67" y="2"/>
                    </a:cubicBezTo>
                    <a:cubicBezTo>
                      <a:pt x="76" y="3"/>
                      <a:pt x="85" y="2"/>
                      <a:pt x="93" y="1"/>
                    </a:cubicBezTo>
                    <a:cubicBezTo>
                      <a:pt x="101" y="1"/>
                      <a:pt x="108" y="1"/>
                      <a:pt x="116" y="1"/>
                    </a:cubicBezTo>
                    <a:cubicBezTo>
                      <a:pt x="124" y="1"/>
                      <a:pt x="132" y="1"/>
                      <a:pt x="140" y="1"/>
                    </a:cubicBezTo>
                    <a:cubicBezTo>
                      <a:pt x="153" y="2"/>
                      <a:pt x="167" y="3"/>
                      <a:pt x="180" y="0"/>
                    </a:cubicBezTo>
                    <a:cubicBezTo>
                      <a:pt x="182" y="0"/>
                      <a:pt x="185" y="1"/>
                      <a:pt x="188" y="1"/>
                    </a:cubicBezTo>
                    <a:cubicBezTo>
                      <a:pt x="193" y="2"/>
                      <a:pt x="198" y="1"/>
                      <a:pt x="203" y="1"/>
                    </a:cubicBezTo>
                    <a:cubicBezTo>
                      <a:pt x="204" y="0"/>
                      <a:pt x="204" y="0"/>
                      <a:pt x="205" y="0"/>
                    </a:cubicBezTo>
                    <a:cubicBezTo>
                      <a:pt x="225" y="0"/>
                      <a:pt x="244" y="0"/>
                      <a:pt x="263" y="0"/>
                    </a:cubicBezTo>
                    <a:cubicBezTo>
                      <a:pt x="264" y="0"/>
                      <a:pt x="264" y="1"/>
                      <a:pt x="265" y="1"/>
                    </a:cubicBezTo>
                    <a:cubicBezTo>
                      <a:pt x="266" y="1"/>
                      <a:pt x="268" y="2"/>
                      <a:pt x="269" y="2"/>
                    </a:cubicBezTo>
                    <a:cubicBezTo>
                      <a:pt x="278" y="1"/>
                      <a:pt x="287" y="1"/>
                      <a:pt x="295" y="0"/>
                    </a:cubicBezTo>
                    <a:cubicBezTo>
                      <a:pt x="320" y="0"/>
                      <a:pt x="346" y="0"/>
                      <a:pt x="371" y="0"/>
                    </a:cubicBezTo>
                    <a:cubicBezTo>
                      <a:pt x="378" y="2"/>
                      <a:pt x="386" y="2"/>
                      <a:pt x="394" y="2"/>
                    </a:cubicBezTo>
                    <a:cubicBezTo>
                      <a:pt x="397" y="2"/>
                      <a:pt x="401" y="1"/>
                      <a:pt x="404" y="1"/>
                    </a:cubicBezTo>
                    <a:cubicBezTo>
                      <a:pt x="410" y="2"/>
                      <a:pt x="416" y="1"/>
                      <a:pt x="423" y="1"/>
                    </a:cubicBezTo>
                    <a:cubicBezTo>
                      <a:pt x="430" y="0"/>
                      <a:pt x="437" y="1"/>
                      <a:pt x="445" y="1"/>
                    </a:cubicBezTo>
                    <a:cubicBezTo>
                      <a:pt x="447" y="1"/>
                      <a:pt x="450" y="1"/>
                      <a:pt x="453" y="0"/>
                    </a:cubicBezTo>
                    <a:cubicBezTo>
                      <a:pt x="462" y="0"/>
                      <a:pt x="470" y="0"/>
                      <a:pt x="479" y="0"/>
                    </a:cubicBezTo>
                    <a:cubicBezTo>
                      <a:pt x="488" y="1"/>
                      <a:pt x="496" y="3"/>
                      <a:pt x="505" y="2"/>
                    </a:cubicBezTo>
                    <a:cubicBezTo>
                      <a:pt x="510" y="2"/>
                      <a:pt x="515" y="2"/>
                      <a:pt x="520" y="2"/>
                    </a:cubicBezTo>
                    <a:cubicBezTo>
                      <a:pt x="525" y="2"/>
                      <a:pt x="529" y="2"/>
                      <a:pt x="534" y="2"/>
                    </a:cubicBezTo>
                    <a:cubicBezTo>
                      <a:pt x="538" y="2"/>
                      <a:pt x="542" y="1"/>
                      <a:pt x="547" y="1"/>
                    </a:cubicBezTo>
                    <a:cubicBezTo>
                      <a:pt x="550" y="1"/>
                      <a:pt x="551" y="2"/>
                      <a:pt x="553" y="4"/>
                    </a:cubicBezTo>
                    <a:cubicBezTo>
                      <a:pt x="554" y="5"/>
                      <a:pt x="554" y="6"/>
                      <a:pt x="554" y="8"/>
                    </a:cubicBezTo>
                    <a:cubicBezTo>
                      <a:pt x="554" y="10"/>
                      <a:pt x="557" y="12"/>
                      <a:pt x="558" y="14"/>
                    </a:cubicBezTo>
                    <a:cubicBezTo>
                      <a:pt x="560" y="20"/>
                      <a:pt x="560" y="26"/>
                      <a:pt x="562" y="32"/>
                    </a:cubicBezTo>
                    <a:cubicBezTo>
                      <a:pt x="564" y="39"/>
                      <a:pt x="565" y="51"/>
                      <a:pt x="563" y="59"/>
                    </a:cubicBezTo>
                    <a:cubicBezTo>
                      <a:pt x="563" y="61"/>
                      <a:pt x="563" y="62"/>
                      <a:pt x="564" y="64"/>
                    </a:cubicBezTo>
                  </a:path>
                </a:pathLst>
              </a:custGeom>
              <a:solidFill>
                <a:srgbClr val="F2F7F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9"/>
              <p:cNvSpPr/>
              <p:nvPr/>
            </p:nvSpPr>
            <p:spPr>
              <a:xfrm>
                <a:off x="3697" y="241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9"/>
              <p:cNvSpPr/>
              <p:nvPr/>
            </p:nvSpPr>
            <p:spPr>
              <a:xfrm>
                <a:off x="3697" y="2413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6" y="1"/>
                      <a:pt x="7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9"/>
              <p:cNvSpPr/>
              <p:nvPr/>
            </p:nvSpPr>
            <p:spPr>
              <a:xfrm>
                <a:off x="3694" y="242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9"/>
              <p:cNvSpPr/>
              <p:nvPr/>
            </p:nvSpPr>
            <p:spPr>
              <a:xfrm>
                <a:off x="3695" y="2420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9"/>
              <p:cNvSpPr/>
              <p:nvPr/>
            </p:nvSpPr>
            <p:spPr>
              <a:xfrm>
                <a:off x="3703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4"/>
                      <a:pt x="4" y="2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9"/>
              <p:cNvSpPr/>
              <p:nvPr/>
            </p:nvSpPr>
            <p:spPr>
              <a:xfrm>
                <a:off x="3703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9"/>
              <p:cNvSpPr/>
              <p:nvPr/>
            </p:nvSpPr>
            <p:spPr>
              <a:xfrm>
                <a:off x="3701" y="242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9"/>
              <p:cNvSpPr/>
              <p:nvPr/>
            </p:nvSpPr>
            <p:spPr>
              <a:xfrm>
                <a:off x="3702" y="2426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9"/>
              <p:cNvSpPr/>
              <p:nvPr/>
            </p:nvSpPr>
            <p:spPr>
              <a:xfrm>
                <a:off x="3718" y="241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9"/>
              <p:cNvSpPr/>
              <p:nvPr/>
            </p:nvSpPr>
            <p:spPr>
              <a:xfrm>
                <a:off x="3719" y="241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4" y="1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9"/>
              <p:cNvSpPr/>
              <p:nvPr/>
            </p:nvSpPr>
            <p:spPr>
              <a:xfrm>
                <a:off x="3709" y="242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9"/>
              <p:cNvSpPr/>
              <p:nvPr/>
            </p:nvSpPr>
            <p:spPr>
              <a:xfrm>
                <a:off x="3709" y="242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9"/>
              <p:cNvSpPr/>
              <p:nvPr/>
            </p:nvSpPr>
            <p:spPr>
              <a:xfrm>
                <a:off x="3724" y="2416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4" y="2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9"/>
              <p:cNvSpPr/>
              <p:nvPr/>
            </p:nvSpPr>
            <p:spPr>
              <a:xfrm>
                <a:off x="3725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9"/>
              <p:cNvSpPr/>
              <p:nvPr/>
            </p:nvSpPr>
            <p:spPr>
              <a:xfrm>
                <a:off x="3713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9"/>
              <p:cNvSpPr/>
              <p:nvPr/>
            </p:nvSpPr>
            <p:spPr>
              <a:xfrm>
                <a:off x="3714" y="2416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9"/>
              <p:cNvSpPr/>
              <p:nvPr/>
            </p:nvSpPr>
            <p:spPr>
              <a:xfrm>
                <a:off x="3723" y="242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9"/>
              <p:cNvSpPr/>
              <p:nvPr/>
            </p:nvSpPr>
            <p:spPr>
              <a:xfrm>
                <a:off x="3723" y="242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9"/>
              <p:cNvSpPr/>
              <p:nvPr/>
            </p:nvSpPr>
            <p:spPr>
              <a:xfrm>
                <a:off x="3740" y="241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9"/>
              <p:cNvSpPr/>
              <p:nvPr/>
            </p:nvSpPr>
            <p:spPr>
              <a:xfrm>
                <a:off x="3741" y="2413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9"/>
              <p:cNvSpPr/>
              <p:nvPr/>
            </p:nvSpPr>
            <p:spPr>
              <a:xfrm>
                <a:off x="3738" y="242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9"/>
              <p:cNvSpPr/>
              <p:nvPr/>
            </p:nvSpPr>
            <p:spPr>
              <a:xfrm>
                <a:off x="3738" y="242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9"/>
              <p:cNvSpPr/>
              <p:nvPr/>
            </p:nvSpPr>
            <p:spPr>
              <a:xfrm>
                <a:off x="3746" y="2416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4"/>
                      <a:pt x="4" y="2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9"/>
              <p:cNvSpPr/>
              <p:nvPr/>
            </p:nvSpPr>
            <p:spPr>
              <a:xfrm>
                <a:off x="3747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9"/>
              <p:cNvSpPr/>
              <p:nvPr/>
            </p:nvSpPr>
            <p:spPr>
              <a:xfrm>
                <a:off x="3736" y="2427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9"/>
              <p:cNvSpPr/>
              <p:nvPr/>
            </p:nvSpPr>
            <p:spPr>
              <a:xfrm>
                <a:off x="3732" y="2415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9"/>
              <p:cNvSpPr/>
              <p:nvPr/>
            </p:nvSpPr>
            <p:spPr>
              <a:xfrm>
                <a:off x="3733" y="2416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9"/>
              <p:cNvSpPr/>
              <p:nvPr/>
            </p:nvSpPr>
            <p:spPr>
              <a:xfrm>
                <a:off x="3745" y="2426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9"/>
              <p:cNvSpPr/>
              <p:nvPr/>
            </p:nvSpPr>
            <p:spPr>
              <a:xfrm>
                <a:off x="3745" y="242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9"/>
              <p:cNvSpPr/>
              <p:nvPr/>
            </p:nvSpPr>
            <p:spPr>
              <a:xfrm>
                <a:off x="3762" y="241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5" y="1"/>
                      <a:pt x="6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9"/>
              <p:cNvSpPr/>
              <p:nvPr/>
            </p:nvSpPr>
            <p:spPr>
              <a:xfrm>
                <a:off x="3762" y="2413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4" y="3"/>
                      <a:pt x="6" y="2"/>
                    </a:cubicBezTo>
                    <a:cubicBezTo>
                      <a:pt x="6" y="1"/>
                      <a:pt x="7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9"/>
              <p:cNvSpPr/>
              <p:nvPr/>
            </p:nvSpPr>
            <p:spPr>
              <a:xfrm>
                <a:off x="3752" y="2422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9"/>
              <p:cNvSpPr/>
              <p:nvPr/>
            </p:nvSpPr>
            <p:spPr>
              <a:xfrm>
                <a:off x="3753" y="242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9"/>
              <p:cNvSpPr/>
              <p:nvPr/>
            </p:nvSpPr>
            <p:spPr>
              <a:xfrm>
                <a:off x="3768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4" y="2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9"/>
              <p:cNvSpPr/>
              <p:nvPr/>
            </p:nvSpPr>
            <p:spPr>
              <a:xfrm>
                <a:off x="3769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9"/>
              <p:cNvSpPr/>
              <p:nvPr/>
            </p:nvSpPr>
            <p:spPr>
              <a:xfrm>
                <a:off x="3757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9"/>
              <p:cNvSpPr/>
              <p:nvPr/>
            </p:nvSpPr>
            <p:spPr>
              <a:xfrm>
                <a:off x="3757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9"/>
              <p:cNvSpPr/>
              <p:nvPr/>
            </p:nvSpPr>
            <p:spPr>
              <a:xfrm>
                <a:off x="3766" y="242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9"/>
              <p:cNvSpPr/>
              <p:nvPr/>
            </p:nvSpPr>
            <p:spPr>
              <a:xfrm>
                <a:off x="3767" y="242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9"/>
              <p:cNvSpPr/>
              <p:nvPr/>
            </p:nvSpPr>
            <p:spPr>
              <a:xfrm>
                <a:off x="3781" y="241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6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4" y="2"/>
                      <a:pt x="5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9"/>
              <p:cNvSpPr/>
              <p:nvPr/>
            </p:nvSpPr>
            <p:spPr>
              <a:xfrm>
                <a:off x="3782" y="241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5" y="1"/>
                      <a:pt x="6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9"/>
              <p:cNvSpPr/>
              <p:nvPr/>
            </p:nvSpPr>
            <p:spPr>
              <a:xfrm>
                <a:off x="3779" y="242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9"/>
              <p:cNvSpPr/>
              <p:nvPr/>
            </p:nvSpPr>
            <p:spPr>
              <a:xfrm>
                <a:off x="3779" y="242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9"/>
              <p:cNvSpPr/>
              <p:nvPr/>
            </p:nvSpPr>
            <p:spPr>
              <a:xfrm>
                <a:off x="3787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4" y="2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9"/>
              <p:cNvSpPr/>
              <p:nvPr/>
            </p:nvSpPr>
            <p:spPr>
              <a:xfrm>
                <a:off x="3788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49"/>
              <p:cNvSpPr/>
              <p:nvPr/>
            </p:nvSpPr>
            <p:spPr>
              <a:xfrm>
                <a:off x="3773" y="241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49"/>
              <p:cNvSpPr/>
              <p:nvPr/>
            </p:nvSpPr>
            <p:spPr>
              <a:xfrm>
                <a:off x="3774" y="2416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49"/>
              <p:cNvSpPr/>
              <p:nvPr/>
            </p:nvSpPr>
            <p:spPr>
              <a:xfrm>
                <a:off x="3786" y="2426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49"/>
              <p:cNvSpPr/>
              <p:nvPr/>
            </p:nvSpPr>
            <p:spPr>
              <a:xfrm>
                <a:off x="3786" y="242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49"/>
              <p:cNvSpPr/>
              <p:nvPr/>
            </p:nvSpPr>
            <p:spPr>
              <a:xfrm>
                <a:off x="3797" y="242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49"/>
              <p:cNvSpPr/>
              <p:nvPr/>
            </p:nvSpPr>
            <p:spPr>
              <a:xfrm>
                <a:off x="3798" y="242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49"/>
              <p:cNvSpPr/>
              <p:nvPr/>
            </p:nvSpPr>
            <p:spPr>
              <a:xfrm>
                <a:off x="3794" y="241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4"/>
                      <a:pt x="4" y="2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49"/>
              <p:cNvSpPr/>
              <p:nvPr/>
            </p:nvSpPr>
            <p:spPr>
              <a:xfrm>
                <a:off x="3794" y="241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49"/>
              <p:cNvSpPr/>
              <p:nvPr/>
            </p:nvSpPr>
            <p:spPr>
              <a:xfrm>
                <a:off x="3801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49"/>
              <p:cNvSpPr/>
              <p:nvPr/>
            </p:nvSpPr>
            <p:spPr>
              <a:xfrm>
                <a:off x="3802" y="2416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49"/>
              <p:cNvSpPr/>
              <p:nvPr/>
            </p:nvSpPr>
            <p:spPr>
              <a:xfrm>
                <a:off x="3792" y="242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3"/>
                      <a:pt x="3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49"/>
              <p:cNvSpPr/>
              <p:nvPr/>
            </p:nvSpPr>
            <p:spPr>
              <a:xfrm>
                <a:off x="3686" y="2385"/>
                <a:ext cx="1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17" extrusionOk="0">
                    <a:moveTo>
                      <a:pt x="575" y="73"/>
                    </a:moveTo>
                    <a:cubicBezTo>
                      <a:pt x="574" y="69"/>
                      <a:pt x="577" y="65"/>
                      <a:pt x="577" y="61"/>
                    </a:cubicBezTo>
                    <a:cubicBezTo>
                      <a:pt x="576" y="56"/>
                      <a:pt x="575" y="52"/>
                      <a:pt x="576" y="47"/>
                    </a:cubicBezTo>
                    <a:cubicBezTo>
                      <a:pt x="576" y="43"/>
                      <a:pt x="574" y="38"/>
                      <a:pt x="574" y="34"/>
                    </a:cubicBezTo>
                    <a:cubicBezTo>
                      <a:pt x="573" y="31"/>
                      <a:pt x="571" y="28"/>
                      <a:pt x="569" y="25"/>
                    </a:cubicBezTo>
                    <a:cubicBezTo>
                      <a:pt x="568" y="22"/>
                      <a:pt x="567" y="16"/>
                      <a:pt x="567" y="13"/>
                    </a:cubicBezTo>
                    <a:cubicBezTo>
                      <a:pt x="567" y="10"/>
                      <a:pt x="566" y="9"/>
                      <a:pt x="565" y="8"/>
                    </a:cubicBezTo>
                    <a:cubicBezTo>
                      <a:pt x="564" y="5"/>
                      <a:pt x="562" y="3"/>
                      <a:pt x="558" y="3"/>
                    </a:cubicBezTo>
                    <a:cubicBezTo>
                      <a:pt x="550" y="3"/>
                      <a:pt x="542" y="5"/>
                      <a:pt x="534" y="5"/>
                    </a:cubicBezTo>
                    <a:cubicBezTo>
                      <a:pt x="534" y="5"/>
                      <a:pt x="533" y="5"/>
                      <a:pt x="532" y="5"/>
                    </a:cubicBezTo>
                    <a:cubicBezTo>
                      <a:pt x="531" y="5"/>
                      <a:pt x="531" y="5"/>
                      <a:pt x="530" y="5"/>
                    </a:cubicBezTo>
                    <a:cubicBezTo>
                      <a:pt x="525" y="5"/>
                      <a:pt x="520" y="5"/>
                      <a:pt x="515" y="5"/>
                    </a:cubicBezTo>
                    <a:cubicBezTo>
                      <a:pt x="508" y="5"/>
                      <a:pt x="502" y="5"/>
                      <a:pt x="496" y="5"/>
                    </a:cubicBezTo>
                    <a:cubicBezTo>
                      <a:pt x="493" y="5"/>
                      <a:pt x="491" y="5"/>
                      <a:pt x="489" y="5"/>
                    </a:cubicBezTo>
                    <a:cubicBezTo>
                      <a:pt x="487" y="5"/>
                      <a:pt x="485" y="5"/>
                      <a:pt x="483" y="5"/>
                    </a:cubicBezTo>
                    <a:cubicBezTo>
                      <a:pt x="474" y="2"/>
                      <a:pt x="467" y="0"/>
                      <a:pt x="458" y="2"/>
                    </a:cubicBezTo>
                    <a:cubicBezTo>
                      <a:pt x="452" y="4"/>
                      <a:pt x="444" y="4"/>
                      <a:pt x="437" y="4"/>
                    </a:cubicBezTo>
                    <a:cubicBezTo>
                      <a:pt x="434" y="4"/>
                      <a:pt x="431" y="5"/>
                      <a:pt x="428" y="5"/>
                    </a:cubicBezTo>
                    <a:cubicBezTo>
                      <a:pt x="424" y="5"/>
                      <a:pt x="420" y="5"/>
                      <a:pt x="416" y="5"/>
                    </a:cubicBezTo>
                    <a:cubicBezTo>
                      <a:pt x="409" y="4"/>
                      <a:pt x="403" y="4"/>
                      <a:pt x="396" y="3"/>
                    </a:cubicBezTo>
                    <a:cubicBezTo>
                      <a:pt x="394" y="3"/>
                      <a:pt x="392" y="3"/>
                      <a:pt x="390" y="4"/>
                    </a:cubicBezTo>
                    <a:cubicBezTo>
                      <a:pt x="386" y="4"/>
                      <a:pt x="382" y="4"/>
                      <a:pt x="378" y="3"/>
                    </a:cubicBezTo>
                    <a:cubicBezTo>
                      <a:pt x="369" y="1"/>
                      <a:pt x="361" y="4"/>
                      <a:pt x="353" y="5"/>
                    </a:cubicBezTo>
                    <a:cubicBezTo>
                      <a:pt x="336" y="5"/>
                      <a:pt x="320" y="5"/>
                      <a:pt x="304" y="5"/>
                    </a:cubicBezTo>
                    <a:cubicBezTo>
                      <a:pt x="296" y="3"/>
                      <a:pt x="289" y="2"/>
                      <a:pt x="281" y="3"/>
                    </a:cubicBezTo>
                    <a:cubicBezTo>
                      <a:pt x="276" y="3"/>
                      <a:pt x="270" y="3"/>
                      <a:pt x="265" y="4"/>
                    </a:cubicBezTo>
                    <a:cubicBezTo>
                      <a:pt x="261" y="4"/>
                      <a:pt x="257" y="5"/>
                      <a:pt x="253" y="5"/>
                    </a:cubicBezTo>
                    <a:cubicBezTo>
                      <a:pt x="250" y="5"/>
                      <a:pt x="247" y="5"/>
                      <a:pt x="243" y="5"/>
                    </a:cubicBezTo>
                    <a:cubicBezTo>
                      <a:pt x="232" y="4"/>
                      <a:pt x="221" y="1"/>
                      <a:pt x="210" y="3"/>
                    </a:cubicBezTo>
                    <a:cubicBezTo>
                      <a:pt x="204" y="3"/>
                      <a:pt x="198" y="4"/>
                      <a:pt x="192" y="5"/>
                    </a:cubicBezTo>
                    <a:cubicBezTo>
                      <a:pt x="191" y="5"/>
                      <a:pt x="189" y="5"/>
                      <a:pt x="188" y="5"/>
                    </a:cubicBezTo>
                    <a:cubicBezTo>
                      <a:pt x="182" y="4"/>
                      <a:pt x="176" y="2"/>
                      <a:pt x="170" y="3"/>
                    </a:cubicBezTo>
                    <a:cubicBezTo>
                      <a:pt x="166" y="4"/>
                      <a:pt x="162" y="3"/>
                      <a:pt x="158" y="3"/>
                    </a:cubicBezTo>
                    <a:cubicBezTo>
                      <a:pt x="153" y="3"/>
                      <a:pt x="148" y="3"/>
                      <a:pt x="143" y="4"/>
                    </a:cubicBezTo>
                    <a:cubicBezTo>
                      <a:pt x="142" y="5"/>
                      <a:pt x="141" y="5"/>
                      <a:pt x="139" y="5"/>
                    </a:cubicBezTo>
                    <a:cubicBezTo>
                      <a:pt x="134" y="5"/>
                      <a:pt x="129" y="5"/>
                      <a:pt x="123" y="5"/>
                    </a:cubicBezTo>
                    <a:cubicBezTo>
                      <a:pt x="120" y="5"/>
                      <a:pt x="117" y="5"/>
                      <a:pt x="115" y="5"/>
                    </a:cubicBezTo>
                    <a:cubicBezTo>
                      <a:pt x="111" y="5"/>
                      <a:pt x="106" y="4"/>
                      <a:pt x="102" y="4"/>
                    </a:cubicBezTo>
                    <a:cubicBezTo>
                      <a:pt x="97" y="4"/>
                      <a:pt x="91" y="4"/>
                      <a:pt x="86" y="4"/>
                    </a:cubicBezTo>
                    <a:cubicBezTo>
                      <a:pt x="82" y="4"/>
                      <a:pt x="77" y="4"/>
                      <a:pt x="73" y="4"/>
                    </a:cubicBezTo>
                    <a:cubicBezTo>
                      <a:pt x="69" y="4"/>
                      <a:pt x="64" y="3"/>
                      <a:pt x="60" y="3"/>
                    </a:cubicBezTo>
                    <a:cubicBezTo>
                      <a:pt x="57" y="4"/>
                      <a:pt x="55" y="4"/>
                      <a:pt x="52" y="5"/>
                    </a:cubicBezTo>
                    <a:cubicBezTo>
                      <a:pt x="47" y="5"/>
                      <a:pt x="41" y="6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2" y="5"/>
                      <a:pt x="27" y="5"/>
                      <a:pt x="23" y="7"/>
                    </a:cubicBezTo>
                    <a:cubicBezTo>
                      <a:pt x="16" y="6"/>
                      <a:pt x="12" y="12"/>
                      <a:pt x="10" y="18"/>
                    </a:cubicBezTo>
                    <a:cubicBezTo>
                      <a:pt x="9" y="20"/>
                      <a:pt x="10" y="22"/>
                      <a:pt x="9" y="24"/>
                    </a:cubicBezTo>
                    <a:cubicBezTo>
                      <a:pt x="8" y="27"/>
                      <a:pt x="5" y="30"/>
                      <a:pt x="3" y="33"/>
                    </a:cubicBezTo>
                    <a:cubicBezTo>
                      <a:pt x="0" y="38"/>
                      <a:pt x="0" y="46"/>
                      <a:pt x="0" y="53"/>
                    </a:cubicBezTo>
                    <a:cubicBezTo>
                      <a:pt x="0" y="56"/>
                      <a:pt x="2" y="60"/>
                      <a:pt x="2" y="63"/>
                    </a:cubicBezTo>
                    <a:cubicBezTo>
                      <a:pt x="2" y="67"/>
                      <a:pt x="2" y="70"/>
                      <a:pt x="3" y="73"/>
                    </a:cubicBezTo>
                    <a:cubicBezTo>
                      <a:pt x="3" y="74"/>
                      <a:pt x="3" y="83"/>
                      <a:pt x="4" y="85"/>
                    </a:cubicBezTo>
                    <a:cubicBezTo>
                      <a:pt x="5" y="88"/>
                      <a:pt x="6" y="91"/>
                      <a:pt x="7" y="94"/>
                    </a:cubicBezTo>
                    <a:cubicBezTo>
                      <a:pt x="8" y="97"/>
                      <a:pt x="9" y="99"/>
                      <a:pt x="11" y="101"/>
                    </a:cubicBezTo>
                    <a:cubicBezTo>
                      <a:pt x="13" y="102"/>
                      <a:pt x="13" y="104"/>
                      <a:pt x="13" y="106"/>
                    </a:cubicBezTo>
                    <a:cubicBezTo>
                      <a:pt x="14" y="108"/>
                      <a:pt x="15" y="109"/>
                      <a:pt x="16" y="110"/>
                    </a:cubicBezTo>
                    <a:cubicBezTo>
                      <a:pt x="17" y="112"/>
                      <a:pt x="19" y="111"/>
                      <a:pt x="21" y="112"/>
                    </a:cubicBezTo>
                    <a:cubicBezTo>
                      <a:pt x="21" y="113"/>
                      <a:pt x="22" y="113"/>
                      <a:pt x="22" y="114"/>
                    </a:cubicBezTo>
                    <a:cubicBezTo>
                      <a:pt x="29" y="116"/>
                      <a:pt x="36" y="115"/>
                      <a:pt x="43" y="114"/>
                    </a:cubicBezTo>
                    <a:cubicBezTo>
                      <a:pt x="49" y="113"/>
                      <a:pt x="54" y="112"/>
                      <a:pt x="60" y="113"/>
                    </a:cubicBezTo>
                    <a:cubicBezTo>
                      <a:pt x="65" y="113"/>
                      <a:pt x="71" y="115"/>
                      <a:pt x="76" y="116"/>
                    </a:cubicBezTo>
                    <a:cubicBezTo>
                      <a:pt x="78" y="116"/>
                      <a:pt x="79" y="116"/>
                      <a:pt x="81" y="116"/>
                    </a:cubicBezTo>
                    <a:cubicBezTo>
                      <a:pt x="84" y="116"/>
                      <a:pt x="88" y="116"/>
                      <a:pt x="91" y="115"/>
                    </a:cubicBezTo>
                    <a:cubicBezTo>
                      <a:pt x="99" y="115"/>
                      <a:pt x="108" y="115"/>
                      <a:pt x="116" y="115"/>
                    </a:cubicBezTo>
                    <a:cubicBezTo>
                      <a:pt x="120" y="115"/>
                      <a:pt x="124" y="113"/>
                      <a:pt x="129" y="113"/>
                    </a:cubicBezTo>
                    <a:cubicBezTo>
                      <a:pt x="136" y="113"/>
                      <a:pt x="142" y="114"/>
                      <a:pt x="148" y="114"/>
                    </a:cubicBezTo>
                    <a:cubicBezTo>
                      <a:pt x="151" y="114"/>
                      <a:pt x="154" y="113"/>
                      <a:pt x="157" y="113"/>
                    </a:cubicBezTo>
                    <a:cubicBezTo>
                      <a:pt x="160" y="112"/>
                      <a:pt x="164" y="112"/>
                      <a:pt x="167" y="112"/>
                    </a:cubicBezTo>
                    <a:cubicBezTo>
                      <a:pt x="173" y="113"/>
                      <a:pt x="179" y="114"/>
                      <a:pt x="185" y="115"/>
                    </a:cubicBezTo>
                    <a:cubicBezTo>
                      <a:pt x="199" y="115"/>
                      <a:pt x="213" y="115"/>
                      <a:pt x="226" y="116"/>
                    </a:cubicBezTo>
                    <a:cubicBezTo>
                      <a:pt x="227" y="116"/>
                      <a:pt x="228" y="116"/>
                      <a:pt x="229" y="116"/>
                    </a:cubicBezTo>
                    <a:cubicBezTo>
                      <a:pt x="232" y="116"/>
                      <a:pt x="235" y="116"/>
                      <a:pt x="238" y="116"/>
                    </a:cubicBezTo>
                    <a:cubicBezTo>
                      <a:pt x="248" y="115"/>
                      <a:pt x="257" y="113"/>
                      <a:pt x="268" y="114"/>
                    </a:cubicBezTo>
                    <a:cubicBezTo>
                      <a:pt x="273" y="114"/>
                      <a:pt x="278" y="114"/>
                      <a:pt x="283" y="114"/>
                    </a:cubicBezTo>
                    <a:cubicBezTo>
                      <a:pt x="289" y="114"/>
                      <a:pt x="295" y="114"/>
                      <a:pt x="301" y="115"/>
                    </a:cubicBezTo>
                    <a:cubicBezTo>
                      <a:pt x="304" y="115"/>
                      <a:pt x="308" y="116"/>
                      <a:pt x="312" y="116"/>
                    </a:cubicBezTo>
                    <a:cubicBezTo>
                      <a:pt x="327" y="116"/>
                      <a:pt x="341" y="117"/>
                      <a:pt x="355" y="117"/>
                    </a:cubicBezTo>
                    <a:cubicBezTo>
                      <a:pt x="358" y="116"/>
                      <a:pt x="361" y="116"/>
                      <a:pt x="363" y="115"/>
                    </a:cubicBezTo>
                    <a:cubicBezTo>
                      <a:pt x="373" y="113"/>
                      <a:pt x="381" y="114"/>
                      <a:pt x="390" y="114"/>
                    </a:cubicBezTo>
                    <a:cubicBezTo>
                      <a:pt x="397" y="114"/>
                      <a:pt x="403" y="114"/>
                      <a:pt x="409" y="115"/>
                    </a:cubicBezTo>
                    <a:cubicBezTo>
                      <a:pt x="414" y="114"/>
                      <a:pt x="421" y="115"/>
                      <a:pt x="426" y="115"/>
                    </a:cubicBezTo>
                    <a:cubicBezTo>
                      <a:pt x="430" y="115"/>
                      <a:pt x="434" y="116"/>
                      <a:pt x="437" y="115"/>
                    </a:cubicBezTo>
                    <a:cubicBezTo>
                      <a:pt x="446" y="115"/>
                      <a:pt x="453" y="114"/>
                      <a:pt x="461" y="113"/>
                    </a:cubicBezTo>
                    <a:cubicBezTo>
                      <a:pt x="468" y="112"/>
                      <a:pt x="474" y="114"/>
                      <a:pt x="481" y="114"/>
                    </a:cubicBezTo>
                    <a:cubicBezTo>
                      <a:pt x="496" y="115"/>
                      <a:pt x="511" y="115"/>
                      <a:pt x="527" y="115"/>
                    </a:cubicBezTo>
                    <a:cubicBezTo>
                      <a:pt x="535" y="116"/>
                      <a:pt x="544" y="115"/>
                      <a:pt x="553" y="114"/>
                    </a:cubicBezTo>
                    <a:cubicBezTo>
                      <a:pt x="554" y="114"/>
                      <a:pt x="556" y="114"/>
                      <a:pt x="557" y="114"/>
                    </a:cubicBezTo>
                    <a:cubicBezTo>
                      <a:pt x="559" y="113"/>
                      <a:pt x="561" y="111"/>
                      <a:pt x="563" y="109"/>
                    </a:cubicBezTo>
                    <a:cubicBezTo>
                      <a:pt x="564" y="108"/>
                      <a:pt x="565" y="107"/>
                      <a:pt x="565" y="106"/>
                    </a:cubicBezTo>
                    <a:cubicBezTo>
                      <a:pt x="565" y="106"/>
                      <a:pt x="568" y="104"/>
                      <a:pt x="568" y="104"/>
                    </a:cubicBezTo>
                    <a:cubicBezTo>
                      <a:pt x="570" y="103"/>
                      <a:pt x="570" y="101"/>
                      <a:pt x="570" y="99"/>
                    </a:cubicBezTo>
                    <a:cubicBezTo>
                      <a:pt x="571" y="97"/>
                      <a:pt x="572" y="95"/>
                      <a:pt x="573" y="92"/>
                    </a:cubicBezTo>
                    <a:cubicBezTo>
                      <a:pt x="575" y="89"/>
                      <a:pt x="575" y="86"/>
                      <a:pt x="574" y="83"/>
                    </a:cubicBezTo>
                    <a:cubicBezTo>
                      <a:pt x="574" y="82"/>
                      <a:pt x="574" y="82"/>
                      <a:pt x="574" y="82"/>
                    </a:cubicBezTo>
                    <a:cubicBezTo>
                      <a:pt x="574" y="79"/>
                      <a:pt x="576" y="76"/>
                      <a:pt x="575" y="73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49"/>
              <p:cNvSpPr/>
              <p:nvPr/>
            </p:nvSpPr>
            <p:spPr>
              <a:xfrm>
                <a:off x="3687" y="2387"/>
                <a:ext cx="1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02" extrusionOk="0">
                    <a:moveTo>
                      <a:pt x="564" y="65"/>
                    </a:moveTo>
                    <a:cubicBezTo>
                      <a:pt x="564" y="68"/>
                      <a:pt x="563" y="71"/>
                      <a:pt x="563" y="74"/>
                    </a:cubicBezTo>
                    <a:cubicBezTo>
                      <a:pt x="560" y="80"/>
                      <a:pt x="558" y="86"/>
                      <a:pt x="557" y="92"/>
                    </a:cubicBezTo>
                    <a:cubicBezTo>
                      <a:pt x="554" y="95"/>
                      <a:pt x="552" y="98"/>
                      <a:pt x="548" y="100"/>
                    </a:cubicBezTo>
                    <a:cubicBezTo>
                      <a:pt x="547" y="100"/>
                      <a:pt x="547" y="101"/>
                      <a:pt x="546" y="101"/>
                    </a:cubicBezTo>
                    <a:cubicBezTo>
                      <a:pt x="539" y="101"/>
                      <a:pt x="532" y="101"/>
                      <a:pt x="525" y="101"/>
                    </a:cubicBezTo>
                    <a:cubicBezTo>
                      <a:pt x="517" y="100"/>
                      <a:pt x="510" y="100"/>
                      <a:pt x="503" y="100"/>
                    </a:cubicBezTo>
                    <a:cubicBezTo>
                      <a:pt x="493" y="100"/>
                      <a:pt x="484" y="98"/>
                      <a:pt x="475" y="97"/>
                    </a:cubicBezTo>
                    <a:cubicBezTo>
                      <a:pt x="472" y="97"/>
                      <a:pt x="468" y="98"/>
                      <a:pt x="464" y="98"/>
                    </a:cubicBezTo>
                    <a:cubicBezTo>
                      <a:pt x="458" y="99"/>
                      <a:pt x="452" y="99"/>
                      <a:pt x="445" y="99"/>
                    </a:cubicBezTo>
                    <a:cubicBezTo>
                      <a:pt x="444" y="99"/>
                      <a:pt x="442" y="100"/>
                      <a:pt x="441" y="100"/>
                    </a:cubicBezTo>
                    <a:cubicBezTo>
                      <a:pt x="427" y="100"/>
                      <a:pt x="414" y="100"/>
                      <a:pt x="401" y="100"/>
                    </a:cubicBezTo>
                    <a:cubicBezTo>
                      <a:pt x="395" y="99"/>
                      <a:pt x="388" y="99"/>
                      <a:pt x="383" y="98"/>
                    </a:cubicBezTo>
                    <a:cubicBezTo>
                      <a:pt x="376" y="97"/>
                      <a:pt x="370" y="98"/>
                      <a:pt x="364" y="100"/>
                    </a:cubicBezTo>
                    <a:cubicBezTo>
                      <a:pt x="335" y="100"/>
                      <a:pt x="306" y="100"/>
                      <a:pt x="277" y="100"/>
                    </a:cubicBezTo>
                    <a:cubicBezTo>
                      <a:pt x="271" y="100"/>
                      <a:pt x="265" y="100"/>
                      <a:pt x="258" y="100"/>
                    </a:cubicBezTo>
                    <a:cubicBezTo>
                      <a:pt x="255" y="100"/>
                      <a:pt x="252" y="100"/>
                      <a:pt x="249" y="100"/>
                    </a:cubicBezTo>
                    <a:cubicBezTo>
                      <a:pt x="244" y="100"/>
                      <a:pt x="238" y="99"/>
                      <a:pt x="233" y="99"/>
                    </a:cubicBezTo>
                    <a:cubicBezTo>
                      <a:pt x="230" y="100"/>
                      <a:pt x="228" y="100"/>
                      <a:pt x="225" y="100"/>
                    </a:cubicBezTo>
                    <a:cubicBezTo>
                      <a:pt x="207" y="101"/>
                      <a:pt x="188" y="101"/>
                      <a:pt x="170" y="101"/>
                    </a:cubicBezTo>
                    <a:cubicBezTo>
                      <a:pt x="163" y="99"/>
                      <a:pt x="155" y="98"/>
                      <a:pt x="148" y="99"/>
                    </a:cubicBezTo>
                    <a:cubicBezTo>
                      <a:pt x="141" y="100"/>
                      <a:pt x="134" y="101"/>
                      <a:pt x="127" y="100"/>
                    </a:cubicBezTo>
                    <a:cubicBezTo>
                      <a:pt x="121" y="99"/>
                      <a:pt x="116" y="100"/>
                      <a:pt x="110" y="101"/>
                    </a:cubicBezTo>
                    <a:cubicBezTo>
                      <a:pt x="109" y="101"/>
                      <a:pt x="109" y="101"/>
                      <a:pt x="108" y="101"/>
                    </a:cubicBezTo>
                    <a:cubicBezTo>
                      <a:pt x="97" y="101"/>
                      <a:pt x="86" y="101"/>
                      <a:pt x="75" y="101"/>
                    </a:cubicBezTo>
                    <a:cubicBezTo>
                      <a:pt x="74" y="101"/>
                      <a:pt x="73" y="101"/>
                      <a:pt x="71" y="101"/>
                    </a:cubicBezTo>
                    <a:cubicBezTo>
                      <a:pt x="69" y="101"/>
                      <a:pt x="67" y="101"/>
                      <a:pt x="65" y="100"/>
                    </a:cubicBezTo>
                    <a:cubicBezTo>
                      <a:pt x="55" y="99"/>
                      <a:pt x="46" y="99"/>
                      <a:pt x="36" y="101"/>
                    </a:cubicBezTo>
                    <a:cubicBezTo>
                      <a:pt x="34" y="101"/>
                      <a:pt x="32" y="101"/>
                      <a:pt x="29" y="101"/>
                    </a:cubicBezTo>
                    <a:cubicBezTo>
                      <a:pt x="26" y="102"/>
                      <a:pt x="23" y="102"/>
                      <a:pt x="20" y="102"/>
                    </a:cubicBezTo>
                    <a:cubicBezTo>
                      <a:pt x="20" y="102"/>
                      <a:pt x="19" y="101"/>
                      <a:pt x="19" y="101"/>
                    </a:cubicBezTo>
                    <a:cubicBezTo>
                      <a:pt x="15" y="98"/>
                      <a:pt x="15" y="95"/>
                      <a:pt x="14" y="91"/>
                    </a:cubicBezTo>
                    <a:cubicBezTo>
                      <a:pt x="13" y="86"/>
                      <a:pt x="9" y="84"/>
                      <a:pt x="8" y="79"/>
                    </a:cubicBezTo>
                    <a:cubicBezTo>
                      <a:pt x="8" y="78"/>
                      <a:pt x="7" y="77"/>
                      <a:pt x="7" y="76"/>
                    </a:cubicBezTo>
                    <a:cubicBezTo>
                      <a:pt x="6" y="73"/>
                      <a:pt x="5" y="70"/>
                      <a:pt x="5" y="66"/>
                    </a:cubicBezTo>
                    <a:cubicBezTo>
                      <a:pt x="4" y="61"/>
                      <a:pt x="3" y="57"/>
                      <a:pt x="3" y="51"/>
                    </a:cubicBezTo>
                    <a:cubicBezTo>
                      <a:pt x="3" y="42"/>
                      <a:pt x="0" y="31"/>
                      <a:pt x="3" y="22"/>
                    </a:cubicBezTo>
                    <a:cubicBezTo>
                      <a:pt x="5" y="18"/>
                      <a:pt x="8" y="15"/>
                      <a:pt x="10" y="11"/>
                    </a:cubicBezTo>
                    <a:cubicBezTo>
                      <a:pt x="11" y="9"/>
                      <a:pt x="12" y="4"/>
                      <a:pt x="14" y="2"/>
                    </a:cubicBezTo>
                    <a:cubicBezTo>
                      <a:pt x="15" y="1"/>
                      <a:pt x="16" y="1"/>
                      <a:pt x="18" y="0"/>
                    </a:cubicBezTo>
                    <a:cubicBezTo>
                      <a:pt x="22" y="0"/>
                      <a:pt x="27" y="2"/>
                      <a:pt x="29" y="2"/>
                    </a:cubicBezTo>
                    <a:cubicBezTo>
                      <a:pt x="34" y="4"/>
                      <a:pt x="38" y="5"/>
                      <a:pt x="44" y="3"/>
                    </a:cubicBezTo>
                    <a:cubicBezTo>
                      <a:pt x="52" y="1"/>
                      <a:pt x="59" y="2"/>
                      <a:pt x="67" y="2"/>
                    </a:cubicBezTo>
                    <a:cubicBezTo>
                      <a:pt x="76" y="3"/>
                      <a:pt x="85" y="2"/>
                      <a:pt x="93" y="2"/>
                    </a:cubicBezTo>
                    <a:cubicBezTo>
                      <a:pt x="101" y="1"/>
                      <a:pt x="108" y="1"/>
                      <a:pt x="116" y="1"/>
                    </a:cubicBezTo>
                    <a:cubicBezTo>
                      <a:pt x="124" y="1"/>
                      <a:pt x="132" y="1"/>
                      <a:pt x="140" y="2"/>
                    </a:cubicBezTo>
                    <a:cubicBezTo>
                      <a:pt x="153" y="3"/>
                      <a:pt x="167" y="4"/>
                      <a:pt x="180" y="1"/>
                    </a:cubicBezTo>
                    <a:cubicBezTo>
                      <a:pt x="182" y="1"/>
                      <a:pt x="185" y="1"/>
                      <a:pt x="188" y="2"/>
                    </a:cubicBezTo>
                    <a:cubicBezTo>
                      <a:pt x="193" y="3"/>
                      <a:pt x="198" y="2"/>
                      <a:pt x="203" y="1"/>
                    </a:cubicBezTo>
                    <a:cubicBezTo>
                      <a:pt x="204" y="1"/>
                      <a:pt x="204" y="1"/>
                      <a:pt x="205" y="1"/>
                    </a:cubicBezTo>
                    <a:cubicBezTo>
                      <a:pt x="225" y="1"/>
                      <a:pt x="244" y="1"/>
                      <a:pt x="263" y="1"/>
                    </a:cubicBezTo>
                    <a:cubicBezTo>
                      <a:pt x="264" y="1"/>
                      <a:pt x="264" y="1"/>
                      <a:pt x="265" y="1"/>
                    </a:cubicBezTo>
                    <a:cubicBezTo>
                      <a:pt x="266" y="2"/>
                      <a:pt x="268" y="2"/>
                      <a:pt x="269" y="2"/>
                    </a:cubicBezTo>
                    <a:cubicBezTo>
                      <a:pt x="278" y="1"/>
                      <a:pt x="287" y="2"/>
                      <a:pt x="295" y="1"/>
                    </a:cubicBezTo>
                    <a:cubicBezTo>
                      <a:pt x="320" y="1"/>
                      <a:pt x="346" y="1"/>
                      <a:pt x="371" y="1"/>
                    </a:cubicBezTo>
                    <a:cubicBezTo>
                      <a:pt x="378" y="3"/>
                      <a:pt x="386" y="2"/>
                      <a:pt x="394" y="2"/>
                    </a:cubicBezTo>
                    <a:cubicBezTo>
                      <a:pt x="397" y="2"/>
                      <a:pt x="401" y="2"/>
                      <a:pt x="404" y="2"/>
                    </a:cubicBezTo>
                    <a:cubicBezTo>
                      <a:pt x="410" y="2"/>
                      <a:pt x="416" y="2"/>
                      <a:pt x="423" y="1"/>
                    </a:cubicBezTo>
                    <a:cubicBezTo>
                      <a:pt x="430" y="0"/>
                      <a:pt x="437" y="1"/>
                      <a:pt x="445" y="2"/>
                    </a:cubicBezTo>
                    <a:cubicBezTo>
                      <a:pt x="447" y="2"/>
                      <a:pt x="450" y="1"/>
                      <a:pt x="453" y="1"/>
                    </a:cubicBezTo>
                    <a:cubicBezTo>
                      <a:pt x="462" y="1"/>
                      <a:pt x="470" y="1"/>
                      <a:pt x="479" y="1"/>
                    </a:cubicBezTo>
                    <a:cubicBezTo>
                      <a:pt x="488" y="1"/>
                      <a:pt x="496" y="4"/>
                      <a:pt x="505" y="3"/>
                    </a:cubicBezTo>
                    <a:cubicBezTo>
                      <a:pt x="510" y="2"/>
                      <a:pt x="515" y="2"/>
                      <a:pt x="520" y="2"/>
                    </a:cubicBezTo>
                    <a:cubicBezTo>
                      <a:pt x="525" y="3"/>
                      <a:pt x="529" y="3"/>
                      <a:pt x="534" y="2"/>
                    </a:cubicBezTo>
                    <a:cubicBezTo>
                      <a:pt x="538" y="2"/>
                      <a:pt x="542" y="1"/>
                      <a:pt x="547" y="1"/>
                    </a:cubicBezTo>
                    <a:cubicBezTo>
                      <a:pt x="550" y="1"/>
                      <a:pt x="551" y="3"/>
                      <a:pt x="553" y="4"/>
                    </a:cubicBezTo>
                    <a:cubicBezTo>
                      <a:pt x="554" y="5"/>
                      <a:pt x="554" y="7"/>
                      <a:pt x="554" y="8"/>
                    </a:cubicBezTo>
                    <a:cubicBezTo>
                      <a:pt x="554" y="10"/>
                      <a:pt x="557" y="12"/>
                      <a:pt x="558" y="14"/>
                    </a:cubicBezTo>
                    <a:cubicBezTo>
                      <a:pt x="560" y="20"/>
                      <a:pt x="560" y="27"/>
                      <a:pt x="562" y="33"/>
                    </a:cubicBezTo>
                    <a:cubicBezTo>
                      <a:pt x="564" y="40"/>
                      <a:pt x="565" y="51"/>
                      <a:pt x="563" y="59"/>
                    </a:cubicBezTo>
                    <a:cubicBezTo>
                      <a:pt x="563" y="62"/>
                      <a:pt x="563" y="62"/>
                      <a:pt x="564" y="65"/>
                    </a:cubicBezTo>
                  </a:path>
                </a:pathLst>
              </a:custGeom>
              <a:solidFill>
                <a:srgbClr val="F2F7F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49"/>
              <p:cNvSpPr/>
              <p:nvPr/>
            </p:nvSpPr>
            <p:spPr>
              <a:xfrm>
                <a:off x="3697" y="238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49"/>
              <p:cNvSpPr/>
              <p:nvPr/>
            </p:nvSpPr>
            <p:spPr>
              <a:xfrm>
                <a:off x="3697" y="2390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2"/>
                      <a:pt x="7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49"/>
              <p:cNvSpPr/>
              <p:nvPr/>
            </p:nvSpPr>
            <p:spPr>
              <a:xfrm>
                <a:off x="3694" y="2397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3" y="3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49"/>
              <p:cNvSpPr/>
              <p:nvPr/>
            </p:nvSpPr>
            <p:spPr>
              <a:xfrm>
                <a:off x="3695" y="2397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49"/>
              <p:cNvSpPr/>
              <p:nvPr/>
            </p:nvSpPr>
            <p:spPr>
              <a:xfrm>
                <a:off x="3703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2"/>
                      <a:pt x="2" y="3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49"/>
              <p:cNvSpPr/>
              <p:nvPr/>
            </p:nvSpPr>
            <p:spPr>
              <a:xfrm>
                <a:off x="3703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49"/>
              <p:cNvSpPr/>
              <p:nvPr/>
            </p:nvSpPr>
            <p:spPr>
              <a:xfrm>
                <a:off x="3701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49"/>
              <p:cNvSpPr/>
              <p:nvPr/>
            </p:nvSpPr>
            <p:spPr>
              <a:xfrm>
                <a:off x="3701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49"/>
              <p:cNvSpPr/>
              <p:nvPr/>
            </p:nvSpPr>
            <p:spPr>
              <a:xfrm>
                <a:off x="3718" y="238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49"/>
              <p:cNvSpPr/>
              <p:nvPr/>
            </p:nvSpPr>
            <p:spPr>
              <a:xfrm>
                <a:off x="3719" y="239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6" y="2"/>
                      <a:pt x="7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49"/>
              <p:cNvSpPr/>
              <p:nvPr/>
            </p:nvSpPr>
            <p:spPr>
              <a:xfrm>
                <a:off x="3709" y="239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49"/>
              <p:cNvSpPr/>
              <p:nvPr/>
            </p:nvSpPr>
            <p:spPr>
              <a:xfrm>
                <a:off x="3709" y="240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49"/>
              <p:cNvSpPr/>
              <p:nvPr/>
            </p:nvSpPr>
            <p:spPr>
              <a:xfrm>
                <a:off x="3724" y="2393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49"/>
              <p:cNvSpPr/>
              <p:nvPr/>
            </p:nvSpPr>
            <p:spPr>
              <a:xfrm>
                <a:off x="3725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49"/>
              <p:cNvSpPr/>
              <p:nvPr/>
            </p:nvSpPr>
            <p:spPr>
              <a:xfrm>
                <a:off x="3713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49"/>
              <p:cNvSpPr/>
              <p:nvPr/>
            </p:nvSpPr>
            <p:spPr>
              <a:xfrm>
                <a:off x="3714" y="2393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49"/>
              <p:cNvSpPr/>
              <p:nvPr/>
            </p:nvSpPr>
            <p:spPr>
              <a:xfrm>
                <a:off x="3723" y="240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49"/>
              <p:cNvSpPr/>
              <p:nvPr/>
            </p:nvSpPr>
            <p:spPr>
              <a:xfrm>
                <a:off x="3724" y="240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49"/>
              <p:cNvSpPr/>
              <p:nvPr/>
            </p:nvSpPr>
            <p:spPr>
              <a:xfrm>
                <a:off x="3740" y="238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49"/>
              <p:cNvSpPr/>
              <p:nvPr/>
            </p:nvSpPr>
            <p:spPr>
              <a:xfrm>
                <a:off x="3741" y="239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2"/>
                      <a:pt x="7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49"/>
              <p:cNvSpPr/>
              <p:nvPr/>
            </p:nvSpPr>
            <p:spPr>
              <a:xfrm>
                <a:off x="3738" y="2397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3" y="3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49"/>
              <p:cNvSpPr/>
              <p:nvPr/>
            </p:nvSpPr>
            <p:spPr>
              <a:xfrm>
                <a:off x="3738" y="2397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49"/>
              <p:cNvSpPr/>
              <p:nvPr/>
            </p:nvSpPr>
            <p:spPr>
              <a:xfrm>
                <a:off x="3746" y="2393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2"/>
                      <a:pt x="2" y="3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49"/>
              <p:cNvSpPr/>
              <p:nvPr/>
            </p:nvSpPr>
            <p:spPr>
              <a:xfrm>
                <a:off x="3747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49"/>
              <p:cNvSpPr/>
              <p:nvPr/>
            </p:nvSpPr>
            <p:spPr>
              <a:xfrm>
                <a:off x="3732" y="2393"/>
                <a:ext cx="2" cy="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49"/>
              <p:cNvSpPr/>
              <p:nvPr/>
            </p:nvSpPr>
            <p:spPr>
              <a:xfrm>
                <a:off x="3733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49"/>
              <p:cNvSpPr/>
              <p:nvPr/>
            </p:nvSpPr>
            <p:spPr>
              <a:xfrm>
                <a:off x="3762" y="238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6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49"/>
              <p:cNvSpPr/>
              <p:nvPr/>
            </p:nvSpPr>
            <p:spPr>
              <a:xfrm>
                <a:off x="3762" y="2390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6" y="2"/>
                      <a:pt x="7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49"/>
              <p:cNvSpPr/>
              <p:nvPr/>
            </p:nvSpPr>
            <p:spPr>
              <a:xfrm>
                <a:off x="3752" y="2399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49"/>
              <p:cNvSpPr/>
              <p:nvPr/>
            </p:nvSpPr>
            <p:spPr>
              <a:xfrm>
                <a:off x="3753" y="240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49"/>
              <p:cNvSpPr/>
              <p:nvPr/>
            </p:nvSpPr>
            <p:spPr>
              <a:xfrm>
                <a:off x="3768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49"/>
              <p:cNvSpPr/>
              <p:nvPr/>
            </p:nvSpPr>
            <p:spPr>
              <a:xfrm>
                <a:off x="3769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49"/>
              <p:cNvSpPr/>
              <p:nvPr/>
            </p:nvSpPr>
            <p:spPr>
              <a:xfrm>
                <a:off x="3757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49"/>
              <p:cNvSpPr/>
              <p:nvPr/>
            </p:nvSpPr>
            <p:spPr>
              <a:xfrm>
                <a:off x="3757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49"/>
              <p:cNvSpPr/>
              <p:nvPr/>
            </p:nvSpPr>
            <p:spPr>
              <a:xfrm>
                <a:off x="3767" y="240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49"/>
              <p:cNvSpPr/>
              <p:nvPr/>
            </p:nvSpPr>
            <p:spPr>
              <a:xfrm>
                <a:off x="3767" y="240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20000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49"/>
              <p:cNvSpPr/>
              <p:nvPr/>
            </p:nvSpPr>
            <p:spPr>
              <a:xfrm>
                <a:off x="3781" y="238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49"/>
              <p:cNvSpPr/>
              <p:nvPr/>
            </p:nvSpPr>
            <p:spPr>
              <a:xfrm>
                <a:off x="3782" y="239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3"/>
                      <a:pt x="5" y="2"/>
                    </a:cubicBezTo>
                    <a:cubicBezTo>
                      <a:pt x="5" y="2"/>
                      <a:pt x="6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49"/>
              <p:cNvSpPr/>
              <p:nvPr/>
            </p:nvSpPr>
            <p:spPr>
              <a:xfrm>
                <a:off x="3779" y="2397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3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p49"/>
              <p:cNvSpPr/>
              <p:nvPr/>
            </p:nvSpPr>
            <p:spPr>
              <a:xfrm>
                <a:off x="3779" y="2397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49"/>
              <p:cNvSpPr/>
              <p:nvPr/>
            </p:nvSpPr>
            <p:spPr>
              <a:xfrm>
                <a:off x="3787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49"/>
              <p:cNvSpPr/>
              <p:nvPr/>
            </p:nvSpPr>
            <p:spPr>
              <a:xfrm>
                <a:off x="3788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49"/>
              <p:cNvSpPr/>
              <p:nvPr/>
            </p:nvSpPr>
            <p:spPr>
              <a:xfrm>
                <a:off x="3773" y="239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49"/>
              <p:cNvSpPr/>
              <p:nvPr/>
            </p:nvSpPr>
            <p:spPr>
              <a:xfrm>
                <a:off x="3774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49"/>
              <p:cNvSpPr/>
              <p:nvPr/>
            </p:nvSpPr>
            <p:spPr>
              <a:xfrm>
                <a:off x="3797" y="239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49"/>
              <p:cNvSpPr/>
              <p:nvPr/>
            </p:nvSpPr>
            <p:spPr>
              <a:xfrm>
                <a:off x="3798" y="240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49"/>
              <p:cNvSpPr/>
              <p:nvPr/>
            </p:nvSpPr>
            <p:spPr>
              <a:xfrm>
                <a:off x="3794" y="239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2"/>
                      <a:pt x="2" y="3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9"/>
              <p:cNvSpPr/>
              <p:nvPr/>
            </p:nvSpPr>
            <p:spPr>
              <a:xfrm>
                <a:off x="3794" y="239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3" y="3"/>
                      <a:pt x="4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49"/>
              <p:cNvSpPr/>
              <p:nvPr/>
            </p:nvSpPr>
            <p:spPr>
              <a:xfrm>
                <a:off x="3801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49"/>
              <p:cNvSpPr/>
              <p:nvPr/>
            </p:nvSpPr>
            <p:spPr>
              <a:xfrm>
                <a:off x="3802" y="239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49"/>
              <p:cNvSpPr/>
              <p:nvPr/>
            </p:nvSpPr>
            <p:spPr>
              <a:xfrm>
                <a:off x="3792" y="240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0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9"/>
              <p:cNvSpPr/>
              <p:nvPr/>
            </p:nvSpPr>
            <p:spPr>
              <a:xfrm>
                <a:off x="3691" y="2455"/>
                <a:ext cx="11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1" extrusionOk="0">
                    <a:moveTo>
                      <a:pt x="46" y="100"/>
                    </a:moveTo>
                    <a:cubicBezTo>
                      <a:pt x="47" y="100"/>
                      <a:pt x="47" y="100"/>
                      <a:pt x="47" y="100"/>
                    </a:cubicBezTo>
                    <a:cubicBezTo>
                      <a:pt x="47" y="100"/>
                      <a:pt x="47" y="100"/>
                      <a:pt x="46" y="100"/>
                    </a:cubicBezTo>
                    <a:moveTo>
                      <a:pt x="115" y="100"/>
                    </a:moveTo>
                    <a:cubicBezTo>
                      <a:pt x="115" y="100"/>
                      <a:pt x="115" y="100"/>
                      <a:pt x="115" y="100"/>
                    </a:cubicBezTo>
                    <a:cubicBezTo>
                      <a:pt x="115" y="100"/>
                      <a:pt x="115" y="100"/>
                      <a:pt x="115" y="100"/>
                    </a:cubicBezTo>
                    <a:cubicBezTo>
                      <a:pt x="115" y="100"/>
                      <a:pt x="115" y="100"/>
                      <a:pt x="115" y="100"/>
                    </a:cubicBezTo>
                    <a:moveTo>
                      <a:pt x="147" y="100"/>
                    </a:moveTo>
                    <a:cubicBezTo>
                      <a:pt x="149" y="100"/>
                      <a:pt x="150" y="100"/>
                      <a:pt x="152" y="101"/>
                    </a:cubicBezTo>
                    <a:cubicBezTo>
                      <a:pt x="150" y="100"/>
                      <a:pt x="149" y="100"/>
                      <a:pt x="147" y="100"/>
                    </a:cubicBezTo>
                    <a:moveTo>
                      <a:pt x="25" y="100"/>
                    </a:moveTo>
                    <a:cubicBezTo>
                      <a:pt x="23" y="100"/>
                      <a:pt x="21" y="100"/>
                      <a:pt x="19" y="100"/>
                    </a:cubicBezTo>
                    <a:cubicBezTo>
                      <a:pt x="21" y="100"/>
                      <a:pt x="23" y="100"/>
                      <a:pt x="25" y="100"/>
                    </a:cubicBezTo>
                    <a:moveTo>
                      <a:pt x="123" y="100"/>
                    </a:moveTo>
                    <a:cubicBezTo>
                      <a:pt x="120" y="100"/>
                      <a:pt x="118" y="100"/>
                      <a:pt x="116" y="100"/>
                    </a:cubicBezTo>
                    <a:cubicBezTo>
                      <a:pt x="118" y="100"/>
                      <a:pt x="120" y="100"/>
                      <a:pt x="123" y="100"/>
                    </a:cubicBezTo>
                    <a:moveTo>
                      <a:pt x="229" y="100"/>
                    </a:moveTo>
                    <a:cubicBezTo>
                      <a:pt x="230" y="100"/>
                      <a:pt x="231" y="100"/>
                      <a:pt x="231" y="100"/>
                    </a:cubicBezTo>
                    <a:cubicBezTo>
                      <a:pt x="231" y="100"/>
                      <a:pt x="230" y="100"/>
                      <a:pt x="229" y="100"/>
                    </a:cubicBezTo>
                    <a:moveTo>
                      <a:pt x="106" y="99"/>
                    </a:moveTo>
                    <a:cubicBezTo>
                      <a:pt x="107" y="99"/>
                      <a:pt x="108" y="99"/>
                      <a:pt x="109" y="100"/>
                    </a:cubicBezTo>
                    <a:cubicBezTo>
                      <a:pt x="108" y="99"/>
                      <a:pt x="107" y="99"/>
                      <a:pt x="106" y="99"/>
                    </a:cubicBezTo>
                    <a:moveTo>
                      <a:pt x="104" y="99"/>
                    </a:moveTo>
                    <a:cubicBezTo>
                      <a:pt x="101" y="99"/>
                      <a:pt x="98" y="100"/>
                      <a:pt x="95" y="100"/>
                    </a:cubicBezTo>
                    <a:cubicBezTo>
                      <a:pt x="98" y="100"/>
                      <a:pt x="101" y="99"/>
                      <a:pt x="104" y="99"/>
                    </a:cubicBezTo>
                    <a:moveTo>
                      <a:pt x="104" y="99"/>
                    </a:move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moveTo>
                      <a:pt x="34" y="99"/>
                    </a:moveTo>
                    <a:cubicBezTo>
                      <a:pt x="32" y="99"/>
                      <a:pt x="29" y="99"/>
                      <a:pt x="27" y="100"/>
                    </a:cubicBezTo>
                    <a:cubicBezTo>
                      <a:pt x="29" y="99"/>
                      <a:pt x="32" y="99"/>
                      <a:pt x="34" y="99"/>
                    </a:cubicBezTo>
                    <a:moveTo>
                      <a:pt x="35" y="99"/>
                    </a:move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moveTo>
                      <a:pt x="219" y="99"/>
                    </a:moveTo>
                    <a:cubicBezTo>
                      <a:pt x="217" y="99"/>
                      <a:pt x="216" y="99"/>
                      <a:pt x="215" y="99"/>
                    </a:cubicBezTo>
                    <a:cubicBezTo>
                      <a:pt x="216" y="99"/>
                      <a:pt x="217" y="99"/>
                      <a:pt x="219" y="99"/>
                    </a:cubicBezTo>
                    <a:moveTo>
                      <a:pt x="219" y="99"/>
                    </a:moveTo>
                    <a:cubicBezTo>
                      <a:pt x="219" y="99"/>
                      <a:pt x="219" y="99"/>
                      <a:pt x="219" y="99"/>
                    </a:cubicBezTo>
                    <a:cubicBezTo>
                      <a:pt x="219" y="99"/>
                      <a:pt x="219" y="99"/>
                      <a:pt x="219" y="99"/>
                    </a:cubicBezTo>
                    <a:cubicBezTo>
                      <a:pt x="219" y="99"/>
                      <a:pt x="219" y="99"/>
                      <a:pt x="219" y="99"/>
                    </a:cubicBezTo>
                    <a:moveTo>
                      <a:pt x="136" y="99"/>
                    </a:moveTo>
                    <a:cubicBezTo>
                      <a:pt x="134" y="99"/>
                      <a:pt x="132" y="99"/>
                      <a:pt x="131" y="99"/>
                    </a:cubicBezTo>
                    <a:cubicBezTo>
                      <a:pt x="132" y="99"/>
                      <a:pt x="134" y="99"/>
                      <a:pt x="136" y="99"/>
                    </a:cubicBezTo>
                    <a:moveTo>
                      <a:pt x="136" y="99"/>
                    </a:move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7" y="99"/>
                      <a:pt x="137" y="99"/>
                    </a:cubicBezTo>
                    <a:cubicBezTo>
                      <a:pt x="137" y="99"/>
                      <a:pt x="136" y="99"/>
                      <a:pt x="136" y="99"/>
                    </a:cubicBezTo>
                    <a:moveTo>
                      <a:pt x="362" y="98"/>
                    </a:moveTo>
                    <a:cubicBezTo>
                      <a:pt x="362" y="98"/>
                      <a:pt x="362" y="98"/>
                      <a:pt x="363" y="98"/>
                    </a:cubicBezTo>
                    <a:cubicBezTo>
                      <a:pt x="362" y="98"/>
                      <a:pt x="362" y="98"/>
                      <a:pt x="362" y="98"/>
                    </a:cubicBezTo>
                    <a:moveTo>
                      <a:pt x="360" y="98"/>
                    </a:moveTo>
                    <a:cubicBezTo>
                      <a:pt x="357" y="98"/>
                      <a:pt x="353" y="98"/>
                      <a:pt x="350" y="99"/>
                    </a:cubicBezTo>
                    <a:cubicBezTo>
                      <a:pt x="353" y="98"/>
                      <a:pt x="357" y="98"/>
                      <a:pt x="360" y="98"/>
                    </a:cubicBezTo>
                    <a:moveTo>
                      <a:pt x="360" y="98"/>
                    </a:moveTo>
                    <a:cubicBezTo>
                      <a:pt x="360" y="98"/>
                      <a:pt x="360" y="98"/>
                      <a:pt x="360" y="98"/>
                    </a:cubicBezTo>
                    <a:cubicBezTo>
                      <a:pt x="360" y="98"/>
                      <a:pt x="361" y="98"/>
                      <a:pt x="361" y="98"/>
                    </a:cubicBezTo>
                    <a:cubicBezTo>
                      <a:pt x="361" y="98"/>
                      <a:pt x="360" y="98"/>
                      <a:pt x="360" y="98"/>
                    </a:cubicBezTo>
                    <a:moveTo>
                      <a:pt x="454" y="97"/>
                    </a:moveTo>
                    <a:cubicBezTo>
                      <a:pt x="453" y="97"/>
                      <a:pt x="453" y="97"/>
                      <a:pt x="452" y="97"/>
                    </a:cubicBezTo>
                    <a:cubicBezTo>
                      <a:pt x="453" y="97"/>
                      <a:pt x="453" y="97"/>
                      <a:pt x="454" y="97"/>
                    </a:cubicBezTo>
                    <a:moveTo>
                      <a:pt x="456" y="97"/>
                    </a:moveTo>
                    <a:cubicBezTo>
                      <a:pt x="456" y="97"/>
                      <a:pt x="456" y="97"/>
                      <a:pt x="457" y="97"/>
                    </a:cubicBezTo>
                    <a:cubicBezTo>
                      <a:pt x="456" y="97"/>
                      <a:pt x="456" y="97"/>
                      <a:pt x="456" y="97"/>
                    </a:cubicBezTo>
                    <a:moveTo>
                      <a:pt x="455" y="97"/>
                    </a:moveTo>
                    <a:cubicBezTo>
                      <a:pt x="455" y="97"/>
                      <a:pt x="455" y="97"/>
                      <a:pt x="455" y="97"/>
                    </a:cubicBezTo>
                    <a:cubicBezTo>
                      <a:pt x="455" y="97"/>
                      <a:pt x="455" y="97"/>
                      <a:pt x="455" y="97"/>
                    </a:cubicBezTo>
                    <a:cubicBezTo>
                      <a:pt x="455" y="97"/>
                      <a:pt x="455" y="97"/>
                      <a:pt x="455" y="97"/>
                    </a:cubicBezTo>
                    <a:moveTo>
                      <a:pt x="19" y="4"/>
                    </a:moveTo>
                    <a:cubicBezTo>
                      <a:pt x="19" y="4"/>
                      <a:pt x="19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moveTo>
                      <a:pt x="482" y="3"/>
                    </a:moveTo>
                    <a:cubicBezTo>
                      <a:pt x="482" y="3"/>
                      <a:pt x="482" y="3"/>
                      <a:pt x="482" y="3"/>
                    </a:cubicBezTo>
                    <a:cubicBezTo>
                      <a:pt x="482" y="3"/>
                      <a:pt x="482" y="3"/>
                      <a:pt x="482" y="3"/>
                    </a:cubicBezTo>
                    <a:cubicBezTo>
                      <a:pt x="482" y="3"/>
                      <a:pt x="482" y="3"/>
                      <a:pt x="482" y="3"/>
                    </a:cubicBezTo>
                    <a:moveTo>
                      <a:pt x="56" y="3"/>
                    </a:move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moveTo>
                      <a:pt x="142" y="2"/>
                    </a:move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2"/>
                      <a:pt x="142" y="2"/>
                      <a:pt x="142" y="2"/>
                    </a:cubicBezTo>
                    <a:moveTo>
                      <a:pt x="52" y="2"/>
                    </a:moveTo>
                    <a:cubicBezTo>
                      <a:pt x="52" y="2"/>
                      <a:pt x="53" y="3"/>
                      <a:pt x="53" y="3"/>
                    </a:cubicBezTo>
                    <a:cubicBezTo>
                      <a:pt x="53" y="3"/>
                      <a:pt x="52" y="2"/>
                      <a:pt x="52" y="2"/>
                    </a:cubicBezTo>
                    <a:moveTo>
                      <a:pt x="487" y="2"/>
                    </a:moveTo>
                    <a:cubicBezTo>
                      <a:pt x="487" y="2"/>
                      <a:pt x="487" y="2"/>
                      <a:pt x="487" y="2"/>
                    </a:cubicBezTo>
                    <a:cubicBezTo>
                      <a:pt x="485" y="3"/>
                      <a:pt x="484" y="3"/>
                      <a:pt x="482" y="3"/>
                    </a:cubicBezTo>
                    <a:cubicBezTo>
                      <a:pt x="484" y="3"/>
                      <a:pt x="485" y="3"/>
                      <a:pt x="487" y="2"/>
                    </a:cubicBezTo>
                    <a:cubicBezTo>
                      <a:pt x="487" y="2"/>
                      <a:pt x="487" y="2"/>
                      <a:pt x="487" y="2"/>
                    </a:cubicBezTo>
                    <a:moveTo>
                      <a:pt x="509" y="2"/>
                    </a:moveTo>
                    <a:cubicBezTo>
                      <a:pt x="509" y="2"/>
                      <a:pt x="510" y="2"/>
                      <a:pt x="510" y="2"/>
                    </a:cubicBezTo>
                    <a:cubicBezTo>
                      <a:pt x="510" y="2"/>
                      <a:pt x="510" y="2"/>
                      <a:pt x="510" y="2"/>
                    </a:cubicBezTo>
                    <a:cubicBezTo>
                      <a:pt x="510" y="2"/>
                      <a:pt x="509" y="2"/>
                      <a:pt x="509" y="2"/>
                    </a:cubicBezTo>
                    <a:moveTo>
                      <a:pt x="514" y="2"/>
                    </a:moveTo>
                    <a:cubicBezTo>
                      <a:pt x="513" y="2"/>
                      <a:pt x="511" y="2"/>
                      <a:pt x="510" y="2"/>
                    </a:cubicBezTo>
                    <a:cubicBezTo>
                      <a:pt x="511" y="2"/>
                      <a:pt x="513" y="2"/>
                      <a:pt x="514" y="2"/>
                    </a:cubicBezTo>
                    <a:moveTo>
                      <a:pt x="49" y="2"/>
                    </a:move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50" y="2"/>
                      <a:pt x="50" y="2"/>
                    </a:cubicBezTo>
                    <a:cubicBezTo>
                      <a:pt x="50" y="2"/>
                      <a:pt x="49" y="2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moveTo>
                      <a:pt x="65" y="2"/>
                    </a:moveTo>
                    <a:cubicBezTo>
                      <a:pt x="62" y="2"/>
                      <a:pt x="59" y="3"/>
                      <a:pt x="57" y="3"/>
                    </a:cubicBezTo>
                    <a:cubicBezTo>
                      <a:pt x="59" y="3"/>
                      <a:pt x="62" y="2"/>
                      <a:pt x="65" y="2"/>
                    </a:cubicBezTo>
                    <a:moveTo>
                      <a:pt x="495" y="2"/>
                    </a:moveTo>
                    <a:cubicBezTo>
                      <a:pt x="495" y="2"/>
                      <a:pt x="495" y="2"/>
                      <a:pt x="495" y="2"/>
                    </a:cubicBezTo>
                    <a:cubicBezTo>
                      <a:pt x="497" y="2"/>
                      <a:pt x="500" y="2"/>
                      <a:pt x="502" y="2"/>
                    </a:cubicBezTo>
                    <a:cubicBezTo>
                      <a:pt x="503" y="2"/>
                      <a:pt x="504" y="2"/>
                      <a:pt x="504" y="2"/>
                    </a:cubicBezTo>
                    <a:cubicBezTo>
                      <a:pt x="504" y="2"/>
                      <a:pt x="503" y="2"/>
                      <a:pt x="502" y="2"/>
                    </a:cubicBezTo>
                    <a:cubicBezTo>
                      <a:pt x="500" y="2"/>
                      <a:pt x="497" y="2"/>
                      <a:pt x="495" y="2"/>
                    </a:cubicBezTo>
                    <a:moveTo>
                      <a:pt x="174" y="2"/>
                    </a:moveTo>
                    <a:cubicBezTo>
                      <a:pt x="174" y="2"/>
                      <a:pt x="174" y="2"/>
                      <a:pt x="174" y="2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4" y="2"/>
                      <a:pt x="174" y="2"/>
                      <a:pt x="174" y="2"/>
                    </a:cubicBezTo>
                    <a:moveTo>
                      <a:pt x="73" y="2"/>
                    </a:moveTo>
                    <a:cubicBezTo>
                      <a:pt x="70" y="2"/>
                      <a:pt x="68" y="2"/>
                      <a:pt x="66" y="2"/>
                    </a:cubicBezTo>
                    <a:cubicBezTo>
                      <a:pt x="68" y="2"/>
                      <a:pt x="70" y="2"/>
                      <a:pt x="73" y="2"/>
                    </a:cubicBezTo>
                    <a:moveTo>
                      <a:pt x="249" y="2"/>
                    </a:move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2"/>
                      <a:pt x="250" y="2"/>
                      <a:pt x="249" y="2"/>
                    </a:cubicBezTo>
                    <a:moveTo>
                      <a:pt x="171" y="2"/>
                    </a:moveTo>
                    <a:cubicBezTo>
                      <a:pt x="171" y="2"/>
                      <a:pt x="172" y="2"/>
                      <a:pt x="172" y="2"/>
                    </a:cubicBezTo>
                    <a:cubicBezTo>
                      <a:pt x="172" y="2"/>
                      <a:pt x="171" y="2"/>
                      <a:pt x="171" y="2"/>
                    </a:cubicBezTo>
                    <a:moveTo>
                      <a:pt x="389" y="2"/>
                    </a:moveTo>
                    <a:cubicBezTo>
                      <a:pt x="389" y="2"/>
                      <a:pt x="389" y="2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moveTo>
                      <a:pt x="38" y="2"/>
                    </a:moveTo>
                    <a:cubicBezTo>
                      <a:pt x="34" y="2"/>
                      <a:pt x="30" y="2"/>
                      <a:pt x="26" y="3"/>
                    </a:cubicBezTo>
                    <a:cubicBezTo>
                      <a:pt x="24" y="4"/>
                      <a:pt x="22" y="4"/>
                      <a:pt x="20" y="4"/>
                    </a:cubicBezTo>
                    <a:cubicBezTo>
                      <a:pt x="22" y="4"/>
                      <a:pt x="24" y="4"/>
                      <a:pt x="26" y="3"/>
                    </a:cubicBezTo>
                    <a:cubicBezTo>
                      <a:pt x="30" y="2"/>
                      <a:pt x="34" y="2"/>
                      <a:pt x="38" y="2"/>
                    </a:cubicBezTo>
                    <a:moveTo>
                      <a:pt x="38" y="2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8" y="2"/>
                      <a:pt x="38" y="2"/>
                    </a:cubicBezTo>
                    <a:moveTo>
                      <a:pt x="385" y="2"/>
                    </a:moveTo>
                    <a:cubicBezTo>
                      <a:pt x="385" y="2"/>
                      <a:pt x="386" y="2"/>
                      <a:pt x="386" y="2"/>
                    </a:cubicBezTo>
                    <a:cubicBezTo>
                      <a:pt x="387" y="2"/>
                      <a:pt x="387" y="2"/>
                      <a:pt x="388" y="2"/>
                    </a:cubicBezTo>
                    <a:cubicBezTo>
                      <a:pt x="387" y="2"/>
                      <a:pt x="387" y="2"/>
                      <a:pt x="386" y="2"/>
                    </a:cubicBezTo>
                    <a:cubicBezTo>
                      <a:pt x="386" y="2"/>
                      <a:pt x="385" y="2"/>
                      <a:pt x="385" y="2"/>
                    </a:cubicBezTo>
                    <a:moveTo>
                      <a:pt x="384" y="2"/>
                    </a:moveTo>
                    <a:cubicBezTo>
                      <a:pt x="384" y="2"/>
                      <a:pt x="384" y="2"/>
                      <a:pt x="384" y="2"/>
                    </a:cubicBezTo>
                    <a:cubicBezTo>
                      <a:pt x="384" y="2"/>
                      <a:pt x="384" y="2"/>
                      <a:pt x="384" y="2"/>
                    </a:cubicBezTo>
                    <a:cubicBezTo>
                      <a:pt x="384" y="2"/>
                      <a:pt x="384" y="2"/>
                      <a:pt x="384" y="2"/>
                    </a:cubicBezTo>
                    <a:moveTo>
                      <a:pt x="427" y="2"/>
                    </a:moveTo>
                    <a:cubicBezTo>
                      <a:pt x="427" y="2"/>
                      <a:pt x="428" y="2"/>
                      <a:pt x="428" y="2"/>
                    </a:cubicBezTo>
                    <a:cubicBezTo>
                      <a:pt x="428" y="2"/>
                      <a:pt x="428" y="2"/>
                      <a:pt x="428" y="2"/>
                    </a:cubicBezTo>
                    <a:cubicBezTo>
                      <a:pt x="428" y="2"/>
                      <a:pt x="427" y="2"/>
                      <a:pt x="427" y="2"/>
                    </a:cubicBezTo>
                    <a:moveTo>
                      <a:pt x="179" y="2"/>
                    </a:moveTo>
                    <a:cubicBezTo>
                      <a:pt x="178" y="2"/>
                      <a:pt x="176" y="2"/>
                      <a:pt x="174" y="2"/>
                    </a:cubicBezTo>
                    <a:cubicBezTo>
                      <a:pt x="176" y="2"/>
                      <a:pt x="178" y="2"/>
                      <a:pt x="179" y="2"/>
                    </a:cubicBezTo>
                    <a:moveTo>
                      <a:pt x="397" y="2"/>
                    </a:moveTo>
                    <a:cubicBezTo>
                      <a:pt x="395" y="2"/>
                      <a:pt x="392" y="2"/>
                      <a:pt x="390" y="2"/>
                    </a:cubicBezTo>
                    <a:cubicBezTo>
                      <a:pt x="392" y="2"/>
                      <a:pt x="395" y="2"/>
                      <a:pt x="397" y="2"/>
                    </a:cubicBezTo>
                    <a:moveTo>
                      <a:pt x="8" y="1"/>
                    </a:moveTo>
                    <a:cubicBezTo>
                      <a:pt x="9" y="2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2"/>
                      <a:pt x="8" y="1"/>
                    </a:cubicBezTo>
                    <a:moveTo>
                      <a:pt x="83" y="1"/>
                    </a:moveTo>
                    <a:cubicBezTo>
                      <a:pt x="81" y="1"/>
                      <a:pt x="79" y="2"/>
                      <a:pt x="77" y="2"/>
                    </a:cubicBezTo>
                    <a:cubicBezTo>
                      <a:pt x="79" y="2"/>
                      <a:pt x="81" y="1"/>
                      <a:pt x="83" y="1"/>
                    </a:cubicBezTo>
                    <a:moveTo>
                      <a:pt x="423" y="1"/>
                    </a:moveTo>
                    <a:cubicBezTo>
                      <a:pt x="424" y="1"/>
                      <a:pt x="425" y="1"/>
                      <a:pt x="427" y="2"/>
                    </a:cubicBezTo>
                    <a:cubicBezTo>
                      <a:pt x="427" y="2"/>
                      <a:pt x="427" y="2"/>
                      <a:pt x="427" y="2"/>
                    </a:cubicBezTo>
                    <a:cubicBezTo>
                      <a:pt x="427" y="2"/>
                      <a:pt x="427" y="2"/>
                      <a:pt x="427" y="2"/>
                    </a:cubicBezTo>
                    <a:cubicBezTo>
                      <a:pt x="425" y="1"/>
                      <a:pt x="424" y="1"/>
                      <a:pt x="423" y="1"/>
                    </a:cubicBezTo>
                    <a:moveTo>
                      <a:pt x="431" y="1"/>
                    </a:moveTo>
                    <a:cubicBezTo>
                      <a:pt x="430" y="1"/>
                      <a:pt x="429" y="2"/>
                      <a:pt x="428" y="2"/>
                    </a:cubicBezTo>
                    <a:cubicBezTo>
                      <a:pt x="429" y="2"/>
                      <a:pt x="430" y="1"/>
                      <a:pt x="431" y="1"/>
                    </a:cubicBezTo>
                    <a:moveTo>
                      <a:pt x="97" y="1"/>
                    </a:moveTo>
                    <a:cubicBezTo>
                      <a:pt x="97" y="1"/>
                      <a:pt x="98" y="1"/>
                      <a:pt x="98" y="1"/>
                    </a:cubicBezTo>
                    <a:cubicBezTo>
                      <a:pt x="106" y="1"/>
                      <a:pt x="114" y="1"/>
                      <a:pt x="122" y="2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114" y="1"/>
                      <a:pt x="106" y="1"/>
                      <a:pt x="98" y="1"/>
                    </a:cubicBezTo>
                    <a:cubicBezTo>
                      <a:pt x="98" y="1"/>
                      <a:pt x="97" y="1"/>
                      <a:pt x="97" y="1"/>
                    </a:cubicBezTo>
                    <a:moveTo>
                      <a:pt x="93" y="1"/>
                    </a:moveTo>
                    <a:cubicBezTo>
                      <a:pt x="90" y="1"/>
                      <a:pt x="88" y="1"/>
                      <a:pt x="85" y="1"/>
                    </a:cubicBezTo>
                    <a:cubicBezTo>
                      <a:pt x="88" y="1"/>
                      <a:pt x="90" y="1"/>
                      <a:pt x="93" y="1"/>
                    </a:cubicBezTo>
                    <a:moveTo>
                      <a:pt x="94" y="1"/>
                    </a:move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moveTo>
                      <a:pt x="529" y="1"/>
                    </a:moveTo>
                    <a:cubicBezTo>
                      <a:pt x="529" y="1"/>
                      <a:pt x="529" y="1"/>
                      <a:pt x="529" y="1"/>
                    </a:cubicBezTo>
                    <a:cubicBezTo>
                      <a:pt x="529" y="1"/>
                      <a:pt x="529" y="1"/>
                      <a:pt x="530" y="1"/>
                    </a:cubicBezTo>
                    <a:cubicBezTo>
                      <a:pt x="529" y="1"/>
                      <a:pt x="529" y="1"/>
                      <a:pt x="529" y="1"/>
                    </a:cubicBezTo>
                    <a:moveTo>
                      <a:pt x="405" y="1"/>
                    </a:moveTo>
                    <a:cubicBezTo>
                      <a:pt x="405" y="1"/>
                      <a:pt x="405" y="1"/>
                      <a:pt x="405" y="1"/>
                    </a:cubicBezTo>
                    <a:cubicBezTo>
                      <a:pt x="403" y="1"/>
                      <a:pt x="402" y="1"/>
                      <a:pt x="401" y="1"/>
                    </a:cubicBezTo>
                    <a:cubicBezTo>
                      <a:pt x="402" y="1"/>
                      <a:pt x="403" y="1"/>
                      <a:pt x="405" y="1"/>
                    </a:cubicBezTo>
                    <a:cubicBezTo>
                      <a:pt x="405" y="1"/>
                      <a:pt x="405" y="1"/>
                      <a:pt x="405" y="1"/>
                    </a:cubicBezTo>
                    <a:moveTo>
                      <a:pt x="354" y="1"/>
                    </a:moveTo>
                    <a:cubicBezTo>
                      <a:pt x="358" y="2"/>
                      <a:pt x="363" y="2"/>
                      <a:pt x="367" y="2"/>
                    </a:cubicBezTo>
                    <a:cubicBezTo>
                      <a:pt x="367" y="2"/>
                      <a:pt x="367" y="2"/>
                      <a:pt x="367" y="2"/>
                    </a:cubicBezTo>
                    <a:cubicBezTo>
                      <a:pt x="363" y="2"/>
                      <a:pt x="358" y="2"/>
                      <a:pt x="354" y="1"/>
                    </a:cubicBezTo>
                    <a:moveTo>
                      <a:pt x="410" y="1"/>
                    </a:moveTo>
                    <a:cubicBezTo>
                      <a:pt x="409" y="1"/>
                      <a:pt x="407" y="1"/>
                      <a:pt x="405" y="1"/>
                    </a:cubicBezTo>
                    <a:cubicBezTo>
                      <a:pt x="407" y="1"/>
                      <a:pt x="409" y="1"/>
                      <a:pt x="410" y="1"/>
                    </a:cubicBezTo>
                    <a:moveTo>
                      <a:pt x="411" y="1"/>
                    </a:moveTo>
                    <a:cubicBezTo>
                      <a:pt x="411" y="1"/>
                      <a:pt x="411" y="1"/>
                      <a:pt x="411" y="1"/>
                    </a:cubicBezTo>
                    <a:cubicBezTo>
                      <a:pt x="411" y="1"/>
                      <a:pt x="411" y="1"/>
                      <a:pt x="411" y="1"/>
                    </a:cubicBezTo>
                    <a:cubicBezTo>
                      <a:pt x="411" y="1"/>
                      <a:pt x="411" y="1"/>
                      <a:pt x="411" y="1"/>
                    </a:cubicBezTo>
                    <a:moveTo>
                      <a:pt x="277" y="1"/>
                    </a:moveTo>
                    <a:cubicBezTo>
                      <a:pt x="269" y="2"/>
                      <a:pt x="260" y="1"/>
                      <a:pt x="251" y="2"/>
                    </a:cubicBezTo>
                    <a:cubicBezTo>
                      <a:pt x="251" y="2"/>
                      <a:pt x="251" y="2"/>
                      <a:pt x="251" y="2"/>
                    </a:cubicBezTo>
                    <a:cubicBezTo>
                      <a:pt x="251" y="2"/>
                      <a:pt x="251" y="2"/>
                      <a:pt x="251" y="2"/>
                    </a:cubicBezTo>
                    <a:cubicBezTo>
                      <a:pt x="260" y="1"/>
                      <a:pt x="269" y="2"/>
                      <a:pt x="277" y="1"/>
                    </a:cubicBezTo>
                    <a:cubicBezTo>
                      <a:pt x="302" y="1"/>
                      <a:pt x="328" y="1"/>
                      <a:pt x="353" y="1"/>
                    </a:cubicBezTo>
                    <a:cubicBezTo>
                      <a:pt x="353" y="1"/>
                      <a:pt x="353" y="1"/>
                      <a:pt x="354" y="1"/>
                    </a:cubicBezTo>
                    <a:cubicBezTo>
                      <a:pt x="353" y="1"/>
                      <a:pt x="353" y="1"/>
                      <a:pt x="353" y="1"/>
                    </a:cubicBezTo>
                    <a:cubicBezTo>
                      <a:pt x="328" y="1"/>
                      <a:pt x="302" y="1"/>
                      <a:pt x="277" y="1"/>
                    </a:cubicBezTo>
                    <a:moveTo>
                      <a:pt x="187" y="0"/>
                    </a:moveTo>
                    <a:cubicBezTo>
                      <a:pt x="186" y="1"/>
                      <a:pt x="186" y="1"/>
                      <a:pt x="185" y="1"/>
                    </a:cubicBezTo>
                    <a:cubicBezTo>
                      <a:pt x="183" y="1"/>
                      <a:pt x="182" y="1"/>
                      <a:pt x="180" y="1"/>
                    </a:cubicBezTo>
                    <a:cubicBezTo>
                      <a:pt x="182" y="1"/>
                      <a:pt x="183" y="1"/>
                      <a:pt x="185" y="1"/>
                    </a:cubicBezTo>
                    <a:cubicBezTo>
                      <a:pt x="186" y="1"/>
                      <a:pt x="186" y="1"/>
                      <a:pt x="187" y="0"/>
                    </a:cubicBezTo>
                    <a:cubicBezTo>
                      <a:pt x="207" y="1"/>
                      <a:pt x="226" y="1"/>
                      <a:pt x="245" y="1"/>
                    </a:cubicBezTo>
                    <a:cubicBezTo>
                      <a:pt x="246" y="1"/>
                      <a:pt x="246" y="1"/>
                      <a:pt x="247" y="1"/>
                    </a:cubicBezTo>
                    <a:cubicBezTo>
                      <a:pt x="247" y="1"/>
                      <a:pt x="248" y="1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6" y="1"/>
                      <a:pt x="246" y="1"/>
                      <a:pt x="245" y="1"/>
                    </a:cubicBezTo>
                    <a:cubicBezTo>
                      <a:pt x="226" y="1"/>
                      <a:pt x="207" y="1"/>
                      <a:pt x="187" y="0"/>
                    </a:cubicBezTo>
                    <a:moveTo>
                      <a:pt x="162" y="0"/>
                    </a:moveTo>
                    <a:cubicBezTo>
                      <a:pt x="156" y="2"/>
                      <a:pt x="149" y="2"/>
                      <a:pt x="142" y="2"/>
                    </a:cubicBezTo>
                    <a:cubicBezTo>
                      <a:pt x="149" y="2"/>
                      <a:pt x="156" y="2"/>
                      <a:pt x="162" y="0"/>
                    </a:cubicBezTo>
                    <a:cubicBezTo>
                      <a:pt x="164" y="1"/>
                      <a:pt x="167" y="1"/>
                      <a:pt x="170" y="2"/>
                    </a:cubicBezTo>
                    <a:cubicBezTo>
                      <a:pt x="170" y="2"/>
                      <a:pt x="170" y="2"/>
                      <a:pt x="170" y="2"/>
                    </a:cubicBezTo>
                    <a:cubicBezTo>
                      <a:pt x="170" y="2"/>
                      <a:pt x="170" y="2"/>
                      <a:pt x="170" y="2"/>
                    </a:cubicBezTo>
                    <a:cubicBezTo>
                      <a:pt x="167" y="1"/>
                      <a:pt x="164" y="1"/>
                      <a:pt x="162" y="0"/>
                    </a:cubicBezTo>
                    <a:moveTo>
                      <a:pt x="461" y="0"/>
                    </a:moveTo>
                    <a:cubicBezTo>
                      <a:pt x="452" y="0"/>
                      <a:pt x="444" y="1"/>
                      <a:pt x="435" y="1"/>
                    </a:cubicBezTo>
                    <a:cubicBezTo>
                      <a:pt x="435" y="1"/>
                      <a:pt x="435" y="1"/>
                      <a:pt x="435" y="1"/>
                    </a:cubicBezTo>
                    <a:cubicBezTo>
                      <a:pt x="435" y="1"/>
                      <a:pt x="435" y="1"/>
                      <a:pt x="435" y="1"/>
                    </a:cubicBezTo>
                    <a:cubicBezTo>
                      <a:pt x="444" y="1"/>
                      <a:pt x="452" y="0"/>
                      <a:pt x="461" y="0"/>
                    </a:cubicBezTo>
                    <a:cubicBezTo>
                      <a:pt x="463" y="1"/>
                      <a:pt x="465" y="1"/>
                      <a:pt x="467" y="1"/>
                    </a:cubicBezTo>
                    <a:cubicBezTo>
                      <a:pt x="465" y="1"/>
                      <a:pt x="463" y="1"/>
                      <a:pt x="461" y="0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49"/>
              <p:cNvSpPr/>
              <p:nvPr/>
            </p:nvSpPr>
            <p:spPr>
              <a:xfrm>
                <a:off x="3687" y="2455"/>
                <a:ext cx="1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02" extrusionOk="0">
                    <a:moveTo>
                      <a:pt x="23" y="89"/>
                    </a:move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87"/>
                      <a:pt x="25" y="85"/>
                      <a:pt x="26" y="83"/>
                    </a:cubicBezTo>
                    <a:cubicBezTo>
                      <a:pt x="26" y="83"/>
                      <a:pt x="27" y="83"/>
                      <a:pt x="27" y="83"/>
                    </a:cubicBezTo>
                    <a:cubicBezTo>
                      <a:pt x="27" y="83"/>
                      <a:pt x="28" y="83"/>
                      <a:pt x="27" y="84"/>
                    </a:cubicBezTo>
                    <a:cubicBezTo>
                      <a:pt x="27" y="86"/>
                      <a:pt x="25" y="87"/>
                      <a:pt x="24" y="89"/>
                    </a:cubicBezTo>
                    <a:cubicBezTo>
                      <a:pt x="24" y="89"/>
                      <a:pt x="24" y="89"/>
                      <a:pt x="23" y="89"/>
                    </a:cubicBezTo>
                    <a:moveTo>
                      <a:pt x="125" y="89"/>
                    </a:moveTo>
                    <a:cubicBezTo>
                      <a:pt x="125" y="89"/>
                      <a:pt x="125" y="89"/>
                      <a:pt x="125" y="89"/>
                    </a:cubicBezTo>
                    <a:cubicBezTo>
                      <a:pt x="126" y="87"/>
                      <a:pt x="127" y="85"/>
                      <a:pt x="128" y="83"/>
                    </a:cubicBezTo>
                    <a:cubicBezTo>
                      <a:pt x="128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4"/>
                    </a:cubicBezTo>
                    <a:cubicBezTo>
                      <a:pt x="129" y="86"/>
                      <a:pt x="127" y="87"/>
                      <a:pt x="127" y="89"/>
                    </a:cubicBezTo>
                    <a:cubicBezTo>
                      <a:pt x="126" y="89"/>
                      <a:pt x="126" y="89"/>
                      <a:pt x="125" y="89"/>
                    </a:cubicBezTo>
                    <a:moveTo>
                      <a:pt x="228" y="89"/>
                    </a:moveTo>
                    <a:cubicBezTo>
                      <a:pt x="228" y="89"/>
                      <a:pt x="228" y="89"/>
                      <a:pt x="228" y="89"/>
                    </a:cubicBezTo>
                    <a:cubicBezTo>
                      <a:pt x="228" y="87"/>
                      <a:pt x="230" y="85"/>
                      <a:pt x="231" y="83"/>
                    </a:cubicBezTo>
                    <a:cubicBezTo>
                      <a:pt x="231" y="83"/>
                      <a:pt x="232" y="83"/>
                      <a:pt x="232" y="83"/>
                    </a:cubicBezTo>
                    <a:cubicBezTo>
                      <a:pt x="232" y="83"/>
                      <a:pt x="233" y="83"/>
                      <a:pt x="232" y="84"/>
                    </a:cubicBezTo>
                    <a:cubicBezTo>
                      <a:pt x="232" y="86"/>
                      <a:pt x="230" y="87"/>
                      <a:pt x="229" y="89"/>
                    </a:cubicBezTo>
                    <a:cubicBezTo>
                      <a:pt x="229" y="89"/>
                      <a:pt x="229" y="89"/>
                      <a:pt x="228" y="89"/>
                    </a:cubicBezTo>
                    <a:moveTo>
                      <a:pt x="330" y="89"/>
                    </a:moveTo>
                    <a:cubicBezTo>
                      <a:pt x="330" y="89"/>
                      <a:pt x="330" y="89"/>
                      <a:pt x="330" y="89"/>
                    </a:cubicBezTo>
                    <a:cubicBezTo>
                      <a:pt x="331" y="87"/>
                      <a:pt x="332" y="85"/>
                      <a:pt x="333" y="83"/>
                    </a:cubicBezTo>
                    <a:cubicBezTo>
                      <a:pt x="333" y="83"/>
                      <a:pt x="334" y="83"/>
                      <a:pt x="334" y="83"/>
                    </a:cubicBezTo>
                    <a:cubicBezTo>
                      <a:pt x="334" y="83"/>
                      <a:pt x="335" y="83"/>
                      <a:pt x="335" y="84"/>
                    </a:cubicBezTo>
                    <a:cubicBezTo>
                      <a:pt x="334" y="86"/>
                      <a:pt x="332" y="87"/>
                      <a:pt x="331" y="89"/>
                    </a:cubicBezTo>
                    <a:cubicBezTo>
                      <a:pt x="331" y="89"/>
                      <a:pt x="331" y="89"/>
                      <a:pt x="330" y="89"/>
                    </a:cubicBezTo>
                    <a:moveTo>
                      <a:pt x="421" y="89"/>
                    </a:moveTo>
                    <a:cubicBezTo>
                      <a:pt x="420" y="89"/>
                      <a:pt x="420" y="89"/>
                      <a:pt x="420" y="89"/>
                    </a:cubicBezTo>
                    <a:cubicBezTo>
                      <a:pt x="421" y="87"/>
                      <a:pt x="422" y="85"/>
                      <a:pt x="423" y="83"/>
                    </a:cubicBezTo>
                    <a:cubicBezTo>
                      <a:pt x="423" y="83"/>
                      <a:pt x="424" y="83"/>
                      <a:pt x="424" y="83"/>
                    </a:cubicBezTo>
                    <a:cubicBezTo>
                      <a:pt x="425" y="83"/>
                      <a:pt x="425" y="83"/>
                      <a:pt x="425" y="84"/>
                    </a:cubicBezTo>
                    <a:cubicBezTo>
                      <a:pt x="424" y="86"/>
                      <a:pt x="422" y="87"/>
                      <a:pt x="422" y="89"/>
                    </a:cubicBezTo>
                    <a:cubicBezTo>
                      <a:pt x="421" y="89"/>
                      <a:pt x="421" y="89"/>
                      <a:pt x="421" y="89"/>
                    </a:cubicBezTo>
                    <a:moveTo>
                      <a:pt x="541" y="89"/>
                    </a:moveTo>
                    <a:cubicBezTo>
                      <a:pt x="541" y="89"/>
                      <a:pt x="541" y="89"/>
                      <a:pt x="541" y="89"/>
                    </a:cubicBezTo>
                    <a:cubicBezTo>
                      <a:pt x="542" y="87"/>
                      <a:pt x="543" y="85"/>
                      <a:pt x="544" y="83"/>
                    </a:cubicBezTo>
                    <a:cubicBezTo>
                      <a:pt x="544" y="83"/>
                      <a:pt x="545" y="83"/>
                      <a:pt x="545" y="83"/>
                    </a:cubicBezTo>
                    <a:cubicBezTo>
                      <a:pt x="546" y="83"/>
                      <a:pt x="546" y="83"/>
                      <a:pt x="546" y="84"/>
                    </a:cubicBezTo>
                    <a:cubicBezTo>
                      <a:pt x="545" y="86"/>
                      <a:pt x="543" y="87"/>
                      <a:pt x="543" y="89"/>
                    </a:cubicBezTo>
                    <a:cubicBezTo>
                      <a:pt x="542" y="89"/>
                      <a:pt x="542" y="89"/>
                      <a:pt x="541" y="89"/>
                    </a:cubicBezTo>
                    <a:moveTo>
                      <a:pt x="20" y="89"/>
                    </a:moveTo>
                    <a:cubicBezTo>
                      <a:pt x="19" y="89"/>
                      <a:pt x="19" y="89"/>
                      <a:pt x="19" y="88"/>
                    </a:cubicBezTo>
                    <a:cubicBezTo>
                      <a:pt x="21" y="86"/>
                      <a:pt x="21" y="83"/>
                      <a:pt x="24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5" y="82"/>
                      <a:pt x="25" y="82"/>
                    </a:cubicBezTo>
                    <a:cubicBezTo>
                      <a:pt x="23" y="84"/>
                      <a:pt x="22" y="87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moveTo>
                      <a:pt x="122" y="89"/>
                    </a:moveTo>
                    <a:cubicBezTo>
                      <a:pt x="122" y="89"/>
                      <a:pt x="121" y="89"/>
                      <a:pt x="122" y="88"/>
                    </a:cubicBezTo>
                    <a:cubicBezTo>
                      <a:pt x="124" y="86"/>
                      <a:pt x="124" y="83"/>
                      <a:pt x="126" y="81"/>
                    </a:cubicBezTo>
                    <a:cubicBezTo>
                      <a:pt x="126" y="81"/>
                      <a:pt x="127" y="81"/>
                      <a:pt x="127" y="81"/>
                    </a:cubicBezTo>
                    <a:cubicBezTo>
                      <a:pt x="127" y="81"/>
                      <a:pt x="128" y="82"/>
                      <a:pt x="127" y="82"/>
                    </a:cubicBezTo>
                    <a:cubicBezTo>
                      <a:pt x="125" y="84"/>
                      <a:pt x="125" y="87"/>
                      <a:pt x="123" y="89"/>
                    </a:cubicBezTo>
                    <a:cubicBezTo>
                      <a:pt x="122" y="89"/>
                      <a:pt x="122" y="89"/>
                      <a:pt x="122" y="89"/>
                    </a:cubicBezTo>
                    <a:moveTo>
                      <a:pt x="225" y="89"/>
                    </a:moveTo>
                    <a:cubicBezTo>
                      <a:pt x="224" y="89"/>
                      <a:pt x="224" y="89"/>
                      <a:pt x="224" y="88"/>
                    </a:cubicBezTo>
                    <a:cubicBezTo>
                      <a:pt x="226" y="86"/>
                      <a:pt x="226" y="83"/>
                      <a:pt x="229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0" y="82"/>
                      <a:pt x="230" y="82"/>
                    </a:cubicBezTo>
                    <a:cubicBezTo>
                      <a:pt x="228" y="84"/>
                      <a:pt x="227" y="87"/>
                      <a:pt x="225" y="89"/>
                    </a:cubicBezTo>
                    <a:cubicBezTo>
                      <a:pt x="225" y="89"/>
                      <a:pt x="225" y="89"/>
                      <a:pt x="225" y="89"/>
                    </a:cubicBezTo>
                    <a:moveTo>
                      <a:pt x="327" y="89"/>
                    </a:moveTo>
                    <a:cubicBezTo>
                      <a:pt x="327" y="89"/>
                      <a:pt x="326" y="89"/>
                      <a:pt x="327" y="88"/>
                    </a:cubicBezTo>
                    <a:cubicBezTo>
                      <a:pt x="329" y="86"/>
                      <a:pt x="329" y="83"/>
                      <a:pt x="331" y="81"/>
                    </a:cubicBezTo>
                    <a:cubicBezTo>
                      <a:pt x="331" y="81"/>
                      <a:pt x="331" y="81"/>
                      <a:pt x="332" y="81"/>
                    </a:cubicBezTo>
                    <a:cubicBezTo>
                      <a:pt x="332" y="81"/>
                      <a:pt x="333" y="82"/>
                      <a:pt x="332" y="82"/>
                    </a:cubicBezTo>
                    <a:cubicBezTo>
                      <a:pt x="330" y="84"/>
                      <a:pt x="330" y="87"/>
                      <a:pt x="328" y="89"/>
                    </a:cubicBezTo>
                    <a:cubicBezTo>
                      <a:pt x="327" y="89"/>
                      <a:pt x="327" y="89"/>
                      <a:pt x="327" y="89"/>
                    </a:cubicBezTo>
                    <a:moveTo>
                      <a:pt x="417" y="89"/>
                    </a:moveTo>
                    <a:cubicBezTo>
                      <a:pt x="417" y="89"/>
                      <a:pt x="416" y="89"/>
                      <a:pt x="417" y="88"/>
                    </a:cubicBezTo>
                    <a:cubicBezTo>
                      <a:pt x="419" y="86"/>
                      <a:pt x="419" y="83"/>
                      <a:pt x="421" y="81"/>
                    </a:cubicBezTo>
                    <a:cubicBezTo>
                      <a:pt x="421" y="81"/>
                      <a:pt x="422" y="81"/>
                      <a:pt x="422" y="81"/>
                    </a:cubicBezTo>
                    <a:cubicBezTo>
                      <a:pt x="422" y="81"/>
                      <a:pt x="423" y="82"/>
                      <a:pt x="422" y="82"/>
                    </a:cubicBezTo>
                    <a:cubicBezTo>
                      <a:pt x="421" y="84"/>
                      <a:pt x="420" y="87"/>
                      <a:pt x="418" y="89"/>
                    </a:cubicBezTo>
                    <a:cubicBezTo>
                      <a:pt x="418" y="89"/>
                      <a:pt x="417" y="89"/>
                      <a:pt x="417" y="89"/>
                    </a:cubicBezTo>
                    <a:moveTo>
                      <a:pt x="538" y="89"/>
                    </a:moveTo>
                    <a:cubicBezTo>
                      <a:pt x="538" y="89"/>
                      <a:pt x="537" y="89"/>
                      <a:pt x="538" y="88"/>
                    </a:cubicBezTo>
                    <a:cubicBezTo>
                      <a:pt x="540" y="86"/>
                      <a:pt x="540" y="83"/>
                      <a:pt x="542" y="81"/>
                    </a:cubicBezTo>
                    <a:cubicBezTo>
                      <a:pt x="542" y="81"/>
                      <a:pt x="543" y="81"/>
                      <a:pt x="543" y="81"/>
                    </a:cubicBezTo>
                    <a:cubicBezTo>
                      <a:pt x="543" y="81"/>
                      <a:pt x="544" y="82"/>
                      <a:pt x="543" y="82"/>
                    </a:cubicBezTo>
                    <a:cubicBezTo>
                      <a:pt x="541" y="84"/>
                      <a:pt x="541" y="87"/>
                      <a:pt x="539" y="89"/>
                    </a:cubicBezTo>
                    <a:cubicBezTo>
                      <a:pt x="539" y="89"/>
                      <a:pt x="538" y="89"/>
                      <a:pt x="538" y="89"/>
                    </a:cubicBezTo>
                    <a:moveTo>
                      <a:pt x="501" y="84"/>
                    </a:moveTo>
                    <a:cubicBezTo>
                      <a:pt x="500" y="84"/>
                      <a:pt x="500" y="84"/>
                      <a:pt x="500" y="83"/>
                    </a:cubicBezTo>
                    <a:cubicBezTo>
                      <a:pt x="500" y="82"/>
                      <a:pt x="502" y="81"/>
                      <a:pt x="502" y="79"/>
                    </a:cubicBezTo>
                    <a:cubicBezTo>
                      <a:pt x="502" y="79"/>
                      <a:pt x="503" y="79"/>
                      <a:pt x="503" y="79"/>
                    </a:cubicBezTo>
                    <a:cubicBezTo>
                      <a:pt x="504" y="79"/>
                      <a:pt x="504" y="79"/>
                      <a:pt x="504" y="80"/>
                    </a:cubicBezTo>
                    <a:cubicBezTo>
                      <a:pt x="503" y="81"/>
                      <a:pt x="502" y="82"/>
                      <a:pt x="501" y="83"/>
                    </a:cubicBezTo>
                    <a:cubicBezTo>
                      <a:pt x="501" y="84"/>
                      <a:pt x="501" y="84"/>
                      <a:pt x="501" y="84"/>
                    </a:cubicBezTo>
                    <a:moveTo>
                      <a:pt x="66" y="81"/>
                    </a:moveTo>
                    <a:cubicBezTo>
                      <a:pt x="66" y="81"/>
                      <a:pt x="66" y="80"/>
                      <a:pt x="66" y="80"/>
                    </a:cubicBezTo>
                    <a:cubicBezTo>
                      <a:pt x="66" y="79"/>
                      <a:pt x="67" y="77"/>
                      <a:pt x="68" y="76"/>
                    </a:cubicBezTo>
                    <a:cubicBezTo>
                      <a:pt x="68" y="76"/>
                      <a:pt x="68" y="76"/>
                      <a:pt x="69" y="76"/>
                    </a:cubicBezTo>
                    <a:cubicBezTo>
                      <a:pt x="69" y="76"/>
                      <a:pt x="70" y="76"/>
                      <a:pt x="69" y="77"/>
                    </a:cubicBezTo>
                    <a:cubicBezTo>
                      <a:pt x="69" y="78"/>
                      <a:pt x="68" y="79"/>
                      <a:pt x="67" y="80"/>
                    </a:cubicBezTo>
                    <a:cubicBezTo>
                      <a:pt x="67" y="81"/>
                      <a:pt x="67" y="81"/>
                      <a:pt x="66" y="81"/>
                    </a:cubicBezTo>
                    <a:moveTo>
                      <a:pt x="169" y="81"/>
                    </a:moveTo>
                    <a:cubicBezTo>
                      <a:pt x="168" y="81"/>
                      <a:pt x="168" y="80"/>
                      <a:pt x="168" y="80"/>
                    </a:cubicBezTo>
                    <a:cubicBezTo>
                      <a:pt x="168" y="79"/>
                      <a:pt x="169" y="77"/>
                      <a:pt x="170" y="76"/>
                    </a:cubicBezTo>
                    <a:cubicBezTo>
                      <a:pt x="170" y="76"/>
                      <a:pt x="171" y="76"/>
                      <a:pt x="171" y="76"/>
                    </a:cubicBezTo>
                    <a:cubicBezTo>
                      <a:pt x="171" y="76"/>
                      <a:pt x="172" y="76"/>
                      <a:pt x="172" y="77"/>
                    </a:cubicBezTo>
                    <a:cubicBezTo>
                      <a:pt x="171" y="78"/>
                      <a:pt x="170" y="79"/>
                      <a:pt x="169" y="80"/>
                    </a:cubicBezTo>
                    <a:cubicBezTo>
                      <a:pt x="169" y="81"/>
                      <a:pt x="169" y="81"/>
                      <a:pt x="169" y="81"/>
                    </a:cubicBezTo>
                    <a:moveTo>
                      <a:pt x="271" y="81"/>
                    </a:moveTo>
                    <a:cubicBezTo>
                      <a:pt x="271" y="81"/>
                      <a:pt x="271" y="80"/>
                      <a:pt x="271" y="80"/>
                    </a:cubicBezTo>
                    <a:cubicBezTo>
                      <a:pt x="271" y="79"/>
                      <a:pt x="272" y="77"/>
                      <a:pt x="273" y="76"/>
                    </a:cubicBezTo>
                    <a:cubicBezTo>
                      <a:pt x="273" y="76"/>
                      <a:pt x="273" y="76"/>
                      <a:pt x="274" y="76"/>
                    </a:cubicBezTo>
                    <a:cubicBezTo>
                      <a:pt x="274" y="76"/>
                      <a:pt x="274" y="76"/>
                      <a:pt x="274" y="77"/>
                    </a:cubicBezTo>
                    <a:cubicBezTo>
                      <a:pt x="274" y="78"/>
                      <a:pt x="273" y="79"/>
                      <a:pt x="272" y="80"/>
                    </a:cubicBezTo>
                    <a:cubicBezTo>
                      <a:pt x="272" y="81"/>
                      <a:pt x="272" y="81"/>
                      <a:pt x="271" y="81"/>
                    </a:cubicBezTo>
                    <a:moveTo>
                      <a:pt x="374" y="81"/>
                    </a:moveTo>
                    <a:cubicBezTo>
                      <a:pt x="373" y="81"/>
                      <a:pt x="373" y="80"/>
                      <a:pt x="373" y="80"/>
                    </a:cubicBezTo>
                    <a:cubicBezTo>
                      <a:pt x="373" y="79"/>
                      <a:pt x="374" y="77"/>
                      <a:pt x="375" y="76"/>
                    </a:cubicBezTo>
                    <a:cubicBezTo>
                      <a:pt x="375" y="76"/>
                      <a:pt x="376" y="76"/>
                      <a:pt x="376" y="76"/>
                    </a:cubicBezTo>
                    <a:cubicBezTo>
                      <a:pt x="376" y="76"/>
                      <a:pt x="377" y="76"/>
                      <a:pt x="376" y="77"/>
                    </a:cubicBezTo>
                    <a:cubicBezTo>
                      <a:pt x="376" y="78"/>
                      <a:pt x="375" y="79"/>
                      <a:pt x="374" y="80"/>
                    </a:cubicBezTo>
                    <a:cubicBezTo>
                      <a:pt x="374" y="81"/>
                      <a:pt x="374" y="81"/>
                      <a:pt x="374" y="81"/>
                    </a:cubicBezTo>
                    <a:moveTo>
                      <a:pt x="464" y="81"/>
                    </a:moveTo>
                    <a:cubicBezTo>
                      <a:pt x="463" y="81"/>
                      <a:pt x="463" y="80"/>
                      <a:pt x="463" y="80"/>
                    </a:cubicBezTo>
                    <a:cubicBezTo>
                      <a:pt x="463" y="79"/>
                      <a:pt x="465" y="77"/>
                      <a:pt x="465" y="76"/>
                    </a:cubicBezTo>
                    <a:cubicBezTo>
                      <a:pt x="465" y="76"/>
                      <a:pt x="466" y="76"/>
                      <a:pt x="466" y="76"/>
                    </a:cubicBezTo>
                    <a:cubicBezTo>
                      <a:pt x="467" y="76"/>
                      <a:pt x="467" y="76"/>
                      <a:pt x="467" y="77"/>
                    </a:cubicBezTo>
                    <a:cubicBezTo>
                      <a:pt x="466" y="78"/>
                      <a:pt x="465" y="79"/>
                      <a:pt x="465" y="80"/>
                    </a:cubicBezTo>
                    <a:cubicBezTo>
                      <a:pt x="464" y="81"/>
                      <a:pt x="464" y="81"/>
                      <a:pt x="464" y="81"/>
                    </a:cubicBezTo>
                    <a:moveTo>
                      <a:pt x="65" y="79"/>
                    </a:move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7"/>
                      <a:pt x="65" y="76"/>
                      <a:pt x="66" y="74"/>
                    </a:cubicBezTo>
                    <a:cubicBezTo>
                      <a:pt x="66" y="74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6"/>
                      <a:pt x="66" y="77"/>
                      <a:pt x="66" y="79"/>
                    </a:cubicBezTo>
                    <a:cubicBezTo>
                      <a:pt x="65" y="79"/>
                      <a:pt x="65" y="79"/>
                      <a:pt x="65" y="79"/>
                    </a:cubicBezTo>
                    <a:moveTo>
                      <a:pt x="167" y="79"/>
                    </a:moveTo>
                    <a:cubicBezTo>
                      <a:pt x="167" y="79"/>
                      <a:pt x="166" y="79"/>
                      <a:pt x="166" y="79"/>
                    </a:cubicBezTo>
                    <a:cubicBezTo>
                      <a:pt x="166" y="77"/>
                      <a:pt x="167" y="76"/>
                      <a:pt x="168" y="74"/>
                    </a:cubicBezTo>
                    <a:cubicBezTo>
                      <a:pt x="168" y="74"/>
                      <a:pt x="169" y="74"/>
                      <a:pt x="169" y="74"/>
                    </a:cubicBezTo>
                    <a:cubicBezTo>
                      <a:pt x="169" y="74"/>
                      <a:pt x="169" y="74"/>
                      <a:pt x="170" y="74"/>
                    </a:cubicBezTo>
                    <a:cubicBezTo>
                      <a:pt x="170" y="75"/>
                      <a:pt x="170" y="75"/>
                      <a:pt x="170" y="75"/>
                    </a:cubicBezTo>
                    <a:cubicBezTo>
                      <a:pt x="169" y="76"/>
                      <a:pt x="169" y="77"/>
                      <a:pt x="168" y="79"/>
                    </a:cubicBezTo>
                    <a:cubicBezTo>
                      <a:pt x="168" y="79"/>
                      <a:pt x="167" y="79"/>
                      <a:pt x="167" y="79"/>
                    </a:cubicBezTo>
                    <a:moveTo>
                      <a:pt x="270" y="79"/>
                    </a:moveTo>
                    <a:cubicBezTo>
                      <a:pt x="269" y="79"/>
                      <a:pt x="269" y="79"/>
                      <a:pt x="269" y="79"/>
                    </a:cubicBezTo>
                    <a:cubicBezTo>
                      <a:pt x="269" y="77"/>
                      <a:pt x="270" y="76"/>
                      <a:pt x="271" y="74"/>
                    </a:cubicBezTo>
                    <a:cubicBezTo>
                      <a:pt x="271" y="74"/>
                      <a:pt x="272" y="74"/>
                      <a:pt x="272" y="74"/>
                    </a:cubicBezTo>
                    <a:cubicBezTo>
                      <a:pt x="272" y="74"/>
                      <a:pt x="272" y="74"/>
                      <a:pt x="272" y="74"/>
                    </a:cubicBezTo>
                    <a:cubicBezTo>
                      <a:pt x="272" y="75"/>
                      <a:pt x="272" y="75"/>
                      <a:pt x="272" y="75"/>
                    </a:cubicBezTo>
                    <a:cubicBezTo>
                      <a:pt x="272" y="76"/>
                      <a:pt x="271" y="77"/>
                      <a:pt x="271" y="79"/>
                    </a:cubicBezTo>
                    <a:cubicBezTo>
                      <a:pt x="270" y="79"/>
                      <a:pt x="270" y="79"/>
                      <a:pt x="270" y="79"/>
                    </a:cubicBezTo>
                    <a:moveTo>
                      <a:pt x="372" y="79"/>
                    </a:moveTo>
                    <a:cubicBezTo>
                      <a:pt x="372" y="79"/>
                      <a:pt x="371" y="79"/>
                      <a:pt x="371" y="79"/>
                    </a:cubicBezTo>
                    <a:cubicBezTo>
                      <a:pt x="371" y="77"/>
                      <a:pt x="372" y="76"/>
                      <a:pt x="373" y="74"/>
                    </a:cubicBezTo>
                    <a:cubicBezTo>
                      <a:pt x="373" y="74"/>
                      <a:pt x="374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5" y="75"/>
                      <a:pt x="375" y="75"/>
                      <a:pt x="375" y="75"/>
                    </a:cubicBezTo>
                    <a:cubicBezTo>
                      <a:pt x="374" y="76"/>
                      <a:pt x="374" y="77"/>
                      <a:pt x="373" y="79"/>
                    </a:cubicBezTo>
                    <a:cubicBezTo>
                      <a:pt x="373" y="79"/>
                      <a:pt x="372" y="79"/>
                      <a:pt x="372" y="79"/>
                    </a:cubicBezTo>
                    <a:moveTo>
                      <a:pt x="462" y="79"/>
                    </a:moveTo>
                    <a:cubicBezTo>
                      <a:pt x="462" y="79"/>
                      <a:pt x="462" y="79"/>
                      <a:pt x="461" y="79"/>
                    </a:cubicBezTo>
                    <a:cubicBezTo>
                      <a:pt x="461" y="77"/>
                      <a:pt x="463" y="76"/>
                      <a:pt x="463" y="74"/>
                    </a:cubicBezTo>
                    <a:cubicBezTo>
                      <a:pt x="464" y="74"/>
                      <a:pt x="464" y="74"/>
                      <a:pt x="464" y="74"/>
                    </a:cubicBezTo>
                    <a:cubicBezTo>
                      <a:pt x="464" y="74"/>
                      <a:pt x="465" y="74"/>
                      <a:pt x="465" y="74"/>
                    </a:cubicBezTo>
                    <a:cubicBezTo>
                      <a:pt x="465" y="75"/>
                      <a:pt x="465" y="75"/>
                      <a:pt x="465" y="75"/>
                    </a:cubicBezTo>
                    <a:cubicBezTo>
                      <a:pt x="464" y="76"/>
                      <a:pt x="464" y="77"/>
                      <a:pt x="463" y="79"/>
                    </a:cubicBezTo>
                    <a:cubicBezTo>
                      <a:pt x="463" y="79"/>
                      <a:pt x="462" y="79"/>
                      <a:pt x="462" y="79"/>
                    </a:cubicBezTo>
                    <a:moveTo>
                      <a:pt x="519" y="63"/>
                    </a:moveTo>
                    <a:cubicBezTo>
                      <a:pt x="519" y="63"/>
                      <a:pt x="519" y="62"/>
                      <a:pt x="519" y="61"/>
                    </a:cubicBezTo>
                    <a:cubicBezTo>
                      <a:pt x="520" y="61"/>
                      <a:pt x="521" y="60"/>
                      <a:pt x="521" y="59"/>
                    </a:cubicBezTo>
                    <a:cubicBezTo>
                      <a:pt x="521" y="59"/>
                      <a:pt x="522" y="59"/>
                      <a:pt x="522" y="59"/>
                    </a:cubicBezTo>
                    <a:cubicBezTo>
                      <a:pt x="522" y="59"/>
                      <a:pt x="523" y="59"/>
                      <a:pt x="522" y="60"/>
                    </a:cubicBezTo>
                    <a:cubicBezTo>
                      <a:pt x="522" y="61"/>
                      <a:pt x="521" y="62"/>
                      <a:pt x="520" y="63"/>
                    </a:cubicBezTo>
                    <a:cubicBezTo>
                      <a:pt x="520" y="63"/>
                      <a:pt x="520" y="63"/>
                      <a:pt x="519" y="63"/>
                    </a:cubicBezTo>
                    <a:moveTo>
                      <a:pt x="517" y="62"/>
                    </a:moveTo>
                    <a:cubicBezTo>
                      <a:pt x="517" y="62"/>
                      <a:pt x="517" y="62"/>
                      <a:pt x="517" y="62"/>
                    </a:cubicBezTo>
                    <a:cubicBezTo>
                      <a:pt x="517" y="61"/>
                      <a:pt x="517" y="61"/>
                      <a:pt x="517" y="61"/>
                    </a:cubicBezTo>
                    <a:cubicBezTo>
                      <a:pt x="518" y="59"/>
                      <a:pt x="519" y="57"/>
                      <a:pt x="521" y="57"/>
                    </a:cubicBezTo>
                    <a:cubicBezTo>
                      <a:pt x="521" y="57"/>
                      <a:pt x="521" y="57"/>
                      <a:pt x="521" y="57"/>
                    </a:cubicBezTo>
                    <a:cubicBezTo>
                      <a:pt x="522" y="57"/>
                      <a:pt x="522" y="57"/>
                      <a:pt x="521" y="58"/>
                    </a:cubicBezTo>
                    <a:cubicBezTo>
                      <a:pt x="521" y="59"/>
                      <a:pt x="519" y="60"/>
                      <a:pt x="518" y="61"/>
                    </a:cubicBezTo>
                    <a:cubicBezTo>
                      <a:pt x="518" y="62"/>
                      <a:pt x="518" y="62"/>
                      <a:pt x="517" y="62"/>
                    </a:cubicBezTo>
                    <a:moveTo>
                      <a:pt x="541" y="32"/>
                    </a:moveTo>
                    <a:cubicBezTo>
                      <a:pt x="540" y="32"/>
                      <a:pt x="540" y="32"/>
                      <a:pt x="541" y="31"/>
                    </a:cubicBezTo>
                    <a:cubicBezTo>
                      <a:pt x="541" y="31"/>
                      <a:pt x="541" y="30"/>
                      <a:pt x="541" y="30"/>
                    </a:cubicBezTo>
                    <a:cubicBezTo>
                      <a:pt x="542" y="29"/>
                      <a:pt x="542" y="29"/>
                      <a:pt x="542" y="29"/>
                    </a:cubicBezTo>
                    <a:cubicBezTo>
                      <a:pt x="542" y="29"/>
                      <a:pt x="543" y="29"/>
                      <a:pt x="543" y="29"/>
                    </a:cubicBezTo>
                    <a:cubicBezTo>
                      <a:pt x="543" y="29"/>
                      <a:pt x="543" y="30"/>
                      <a:pt x="543" y="30"/>
                    </a:cubicBezTo>
                    <a:cubicBezTo>
                      <a:pt x="543" y="31"/>
                      <a:pt x="542" y="31"/>
                      <a:pt x="541" y="32"/>
                    </a:cubicBezTo>
                    <a:cubicBezTo>
                      <a:pt x="541" y="32"/>
                      <a:pt x="541" y="32"/>
                      <a:pt x="541" y="32"/>
                    </a:cubicBezTo>
                    <a:moveTo>
                      <a:pt x="11" y="29"/>
                    </a:moveTo>
                    <a:cubicBezTo>
                      <a:pt x="11" y="29"/>
                      <a:pt x="11" y="29"/>
                      <a:pt x="11" y="28"/>
                    </a:cubicBezTo>
                    <a:cubicBezTo>
                      <a:pt x="12" y="28"/>
                      <a:pt x="12" y="27"/>
                      <a:pt x="12" y="27"/>
                    </a:cubicBezTo>
                    <a:cubicBezTo>
                      <a:pt x="12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2" y="29"/>
                    </a:cubicBezTo>
                    <a:cubicBezTo>
                      <a:pt x="12" y="29"/>
                      <a:pt x="12" y="29"/>
                      <a:pt x="11" y="29"/>
                    </a:cubicBezTo>
                    <a:moveTo>
                      <a:pt x="8" y="29"/>
                    </a:moveTo>
                    <a:cubicBezTo>
                      <a:pt x="7" y="29"/>
                      <a:pt x="7" y="28"/>
                      <a:pt x="8" y="28"/>
                    </a:cubicBezTo>
                    <a:cubicBezTo>
                      <a:pt x="8" y="27"/>
                      <a:pt x="9" y="26"/>
                      <a:pt x="10" y="25"/>
                    </a:cubicBezTo>
                    <a:cubicBezTo>
                      <a:pt x="10" y="25"/>
                      <a:pt x="11" y="24"/>
                      <a:pt x="11" y="24"/>
                    </a:cubicBezTo>
                    <a:cubicBezTo>
                      <a:pt x="11" y="24"/>
                      <a:pt x="12" y="25"/>
                      <a:pt x="11" y="26"/>
                    </a:cubicBezTo>
                    <a:cubicBezTo>
                      <a:pt x="10" y="27"/>
                      <a:pt x="9" y="28"/>
                      <a:pt x="9" y="28"/>
                    </a:cubicBezTo>
                    <a:cubicBezTo>
                      <a:pt x="8" y="29"/>
                      <a:pt x="8" y="29"/>
                      <a:pt x="8" y="29"/>
                    </a:cubicBezTo>
                    <a:moveTo>
                      <a:pt x="354" y="17"/>
                    </a:moveTo>
                    <a:cubicBezTo>
                      <a:pt x="353" y="17"/>
                      <a:pt x="353" y="16"/>
                      <a:pt x="354" y="16"/>
                    </a:cubicBezTo>
                    <a:cubicBezTo>
                      <a:pt x="355" y="15"/>
                      <a:pt x="355" y="14"/>
                      <a:pt x="356" y="13"/>
                    </a:cubicBezTo>
                    <a:cubicBezTo>
                      <a:pt x="357" y="12"/>
                      <a:pt x="358" y="12"/>
                      <a:pt x="359" y="11"/>
                    </a:cubicBezTo>
                    <a:cubicBezTo>
                      <a:pt x="359" y="11"/>
                      <a:pt x="359" y="11"/>
                      <a:pt x="359" y="11"/>
                    </a:cubicBezTo>
                    <a:cubicBezTo>
                      <a:pt x="360" y="11"/>
                      <a:pt x="359" y="13"/>
                      <a:pt x="359" y="13"/>
                    </a:cubicBezTo>
                    <a:cubicBezTo>
                      <a:pt x="357" y="14"/>
                      <a:pt x="356" y="16"/>
                      <a:pt x="354" y="17"/>
                    </a:cubicBezTo>
                    <a:cubicBezTo>
                      <a:pt x="354" y="17"/>
                      <a:pt x="354" y="17"/>
                      <a:pt x="354" y="17"/>
                    </a:cubicBezTo>
                    <a:moveTo>
                      <a:pt x="44" y="15"/>
                    </a:moveTo>
                    <a:cubicBezTo>
                      <a:pt x="44" y="15"/>
                      <a:pt x="44" y="15"/>
                      <a:pt x="44" y="15"/>
                    </a:cubicBezTo>
                    <a:cubicBezTo>
                      <a:pt x="43" y="14"/>
                      <a:pt x="43" y="14"/>
                      <a:pt x="43" y="13"/>
                    </a:cubicBezTo>
                    <a:cubicBezTo>
                      <a:pt x="44" y="12"/>
                      <a:pt x="46" y="10"/>
                      <a:pt x="47" y="9"/>
                    </a:cubicBezTo>
                    <a:cubicBezTo>
                      <a:pt x="47" y="9"/>
                      <a:pt x="48" y="9"/>
                      <a:pt x="48" y="9"/>
                    </a:cubicBezTo>
                    <a:cubicBezTo>
                      <a:pt x="48" y="9"/>
                      <a:pt x="48" y="10"/>
                      <a:pt x="48" y="11"/>
                    </a:cubicBezTo>
                    <a:cubicBezTo>
                      <a:pt x="48" y="11"/>
                      <a:pt x="47" y="12"/>
                      <a:pt x="46" y="12"/>
                    </a:cubicBezTo>
                    <a:cubicBezTo>
                      <a:pt x="46" y="13"/>
                      <a:pt x="45" y="13"/>
                      <a:pt x="45" y="14"/>
                    </a:cubicBezTo>
                    <a:cubicBezTo>
                      <a:pt x="45" y="14"/>
                      <a:pt x="44" y="15"/>
                      <a:pt x="44" y="15"/>
                    </a:cubicBezTo>
                    <a:moveTo>
                      <a:pt x="147" y="12"/>
                    </a:moveTo>
                    <a:cubicBezTo>
                      <a:pt x="148" y="11"/>
                      <a:pt x="148" y="10"/>
                      <a:pt x="150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1" y="9"/>
                      <a:pt x="151" y="10"/>
                      <a:pt x="150" y="11"/>
                    </a:cubicBezTo>
                    <a:cubicBezTo>
                      <a:pt x="150" y="11"/>
                      <a:pt x="150" y="11"/>
                      <a:pt x="150" y="12"/>
                    </a:cubicBezTo>
                    <a:cubicBezTo>
                      <a:pt x="158" y="11"/>
                      <a:pt x="166" y="11"/>
                      <a:pt x="174" y="11"/>
                    </a:cubicBezTo>
                    <a:cubicBezTo>
                      <a:pt x="200" y="11"/>
                      <a:pt x="226" y="13"/>
                      <a:pt x="252" y="15"/>
                    </a:cubicBezTo>
                    <a:cubicBezTo>
                      <a:pt x="253" y="15"/>
                      <a:pt x="253" y="14"/>
                      <a:pt x="254" y="13"/>
                    </a:cubicBezTo>
                    <a:cubicBezTo>
                      <a:pt x="255" y="12"/>
                      <a:pt x="255" y="12"/>
                      <a:pt x="256" y="11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58" y="11"/>
                      <a:pt x="257" y="13"/>
                      <a:pt x="256" y="13"/>
                    </a:cubicBezTo>
                    <a:cubicBezTo>
                      <a:pt x="255" y="14"/>
                      <a:pt x="254" y="15"/>
                      <a:pt x="253" y="15"/>
                    </a:cubicBezTo>
                    <a:cubicBezTo>
                      <a:pt x="258" y="16"/>
                      <a:pt x="263" y="16"/>
                      <a:pt x="268" y="16"/>
                    </a:cubicBezTo>
                    <a:cubicBezTo>
                      <a:pt x="281" y="17"/>
                      <a:pt x="295" y="17"/>
                      <a:pt x="308" y="17"/>
                    </a:cubicBezTo>
                    <a:cubicBezTo>
                      <a:pt x="319" y="17"/>
                      <a:pt x="329" y="17"/>
                      <a:pt x="340" y="17"/>
                    </a:cubicBezTo>
                    <a:cubicBezTo>
                      <a:pt x="351" y="17"/>
                      <a:pt x="361" y="17"/>
                      <a:pt x="372" y="17"/>
                    </a:cubicBezTo>
                    <a:cubicBezTo>
                      <a:pt x="386" y="17"/>
                      <a:pt x="400" y="18"/>
                      <a:pt x="414" y="18"/>
                    </a:cubicBezTo>
                    <a:cubicBezTo>
                      <a:pt x="422" y="18"/>
                      <a:pt x="429" y="17"/>
                      <a:pt x="437" y="17"/>
                    </a:cubicBezTo>
                    <a:cubicBezTo>
                      <a:pt x="439" y="17"/>
                      <a:pt x="441" y="16"/>
                      <a:pt x="444" y="16"/>
                    </a:cubicBezTo>
                    <a:cubicBezTo>
                      <a:pt x="444" y="16"/>
                      <a:pt x="444" y="16"/>
                      <a:pt x="444" y="16"/>
                    </a:cubicBezTo>
                    <a:cubicBezTo>
                      <a:pt x="445" y="15"/>
                      <a:pt x="445" y="14"/>
                      <a:pt x="446" y="13"/>
                    </a:cubicBezTo>
                    <a:cubicBezTo>
                      <a:pt x="447" y="12"/>
                      <a:pt x="448" y="12"/>
                      <a:pt x="449" y="11"/>
                    </a:cubicBezTo>
                    <a:cubicBezTo>
                      <a:pt x="449" y="11"/>
                      <a:pt x="449" y="11"/>
                      <a:pt x="449" y="11"/>
                    </a:cubicBezTo>
                    <a:cubicBezTo>
                      <a:pt x="450" y="11"/>
                      <a:pt x="449" y="13"/>
                      <a:pt x="449" y="13"/>
                    </a:cubicBezTo>
                    <a:cubicBezTo>
                      <a:pt x="447" y="14"/>
                      <a:pt x="446" y="15"/>
                      <a:pt x="445" y="16"/>
                    </a:cubicBezTo>
                    <a:cubicBezTo>
                      <a:pt x="460" y="15"/>
                      <a:pt x="475" y="13"/>
                      <a:pt x="491" y="13"/>
                    </a:cubicBezTo>
                    <a:cubicBezTo>
                      <a:pt x="492" y="13"/>
                      <a:pt x="494" y="13"/>
                      <a:pt x="495" y="13"/>
                    </a:cubicBezTo>
                    <a:cubicBezTo>
                      <a:pt x="498" y="13"/>
                      <a:pt x="501" y="13"/>
                      <a:pt x="504" y="14"/>
                    </a:cubicBezTo>
                    <a:cubicBezTo>
                      <a:pt x="504" y="13"/>
                      <a:pt x="504" y="13"/>
                      <a:pt x="504" y="13"/>
                    </a:cubicBezTo>
                    <a:cubicBezTo>
                      <a:pt x="505" y="13"/>
                      <a:pt x="505" y="13"/>
                      <a:pt x="505" y="13"/>
                    </a:cubicBezTo>
                    <a:cubicBezTo>
                      <a:pt x="505" y="13"/>
                      <a:pt x="506" y="13"/>
                      <a:pt x="506" y="13"/>
                    </a:cubicBezTo>
                    <a:cubicBezTo>
                      <a:pt x="506" y="13"/>
                      <a:pt x="506" y="13"/>
                      <a:pt x="506" y="14"/>
                    </a:cubicBezTo>
                    <a:cubicBezTo>
                      <a:pt x="516" y="14"/>
                      <a:pt x="528" y="16"/>
                      <a:pt x="534" y="24"/>
                    </a:cubicBezTo>
                    <a:cubicBezTo>
                      <a:pt x="536" y="26"/>
                      <a:pt x="537" y="28"/>
                      <a:pt x="538" y="30"/>
                    </a:cubicBezTo>
                    <a:cubicBezTo>
                      <a:pt x="538" y="29"/>
                      <a:pt x="539" y="28"/>
                      <a:pt x="539" y="28"/>
                    </a:cubicBezTo>
                    <a:cubicBezTo>
                      <a:pt x="540" y="28"/>
                      <a:pt x="540" y="27"/>
                      <a:pt x="540" y="27"/>
                    </a:cubicBezTo>
                    <a:cubicBezTo>
                      <a:pt x="541" y="27"/>
                      <a:pt x="541" y="28"/>
                      <a:pt x="540" y="29"/>
                    </a:cubicBezTo>
                    <a:cubicBezTo>
                      <a:pt x="540" y="30"/>
                      <a:pt x="539" y="31"/>
                      <a:pt x="538" y="31"/>
                    </a:cubicBezTo>
                    <a:cubicBezTo>
                      <a:pt x="538" y="31"/>
                      <a:pt x="538" y="32"/>
                      <a:pt x="538" y="32"/>
                    </a:cubicBezTo>
                    <a:cubicBezTo>
                      <a:pt x="539" y="40"/>
                      <a:pt x="532" y="48"/>
                      <a:pt x="525" y="53"/>
                    </a:cubicBezTo>
                    <a:cubicBezTo>
                      <a:pt x="516" y="58"/>
                      <a:pt x="505" y="62"/>
                      <a:pt x="494" y="65"/>
                    </a:cubicBezTo>
                    <a:cubicBezTo>
                      <a:pt x="494" y="66"/>
                      <a:pt x="494" y="66"/>
                      <a:pt x="494" y="67"/>
                    </a:cubicBezTo>
                    <a:cubicBezTo>
                      <a:pt x="493" y="67"/>
                      <a:pt x="493" y="68"/>
                      <a:pt x="492" y="68"/>
                    </a:cubicBezTo>
                    <a:cubicBezTo>
                      <a:pt x="492" y="68"/>
                      <a:pt x="492" y="67"/>
                      <a:pt x="492" y="67"/>
                    </a:cubicBezTo>
                    <a:cubicBezTo>
                      <a:pt x="492" y="67"/>
                      <a:pt x="492" y="66"/>
                      <a:pt x="492" y="65"/>
                    </a:cubicBezTo>
                    <a:cubicBezTo>
                      <a:pt x="487" y="67"/>
                      <a:pt x="481" y="68"/>
                      <a:pt x="476" y="69"/>
                    </a:cubicBezTo>
                    <a:cubicBezTo>
                      <a:pt x="468" y="70"/>
                      <a:pt x="460" y="71"/>
                      <a:pt x="453" y="71"/>
                    </a:cubicBezTo>
                    <a:cubicBezTo>
                      <a:pt x="443" y="71"/>
                      <a:pt x="434" y="70"/>
                      <a:pt x="424" y="67"/>
                    </a:cubicBezTo>
                    <a:cubicBezTo>
                      <a:pt x="414" y="64"/>
                      <a:pt x="405" y="63"/>
                      <a:pt x="397" y="63"/>
                    </a:cubicBezTo>
                    <a:cubicBezTo>
                      <a:pt x="389" y="63"/>
                      <a:pt x="382" y="64"/>
                      <a:pt x="374" y="65"/>
                    </a:cubicBezTo>
                    <a:cubicBezTo>
                      <a:pt x="359" y="67"/>
                      <a:pt x="345" y="70"/>
                      <a:pt x="330" y="71"/>
                    </a:cubicBezTo>
                    <a:cubicBezTo>
                      <a:pt x="324" y="72"/>
                      <a:pt x="318" y="72"/>
                      <a:pt x="312" y="72"/>
                    </a:cubicBezTo>
                    <a:cubicBezTo>
                      <a:pt x="299" y="72"/>
                      <a:pt x="285" y="71"/>
                      <a:pt x="272" y="70"/>
                    </a:cubicBezTo>
                    <a:cubicBezTo>
                      <a:pt x="259" y="69"/>
                      <a:pt x="245" y="68"/>
                      <a:pt x="232" y="68"/>
                    </a:cubicBezTo>
                    <a:cubicBezTo>
                      <a:pt x="231" y="68"/>
                      <a:pt x="230" y="68"/>
                      <a:pt x="229" y="68"/>
                    </a:cubicBezTo>
                    <a:cubicBezTo>
                      <a:pt x="200" y="68"/>
                      <a:pt x="172" y="73"/>
                      <a:pt x="143" y="75"/>
                    </a:cubicBezTo>
                    <a:cubicBezTo>
                      <a:pt x="133" y="75"/>
                      <a:pt x="122" y="76"/>
                      <a:pt x="111" y="76"/>
                    </a:cubicBezTo>
                    <a:cubicBezTo>
                      <a:pt x="94" y="76"/>
                      <a:pt x="77" y="75"/>
                      <a:pt x="60" y="72"/>
                    </a:cubicBezTo>
                    <a:cubicBezTo>
                      <a:pt x="39" y="68"/>
                      <a:pt x="7" y="55"/>
                      <a:pt x="21" y="28"/>
                    </a:cubicBezTo>
                    <a:cubicBezTo>
                      <a:pt x="26" y="18"/>
                      <a:pt x="36" y="16"/>
                      <a:pt x="47" y="15"/>
                    </a:cubicBezTo>
                    <a:cubicBezTo>
                      <a:pt x="48" y="15"/>
                      <a:pt x="48" y="14"/>
                      <a:pt x="49" y="13"/>
                    </a:cubicBezTo>
                    <a:cubicBezTo>
                      <a:pt x="50" y="12"/>
                      <a:pt x="50" y="12"/>
                      <a:pt x="51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3" y="11"/>
                      <a:pt x="52" y="13"/>
                      <a:pt x="51" y="13"/>
                    </a:cubicBezTo>
                    <a:cubicBezTo>
                      <a:pt x="50" y="13"/>
                      <a:pt x="49" y="14"/>
                      <a:pt x="49" y="15"/>
                    </a:cubicBezTo>
                    <a:cubicBezTo>
                      <a:pt x="49" y="15"/>
                      <a:pt x="50" y="15"/>
                      <a:pt x="50" y="15"/>
                    </a:cubicBezTo>
                    <a:cubicBezTo>
                      <a:pt x="56" y="15"/>
                      <a:pt x="62" y="16"/>
                      <a:pt x="67" y="16"/>
                    </a:cubicBezTo>
                    <a:cubicBezTo>
                      <a:pt x="71" y="16"/>
                      <a:pt x="74" y="16"/>
                      <a:pt x="78" y="16"/>
                    </a:cubicBezTo>
                    <a:cubicBezTo>
                      <a:pt x="88" y="16"/>
                      <a:pt x="99" y="16"/>
                      <a:pt x="109" y="16"/>
                    </a:cubicBezTo>
                    <a:cubicBezTo>
                      <a:pt x="114" y="15"/>
                      <a:pt x="119" y="15"/>
                      <a:pt x="124" y="15"/>
                    </a:cubicBezTo>
                    <a:cubicBezTo>
                      <a:pt x="131" y="14"/>
                      <a:pt x="139" y="13"/>
                      <a:pt x="147" y="12"/>
                    </a:cubicBezTo>
                    <a:moveTo>
                      <a:pt x="249" y="15"/>
                    </a:moveTo>
                    <a:cubicBezTo>
                      <a:pt x="249" y="15"/>
                      <a:pt x="249" y="15"/>
                      <a:pt x="249" y="15"/>
                    </a:cubicBezTo>
                    <a:cubicBezTo>
                      <a:pt x="248" y="14"/>
                      <a:pt x="248" y="14"/>
                      <a:pt x="248" y="13"/>
                    </a:cubicBezTo>
                    <a:cubicBezTo>
                      <a:pt x="249" y="12"/>
                      <a:pt x="251" y="10"/>
                      <a:pt x="252" y="9"/>
                    </a:cubicBezTo>
                    <a:cubicBezTo>
                      <a:pt x="252" y="9"/>
                      <a:pt x="253" y="9"/>
                      <a:pt x="253" y="9"/>
                    </a:cubicBezTo>
                    <a:cubicBezTo>
                      <a:pt x="253" y="9"/>
                      <a:pt x="253" y="10"/>
                      <a:pt x="253" y="11"/>
                    </a:cubicBezTo>
                    <a:cubicBezTo>
                      <a:pt x="252" y="11"/>
                      <a:pt x="252" y="12"/>
                      <a:pt x="251" y="12"/>
                    </a:cubicBezTo>
                    <a:cubicBezTo>
                      <a:pt x="251" y="13"/>
                      <a:pt x="250" y="13"/>
                      <a:pt x="250" y="14"/>
                    </a:cubicBezTo>
                    <a:cubicBezTo>
                      <a:pt x="250" y="14"/>
                      <a:pt x="249" y="15"/>
                      <a:pt x="249" y="15"/>
                    </a:cubicBezTo>
                    <a:moveTo>
                      <a:pt x="351" y="15"/>
                    </a:moveTo>
                    <a:cubicBezTo>
                      <a:pt x="351" y="15"/>
                      <a:pt x="351" y="15"/>
                      <a:pt x="351" y="15"/>
                    </a:cubicBezTo>
                    <a:cubicBezTo>
                      <a:pt x="350" y="14"/>
                      <a:pt x="350" y="14"/>
                      <a:pt x="351" y="13"/>
                    </a:cubicBezTo>
                    <a:cubicBezTo>
                      <a:pt x="352" y="12"/>
                      <a:pt x="353" y="10"/>
                      <a:pt x="355" y="9"/>
                    </a:cubicBezTo>
                    <a:cubicBezTo>
                      <a:pt x="355" y="9"/>
                      <a:pt x="355" y="9"/>
                      <a:pt x="355" y="9"/>
                    </a:cubicBezTo>
                    <a:cubicBezTo>
                      <a:pt x="356" y="9"/>
                      <a:pt x="355" y="10"/>
                      <a:pt x="355" y="11"/>
                    </a:cubicBezTo>
                    <a:cubicBezTo>
                      <a:pt x="355" y="11"/>
                      <a:pt x="354" y="12"/>
                      <a:pt x="354" y="12"/>
                    </a:cubicBezTo>
                    <a:cubicBezTo>
                      <a:pt x="353" y="13"/>
                      <a:pt x="353" y="13"/>
                      <a:pt x="352" y="14"/>
                    </a:cubicBezTo>
                    <a:cubicBezTo>
                      <a:pt x="352" y="14"/>
                      <a:pt x="352" y="15"/>
                      <a:pt x="351" y="15"/>
                    </a:cubicBezTo>
                    <a:moveTo>
                      <a:pt x="441" y="15"/>
                    </a:moveTo>
                    <a:cubicBezTo>
                      <a:pt x="441" y="15"/>
                      <a:pt x="441" y="15"/>
                      <a:pt x="441" y="15"/>
                    </a:cubicBezTo>
                    <a:cubicBezTo>
                      <a:pt x="440" y="14"/>
                      <a:pt x="441" y="14"/>
                      <a:pt x="441" y="13"/>
                    </a:cubicBezTo>
                    <a:cubicBezTo>
                      <a:pt x="442" y="12"/>
                      <a:pt x="443" y="10"/>
                      <a:pt x="445" y="9"/>
                    </a:cubicBezTo>
                    <a:cubicBezTo>
                      <a:pt x="445" y="9"/>
                      <a:pt x="445" y="9"/>
                      <a:pt x="445" y="9"/>
                    </a:cubicBezTo>
                    <a:cubicBezTo>
                      <a:pt x="446" y="9"/>
                      <a:pt x="446" y="10"/>
                      <a:pt x="445" y="11"/>
                    </a:cubicBezTo>
                    <a:cubicBezTo>
                      <a:pt x="445" y="11"/>
                      <a:pt x="444" y="12"/>
                      <a:pt x="444" y="12"/>
                    </a:cubicBezTo>
                    <a:cubicBezTo>
                      <a:pt x="443" y="13"/>
                      <a:pt x="443" y="13"/>
                      <a:pt x="442" y="14"/>
                    </a:cubicBezTo>
                    <a:cubicBezTo>
                      <a:pt x="442" y="14"/>
                      <a:pt x="442" y="15"/>
                      <a:pt x="441" y="15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0" y="4"/>
                      <a:pt x="9" y="8"/>
                      <a:pt x="8" y="11"/>
                    </a:cubicBezTo>
                    <a:cubicBezTo>
                      <a:pt x="6" y="15"/>
                      <a:pt x="3" y="18"/>
                      <a:pt x="1" y="22"/>
                    </a:cubicBezTo>
                    <a:cubicBezTo>
                      <a:pt x="0" y="25"/>
                      <a:pt x="0" y="28"/>
                      <a:pt x="0" y="32"/>
                    </a:cubicBezTo>
                    <a:cubicBezTo>
                      <a:pt x="0" y="38"/>
                      <a:pt x="1" y="44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2"/>
                      <a:pt x="1" y="52"/>
                    </a:cubicBezTo>
                    <a:cubicBezTo>
                      <a:pt x="1" y="57"/>
                      <a:pt x="2" y="61"/>
                      <a:pt x="3" y="66"/>
                    </a:cubicBezTo>
                    <a:cubicBezTo>
                      <a:pt x="3" y="70"/>
                      <a:pt x="4" y="73"/>
                      <a:pt x="5" y="76"/>
                    </a:cubicBezTo>
                    <a:cubicBezTo>
                      <a:pt x="5" y="77"/>
                      <a:pt x="6" y="78"/>
                      <a:pt x="6" y="79"/>
                    </a:cubicBezTo>
                    <a:cubicBezTo>
                      <a:pt x="7" y="84"/>
                      <a:pt x="11" y="86"/>
                      <a:pt x="12" y="91"/>
                    </a:cubicBezTo>
                    <a:cubicBezTo>
                      <a:pt x="13" y="95"/>
                      <a:pt x="13" y="98"/>
                      <a:pt x="17" y="101"/>
                    </a:cubicBezTo>
                    <a:cubicBezTo>
                      <a:pt x="17" y="101"/>
                      <a:pt x="18" y="101"/>
                      <a:pt x="18" y="102"/>
                    </a:cubicBezTo>
                    <a:cubicBezTo>
                      <a:pt x="21" y="102"/>
                      <a:pt x="24" y="101"/>
                      <a:pt x="27" y="101"/>
                    </a:cubicBezTo>
                    <a:cubicBezTo>
                      <a:pt x="30" y="101"/>
                      <a:pt x="32" y="101"/>
                      <a:pt x="34" y="101"/>
                    </a:cubicBezTo>
                    <a:cubicBezTo>
                      <a:pt x="34" y="101"/>
                      <a:pt x="34" y="101"/>
                      <a:pt x="35" y="100"/>
                    </a:cubicBezTo>
                    <a:cubicBezTo>
                      <a:pt x="37" y="100"/>
                      <a:pt x="39" y="100"/>
                      <a:pt x="41" y="100"/>
                    </a:cubicBezTo>
                    <a:cubicBezTo>
                      <a:pt x="42" y="100"/>
                      <a:pt x="42" y="100"/>
                      <a:pt x="43" y="100"/>
                    </a:cubicBezTo>
                    <a:cubicBezTo>
                      <a:pt x="45" y="99"/>
                      <a:pt x="48" y="99"/>
                      <a:pt x="50" y="99"/>
                    </a:cubicBezTo>
                    <a:cubicBezTo>
                      <a:pt x="50" y="99"/>
                      <a:pt x="50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5" y="99"/>
                      <a:pt x="58" y="99"/>
                      <a:pt x="62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5" y="101"/>
                      <a:pt x="67" y="101"/>
                      <a:pt x="69" y="101"/>
                    </a:cubicBezTo>
                    <a:cubicBezTo>
                      <a:pt x="70" y="101"/>
                      <a:pt x="71" y="101"/>
                      <a:pt x="71" y="101"/>
                    </a:cubicBezTo>
                    <a:cubicBezTo>
                      <a:pt x="72" y="101"/>
                      <a:pt x="73" y="101"/>
                      <a:pt x="73" y="101"/>
                    </a:cubicBezTo>
                    <a:cubicBezTo>
                      <a:pt x="84" y="101"/>
                      <a:pt x="95" y="101"/>
                      <a:pt x="106" y="101"/>
                    </a:cubicBezTo>
                    <a:cubicBezTo>
                      <a:pt x="107" y="101"/>
                      <a:pt x="107" y="101"/>
                      <a:pt x="108" y="101"/>
                    </a:cubicBezTo>
                    <a:cubicBezTo>
                      <a:pt x="109" y="100"/>
                      <a:pt x="110" y="100"/>
                      <a:pt x="111" y="100"/>
                    </a:cubicBezTo>
                    <a:cubicBezTo>
                      <a:pt x="114" y="100"/>
                      <a:pt x="117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1" y="99"/>
                      <a:pt x="121" y="99"/>
                      <a:pt x="122" y="99"/>
                    </a:cubicBezTo>
                    <a:cubicBezTo>
                      <a:pt x="123" y="99"/>
                      <a:pt x="124" y="99"/>
                      <a:pt x="125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7" y="100"/>
                      <a:pt x="129" y="100"/>
                      <a:pt x="131" y="100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2" y="100"/>
                      <a:pt x="132" y="100"/>
                      <a:pt x="132" y="100"/>
                    </a:cubicBezTo>
                    <a:cubicBezTo>
                      <a:pt x="134" y="100"/>
                      <a:pt x="136" y="100"/>
                      <a:pt x="139" y="100"/>
                    </a:cubicBezTo>
                    <a:cubicBezTo>
                      <a:pt x="141" y="100"/>
                      <a:pt x="144" y="99"/>
                      <a:pt x="146" y="99"/>
                    </a:cubicBezTo>
                    <a:cubicBezTo>
                      <a:pt x="146" y="99"/>
                      <a:pt x="146" y="99"/>
                      <a:pt x="147" y="99"/>
                    </a:cubicBezTo>
                    <a:cubicBezTo>
                      <a:pt x="148" y="99"/>
                      <a:pt x="150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3" y="99"/>
                      <a:pt x="153" y="99"/>
                    </a:cubicBezTo>
                    <a:cubicBezTo>
                      <a:pt x="156" y="99"/>
                      <a:pt x="160" y="99"/>
                      <a:pt x="163" y="100"/>
                    </a:cubicBezTo>
                    <a:cubicBezTo>
                      <a:pt x="165" y="100"/>
                      <a:pt x="166" y="100"/>
                      <a:pt x="168" y="101"/>
                    </a:cubicBezTo>
                    <a:cubicBezTo>
                      <a:pt x="168" y="101"/>
                      <a:pt x="168" y="101"/>
                      <a:pt x="168" y="101"/>
                    </a:cubicBezTo>
                    <a:cubicBezTo>
                      <a:pt x="186" y="100"/>
                      <a:pt x="205" y="100"/>
                      <a:pt x="223" y="100"/>
                    </a:cubicBezTo>
                    <a:cubicBezTo>
                      <a:pt x="226" y="100"/>
                      <a:pt x="228" y="99"/>
                      <a:pt x="231" y="99"/>
                    </a:cubicBezTo>
                    <a:cubicBezTo>
                      <a:pt x="231" y="99"/>
                      <a:pt x="231" y="99"/>
                      <a:pt x="231" y="99"/>
                    </a:cubicBezTo>
                    <a:cubicBezTo>
                      <a:pt x="232" y="99"/>
                      <a:pt x="233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9" y="99"/>
                      <a:pt x="242" y="99"/>
                      <a:pt x="245" y="100"/>
                    </a:cubicBezTo>
                    <a:cubicBezTo>
                      <a:pt x="246" y="100"/>
                      <a:pt x="247" y="100"/>
                      <a:pt x="247" y="100"/>
                    </a:cubicBezTo>
                    <a:cubicBezTo>
                      <a:pt x="247" y="100"/>
                      <a:pt x="247" y="100"/>
                      <a:pt x="247" y="100"/>
                    </a:cubicBezTo>
                    <a:cubicBezTo>
                      <a:pt x="250" y="100"/>
                      <a:pt x="253" y="100"/>
                      <a:pt x="256" y="100"/>
                    </a:cubicBezTo>
                    <a:cubicBezTo>
                      <a:pt x="263" y="100"/>
                      <a:pt x="269" y="100"/>
                      <a:pt x="275" y="100"/>
                    </a:cubicBezTo>
                    <a:cubicBezTo>
                      <a:pt x="304" y="100"/>
                      <a:pt x="333" y="100"/>
                      <a:pt x="362" y="100"/>
                    </a:cubicBezTo>
                    <a:cubicBezTo>
                      <a:pt x="363" y="99"/>
                      <a:pt x="364" y="99"/>
                      <a:pt x="366" y="99"/>
                    </a:cubicBezTo>
                    <a:cubicBezTo>
                      <a:pt x="369" y="98"/>
                      <a:pt x="373" y="98"/>
                      <a:pt x="376" y="98"/>
                    </a:cubicBezTo>
                    <a:cubicBezTo>
                      <a:pt x="376" y="98"/>
                      <a:pt x="376" y="98"/>
                      <a:pt x="376" y="98"/>
                    </a:cubicBezTo>
                    <a:cubicBezTo>
                      <a:pt x="376" y="98"/>
                      <a:pt x="376" y="98"/>
                      <a:pt x="376" y="98"/>
                    </a:cubicBezTo>
                    <a:cubicBezTo>
                      <a:pt x="376" y="98"/>
                      <a:pt x="376" y="98"/>
                      <a:pt x="376" y="98"/>
                    </a:cubicBezTo>
                    <a:cubicBezTo>
                      <a:pt x="376" y="98"/>
                      <a:pt x="377" y="98"/>
                      <a:pt x="377" y="98"/>
                    </a:cubicBezTo>
                    <a:cubicBezTo>
                      <a:pt x="377" y="98"/>
                      <a:pt x="378" y="98"/>
                      <a:pt x="378" y="98"/>
                    </a:cubicBezTo>
                    <a:cubicBezTo>
                      <a:pt x="378" y="98"/>
                      <a:pt x="378" y="98"/>
                      <a:pt x="379" y="98"/>
                    </a:cubicBezTo>
                    <a:cubicBezTo>
                      <a:pt x="379" y="98"/>
                      <a:pt x="380" y="98"/>
                      <a:pt x="381" y="98"/>
                    </a:cubicBezTo>
                    <a:cubicBezTo>
                      <a:pt x="386" y="98"/>
                      <a:pt x="393" y="99"/>
                      <a:pt x="399" y="100"/>
                    </a:cubicBezTo>
                    <a:cubicBezTo>
                      <a:pt x="402" y="100"/>
                      <a:pt x="405" y="100"/>
                      <a:pt x="409" y="100"/>
                    </a:cubicBezTo>
                    <a:cubicBezTo>
                      <a:pt x="419" y="100"/>
                      <a:pt x="429" y="100"/>
                      <a:pt x="439" y="100"/>
                    </a:cubicBezTo>
                    <a:cubicBezTo>
                      <a:pt x="440" y="99"/>
                      <a:pt x="442" y="99"/>
                      <a:pt x="443" y="99"/>
                    </a:cubicBezTo>
                    <a:cubicBezTo>
                      <a:pt x="450" y="99"/>
                      <a:pt x="456" y="99"/>
                      <a:pt x="462" y="98"/>
                    </a:cubicBezTo>
                    <a:cubicBezTo>
                      <a:pt x="464" y="98"/>
                      <a:pt x="466" y="97"/>
                      <a:pt x="468" y="97"/>
                    </a:cubicBezTo>
                    <a:cubicBezTo>
                      <a:pt x="469" y="97"/>
                      <a:pt x="469" y="97"/>
                      <a:pt x="470" y="97"/>
                    </a:cubicBezTo>
                    <a:cubicBezTo>
                      <a:pt x="470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2" y="97"/>
                      <a:pt x="472" y="97"/>
                    </a:cubicBezTo>
                    <a:cubicBezTo>
                      <a:pt x="472" y="97"/>
                      <a:pt x="472" y="97"/>
                      <a:pt x="473" y="97"/>
                    </a:cubicBezTo>
                    <a:cubicBezTo>
                      <a:pt x="473" y="97"/>
                      <a:pt x="473" y="97"/>
                      <a:pt x="473" y="97"/>
                    </a:cubicBezTo>
                    <a:cubicBezTo>
                      <a:pt x="482" y="98"/>
                      <a:pt x="491" y="99"/>
                      <a:pt x="501" y="100"/>
                    </a:cubicBezTo>
                    <a:cubicBezTo>
                      <a:pt x="508" y="100"/>
                      <a:pt x="515" y="100"/>
                      <a:pt x="523" y="101"/>
                    </a:cubicBezTo>
                    <a:cubicBezTo>
                      <a:pt x="530" y="101"/>
                      <a:pt x="537" y="101"/>
                      <a:pt x="544" y="101"/>
                    </a:cubicBezTo>
                    <a:cubicBezTo>
                      <a:pt x="545" y="101"/>
                      <a:pt x="545" y="100"/>
                      <a:pt x="546" y="100"/>
                    </a:cubicBezTo>
                    <a:cubicBezTo>
                      <a:pt x="550" y="98"/>
                      <a:pt x="552" y="94"/>
                      <a:pt x="555" y="91"/>
                    </a:cubicBezTo>
                    <a:cubicBezTo>
                      <a:pt x="556" y="86"/>
                      <a:pt x="558" y="80"/>
                      <a:pt x="561" y="74"/>
                    </a:cubicBezTo>
                    <a:cubicBezTo>
                      <a:pt x="561" y="72"/>
                      <a:pt x="562" y="69"/>
                      <a:pt x="562" y="67"/>
                    </a:cubicBezTo>
                    <a:cubicBezTo>
                      <a:pt x="562" y="66"/>
                      <a:pt x="562" y="65"/>
                      <a:pt x="562" y="65"/>
                    </a:cubicBezTo>
                    <a:cubicBezTo>
                      <a:pt x="561" y="63"/>
                      <a:pt x="561" y="62"/>
                      <a:pt x="561" y="61"/>
                    </a:cubicBezTo>
                    <a:cubicBezTo>
                      <a:pt x="561" y="61"/>
                      <a:pt x="561" y="60"/>
                      <a:pt x="561" y="59"/>
                    </a:cubicBezTo>
                    <a:cubicBezTo>
                      <a:pt x="562" y="56"/>
                      <a:pt x="562" y="53"/>
                      <a:pt x="562" y="50"/>
                    </a:cubicBezTo>
                    <a:cubicBezTo>
                      <a:pt x="562" y="44"/>
                      <a:pt x="561" y="37"/>
                      <a:pt x="560" y="33"/>
                    </a:cubicBezTo>
                    <a:cubicBezTo>
                      <a:pt x="558" y="27"/>
                      <a:pt x="558" y="20"/>
                      <a:pt x="556" y="14"/>
                    </a:cubicBezTo>
                    <a:cubicBezTo>
                      <a:pt x="555" y="12"/>
                      <a:pt x="552" y="10"/>
                      <a:pt x="552" y="8"/>
                    </a:cubicBezTo>
                    <a:cubicBezTo>
                      <a:pt x="552" y="6"/>
                      <a:pt x="552" y="5"/>
                      <a:pt x="551" y="4"/>
                    </a:cubicBezTo>
                    <a:cubicBezTo>
                      <a:pt x="551" y="4"/>
                      <a:pt x="551" y="4"/>
                      <a:pt x="551" y="4"/>
                    </a:cubicBezTo>
                    <a:cubicBezTo>
                      <a:pt x="549" y="3"/>
                      <a:pt x="548" y="1"/>
                      <a:pt x="546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0" y="1"/>
                      <a:pt x="536" y="2"/>
                      <a:pt x="532" y="2"/>
                    </a:cubicBezTo>
                    <a:cubicBezTo>
                      <a:pt x="532" y="2"/>
                      <a:pt x="532" y="2"/>
                      <a:pt x="532" y="2"/>
                    </a:cubicBezTo>
                    <a:cubicBezTo>
                      <a:pt x="531" y="2"/>
                      <a:pt x="531" y="2"/>
                      <a:pt x="530" y="2"/>
                    </a:cubicBezTo>
                    <a:cubicBezTo>
                      <a:pt x="529" y="2"/>
                      <a:pt x="527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5" y="2"/>
                      <a:pt x="525" y="2"/>
                    </a:cubicBezTo>
                    <a:cubicBezTo>
                      <a:pt x="523" y="2"/>
                      <a:pt x="522" y="2"/>
                      <a:pt x="520" y="2"/>
                    </a:cubicBezTo>
                    <a:cubicBezTo>
                      <a:pt x="520" y="2"/>
                      <a:pt x="519" y="2"/>
                      <a:pt x="518" y="2"/>
                    </a:cubicBezTo>
                    <a:cubicBezTo>
                      <a:pt x="516" y="2"/>
                      <a:pt x="513" y="2"/>
                      <a:pt x="511" y="2"/>
                    </a:cubicBezTo>
                    <a:cubicBezTo>
                      <a:pt x="508" y="2"/>
                      <a:pt x="505" y="2"/>
                      <a:pt x="503" y="2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01" y="3"/>
                      <a:pt x="500" y="3"/>
                      <a:pt x="498" y="3"/>
                    </a:cubicBezTo>
                    <a:cubicBezTo>
                      <a:pt x="498" y="3"/>
                      <a:pt x="498" y="3"/>
                      <a:pt x="498" y="3"/>
                    </a:cubicBezTo>
                    <a:cubicBezTo>
                      <a:pt x="498" y="3"/>
                      <a:pt x="498" y="3"/>
                      <a:pt x="498" y="3"/>
                    </a:cubicBezTo>
                    <a:cubicBezTo>
                      <a:pt x="498" y="3"/>
                      <a:pt x="498" y="3"/>
                      <a:pt x="498" y="3"/>
                    </a:cubicBezTo>
                    <a:cubicBezTo>
                      <a:pt x="498" y="3"/>
                      <a:pt x="498" y="3"/>
                      <a:pt x="498" y="3"/>
                    </a:cubicBezTo>
                    <a:cubicBezTo>
                      <a:pt x="493" y="3"/>
                      <a:pt x="488" y="2"/>
                      <a:pt x="483" y="1"/>
                    </a:cubicBezTo>
                    <a:cubicBezTo>
                      <a:pt x="481" y="1"/>
                      <a:pt x="479" y="1"/>
                      <a:pt x="477" y="0"/>
                    </a:cubicBezTo>
                    <a:cubicBezTo>
                      <a:pt x="468" y="0"/>
                      <a:pt x="460" y="1"/>
                      <a:pt x="451" y="1"/>
                    </a:cubicBezTo>
                    <a:cubicBezTo>
                      <a:pt x="451" y="1"/>
                      <a:pt x="451" y="1"/>
                      <a:pt x="451" y="1"/>
                    </a:cubicBezTo>
                    <a:cubicBezTo>
                      <a:pt x="450" y="1"/>
                      <a:pt x="448" y="1"/>
                      <a:pt x="447" y="1"/>
                    </a:cubicBezTo>
                    <a:cubicBezTo>
                      <a:pt x="446" y="1"/>
                      <a:pt x="445" y="2"/>
                      <a:pt x="444" y="2"/>
                    </a:cubicBezTo>
                    <a:cubicBezTo>
                      <a:pt x="444" y="2"/>
                      <a:pt x="444" y="2"/>
                      <a:pt x="444" y="2"/>
                    </a:cubicBezTo>
                    <a:cubicBezTo>
                      <a:pt x="444" y="2"/>
                      <a:pt x="444" y="2"/>
                      <a:pt x="444" y="2"/>
                    </a:cubicBezTo>
                    <a:cubicBezTo>
                      <a:pt x="444" y="2"/>
                      <a:pt x="444" y="2"/>
                      <a:pt x="444" y="2"/>
                    </a:cubicBezTo>
                    <a:cubicBezTo>
                      <a:pt x="444" y="2"/>
                      <a:pt x="443" y="2"/>
                      <a:pt x="443" y="2"/>
                    </a:cubicBezTo>
                    <a:cubicBezTo>
                      <a:pt x="443" y="2"/>
                      <a:pt x="443" y="2"/>
                      <a:pt x="443" y="2"/>
                    </a:cubicBezTo>
                    <a:cubicBezTo>
                      <a:pt x="443" y="2"/>
                      <a:pt x="443" y="2"/>
                      <a:pt x="443" y="2"/>
                    </a:cubicBezTo>
                    <a:cubicBezTo>
                      <a:pt x="441" y="1"/>
                      <a:pt x="440" y="1"/>
                      <a:pt x="439" y="1"/>
                    </a:cubicBezTo>
                    <a:cubicBezTo>
                      <a:pt x="435" y="1"/>
                      <a:pt x="431" y="1"/>
                      <a:pt x="427" y="1"/>
                    </a:cubicBezTo>
                    <a:cubicBezTo>
                      <a:pt x="427" y="1"/>
                      <a:pt x="427" y="1"/>
                      <a:pt x="427" y="1"/>
                    </a:cubicBezTo>
                    <a:cubicBezTo>
                      <a:pt x="426" y="1"/>
                      <a:pt x="426" y="1"/>
                      <a:pt x="426" y="1"/>
                    </a:cubicBezTo>
                    <a:cubicBezTo>
                      <a:pt x="425" y="1"/>
                      <a:pt x="423" y="1"/>
                      <a:pt x="421" y="1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19" y="1"/>
                      <a:pt x="418" y="1"/>
                      <a:pt x="417" y="1"/>
                    </a:cubicBezTo>
                    <a:cubicBezTo>
                      <a:pt x="416" y="1"/>
                      <a:pt x="414" y="1"/>
                      <a:pt x="413" y="2"/>
                    </a:cubicBezTo>
                    <a:cubicBezTo>
                      <a:pt x="411" y="2"/>
                      <a:pt x="408" y="2"/>
                      <a:pt x="406" y="2"/>
                    </a:cubicBezTo>
                    <a:cubicBezTo>
                      <a:pt x="406" y="2"/>
                      <a:pt x="405" y="2"/>
                      <a:pt x="405" y="2"/>
                    </a:cubicBezTo>
                    <a:cubicBezTo>
                      <a:pt x="405" y="2"/>
                      <a:pt x="405" y="2"/>
                      <a:pt x="405" y="2"/>
                    </a:cubicBezTo>
                    <a:cubicBezTo>
                      <a:pt x="405" y="2"/>
                      <a:pt x="405" y="2"/>
                      <a:pt x="405" y="2"/>
                    </a:cubicBezTo>
                    <a:cubicBezTo>
                      <a:pt x="405" y="2"/>
                      <a:pt x="405" y="2"/>
                      <a:pt x="405" y="2"/>
                    </a:cubicBezTo>
                    <a:cubicBezTo>
                      <a:pt x="405" y="2"/>
                      <a:pt x="404" y="2"/>
                      <a:pt x="404" y="2"/>
                    </a:cubicBezTo>
                    <a:cubicBezTo>
                      <a:pt x="403" y="2"/>
                      <a:pt x="403" y="2"/>
                      <a:pt x="402" y="2"/>
                    </a:cubicBezTo>
                    <a:cubicBezTo>
                      <a:pt x="402" y="2"/>
                      <a:pt x="401" y="2"/>
                      <a:pt x="401" y="2"/>
                    </a:cubicBezTo>
                    <a:cubicBezTo>
                      <a:pt x="401" y="2"/>
                      <a:pt x="401" y="2"/>
                      <a:pt x="400" y="2"/>
                    </a:cubicBezTo>
                    <a:cubicBezTo>
                      <a:pt x="400" y="2"/>
                      <a:pt x="400" y="2"/>
                      <a:pt x="400" y="2"/>
                    </a:cubicBezTo>
                    <a:cubicBezTo>
                      <a:pt x="400" y="2"/>
                      <a:pt x="400" y="2"/>
                      <a:pt x="400" y="2"/>
                    </a:cubicBezTo>
                    <a:cubicBezTo>
                      <a:pt x="399" y="2"/>
                      <a:pt x="398" y="2"/>
                      <a:pt x="397" y="2"/>
                    </a:cubicBezTo>
                    <a:cubicBezTo>
                      <a:pt x="395" y="2"/>
                      <a:pt x="394" y="2"/>
                      <a:pt x="392" y="2"/>
                    </a:cubicBezTo>
                    <a:cubicBezTo>
                      <a:pt x="392" y="2"/>
                      <a:pt x="392" y="2"/>
                      <a:pt x="392" y="2"/>
                    </a:cubicBezTo>
                    <a:cubicBezTo>
                      <a:pt x="392" y="2"/>
                      <a:pt x="392" y="2"/>
                      <a:pt x="392" y="2"/>
                    </a:cubicBezTo>
                    <a:cubicBezTo>
                      <a:pt x="389" y="2"/>
                      <a:pt x="386" y="2"/>
                      <a:pt x="383" y="2"/>
                    </a:cubicBezTo>
                    <a:cubicBezTo>
                      <a:pt x="383" y="2"/>
                      <a:pt x="383" y="2"/>
                      <a:pt x="383" y="2"/>
                    </a:cubicBezTo>
                    <a:cubicBezTo>
                      <a:pt x="383" y="2"/>
                      <a:pt x="383" y="2"/>
                      <a:pt x="383" y="2"/>
                    </a:cubicBezTo>
                    <a:cubicBezTo>
                      <a:pt x="379" y="2"/>
                      <a:pt x="374" y="2"/>
                      <a:pt x="370" y="1"/>
                    </a:cubicBezTo>
                    <a:cubicBezTo>
                      <a:pt x="370" y="1"/>
                      <a:pt x="370" y="1"/>
                      <a:pt x="370" y="1"/>
                    </a:cubicBezTo>
                    <a:cubicBezTo>
                      <a:pt x="369" y="1"/>
                      <a:pt x="369" y="1"/>
                      <a:pt x="369" y="1"/>
                    </a:cubicBezTo>
                    <a:cubicBezTo>
                      <a:pt x="344" y="1"/>
                      <a:pt x="318" y="1"/>
                      <a:pt x="293" y="1"/>
                    </a:cubicBezTo>
                    <a:cubicBezTo>
                      <a:pt x="285" y="2"/>
                      <a:pt x="276" y="1"/>
                      <a:pt x="267" y="2"/>
                    </a:cubicBezTo>
                    <a:cubicBezTo>
                      <a:pt x="267" y="2"/>
                      <a:pt x="267" y="2"/>
                      <a:pt x="267" y="2"/>
                    </a:cubicBezTo>
                    <a:cubicBezTo>
                      <a:pt x="266" y="2"/>
                      <a:pt x="266" y="2"/>
                      <a:pt x="266" y="2"/>
                    </a:cubicBezTo>
                    <a:cubicBezTo>
                      <a:pt x="266" y="2"/>
                      <a:pt x="266" y="2"/>
                      <a:pt x="266" y="2"/>
                    </a:cubicBezTo>
                    <a:cubicBezTo>
                      <a:pt x="266" y="2"/>
                      <a:pt x="266" y="2"/>
                      <a:pt x="266" y="2"/>
                    </a:cubicBezTo>
                    <a:cubicBezTo>
                      <a:pt x="266" y="2"/>
                      <a:pt x="266" y="2"/>
                      <a:pt x="265" y="2"/>
                    </a:cubicBezTo>
                    <a:cubicBezTo>
                      <a:pt x="265" y="2"/>
                      <a:pt x="265" y="2"/>
                      <a:pt x="264" y="2"/>
                    </a:cubicBezTo>
                    <a:cubicBezTo>
                      <a:pt x="264" y="1"/>
                      <a:pt x="263" y="1"/>
                      <a:pt x="263" y="1"/>
                    </a:cubicBezTo>
                    <a:cubicBezTo>
                      <a:pt x="262" y="1"/>
                      <a:pt x="262" y="1"/>
                      <a:pt x="261" y="1"/>
                    </a:cubicBezTo>
                    <a:cubicBezTo>
                      <a:pt x="242" y="1"/>
                      <a:pt x="223" y="1"/>
                      <a:pt x="203" y="0"/>
                    </a:cubicBezTo>
                    <a:cubicBezTo>
                      <a:pt x="202" y="1"/>
                      <a:pt x="202" y="1"/>
                      <a:pt x="201" y="1"/>
                    </a:cubicBezTo>
                    <a:cubicBezTo>
                      <a:pt x="199" y="1"/>
                      <a:pt x="198" y="1"/>
                      <a:pt x="196" y="1"/>
                    </a:cubicBezTo>
                    <a:cubicBezTo>
                      <a:pt x="196" y="1"/>
                      <a:pt x="196" y="2"/>
                      <a:pt x="195" y="2"/>
                    </a:cubicBezTo>
                    <a:cubicBezTo>
                      <a:pt x="194" y="2"/>
                      <a:pt x="192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89" y="2"/>
                      <a:pt x="189" y="2"/>
                      <a:pt x="188" y="2"/>
                    </a:cubicBezTo>
                    <a:cubicBezTo>
                      <a:pt x="188" y="2"/>
                      <a:pt x="187" y="2"/>
                      <a:pt x="187" y="2"/>
                    </a:cubicBezTo>
                    <a:cubicBezTo>
                      <a:pt x="187" y="2"/>
                      <a:pt x="186" y="2"/>
                      <a:pt x="186" y="2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3" y="1"/>
                      <a:pt x="180" y="1"/>
                      <a:pt x="178" y="0"/>
                    </a:cubicBezTo>
                    <a:cubicBezTo>
                      <a:pt x="172" y="2"/>
                      <a:pt x="165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1" y="2"/>
                      <a:pt x="145" y="2"/>
                      <a:pt x="139" y="2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0" y="1"/>
                      <a:pt x="122" y="1"/>
                      <a:pt x="114" y="1"/>
                    </a:cubicBezTo>
                    <a:cubicBezTo>
                      <a:pt x="114" y="1"/>
                      <a:pt x="113" y="1"/>
                      <a:pt x="113" y="1"/>
                    </a:cubicBezTo>
                    <a:cubicBezTo>
                      <a:pt x="112" y="1"/>
                      <a:pt x="111" y="1"/>
                      <a:pt x="110" y="1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10" y="1"/>
                      <a:pt x="110" y="1"/>
                      <a:pt x="109" y="1"/>
                    </a:cubicBezTo>
                    <a:cubicBezTo>
                      <a:pt x="106" y="1"/>
                      <a:pt x="104" y="1"/>
                      <a:pt x="101" y="1"/>
                    </a:cubicBezTo>
                    <a:cubicBezTo>
                      <a:pt x="100" y="1"/>
                      <a:pt x="100" y="1"/>
                      <a:pt x="99" y="1"/>
                    </a:cubicBezTo>
                    <a:cubicBezTo>
                      <a:pt x="97" y="1"/>
                      <a:pt x="95" y="2"/>
                      <a:pt x="93" y="2"/>
                    </a:cubicBezTo>
                    <a:cubicBezTo>
                      <a:pt x="92" y="2"/>
                      <a:pt x="92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6" y="2"/>
                      <a:pt x="84" y="2"/>
                      <a:pt x="82" y="2"/>
                    </a:cubicBezTo>
                    <a:cubicBezTo>
                      <a:pt x="82" y="2"/>
                      <a:pt x="81" y="2"/>
                      <a:pt x="81" y="2"/>
                    </a:cubicBezTo>
                    <a:cubicBezTo>
                      <a:pt x="78" y="2"/>
                      <a:pt x="75" y="3"/>
                      <a:pt x="73" y="3"/>
                    </a:cubicBezTo>
                    <a:cubicBezTo>
                      <a:pt x="73" y="3"/>
                      <a:pt x="72" y="3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1" y="3"/>
                      <a:pt x="70" y="3"/>
                      <a:pt x="69" y="3"/>
                    </a:cubicBezTo>
                    <a:cubicBezTo>
                      <a:pt x="69" y="3"/>
                      <a:pt x="68" y="2"/>
                      <a:pt x="68" y="2"/>
                    </a:cubicBezTo>
                    <a:cubicBezTo>
                      <a:pt x="67" y="2"/>
                      <a:pt x="67" y="2"/>
                      <a:pt x="66" y="2"/>
                    </a:cubicBezTo>
                    <a:cubicBezTo>
                      <a:pt x="66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1" y="2"/>
                      <a:pt x="58" y="2"/>
                      <a:pt x="55" y="2"/>
                    </a:cubicBezTo>
                    <a:cubicBezTo>
                      <a:pt x="55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0" y="2"/>
                      <a:pt x="46" y="2"/>
                      <a:pt x="42" y="3"/>
                    </a:cubicBezTo>
                    <a:cubicBezTo>
                      <a:pt x="40" y="4"/>
                      <a:pt x="38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4"/>
                      <a:pt x="30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5" y="2"/>
                      <a:pt x="24" y="1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D0E2E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49"/>
              <p:cNvSpPr/>
              <p:nvPr/>
            </p:nvSpPr>
            <p:spPr>
              <a:xfrm>
                <a:off x="3697" y="245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9"/>
              <p:cNvSpPr/>
              <p:nvPr/>
            </p:nvSpPr>
            <p:spPr>
              <a:xfrm>
                <a:off x="3697" y="2458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49"/>
              <p:cNvSpPr/>
              <p:nvPr/>
            </p:nvSpPr>
            <p:spPr>
              <a:xfrm>
                <a:off x="3691" y="2473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2" y="5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49"/>
              <p:cNvSpPr/>
              <p:nvPr/>
            </p:nvSpPr>
            <p:spPr>
              <a:xfrm>
                <a:off x="3692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4" y="3"/>
                      <a:pt x="4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9"/>
              <p:cNvSpPr/>
              <p:nvPr/>
            </p:nvSpPr>
            <p:spPr>
              <a:xfrm>
                <a:off x="3689" y="2460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49"/>
              <p:cNvSpPr/>
              <p:nvPr/>
            </p:nvSpPr>
            <p:spPr>
              <a:xfrm>
                <a:off x="3690" y="2461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49"/>
              <p:cNvSpPr/>
              <p:nvPr/>
            </p:nvSpPr>
            <p:spPr>
              <a:xfrm>
                <a:off x="3701" y="247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9"/>
              <p:cNvSpPr/>
              <p:nvPr/>
            </p:nvSpPr>
            <p:spPr>
              <a:xfrm>
                <a:off x="3701" y="247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49"/>
              <p:cNvSpPr/>
              <p:nvPr/>
            </p:nvSpPr>
            <p:spPr>
              <a:xfrm>
                <a:off x="3719" y="2457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49"/>
              <p:cNvSpPr/>
              <p:nvPr/>
            </p:nvSpPr>
            <p:spPr>
              <a:xfrm>
                <a:off x="3713" y="2473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9"/>
              <p:cNvSpPr/>
              <p:nvPr/>
            </p:nvSpPr>
            <p:spPr>
              <a:xfrm>
                <a:off x="3714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49"/>
              <p:cNvSpPr/>
              <p:nvPr/>
            </p:nvSpPr>
            <p:spPr>
              <a:xfrm>
                <a:off x="3723" y="247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49"/>
              <p:cNvSpPr/>
              <p:nvPr/>
            </p:nvSpPr>
            <p:spPr>
              <a:xfrm>
                <a:off x="3723" y="247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49"/>
              <p:cNvSpPr/>
              <p:nvPr/>
            </p:nvSpPr>
            <p:spPr>
              <a:xfrm>
                <a:off x="3740" y="245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49"/>
              <p:cNvSpPr/>
              <p:nvPr/>
            </p:nvSpPr>
            <p:spPr>
              <a:xfrm>
                <a:off x="3741" y="245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2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49"/>
              <p:cNvSpPr/>
              <p:nvPr/>
            </p:nvSpPr>
            <p:spPr>
              <a:xfrm>
                <a:off x="3735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2" y="5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49"/>
              <p:cNvSpPr/>
              <p:nvPr/>
            </p:nvSpPr>
            <p:spPr>
              <a:xfrm>
                <a:off x="3736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4" y="3"/>
                      <a:pt x="4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49"/>
              <p:cNvSpPr/>
              <p:nvPr/>
            </p:nvSpPr>
            <p:spPr>
              <a:xfrm>
                <a:off x="3745" y="2471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49"/>
              <p:cNvSpPr/>
              <p:nvPr/>
            </p:nvSpPr>
            <p:spPr>
              <a:xfrm>
                <a:off x="3745" y="247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49"/>
              <p:cNvSpPr/>
              <p:nvPr/>
            </p:nvSpPr>
            <p:spPr>
              <a:xfrm>
                <a:off x="3762" y="245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49"/>
              <p:cNvSpPr/>
              <p:nvPr/>
            </p:nvSpPr>
            <p:spPr>
              <a:xfrm>
                <a:off x="3762" y="2458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6" y="2"/>
                      <a:pt x="7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49"/>
              <p:cNvSpPr/>
              <p:nvPr/>
            </p:nvSpPr>
            <p:spPr>
              <a:xfrm>
                <a:off x="3757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49"/>
              <p:cNvSpPr/>
              <p:nvPr/>
            </p:nvSpPr>
            <p:spPr>
              <a:xfrm>
                <a:off x="3758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49"/>
              <p:cNvSpPr/>
              <p:nvPr/>
            </p:nvSpPr>
            <p:spPr>
              <a:xfrm>
                <a:off x="3766" y="247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49"/>
              <p:cNvSpPr/>
              <p:nvPr/>
            </p:nvSpPr>
            <p:spPr>
              <a:xfrm>
                <a:off x="3767" y="247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49"/>
              <p:cNvSpPr/>
              <p:nvPr/>
            </p:nvSpPr>
            <p:spPr>
              <a:xfrm>
                <a:off x="3781" y="245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49"/>
              <p:cNvSpPr/>
              <p:nvPr/>
            </p:nvSpPr>
            <p:spPr>
              <a:xfrm>
                <a:off x="3782" y="245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5" y="2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49"/>
              <p:cNvSpPr/>
              <p:nvPr/>
            </p:nvSpPr>
            <p:spPr>
              <a:xfrm>
                <a:off x="3776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5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49"/>
              <p:cNvSpPr/>
              <p:nvPr/>
            </p:nvSpPr>
            <p:spPr>
              <a:xfrm>
                <a:off x="3777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49"/>
              <p:cNvSpPr/>
              <p:nvPr/>
            </p:nvSpPr>
            <p:spPr>
              <a:xfrm>
                <a:off x="3785" y="2471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2"/>
                      <a:pt x="0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49"/>
              <p:cNvSpPr/>
              <p:nvPr/>
            </p:nvSpPr>
            <p:spPr>
              <a:xfrm>
                <a:off x="3786" y="247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49"/>
              <p:cNvSpPr/>
              <p:nvPr/>
            </p:nvSpPr>
            <p:spPr>
              <a:xfrm>
                <a:off x="3797" y="246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49"/>
              <p:cNvSpPr/>
              <p:nvPr/>
            </p:nvSpPr>
            <p:spPr>
              <a:xfrm>
                <a:off x="3798" y="246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49"/>
              <p:cNvSpPr/>
              <p:nvPr/>
            </p:nvSpPr>
            <p:spPr>
              <a:xfrm>
                <a:off x="3795" y="245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49"/>
              <p:cNvSpPr/>
              <p:nvPr/>
            </p:nvSpPr>
            <p:spPr>
              <a:xfrm>
                <a:off x="3802" y="247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49"/>
              <p:cNvSpPr/>
              <p:nvPr/>
            </p:nvSpPr>
            <p:spPr>
              <a:xfrm>
                <a:off x="3802" y="2473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49"/>
              <p:cNvSpPr/>
              <p:nvPr/>
            </p:nvSpPr>
            <p:spPr>
              <a:xfrm>
                <a:off x="3802" y="2461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49"/>
              <p:cNvSpPr/>
              <p:nvPr/>
            </p:nvSpPr>
            <p:spPr>
              <a:xfrm>
                <a:off x="3802" y="2462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8" name="Google Shape;3208;p49"/>
            <p:cNvGrpSpPr/>
            <p:nvPr/>
          </p:nvGrpSpPr>
          <p:grpSpPr>
            <a:xfrm>
              <a:off x="5780088" y="3602038"/>
              <a:ext cx="534988" cy="576263"/>
              <a:chOff x="3641" y="2269"/>
              <a:chExt cx="337" cy="363"/>
            </a:xfrm>
          </p:grpSpPr>
          <p:sp>
            <p:nvSpPr>
              <p:cNvPr id="3209" name="Google Shape;3209;p49"/>
              <p:cNvSpPr/>
              <p:nvPr/>
            </p:nvSpPr>
            <p:spPr>
              <a:xfrm>
                <a:off x="3792" y="2469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49"/>
              <p:cNvSpPr/>
              <p:nvPr/>
            </p:nvSpPr>
            <p:spPr>
              <a:xfrm>
                <a:off x="3794" y="247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49"/>
              <p:cNvSpPr/>
              <p:nvPr/>
            </p:nvSpPr>
            <p:spPr>
              <a:xfrm>
                <a:off x="3693" y="2433"/>
                <a:ext cx="11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521" h="101" extrusionOk="0">
                    <a:moveTo>
                      <a:pt x="44" y="101"/>
                    </a:moveTo>
                    <a:cubicBezTo>
                      <a:pt x="45" y="101"/>
                      <a:pt x="46" y="101"/>
                      <a:pt x="47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6" y="101"/>
                      <a:pt x="45" y="101"/>
                      <a:pt x="44" y="101"/>
                    </a:cubicBezTo>
                    <a:moveTo>
                      <a:pt x="37" y="100"/>
                    </a:move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7" y="100"/>
                    </a:cubicBezTo>
                    <a:moveTo>
                      <a:pt x="106" y="99"/>
                    </a:move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moveTo>
                      <a:pt x="102" y="99"/>
                    </a:moveTo>
                    <a:cubicBezTo>
                      <a:pt x="102" y="99"/>
                      <a:pt x="103" y="99"/>
                      <a:pt x="103" y="99"/>
                    </a:cubicBezTo>
                    <a:cubicBezTo>
                      <a:pt x="103" y="99"/>
                      <a:pt x="102" y="99"/>
                      <a:pt x="102" y="99"/>
                    </a:cubicBezTo>
                    <a:moveTo>
                      <a:pt x="138" y="99"/>
                    </a:moveTo>
                    <a:cubicBezTo>
                      <a:pt x="140" y="99"/>
                      <a:pt x="141" y="100"/>
                      <a:pt x="143" y="100"/>
                    </a:cubicBezTo>
                    <a:cubicBezTo>
                      <a:pt x="141" y="100"/>
                      <a:pt x="140" y="99"/>
                      <a:pt x="138" y="99"/>
                    </a:cubicBezTo>
                    <a:moveTo>
                      <a:pt x="113" y="99"/>
                    </a:moveTo>
                    <a:cubicBezTo>
                      <a:pt x="111" y="99"/>
                      <a:pt x="109" y="99"/>
                      <a:pt x="107" y="99"/>
                    </a:cubicBezTo>
                    <a:cubicBezTo>
                      <a:pt x="109" y="99"/>
                      <a:pt x="111" y="99"/>
                      <a:pt x="113" y="99"/>
                    </a:cubicBezTo>
                    <a:moveTo>
                      <a:pt x="16" y="99"/>
                    </a:moveTo>
                    <a:cubicBezTo>
                      <a:pt x="14" y="99"/>
                      <a:pt x="12" y="100"/>
                      <a:pt x="10" y="100"/>
                    </a:cubicBezTo>
                    <a:cubicBezTo>
                      <a:pt x="12" y="100"/>
                      <a:pt x="14" y="99"/>
                      <a:pt x="16" y="99"/>
                    </a:cubicBezTo>
                    <a:moveTo>
                      <a:pt x="220" y="99"/>
                    </a:moveTo>
                    <a:cubicBezTo>
                      <a:pt x="221" y="99"/>
                      <a:pt x="222" y="99"/>
                      <a:pt x="222" y="99"/>
                    </a:cubicBezTo>
                    <a:cubicBezTo>
                      <a:pt x="222" y="99"/>
                      <a:pt x="221" y="99"/>
                      <a:pt x="220" y="99"/>
                    </a:cubicBezTo>
                    <a:moveTo>
                      <a:pt x="399" y="99"/>
                    </a:moveTo>
                    <a:cubicBezTo>
                      <a:pt x="404" y="99"/>
                      <a:pt x="409" y="99"/>
                      <a:pt x="414" y="99"/>
                    </a:cubicBezTo>
                    <a:cubicBezTo>
                      <a:pt x="409" y="99"/>
                      <a:pt x="404" y="99"/>
                      <a:pt x="399" y="99"/>
                    </a:cubicBezTo>
                    <a:moveTo>
                      <a:pt x="385" y="99"/>
                    </a:moveTo>
                    <a:cubicBezTo>
                      <a:pt x="381" y="99"/>
                      <a:pt x="378" y="99"/>
                      <a:pt x="374" y="99"/>
                    </a:cubicBezTo>
                    <a:cubicBezTo>
                      <a:pt x="378" y="99"/>
                      <a:pt x="381" y="99"/>
                      <a:pt x="385" y="99"/>
                    </a:cubicBezTo>
                    <a:moveTo>
                      <a:pt x="385" y="99"/>
                    </a:moveTo>
                    <a:cubicBezTo>
                      <a:pt x="385" y="99"/>
                      <a:pt x="385" y="99"/>
                      <a:pt x="385" y="99"/>
                    </a:cubicBezTo>
                    <a:cubicBezTo>
                      <a:pt x="386" y="99"/>
                      <a:pt x="386" y="99"/>
                      <a:pt x="386" y="99"/>
                    </a:cubicBezTo>
                    <a:cubicBezTo>
                      <a:pt x="386" y="99"/>
                      <a:pt x="386" y="99"/>
                      <a:pt x="385" y="99"/>
                    </a:cubicBezTo>
                    <a:moveTo>
                      <a:pt x="97" y="99"/>
                    </a:moveTo>
                    <a:cubicBezTo>
                      <a:pt x="98" y="99"/>
                      <a:pt x="99" y="99"/>
                      <a:pt x="100" y="99"/>
                    </a:cubicBezTo>
                    <a:cubicBezTo>
                      <a:pt x="99" y="99"/>
                      <a:pt x="98" y="99"/>
                      <a:pt x="97" y="99"/>
                    </a:cubicBezTo>
                    <a:moveTo>
                      <a:pt x="95" y="99"/>
                    </a:moveTo>
                    <a:cubicBezTo>
                      <a:pt x="92" y="99"/>
                      <a:pt x="89" y="99"/>
                      <a:pt x="86" y="99"/>
                    </a:cubicBezTo>
                    <a:cubicBezTo>
                      <a:pt x="89" y="99"/>
                      <a:pt x="92" y="99"/>
                      <a:pt x="95" y="99"/>
                    </a:cubicBezTo>
                    <a:moveTo>
                      <a:pt x="95" y="99"/>
                    </a:move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99"/>
                      <a:pt x="95" y="99"/>
                      <a:pt x="95" y="99"/>
                    </a:cubicBezTo>
                    <a:moveTo>
                      <a:pt x="25" y="99"/>
                    </a:moveTo>
                    <a:cubicBezTo>
                      <a:pt x="23" y="99"/>
                      <a:pt x="20" y="99"/>
                      <a:pt x="18" y="99"/>
                    </a:cubicBezTo>
                    <a:cubicBezTo>
                      <a:pt x="20" y="99"/>
                      <a:pt x="23" y="99"/>
                      <a:pt x="25" y="99"/>
                    </a:cubicBezTo>
                    <a:moveTo>
                      <a:pt x="26" y="99"/>
                    </a:moveTo>
                    <a:cubicBezTo>
                      <a:pt x="26" y="99"/>
                      <a:pt x="26" y="99"/>
                      <a:pt x="26" y="9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6" y="99"/>
                      <a:pt x="26" y="99"/>
                      <a:pt x="26" y="99"/>
                    </a:cubicBezTo>
                    <a:moveTo>
                      <a:pt x="210" y="99"/>
                    </a:moveTo>
                    <a:cubicBezTo>
                      <a:pt x="208" y="99"/>
                      <a:pt x="207" y="99"/>
                      <a:pt x="206" y="99"/>
                    </a:cubicBezTo>
                    <a:cubicBezTo>
                      <a:pt x="207" y="99"/>
                      <a:pt x="208" y="99"/>
                      <a:pt x="210" y="99"/>
                    </a:cubicBezTo>
                    <a:moveTo>
                      <a:pt x="210" y="99"/>
                    </a:moveTo>
                    <a:cubicBezTo>
                      <a:pt x="210" y="99"/>
                      <a:pt x="210" y="99"/>
                      <a:pt x="210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0" y="99"/>
                      <a:pt x="210" y="99"/>
                      <a:pt x="210" y="99"/>
                    </a:cubicBezTo>
                    <a:moveTo>
                      <a:pt x="341" y="98"/>
                    </a:moveTo>
                    <a:cubicBezTo>
                      <a:pt x="339" y="98"/>
                      <a:pt x="338" y="99"/>
                      <a:pt x="337" y="99"/>
                    </a:cubicBezTo>
                    <a:cubicBezTo>
                      <a:pt x="338" y="99"/>
                      <a:pt x="339" y="98"/>
                      <a:pt x="341" y="98"/>
                    </a:cubicBezTo>
                    <a:moveTo>
                      <a:pt x="127" y="98"/>
                    </a:moveTo>
                    <a:cubicBezTo>
                      <a:pt x="125" y="98"/>
                      <a:pt x="123" y="98"/>
                      <a:pt x="122" y="99"/>
                    </a:cubicBezTo>
                    <a:cubicBezTo>
                      <a:pt x="123" y="98"/>
                      <a:pt x="125" y="98"/>
                      <a:pt x="127" y="98"/>
                    </a:cubicBezTo>
                    <a:moveTo>
                      <a:pt x="127" y="98"/>
                    </a:moveTo>
                    <a:cubicBezTo>
                      <a:pt x="127" y="98"/>
                      <a:pt x="127" y="98"/>
                      <a:pt x="127" y="98"/>
                    </a:cubicBezTo>
                    <a:cubicBezTo>
                      <a:pt x="127" y="98"/>
                      <a:pt x="128" y="98"/>
                      <a:pt x="128" y="98"/>
                    </a:cubicBezTo>
                    <a:cubicBezTo>
                      <a:pt x="128" y="98"/>
                      <a:pt x="127" y="98"/>
                      <a:pt x="127" y="98"/>
                    </a:cubicBezTo>
                    <a:moveTo>
                      <a:pt x="355" y="97"/>
                    </a:moveTo>
                    <a:cubicBezTo>
                      <a:pt x="355" y="97"/>
                      <a:pt x="355" y="97"/>
                      <a:pt x="356" y="97"/>
                    </a:cubicBezTo>
                    <a:cubicBezTo>
                      <a:pt x="355" y="97"/>
                      <a:pt x="355" y="97"/>
                      <a:pt x="355" y="97"/>
                    </a:cubicBezTo>
                    <a:moveTo>
                      <a:pt x="351" y="97"/>
                    </a:moveTo>
                    <a:cubicBezTo>
                      <a:pt x="349" y="97"/>
                      <a:pt x="346" y="97"/>
                      <a:pt x="344" y="98"/>
                    </a:cubicBezTo>
                    <a:cubicBezTo>
                      <a:pt x="346" y="97"/>
                      <a:pt x="349" y="97"/>
                      <a:pt x="351" y="97"/>
                    </a:cubicBezTo>
                    <a:moveTo>
                      <a:pt x="351" y="97"/>
                    </a:moveTo>
                    <a:cubicBezTo>
                      <a:pt x="351" y="97"/>
                      <a:pt x="351" y="97"/>
                      <a:pt x="351" y="97"/>
                    </a:cubicBezTo>
                    <a:cubicBezTo>
                      <a:pt x="352" y="97"/>
                      <a:pt x="352" y="97"/>
                      <a:pt x="352" y="97"/>
                    </a:cubicBezTo>
                    <a:cubicBezTo>
                      <a:pt x="352" y="97"/>
                      <a:pt x="352" y="97"/>
                      <a:pt x="351" y="97"/>
                    </a:cubicBezTo>
                    <a:moveTo>
                      <a:pt x="441" y="97"/>
                    </a:moveTo>
                    <a:cubicBezTo>
                      <a:pt x="440" y="97"/>
                      <a:pt x="439" y="97"/>
                      <a:pt x="438" y="97"/>
                    </a:cubicBezTo>
                    <a:cubicBezTo>
                      <a:pt x="439" y="97"/>
                      <a:pt x="440" y="97"/>
                      <a:pt x="441" y="97"/>
                    </a:cubicBezTo>
                    <a:moveTo>
                      <a:pt x="445" y="96"/>
                    </a:moveTo>
                    <a:cubicBezTo>
                      <a:pt x="445" y="96"/>
                      <a:pt x="444" y="96"/>
                      <a:pt x="443" y="97"/>
                    </a:cubicBezTo>
                    <a:cubicBezTo>
                      <a:pt x="444" y="96"/>
                      <a:pt x="445" y="96"/>
                      <a:pt x="445" y="96"/>
                    </a:cubicBezTo>
                    <a:moveTo>
                      <a:pt x="446" y="96"/>
                    </a:moveTo>
                    <a:cubicBezTo>
                      <a:pt x="446" y="96"/>
                      <a:pt x="446" y="96"/>
                      <a:pt x="446" y="96"/>
                    </a:cubicBezTo>
                    <a:cubicBezTo>
                      <a:pt x="446" y="96"/>
                      <a:pt x="446" y="96"/>
                      <a:pt x="446" y="96"/>
                    </a:cubicBezTo>
                    <a:cubicBezTo>
                      <a:pt x="446" y="96"/>
                      <a:pt x="446" y="96"/>
                      <a:pt x="446" y="96"/>
                    </a:cubicBezTo>
                    <a:moveTo>
                      <a:pt x="10" y="3"/>
                    </a:move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moveTo>
                      <a:pt x="15" y="3"/>
                    </a:moveTo>
                    <a:cubicBezTo>
                      <a:pt x="14" y="3"/>
                      <a:pt x="12" y="3"/>
                      <a:pt x="11" y="3"/>
                    </a:cubicBezTo>
                    <a:cubicBezTo>
                      <a:pt x="12" y="3"/>
                      <a:pt x="14" y="3"/>
                      <a:pt x="15" y="3"/>
                    </a:cubicBezTo>
                    <a:moveTo>
                      <a:pt x="473" y="2"/>
                    </a:moveTo>
                    <a:cubicBezTo>
                      <a:pt x="473" y="2"/>
                      <a:pt x="473" y="2"/>
                      <a:pt x="473" y="2"/>
                    </a:cubicBezTo>
                    <a:cubicBezTo>
                      <a:pt x="473" y="2"/>
                      <a:pt x="473" y="2"/>
                      <a:pt x="473" y="2"/>
                    </a:cubicBezTo>
                    <a:cubicBezTo>
                      <a:pt x="473" y="2"/>
                      <a:pt x="473" y="2"/>
                      <a:pt x="473" y="2"/>
                    </a:cubicBezTo>
                    <a:moveTo>
                      <a:pt x="475" y="2"/>
                    </a:moveTo>
                    <a:cubicBezTo>
                      <a:pt x="475" y="2"/>
                      <a:pt x="474" y="2"/>
                      <a:pt x="473" y="2"/>
                    </a:cubicBezTo>
                    <a:cubicBezTo>
                      <a:pt x="474" y="2"/>
                      <a:pt x="475" y="2"/>
                      <a:pt x="475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47" y="2"/>
                    </a:move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moveTo>
                      <a:pt x="49" y="2"/>
                    </a:moveTo>
                    <a:cubicBezTo>
                      <a:pt x="49" y="2"/>
                      <a:pt x="49" y="2"/>
                      <a:pt x="49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9" y="2"/>
                    </a:cubicBezTo>
                    <a:moveTo>
                      <a:pt x="132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2" y="2"/>
                    </a:cubicBezTo>
                    <a:moveTo>
                      <a:pt x="43" y="2"/>
                    </a:moveTo>
                    <a:cubicBezTo>
                      <a:pt x="43" y="2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2"/>
                    </a:cubicBezTo>
                    <a:moveTo>
                      <a:pt x="500" y="2"/>
                    </a:moveTo>
                    <a:cubicBezTo>
                      <a:pt x="500" y="2"/>
                      <a:pt x="501" y="2"/>
                      <a:pt x="501" y="2"/>
                    </a:cubicBezTo>
                    <a:cubicBezTo>
                      <a:pt x="501" y="2"/>
                      <a:pt x="501" y="2"/>
                      <a:pt x="501" y="2"/>
                    </a:cubicBezTo>
                    <a:cubicBezTo>
                      <a:pt x="501" y="2"/>
                      <a:pt x="500" y="2"/>
                      <a:pt x="500" y="2"/>
                    </a:cubicBezTo>
                    <a:moveTo>
                      <a:pt x="504" y="2"/>
                    </a:moveTo>
                    <a:cubicBezTo>
                      <a:pt x="503" y="2"/>
                      <a:pt x="502" y="2"/>
                      <a:pt x="501" y="2"/>
                    </a:cubicBezTo>
                    <a:cubicBezTo>
                      <a:pt x="502" y="2"/>
                      <a:pt x="503" y="2"/>
                      <a:pt x="504" y="2"/>
                    </a:cubicBezTo>
                    <a:moveTo>
                      <a:pt x="56" y="2"/>
                    </a:moveTo>
                    <a:cubicBezTo>
                      <a:pt x="54" y="2"/>
                      <a:pt x="52" y="2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2" y="2"/>
                      <a:pt x="54" y="2"/>
                      <a:pt x="56" y="2"/>
                    </a:cubicBezTo>
                    <a:moveTo>
                      <a:pt x="490" y="2"/>
                    </a:moveTo>
                    <a:cubicBezTo>
                      <a:pt x="491" y="2"/>
                      <a:pt x="492" y="2"/>
                      <a:pt x="493" y="2"/>
                    </a:cubicBezTo>
                    <a:cubicBezTo>
                      <a:pt x="495" y="2"/>
                      <a:pt x="496" y="2"/>
                      <a:pt x="497" y="2"/>
                    </a:cubicBezTo>
                    <a:cubicBezTo>
                      <a:pt x="496" y="2"/>
                      <a:pt x="495" y="2"/>
                      <a:pt x="493" y="2"/>
                    </a:cubicBezTo>
                    <a:cubicBezTo>
                      <a:pt x="492" y="2"/>
                      <a:pt x="491" y="2"/>
                      <a:pt x="490" y="2"/>
                    </a:cubicBezTo>
                    <a:moveTo>
                      <a:pt x="38" y="2"/>
                    </a:moveTo>
                    <a:cubicBezTo>
                      <a:pt x="38" y="2"/>
                      <a:pt x="39" y="2"/>
                      <a:pt x="40" y="2"/>
                    </a:cubicBezTo>
                    <a:cubicBezTo>
                      <a:pt x="40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40" y="2"/>
                    </a:cubicBezTo>
                    <a:cubicBezTo>
                      <a:pt x="39" y="2"/>
                      <a:pt x="38" y="2"/>
                      <a:pt x="38" y="2"/>
                    </a:cubicBezTo>
                    <a:moveTo>
                      <a:pt x="485" y="1"/>
                    </a:moveTo>
                    <a:cubicBezTo>
                      <a:pt x="483" y="1"/>
                      <a:pt x="481" y="2"/>
                      <a:pt x="479" y="2"/>
                    </a:cubicBezTo>
                    <a:cubicBezTo>
                      <a:pt x="481" y="2"/>
                      <a:pt x="483" y="1"/>
                      <a:pt x="485" y="1"/>
                    </a:cubicBezTo>
                    <a:moveTo>
                      <a:pt x="358" y="1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8" y="1"/>
                      <a:pt x="358" y="1"/>
                      <a:pt x="358" y="1"/>
                    </a:cubicBezTo>
                    <a:moveTo>
                      <a:pt x="486" y="1"/>
                    </a:moveTo>
                    <a:cubicBezTo>
                      <a:pt x="486" y="1"/>
                      <a:pt x="486" y="1"/>
                      <a:pt x="486" y="1"/>
                    </a:cubicBezTo>
                    <a:cubicBezTo>
                      <a:pt x="486" y="1"/>
                      <a:pt x="486" y="1"/>
                      <a:pt x="486" y="1"/>
                    </a:cubicBezTo>
                    <a:cubicBezTo>
                      <a:pt x="486" y="1"/>
                      <a:pt x="486" y="1"/>
                      <a:pt x="486" y="1"/>
                    </a:cubicBezTo>
                    <a:moveTo>
                      <a:pt x="165" y="1"/>
                    </a:moveTo>
                    <a:cubicBezTo>
                      <a:pt x="165" y="1"/>
                      <a:pt x="165" y="1"/>
                      <a:pt x="165" y="1"/>
                    </a:cubicBezTo>
                    <a:cubicBezTo>
                      <a:pt x="165" y="1"/>
                      <a:pt x="165" y="1"/>
                      <a:pt x="165" y="1"/>
                    </a:cubicBezTo>
                    <a:cubicBezTo>
                      <a:pt x="165" y="1"/>
                      <a:pt x="165" y="1"/>
                      <a:pt x="165" y="1"/>
                    </a:cubicBezTo>
                    <a:moveTo>
                      <a:pt x="365" y="1"/>
                    </a:moveTo>
                    <a:cubicBezTo>
                      <a:pt x="363" y="1"/>
                      <a:pt x="361" y="1"/>
                      <a:pt x="359" y="1"/>
                    </a:cubicBezTo>
                    <a:cubicBezTo>
                      <a:pt x="361" y="1"/>
                      <a:pt x="363" y="1"/>
                      <a:pt x="365" y="1"/>
                    </a:cubicBezTo>
                    <a:moveTo>
                      <a:pt x="34" y="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4" y="1"/>
                    </a:cubicBezTo>
                    <a:moveTo>
                      <a:pt x="64" y="1"/>
                    </a:moveTo>
                    <a:cubicBezTo>
                      <a:pt x="61" y="1"/>
                      <a:pt x="59" y="2"/>
                      <a:pt x="57" y="2"/>
                    </a:cubicBezTo>
                    <a:cubicBezTo>
                      <a:pt x="59" y="2"/>
                      <a:pt x="61" y="1"/>
                      <a:pt x="64" y="1"/>
                    </a:cubicBezTo>
                    <a:moveTo>
                      <a:pt x="116" y="1"/>
                    </a:moveTo>
                    <a:cubicBezTo>
                      <a:pt x="118" y="1"/>
                      <a:pt x="121" y="1"/>
                      <a:pt x="123" y="2"/>
                    </a:cubicBezTo>
                    <a:cubicBezTo>
                      <a:pt x="121" y="1"/>
                      <a:pt x="118" y="1"/>
                      <a:pt x="116" y="1"/>
                    </a:cubicBezTo>
                    <a:moveTo>
                      <a:pt x="380" y="1"/>
                    </a:moveTo>
                    <a:cubicBezTo>
                      <a:pt x="380" y="1"/>
                      <a:pt x="380" y="1"/>
                      <a:pt x="380" y="1"/>
                    </a:cubicBezTo>
                    <a:cubicBezTo>
                      <a:pt x="380" y="1"/>
                      <a:pt x="380" y="1"/>
                      <a:pt x="380" y="1"/>
                    </a:cubicBezTo>
                    <a:cubicBezTo>
                      <a:pt x="380" y="1"/>
                      <a:pt x="380" y="1"/>
                      <a:pt x="380" y="1"/>
                    </a:cubicBezTo>
                    <a:moveTo>
                      <a:pt x="240" y="1"/>
                    </a:moveTo>
                    <a:cubicBezTo>
                      <a:pt x="240" y="1"/>
                      <a:pt x="241" y="1"/>
                      <a:pt x="241" y="1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1" y="1"/>
                      <a:pt x="240" y="1"/>
                      <a:pt x="240" y="1"/>
                    </a:cubicBezTo>
                    <a:moveTo>
                      <a:pt x="29" y="1"/>
                    </a:moveTo>
                    <a:cubicBezTo>
                      <a:pt x="26" y="1"/>
                      <a:pt x="22" y="1"/>
                      <a:pt x="18" y="2"/>
                    </a:cubicBezTo>
                    <a:cubicBezTo>
                      <a:pt x="22" y="1"/>
                      <a:pt x="26" y="1"/>
                      <a:pt x="29" y="1"/>
                    </a:cubicBezTo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29" y="1"/>
                    </a:cubicBezTo>
                    <a:moveTo>
                      <a:pt x="375" y="1"/>
                    </a:moveTo>
                    <a:cubicBezTo>
                      <a:pt x="374" y="1"/>
                      <a:pt x="373" y="1"/>
                      <a:pt x="372" y="1"/>
                    </a:cubicBezTo>
                    <a:cubicBezTo>
                      <a:pt x="373" y="1"/>
                      <a:pt x="374" y="1"/>
                      <a:pt x="375" y="1"/>
                    </a:cubicBezTo>
                    <a:moveTo>
                      <a:pt x="375" y="1"/>
                    </a:moveTo>
                    <a:cubicBezTo>
                      <a:pt x="375" y="1"/>
                      <a:pt x="375" y="1"/>
                      <a:pt x="375" y="1"/>
                    </a:cubicBezTo>
                    <a:cubicBezTo>
                      <a:pt x="376" y="1"/>
                      <a:pt x="377" y="1"/>
                      <a:pt x="377" y="1"/>
                    </a:cubicBezTo>
                    <a:cubicBezTo>
                      <a:pt x="378" y="1"/>
                      <a:pt x="378" y="1"/>
                      <a:pt x="379" y="1"/>
                    </a:cubicBezTo>
                    <a:cubicBezTo>
                      <a:pt x="378" y="1"/>
                      <a:pt x="378" y="1"/>
                      <a:pt x="377" y="1"/>
                    </a:cubicBezTo>
                    <a:cubicBezTo>
                      <a:pt x="377" y="1"/>
                      <a:pt x="376" y="1"/>
                      <a:pt x="375" y="1"/>
                    </a:cubicBezTo>
                    <a:moveTo>
                      <a:pt x="418" y="1"/>
                    </a:moveTo>
                    <a:cubicBezTo>
                      <a:pt x="418" y="1"/>
                      <a:pt x="419" y="1"/>
                      <a:pt x="419" y="1"/>
                    </a:cubicBezTo>
                    <a:cubicBezTo>
                      <a:pt x="419" y="1"/>
                      <a:pt x="419" y="1"/>
                      <a:pt x="419" y="1"/>
                    </a:cubicBezTo>
                    <a:cubicBezTo>
                      <a:pt x="419" y="1"/>
                      <a:pt x="418" y="1"/>
                      <a:pt x="418" y="1"/>
                    </a:cubicBezTo>
                    <a:moveTo>
                      <a:pt x="170" y="1"/>
                    </a:moveTo>
                    <a:cubicBezTo>
                      <a:pt x="169" y="1"/>
                      <a:pt x="167" y="1"/>
                      <a:pt x="165" y="1"/>
                    </a:cubicBezTo>
                    <a:cubicBezTo>
                      <a:pt x="167" y="1"/>
                      <a:pt x="169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388" y="1"/>
                    </a:moveTo>
                    <a:cubicBezTo>
                      <a:pt x="386" y="1"/>
                      <a:pt x="383" y="1"/>
                      <a:pt x="381" y="1"/>
                    </a:cubicBezTo>
                    <a:cubicBezTo>
                      <a:pt x="383" y="1"/>
                      <a:pt x="386" y="1"/>
                      <a:pt x="388" y="1"/>
                    </a:cubicBezTo>
                    <a:moveTo>
                      <a:pt x="415" y="1"/>
                    </a:moveTo>
                    <a:cubicBezTo>
                      <a:pt x="416" y="1"/>
                      <a:pt x="417" y="1"/>
                      <a:pt x="418" y="1"/>
                    </a:cubicBezTo>
                    <a:cubicBezTo>
                      <a:pt x="418" y="1"/>
                      <a:pt x="418" y="1"/>
                      <a:pt x="418" y="1"/>
                    </a:cubicBezTo>
                    <a:cubicBezTo>
                      <a:pt x="418" y="1"/>
                      <a:pt x="418" y="1"/>
                      <a:pt x="418" y="1"/>
                    </a:cubicBezTo>
                    <a:cubicBezTo>
                      <a:pt x="417" y="1"/>
                      <a:pt x="416" y="1"/>
                      <a:pt x="415" y="1"/>
                    </a:cubicBezTo>
                    <a:moveTo>
                      <a:pt x="149" y="1"/>
                    </a:moveTo>
                    <a:cubicBezTo>
                      <a:pt x="144" y="2"/>
                      <a:pt x="139" y="2"/>
                      <a:pt x="133" y="2"/>
                    </a:cubicBezTo>
                    <a:cubicBezTo>
                      <a:pt x="139" y="2"/>
                      <a:pt x="144" y="2"/>
                      <a:pt x="149" y="1"/>
                    </a:cubicBezTo>
                    <a:moveTo>
                      <a:pt x="158" y="1"/>
                    </a:moveTo>
                    <a:cubicBezTo>
                      <a:pt x="159" y="1"/>
                      <a:pt x="160" y="1"/>
                      <a:pt x="161" y="1"/>
                    </a:cubicBezTo>
                    <a:cubicBezTo>
                      <a:pt x="161" y="1"/>
                      <a:pt x="162" y="1"/>
                      <a:pt x="163" y="1"/>
                    </a:cubicBezTo>
                    <a:cubicBezTo>
                      <a:pt x="162" y="1"/>
                      <a:pt x="161" y="1"/>
                      <a:pt x="161" y="1"/>
                    </a:cubicBezTo>
                    <a:cubicBezTo>
                      <a:pt x="160" y="1"/>
                      <a:pt x="159" y="1"/>
                      <a:pt x="158" y="1"/>
                    </a:cubicBezTo>
                    <a:cubicBezTo>
                      <a:pt x="158" y="1"/>
                      <a:pt x="158" y="1"/>
                      <a:pt x="158" y="1"/>
                    </a:cubicBezTo>
                    <a:moveTo>
                      <a:pt x="87" y="0"/>
                    </a:moveTo>
                    <a:cubicBezTo>
                      <a:pt x="88" y="0"/>
                      <a:pt x="88" y="0"/>
                      <a:pt x="89" y="0"/>
                    </a:cubicBezTo>
                    <a:cubicBezTo>
                      <a:pt x="97" y="1"/>
                      <a:pt x="105" y="0"/>
                      <a:pt x="113" y="1"/>
                    </a:cubicBezTo>
                    <a:cubicBezTo>
                      <a:pt x="113" y="1"/>
                      <a:pt x="113" y="1"/>
                      <a:pt x="114" y="1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5" y="0"/>
                      <a:pt x="97" y="1"/>
                      <a:pt x="89" y="0"/>
                    </a:cubicBezTo>
                    <a:cubicBezTo>
                      <a:pt x="88" y="0"/>
                      <a:pt x="88" y="0"/>
                      <a:pt x="87" y="0"/>
                    </a:cubicBezTo>
                    <a:moveTo>
                      <a:pt x="520" y="0"/>
                    </a:move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1" y="0"/>
                    </a:cubicBezTo>
                    <a:cubicBezTo>
                      <a:pt x="520" y="0"/>
                      <a:pt x="520" y="0"/>
                      <a:pt x="520" y="0"/>
                    </a:cubicBezTo>
                    <a:moveTo>
                      <a:pt x="425" y="0"/>
                    </a:moveTo>
                    <a:cubicBezTo>
                      <a:pt x="424" y="0"/>
                      <a:pt x="422" y="1"/>
                      <a:pt x="420" y="1"/>
                    </a:cubicBezTo>
                    <a:cubicBezTo>
                      <a:pt x="422" y="1"/>
                      <a:pt x="424" y="0"/>
                      <a:pt x="425" y="0"/>
                    </a:cubicBezTo>
                    <a:moveTo>
                      <a:pt x="335" y="0"/>
                    </a:moveTo>
                    <a:cubicBezTo>
                      <a:pt x="335" y="0"/>
                      <a:pt x="335" y="0"/>
                      <a:pt x="335" y="0"/>
                    </a:cubicBezTo>
                    <a:cubicBezTo>
                      <a:pt x="338" y="0"/>
                      <a:pt x="341" y="0"/>
                      <a:pt x="344" y="0"/>
                    </a:cubicBezTo>
                    <a:cubicBezTo>
                      <a:pt x="345" y="0"/>
                      <a:pt x="346" y="1"/>
                      <a:pt x="348" y="1"/>
                    </a:cubicBezTo>
                    <a:cubicBezTo>
                      <a:pt x="346" y="1"/>
                      <a:pt x="345" y="0"/>
                      <a:pt x="344" y="0"/>
                    </a:cubicBezTo>
                    <a:cubicBezTo>
                      <a:pt x="341" y="0"/>
                      <a:pt x="338" y="0"/>
                      <a:pt x="335" y="0"/>
                    </a:cubicBezTo>
                    <a:moveTo>
                      <a:pt x="452" y="0"/>
                    </a:moveTo>
                    <a:cubicBezTo>
                      <a:pt x="443" y="0"/>
                      <a:pt x="435" y="0"/>
                      <a:pt x="426" y="0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35" y="0"/>
                      <a:pt x="443" y="0"/>
                      <a:pt x="452" y="0"/>
                    </a:cubicBezTo>
                    <a:cubicBezTo>
                      <a:pt x="453" y="0"/>
                      <a:pt x="455" y="0"/>
                      <a:pt x="456" y="0"/>
                    </a:cubicBezTo>
                    <a:cubicBezTo>
                      <a:pt x="455" y="0"/>
                      <a:pt x="453" y="0"/>
                      <a:pt x="452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49"/>
              <p:cNvSpPr/>
              <p:nvPr/>
            </p:nvSpPr>
            <p:spPr>
              <a:xfrm>
                <a:off x="3687" y="2433"/>
                <a:ext cx="120" cy="21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01" extrusionOk="0">
                    <a:moveTo>
                      <a:pt x="23" y="89"/>
                    </a:moveTo>
                    <a:cubicBezTo>
                      <a:pt x="23" y="89"/>
                      <a:pt x="23" y="89"/>
                      <a:pt x="23" y="88"/>
                    </a:cubicBezTo>
                    <a:cubicBezTo>
                      <a:pt x="23" y="86"/>
                      <a:pt x="25" y="85"/>
                      <a:pt x="26" y="83"/>
                    </a:cubicBezTo>
                    <a:cubicBezTo>
                      <a:pt x="26" y="83"/>
                      <a:pt x="27" y="82"/>
                      <a:pt x="27" y="82"/>
                    </a:cubicBezTo>
                    <a:cubicBezTo>
                      <a:pt x="27" y="82"/>
                      <a:pt x="28" y="83"/>
                      <a:pt x="27" y="83"/>
                    </a:cubicBezTo>
                    <a:cubicBezTo>
                      <a:pt x="27" y="85"/>
                      <a:pt x="25" y="86"/>
                      <a:pt x="24" y="88"/>
                    </a:cubicBezTo>
                    <a:cubicBezTo>
                      <a:pt x="24" y="89"/>
                      <a:pt x="24" y="89"/>
                      <a:pt x="23" y="89"/>
                    </a:cubicBezTo>
                    <a:moveTo>
                      <a:pt x="125" y="89"/>
                    </a:moveTo>
                    <a:cubicBezTo>
                      <a:pt x="125" y="89"/>
                      <a:pt x="125" y="89"/>
                      <a:pt x="125" y="88"/>
                    </a:cubicBezTo>
                    <a:cubicBezTo>
                      <a:pt x="126" y="86"/>
                      <a:pt x="127" y="85"/>
                      <a:pt x="128" y="83"/>
                    </a:cubicBezTo>
                    <a:cubicBezTo>
                      <a:pt x="128" y="83"/>
                      <a:pt x="129" y="82"/>
                      <a:pt x="129" y="82"/>
                    </a:cubicBezTo>
                    <a:cubicBezTo>
                      <a:pt x="130" y="82"/>
                      <a:pt x="130" y="83"/>
                      <a:pt x="130" y="83"/>
                    </a:cubicBezTo>
                    <a:cubicBezTo>
                      <a:pt x="129" y="85"/>
                      <a:pt x="127" y="86"/>
                      <a:pt x="127" y="88"/>
                    </a:cubicBezTo>
                    <a:cubicBezTo>
                      <a:pt x="126" y="89"/>
                      <a:pt x="126" y="89"/>
                      <a:pt x="125" y="89"/>
                    </a:cubicBezTo>
                    <a:moveTo>
                      <a:pt x="228" y="89"/>
                    </a:moveTo>
                    <a:cubicBezTo>
                      <a:pt x="228" y="89"/>
                      <a:pt x="228" y="89"/>
                      <a:pt x="228" y="88"/>
                    </a:cubicBezTo>
                    <a:cubicBezTo>
                      <a:pt x="228" y="86"/>
                      <a:pt x="230" y="85"/>
                      <a:pt x="231" y="83"/>
                    </a:cubicBezTo>
                    <a:cubicBezTo>
                      <a:pt x="231" y="83"/>
                      <a:pt x="232" y="82"/>
                      <a:pt x="232" y="82"/>
                    </a:cubicBezTo>
                    <a:cubicBezTo>
                      <a:pt x="232" y="82"/>
                      <a:pt x="233" y="83"/>
                      <a:pt x="232" y="83"/>
                    </a:cubicBezTo>
                    <a:cubicBezTo>
                      <a:pt x="232" y="85"/>
                      <a:pt x="230" y="86"/>
                      <a:pt x="229" y="88"/>
                    </a:cubicBezTo>
                    <a:cubicBezTo>
                      <a:pt x="229" y="89"/>
                      <a:pt x="229" y="89"/>
                      <a:pt x="228" y="89"/>
                    </a:cubicBezTo>
                    <a:moveTo>
                      <a:pt x="330" y="89"/>
                    </a:moveTo>
                    <a:cubicBezTo>
                      <a:pt x="330" y="89"/>
                      <a:pt x="330" y="89"/>
                      <a:pt x="330" y="88"/>
                    </a:cubicBezTo>
                    <a:cubicBezTo>
                      <a:pt x="331" y="86"/>
                      <a:pt x="332" y="85"/>
                      <a:pt x="333" y="83"/>
                    </a:cubicBezTo>
                    <a:cubicBezTo>
                      <a:pt x="333" y="83"/>
                      <a:pt x="334" y="82"/>
                      <a:pt x="334" y="82"/>
                    </a:cubicBezTo>
                    <a:cubicBezTo>
                      <a:pt x="334" y="82"/>
                      <a:pt x="335" y="83"/>
                      <a:pt x="335" y="83"/>
                    </a:cubicBezTo>
                    <a:cubicBezTo>
                      <a:pt x="334" y="85"/>
                      <a:pt x="332" y="86"/>
                      <a:pt x="331" y="88"/>
                    </a:cubicBezTo>
                    <a:cubicBezTo>
                      <a:pt x="331" y="89"/>
                      <a:pt x="331" y="89"/>
                      <a:pt x="330" y="89"/>
                    </a:cubicBezTo>
                    <a:moveTo>
                      <a:pt x="421" y="89"/>
                    </a:moveTo>
                    <a:cubicBezTo>
                      <a:pt x="420" y="89"/>
                      <a:pt x="420" y="89"/>
                      <a:pt x="420" y="88"/>
                    </a:cubicBezTo>
                    <a:cubicBezTo>
                      <a:pt x="421" y="86"/>
                      <a:pt x="422" y="85"/>
                      <a:pt x="423" y="83"/>
                    </a:cubicBezTo>
                    <a:cubicBezTo>
                      <a:pt x="423" y="83"/>
                      <a:pt x="424" y="82"/>
                      <a:pt x="424" y="82"/>
                    </a:cubicBezTo>
                    <a:cubicBezTo>
                      <a:pt x="425" y="82"/>
                      <a:pt x="425" y="83"/>
                      <a:pt x="425" y="83"/>
                    </a:cubicBezTo>
                    <a:cubicBezTo>
                      <a:pt x="424" y="85"/>
                      <a:pt x="422" y="86"/>
                      <a:pt x="422" y="88"/>
                    </a:cubicBezTo>
                    <a:cubicBezTo>
                      <a:pt x="421" y="89"/>
                      <a:pt x="421" y="89"/>
                      <a:pt x="421" y="89"/>
                    </a:cubicBezTo>
                    <a:moveTo>
                      <a:pt x="541" y="89"/>
                    </a:moveTo>
                    <a:cubicBezTo>
                      <a:pt x="541" y="89"/>
                      <a:pt x="541" y="89"/>
                      <a:pt x="541" y="88"/>
                    </a:cubicBezTo>
                    <a:cubicBezTo>
                      <a:pt x="542" y="86"/>
                      <a:pt x="543" y="85"/>
                      <a:pt x="544" y="83"/>
                    </a:cubicBezTo>
                    <a:cubicBezTo>
                      <a:pt x="544" y="83"/>
                      <a:pt x="545" y="82"/>
                      <a:pt x="545" y="82"/>
                    </a:cubicBezTo>
                    <a:cubicBezTo>
                      <a:pt x="546" y="82"/>
                      <a:pt x="546" y="83"/>
                      <a:pt x="546" y="83"/>
                    </a:cubicBezTo>
                    <a:cubicBezTo>
                      <a:pt x="545" y="85"/>
                      <a:pt x="543" y="86"/>
                      <a:pt x="543" y="88"/>
                    </a:cubicBezTo>
                    <a:cubicBezTo>
                      <a:pt x="542" y="89"/>
                      <a:pt x="542" y="89"/>
                      <a:pt x="541" y="89"/>
                    </a:cubicBezTo>
                    <a:moveTo>
                      <a:pt x="20" y="88"/>
                    </a:moveTo>
                    <a:cubicBezTo>
                      <a:pt x="19" y="88"/>
                      <a:pt x="19" y="88"/>
                      <a:pt x="19" y="88"/>
                    </a:cubicBezTo>
                    <a:cubicBezTo>
                      <a:pt x="21" y="85"/>
                      <a:pt x="21" y="82"/>
                      <a:pt x="24" y="81"/>
                    </a:cubicBezTo>
                    <a:cubicBezTo>
                      <a:pt x="24" y="81"/>
                      <a:pt x="24" y="80"/>
                      <a:pt x="24" y="80"/>
                    </a:cubicBezTo>
                    <a:cubicBezTo>
                      <a:pt x="25" y="80"/>
                      <a:pt x="25" y="81"/>
                      <a:pt x="25" y="82"/>
                    </a:cubicBezTo>
                    <a:cubicBezTo>
                      <a:pt x="23" y="84"/>
                      <a:pt x="22" y="86"/>
                      <a:pt x="20" y="88"/>
                    </a:cubicBezTo>
                    <a:cubicBezTo>
                      <a:pt x="20" y="88"/>
                      <a:pt x="20" y="88"/>
                      <a:pt x="20" y="88"/>
                    </a:cubicBezTo>
                    <a:moveTo>
                      <a:pt x="122" y="88"/>
                    </a:moveTo>
                    <a:cubicBezTo>
                      <a:pt x="122" y="88"/>
                      <a:pt x="121" y="88"/>
                      <a:pt x="122" y="88"/>
                    </a:cubicBezTo>
                    <a:cubicBezTo>
                      <a:pt x="124" y="85"/>
                      <a:pt x="124" y="82"/>
                      <a:pt x="126" y="81"/>
                    </a:cubicBezTo>
                    <a:cubicBezTo>
                      <a:pt x="126" y="81"/>
                      <a:pt x="127" y="80"/>
                      <a:pt x="127" y="80"/>
                    </a:cubicBezTo>
                    <a:cubicBezTo>
                      <a:pt x="127" y="80"/>
                      <a:pt x="128" y="81"/>
                      <a:pt x="127" y="82"/>
                    </a:cubicBezTo>
                    <a:cubicBezTo>
                      <a:pt x="125" y="84"/>
                      <a:pt x="125" y="86"/>
                      <a:pt x="123" y="88"/>
                    </a:cubicBezTo>
                    <a:cubicBezTo>
                      <a:pt x="122" y="88"/>
                      <a:pt x="122" y="88"/>
                      <a:pt x="122" y="88"/>
                    </a:cubicBezTo>
                    <a:moveTo>
                      <a:pt x="225" y="88"/>
                    </a:moveTo>
                    <a:cubicBezTo>
                      <a:pt x="224" y="88"/>
                      <a:pt x="224" y="88"/>
                      <a:pt x="224" y="88"/>
                    </a:cubicBezTo>
                    <a:cubicBezTo>
                      <a:pt x="226" y="85"/>
                      <a:pt x="226" y="82"/>
                      <a:pt x="229" y="81"/>
                    </a:cubicBezTo>
                    <a:cubicBezTo>
                      <a:pt x="229" y="81"/>
                      <a:pt x="229" y="80"/>
                      <a:pt x="229" y="80"/>
                    </a:cubicBezTo>
                    <a:cubicBezTo>
                      <a:pt x="230" y="80"/>
                      <a:pt x="230" y="81"/>
                      <a:pt x="230" y="82"/>
                    </a:cubicBezTo>
                    <a:cubicBezTo>
                      <a:pt x="228" y="84"/>
                      <a:pt x="227" y="86"/>
                      <a:pt x="225" y="88"/>
                    </a:cubicBezTo>
                    <a:cubicBezTo>
                      <a:pt x="225" y="88"/>
                      <a:pt x="225" y="88"/>
                      <a:pt x="225" y="88"/>
                    </a:cubicBezTo>
                    <a:moveTo>
                      <a:pt x="327" y="88"/>
                    </a:moveTo>
                    <a:cubicBezTo>
                      <a:pt x="327" y="88"/>
                      <a:pt x="326" y="88"/>
                      <a:pt x="327" y="88"/>
                    </a:cubicBezTo>
                    <a:cubicBezTo>
                      <a:pt x="329" y="85"/>
                      <a:pt x="329" y="82"/>
                      <a:pt x="331" y="81"/>
                    </a:cubicBezTo>
                    <a:cubicBezTo>
                      <a:pt x="331" y="81"/>
                      <a:pt x="331" y="80"/>
                      <a:pt x="332" y="80"/>
                    </a:cubicBezTo>
                    <a:cubicBezTo>
                      <a:pt x="332" y="80"/>
                      <a:pt x="333" y="81"/>
                      <a:pt x="332" y="82"/>
                    </a:cubicBezTo>
                    <a:cubicBezTo>
                      <a:pt x="330" y="84"/>
                      <a:pt x="330" y="86"/>
                      <a:pt x="328" y="88"/>
                    </a:cubicBezTo>
                    <a:cubicBezTo>
                      <a:pt x="327" y="88"/>
                      <a:pt x="327" y="88"/>
                      <a:pt x="327" y="88"/>
                    </a:cubicBezTo>
                    <a:moveTo>
                      <a:pt x="417" y="88"/>
                    </a:moveTo>
                    <a:cubicBezTo>
                      <a:pt x="417" y="88"/>
                      <a:pt x="416" y="88"/>
                      <a:pt x="417" y="88"/>
                    </a:cubicBezTo>
                    <a:cubicBezTo>
                      <a:pt x="419" y="85"/>
                      <a:pt x="419" y="82"/>
                      <a:pt x="421" y="81"/>
                    </a:cubicBezTo>
                    <a:cubicBezTo>
                      <a:pt x="421" y="81"/>
                      <a:pt x="422" y="80"/>
                      <a:pt x="422" y="80"/>
                    </a:cubicBezTo>
                    <a:cubicBezTo>
                      <a:pt x="422" y="80"/>
                      <a:pt x="423" y="81"/>
                      <a:pt x="422" y="82"/>
                    </a:cubicBezTo>
                    <a:cubicBezTo>
                      <a:pt x="421" y="84"/>
                      <a:pt x="420" y="86"/>
                      <a:pt x="418" y="88"/>
                    </a:cubicBezTo>
                    <a:cubicBezTo>
                      <a:pt x="418" y="88"/>
                      <a:pt x="417" y="88"/>
                      <a:pt x="417" y="88"/>
                    </a:cubicBezTo>
                    <a:moveTo>
                      <a:pt x="538" y="88"/>
                    </a:moveTo>
                    <a:cubicBezTo>
                      <a:pt x="538" y="88"/>
                      <a:pt x="537" y="88"/>
                      <a:pt x="538" y="88"/>
                    </a:cubicBezTo>
                    <a:cubicBezTo>
                      <a:pt x="540" y="85"/>
                      <a:pt x="540" y="82"/>
                      <a:pt x="542" y="81"/>
                    </a:cubicBezTo>
                    <a:cubicBezTo>
                      <a:pt x="542" y="81"/>
                      <a:pt x="543" y="80"/>
                      <a:pt x="543" y="80"/>
                    </a:cubicBezTo>
                    <a:cubicBezTo>
                      <a:pt x="543" y="80"/>
                      <a:pt x="544" y="81"/>
                      <a:pt x="543" y="82"/>
                    </a:cubicBezTo>
                    <a:cubicBezTo>
                      <a:pt x="541" y="84"/>
                      <a:pt x="541" y="86"/>
                      <a:pt x="539" y="88"/>
                    </a:cubicBezTo>
                    <a:cubicBezTo>
                      <a:pt x="539" y="88"/>
                      <a:pt x="538" y="88"/>
                      <a:pt x="538" y="88"/>
                    </a:cubicBezTo>
                    <a:moveTo>
                      <a:pt x="501" y="83"/>
                    </a:moveTo>
                    <a:cubicBezTo>
                      <a:pt x="500" y="83"/>
                      <a:pt x="500" y="83"/>
                      <a:pt x="500" y="83"/>
                    </a:cubicBezTo>
                    <a:cubicBezTo>
                      <a:pt x="500" y="81"/>
                      <a:pt x="502" y="80"/>
                      <a:pt x="502" y="79"/>
                    </a:cubicBezTo>
                    <a:cubicBezTo>
                      <a:pt x="502" y="78"/>
                      <a:pt x="503" y="78"/>
                      <a:pt x="503" y="78"/>
                    </a:cubicBezTo>
                    <a:cubicBezTo>
                      <a:pt x="504" y="78"/>
                      <a:pt x="504" y="79"/>
                      <a:pt x="504" y="79"/>
                    </a:cubicBezTo>
                    <a:cubicBezTo>
                      <a:pt x="503" y="80"/>
                      <a:pt x="502" y="82"/>
                      <a:pt x="501" y="83"/>
                    </a:cubicBezTo>
                    <a:cubicBezTo>
                      <a:pt x="501" y="83"/>
                      <a:pt x="501" y="83"/>
                      <a:pt x="501" y="83"/>
                    </a:cubicBezTo>
                    <a:moveTo>
                      <a:pt x="169" y="80"/>
                    </a:moveTo>
                    <a:cubicBezTo>
                      <a:pt x="168" y="80"/>
                      <a:pt x="168" y="80"/>
                      <a:pt x="168" y="79"/>
                    </a:cubicBezTo>
                    <a:cubicBezTo>
                      <a:pt x="168" y="78"/>
                      <a:pt x="169" y="77"/>
                      <a:pt x="170" y="76"/>
                    </a:cubicBezTo>
                    <a:cubicBezTo>
                      <a:pt x="170" y="75"/>
                      <a:pt x="171" y="75"/>
                      <a:pt x="171" y="75"/>
                    </a:cubicBezTo>
                    <a:cubicBezTo>
                      <a:pt x="171" y="75"/>
                      <a:pt x="172" y="75"/>
                      <a:pt x="172" y="76"/>
                    </a:cubicBezTo>
                    <a:cubicBezTo>
                      <a:pt x="171" y="77"/>
                      <a:pt x="170" y="79"/>
                      <a:pt x="169" y="80"/>
                    </a:cubicBezTo>
                    <a:cubicBezTo>
                      <a:pt x="169" y="80"/>
                      <a:pt x="169" y="80"/>
                      <a:pt x="169" y="80"/>
                    </a:cubicBezTo>
                    <a:moveTo>
                      <a:pt x="271" y="80"/>
                    </a:moveTo>
                    <a:cubicBezTo>
                      <a:pt x="271" y="80"/>
                      <a:pt x="271" y="80"/>
                      <a:pt x="271" y="79"/>
                    </a:cubicBezTo>
                    <a:cubicBezTo>
                      <a:pt x="271" y="78"/>
                      <a:pt x="272" y="77"/>
                      <a:pt x="273" y="76"/>
                    </a:cubicBezTo>
                    <a:cubicBezTo>
                      <a:pt x="273" y="75"/>
                      <a:pt x="273" y="75"/>
                      <a:pt x="274" y="75"/>
                    </a:cubicBezTo>
                    <a:cubicBezTo>
                      <a:pt x="274" y="75"/>
                      <a:pt x="274" y="75"/>
                      <a:pt x="274" y="76"/>
                    </a:cubicBezTo>
                    <a:cubicBezTo>
                      <a:pt x="274" y="77"/>
                      <a:pt x="273" y="79"/>
                      <a:pt x="272" y="80"/>
                    </a:cubicBezTo>
                    <a:cubicBezTo>
                      <a:pt x="272" y="80"/>
                      <a:pt x="272" y="80"/>
                      <a:pt x="271" y="80"/>
                    </a:cubicBezTo>
                    <a:moveTo>
                      <a:pt x="464" y="80"/>
                    </a:moveTo>
                    <a:cubicBezTo>
                      <a:pt x="463" y="80"/>
                      <a:pt x="463" y="80"/>
                      <a:pt x="463" y="79"/>
                    </a:cubicBezTo>
                    <a:cubicBezTo>
                      <a:pt x="463" y="78"/>
                      <a:pt x="465" y="77"/>
                      <a:pt x="465" y="76"/>
                    </a:cubicBezTo>
                    <a:cubicBezTo>
                      <a:pt x="465" y="75"/>
                      <a:pt x="466" y="75"/>
                      <a:pt x="466" y="75"/>
                    </a:cubicBezTo>
                    <a:cubicBezTo>
                      <a:pt x="467" y="75"/>
                      <a:pt x="467" y="75"/>
                      <a:pt x="467" y="76"/>
                    </a:cubicBezTo>
                    <a:cubicBezTo>
                      <a:pt x="466" y="77"/>
                      <a:pt x="465" y="79"/>
                      <a:pt x="465" y="80"/>
                    </a:cubicBezTo>
                    <a:cubicBezTo>
                      <a:pt x="464" y="80"/>
                      <a:pt x="464" y="80"/>
                      <a:pt x="464" y="80"/>
                    </a:cubicBezTo>
                    <a:moveTo>
                      <a:pt x="167" y="79"/>
                    </a:moveTo>
                    <a:cubicBezTo>
                      <a:pt x="167" y="79"/>
                      <a:pt x="166" y="79"/>
                      <a:pt x="166" y="78"/>
                    </a:cubicBezTo>
                    <a:cubicBezTo>
                      <a:pt x="166" y="77"/>
                      <a:pt x="167" y="75"/>
                      <a:pt x="168" y="74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70" y="73"/>
                    </a:cubicBezTo>
                    <a:cubicBezTo>
                      <a:pt x="170" y="74"/>
                      <a:pt x="170" y="74"/>
                      <a:pt x="170" y="74"/>
                    </a:cubicBezTo>
                    <a:cubicBezTo>
                      <a:pt x="169" y="75"/>
                      <a:pt x="169" y="77"/>
                      <a:pt x="168" y="78"/>
                    </a:cubicBezTo>
                    <a:cubicBezTo>
                      <a:pt x="168" y="78"/>
                      <a:pt x="167" y="79"/>
                      <a:pt x="167" y="79"/>
                    </a:cubicBezTo>
                    <a:moveTo>
                      <a:pt x="270" y="79"/>
                    </a:moveTo>
                    <a:cubicBezTo>
                      <a:pt x="269" y="79"/>
                      <a:pt x="269" y="79"/>
                      <a:pt x="269" y="78"/>
                    </a:cubicBezTo>
                    <a:cubicBezTo>
                      <a:pt x="269" y="77"/>
                      <a:pt x="270" y="75"/>
                      <a:pt x="271" y="74"/>
                    </a:cubicBezTo>
                    <a:cubicBezTo>
                      <a:pt x="271" y="73"/>
                      <a:pt x="272" y="73"/>
                      <a:pt x="272" y="73"/>
                    </a:cubicBezTo>
                    <a:cubicBezTo>
                      <a:pt x="272" y="73"/>
                      <a:pt x="272" y="73"/>
                      <a:pt x="272" y="73"/>
                    </a:cubicBezTo>
                    <a:cubicBezTo>
                      <a:pt x="272" y="74"/>
                      <a:pt x="272" y="74"/>
                      <a:pt x="272" y="74"/>
                    </a:cubicBezTo>
                    <a:cubicBezTo>
                      <a:pt x="272" y="75"/>
                      <a:pt x="271" y="77"/>
                      <a:pt x="271" y="78"/>
                    </a:cubicBezTo>
                    <a:cubicBezTo>
                      <a:pt x="270" y="78"/>
                      <a:pt x="270" y="79"/>
                      <a:pt x="270" y="79"/>
                    </a:cubicBezTo>
                    <a:moveTo>
                      <a:pt x="519" y="62"/>
                    </a:moveTo>
                    <a:cubicBezTo>
                      <a:pt x="519" y="62"/>
                      <a:pt x="519" y="61"/>
                      <a:pt x="519" y="61"/>
                    </a:cubicBezTo>
                    <a:cubicBezTo>
                      <a:pt x="520" y="60"/>
                      <a:pt x="521" y="59"/>
                      <a:pt x="521" y="59"/>
                    </a:cubicBezTo>
                    <a:cubicBezTo>
                      <a:pt x="521" y="58"/>
                      <a:pt x="522" y="58"/>
                      <a:pt x="522" y="58"/>
                    </a:cubicBezTo>
                    <a:cubicBezTo>
                      <a:pt x="522" y="58"/>
                      <a:pt x="523" y="59"/>
                      <a:pt x="522" y="59"/>
                    </a:cubicBezTo>
                    <a:cubicBezTo>
                      <a:pt x="522" y="60"/>
                      <a:pt x="521" y="61"/>
                      <a:pt x="520" y="62"/>
                    </a:cubicBezTo>
                    <a:cubicBezTo>
                      <a:pt x="520" y="62"/>
                      <a:pt x="520" y="62"/>
                      <a:pt x="519" y="62"/>
                    </a:cubicBezTo>
                    <a:moveTo>
                      <a:pt x="517" y="61"/>
                    </a:moveTo>
                    <a:cubicBezTo>
                      <a:pt x="517" y="61"/>
                      <a:pt x="517" y="61"/>
                      <a:pt x="517" y="61"/>
                    </a:cubicBezTo>
                    <a:cubicBezTo>
                      <a:pt x="517" y="60"/>
                      <a:pt x="517" y="60"/>
                      <a:pt x="517" y="60"/>
                    </a:cubicBezTo>
                    <a:cubicBezTo>
                      <a:pt x="518" y="59"/>
                      <a:pt x="519" y="57"/>
                      <a:pt x="521" y="56"/>
                    </a:cubicBezTo>
                    <a:cubicBezTo>
                      <a:pt x="521" y="56"/>
                      <a:pt x="521" y="56"/>
                      <a:pt x="521" y="56"/>
                    </a:cubicBezTo>
                    <a:cubicBezTo>
                      <a:pt x="522" y="56"/>
                      <a:pt x="522" y="57"/>
                      <a:pt x="521" y="57"/>
                    </a:cubicBezTo>
                    <a:cubicBezTo>
                      <a:pt x="521" y="59"/>
                      <a:pt x="519" y="59"/>
                      <a:pt x="518" y="61"/>
                    </a:cubicBezTo>
                    <a:cubicBezTo>
                      <a:pt x="518" y="61"/>
                      <a:pt x="518" y="61"/>
                      <a:pt x="517" y="61"/>
                    </a:cubicBezTo>
                    <a:moveTo>
                      <a:pt x="541" y="32"/>
                    </a:moveTo>
                    <a:cubicBezTo>
                      <a:pt x="540" y="32"/>
                      <a:pt x="540" y="31"/>
                      <a:pt x="541" y="31"/>
                    </a:cubicBezTo>
                    <a:cubicBezTo>
                      <a:pt x="541" y="30"/>
                      <a:pt x="541" y="30"/>
                      <a:pt x="541" y="29"/>
                    </a:cubicBezTo>
                    <a:cubicBezTo>
                      <a:pt x="542" y="29"/>
                      <a:pt x="542" y="28"/>
                      <a:pt x="542" y="28"/>
                    </a:cubicBezTo>
                    <a:cubicBezTo>
                      <a:pt x="542" y="28"/>
                      <a:pt x="543" y="28"/>
                      <a:pt x="543" y="28"/>
                    </a:cubicBezTo>
                    <a:cubicBezTo>
                      <a:pt x="543" y="28"/>
                      <a:pt x="543" y="29"/>
                      <a:pt x="543" y="29"/>
                    </a:cubicBezTo>
                    <a:cubicBezTo>
                      <a:pt x="543" y="30"/>
                      <a:pt x="542" y="31"/>
                      <a:pt x="541" y="31"/>
                    </a:cubicBezTo>
                    <a:cubicBezTo>
                      <a:pt x="541" y="32"/>
                      <a:pt x="541" y="32"/>
                      <a:pt x="541" y="32"/>
                    </a:cubicBezTo>
                    <a:moveTo>
                      <a:pt x="537" y="31"/>
                    </a:moveTo>
                    <a:cubicBezTo>
                      <a:pt x="537" y="31"/>
                      <a:pt x="536" y="31"/>
                      <a:pt x="537" y="30"/>
                    </a:cubicBezTo>
                    <a:cubicBezTo>
                      <a:pt x="538" y="29"/>
                      <a:pt x="538" y="28"/>
                      <a:pt x="539" y="27"/>
                    </a:cubicBezTo>
                    <a:cubicBezTo>
                      <a:pt x="540" y="27"/>
                      <a:pt x="540" y="27"/>
                      <a:pt x="540" y="27"/>
                    </a:cubicBezTo>
                    <a:cubicBezTo>
                      <a:pt x="541" y="27"/>
                      <a:pt x="541" y="28"/>
                      <a:pt x="540" y="28"/>
                    </a:cubicBezTo>
                    <a:cubicBezTo>
                      <a:pt x="540" y="29"/>
                      <a:pt x="539" y="30"/>
                      <a:pt x="538" y="31"/>
                    </a:cubicBezTo>
                    <a:cubicBezTo>
                      <a:pt x="538" y="31"/>
                      <a:pt x="537" y="31"/>
                      <a:pt x="537" y="31"/>
                    </a:cubicBezTo>
                    <a:moveTo>
                      <a:pt x="11" y="29"/>
                    </a:moveTo>
                    <a:cubicBezTo>
                      <a:pt x="11" y="29"/>
                      <a:pt x="11" y="28"/>
                      <a:pt x="11" y="28"/>
                    </a:cubicBezTo>
                    <a:cubicBezTo>
                      <a:pt x="12" y="27"/>
                      <a:pt x="12" y="27"/>
                      <a:pt x="12" y="26"/>
                    </a:cubicBezTo>
                    <a:cubicBezTo>
                      <a:pt x="12" y="26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3" y="27"/>
                      <a:pt x="13" y="28"/>
                      <a:pt x="12" y="28"/>
                    </a:cubicBezTo>
                    <a:cubicBezTo>
                      <a:pt x="12" y="29"/>
                      <a:pt x="12" y="29"/>
                      <a:pt x="11" y="29"/>
                    </a:cubicBezTo>
                    <a:moveTo>
                      <a:pt x="8" y="28"/>
                    </a:moveTo>
                    <a:cubicBezTo>
                      <a:pt x="7" y="28"/>
                      <a:pt x="7" y="28"/>
                      <a:pt x="8" y="27"/>
                    </a:cubicBezTo>
                    <a:cubicBezTo>
                      <a:pt x="8" y="26"/>
                      <a:pt x="9" y="25"/>
                      <a:pt x="10" y="24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1" y="24"/>
                      <a:pt x="12" y="25"/>
                      <a:pt x="11" y="25"/>
                    </a:cubicBezTo>
                    <a:cubicBezTo>
                      <a:pt x="10" y="26"/>
                      <a:pt x="9" y="27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moveTo>
                      <a:pt x="354" y="16"/>
                    </a:moveTo>
                    <a:cubicBezTo>
                      <a:pt x="353" y="16"/>
                      <a:pt x="353" y="15"/>
                      <a:pt x="354" y="15"/>
                    </a:cubicBezTo>
                    <a:cubicBezTo>
                      <a:pt x="355" y="14"/>
                      <a:pt x="355" y="13"/>
                      <a:pt x="356" y="12"/>
                    </a:cubicBezTo>
                    <a:cubicBezTo>
                      <a:pt x="357" y="12"/>
                      <a:pt x="358" y="11"/>
                      <a:pt x="359" y="11"/>
                    </a:cubicBezTo>
                    <a:cubicBezTo>
                      <a:pt x="359" y="11"/>
                      <a:pt x="359" y="11"/>
                      <a:pt x="359" y="11"/>
                    </a:cubicBezTo>
                    <a:cubicBezTo>
                      <a:pt x="360" y="11"/>
                      <a:pt x="359" y="12"/>
                      <a:pt x="359" y="12"/>
                    </a:cubicBezTo>
                    <a:cubicBezTo>
                      <a:pt x="357" y="13"/>
                      <a:pt x="356" y="15"/>
                      <a:pt x="354" y="16"/>
                    </a:cubicBezTo>
                    <a:cubicBezTo>
                      <a:pt x="354" y="16"/>
                      <a:pt x="354" y="16"/>
                      <a:pt x="354" y="16"/>
                    </a:cubicBezTo>
                    <a:moveTo>
                      <a:pt x="44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4"/>
                      <a:pt x="43" y="13"/>
                      <a:pt x="43" y="13"/>
                    </a:cubicBezTo>
                    <a:cubicBezTo>
                      <a:pt x="44" y="11"/>
                      <a:pt x="46" y="9"/>
                      <a:pt x="47" y="9"/>
                    </a:cubicBezTo>
                    <a:cubicBezTo>
                      <a:pt x="47" y="9"/>
                      <a:pt x="48" y="9"/>
                      <a:pt x="48" y="9"/>
                    </a:cubicBezTo>
                    <a:cubicBezTo>
                      <a:pt x="48" y="9"/>
                      <a:pt x="48" y="10"/>
                      <a:pt x="48" y="10"/>
                    </a:cubicBezTo>
                    <a:cubicBezTo>
                      <a:pt x="48" y="11"/>
                      <a:pt x="47" y="11"/>
                      <a:pt x="46" y="12"/>
                    </a:cubicBezTo>
                    <a:cubicBezTo>
                      <a:pt x="46" y="12"/>
                      <a:pt x="45" y="13"/>
                      <a:pt x="45" y="13"/>
                    </a:cubicBezTo>
                    <a:cubicBezTo>
                      <a:pt x="45" y="14"/>
                      <a:pt x="44" y="14"/>
                      <a:pt x="44" y="14"/>
                    </a:cubicBezTo>
                    <a:moveTo>
                      <a:pt x="351" y="14"/>
                    </a:moveTo>
                    <a:cubicBezTo>
                      <a:pt x="351" y="14"/>
                      <a:pt x="351" y="14"/>
                      <a:pt x="351" y="14"/>
                    </a:cubicBezTo>
                    <a:cubicBezTo>
                      <a:pt x="350" y="14"/>
                      <a:pt x="350" y="13"/>
                      <a:pt x="351" y="13"/>
                    </a:cubicBezTo>
                    <a:cubicBezTo>
                      <a:pt x="352" y="11"/>
                      <a:pt x="353" y="9"/>
                      <a:pt x="355" y="9"/>
                    </a:cubicBezTo>
                    <a:cubicBezTo>
                      <a:pt x="355" y="9"/>
                      <a:pt x="355" y="9"/>
                      <a:pt x="355" y="9"/>
                    </a:cubicBezTo>
                    <a:cubicBezTo>
                      <a:pt x="356" y="9"/>
                      <a:pt x="355" y="10"/>
                      <a:pt x="355" y="10"/>
                    </a:cubicBezTo>
                    <a:cubicBezTo>
                      <a:pt x="355" y="11"/>
                      <a:pt x="354" y="11"/>
                      <a:pt x="354" y="12"/>
                    </a:cubicBezTo>
                    <a:cubicBezTo>
                      <a:pt x="353" y="12"/>
                      <a:pt x="353" y="13"/>
                      <a:pt x="352" y="13"/>
                    </a:cubicBezTo>
                    <a:cubicBezTo>
                      <a:pt x="352" y="14"/>
                      <a:pt x="352" y="14"/>
                      <a:pt x="351" y="14"/>
                    </a:cubicBezTo>
                    <a:moveTo>
                      <a:pt x="441" y="14"/>
                    </a:moveTo>
                    <a:cubicBezTo>
                      <a:pt x="441" y="14"/>
                      <a:pt x="441" y="14"/>
                      <a:pt x="441" y="14"/>
                    </a:cubicBezTo>
                    <a:cubicBezTo>
                      <a:pt x="440" y="14"/>
                      <a:pt x="441" y="13"/>
                      <a:pt x="441" y="13"/>
                    </a:cubicBezTo>
                    <a:cubicBezTo>
                      <a:pt x="442" y="11"/>
                      <a:pt x="443" y="9"/>
                      <a:pt x="445" y="9"/>
                    </a:cubicBezTo>
                    <a:cubicBezTo>
                      <a:pt x="445" y="9"/>
                      <a:pt x="445" y="9"/>
                      <a:pt x="445" y="9"/>
                    </a:cubicBezTo>
                    <a:cubicBezTo>
                      <a:pt x="446" y="9"/>
                      <a:pt x="446" y="10"/>
                      <a:pt x="445" y="10"/>
                    </a:cubicBezTo>
                    <a:cubicBezTo>
                      <a:pt x="445" y="11"/>
                      <a:pt x="444" y="11"/>
                      <a:pt x="444" y="12"/>
                    </a:cubicBezTo>
                    <a:cubicBezTo>
                      <a:pt x="443" y="12"/>
                      <a:pt x="443" y="13"/>
                      <a:pt x="442" y="13"/>
                    </a:cubicBezTo>
                    <a:cubicBezTo>
                      <a:pt x="442" y="14"/>
                      <a:pt x="442" y="14"/>
                      <a:pt x="441" y="14"/>
                    </a:cubicBezTo>
                    <a:moveTo>
                      <a:pt x="50" y="13"/>
                    </a:moveTo>
                    <a:cubicBezTo>
                      <a:pt x="64" y="9"/>
                      <a:pt x="80" y="8"/>
                      <a:pt x="94" y="8"/>
                    </a:cubicBezTo>
                    <a:cubicBezTo>
                      <a:pt x="104" y="8"/>
                      <a:pt x="114" y="9"/>
                      <a:pt x="123" y="9"/>
                    </a:cubicBezTo>
                    <a:cubicBezTo>
                      <a:pt x="126" y="9"/>
                      <a:pt x="127" y="11"/>
                      <a:pt x="128" y="12"/>
                    </a:cubicBezTo>
                    <a:cubicBezTo>
                      <a:pt x="134" y="12"/>
                      <a:pt x="140" y="12"/>
                      <a:pt x="147" y="11"/>
                    </a:cubicBezTo>
                    <a:cubicBezTo>
                      <a:pt x="147" y="10"/>
                      <a:pt x="148" y="9"/>
                      <a:pt x="150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1" y="9"/>
                      <a:pt x="151" y="10"/>
                      <a:pt x="150" y="10"/>
                    </a:cubicBezTo>
                    <a:cubicBezTo>
                      <a:pt x="150" y="11"/>
                      <a:pt x="149" y="11"/>
                      <a:pt x="149" y="11"/>
                    </a:cubicBezTo>
                    <a:cubicBezTo>
                      <a:pt x="150" y="11"/>
                      <a:pt x="151" y="11"/>
                      <a:pt x="152" y="11"/>
                    </a:cubicBezTo>
                    <a:cubicBezTo>
                      <a:pt x="153" y="11"/>
                      <a:pt x="153" y="11"/>
                      <a:pt x="154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11"/>
                      <a:pt x="155" y="11"/>
                      <a:pt x="154" y="11"/>
                    </a:cubicBezTo>
                    <a:cubicBezTo>
                      <a:pt x="160" y="11"/>
                      <a:pt x="166" y="11"/>
                      <a:pt x="172" y="11"/>
                    </a:cubicBezTo>
                    <a:cubicBezTo>
                      <a:pt x="197" y="11"/>
                      <a:pt x="223" y="12"/>
                      <a:pt x="248" y="13"/>
                    </a:cubicBezTo>
                    <a:cubicBezTo>
                      <a:pt x="248" y="13"/>
                      <a:pt x="248" y="13"/>
                      <a:pt x="248" y="13"/>
                    </a:cubicBezTo>
                    <a:cubicBezTo>
                      <a:pt x="249" y="11"/>
                      <a:pt x="251" y="9"/>
                      <a:pt x="252" y="9"/>
                    </a:cubicBezTo>
                    <a:cubicBezTo>
                      <a:pt x="252" y="9"/>
                      <a:pt x="253" y="9"/>
                      <a:pt x="253" y="9"/>
                    </a:cubicBezTo>
                    <a:cubicBezTo>
                      <a:pt x="253" y="9"/>
                      <a:pt x="253" y="10"/>
                      <a:pt x="253" y="10"/>
                    </a:cubicBezTo>
                    <a:cubicBezTo>
                      <a:pt x="252" y="11"/>
                      <a:pt x="252" y="11"/>
                      <a:pt x="251" y="12"/>
                    </a:cubicBezTo>
                    <a:cubicBezTo>
                      <a:pt x="251" y="12"/>
                      <a:pt x="250" y="13"/>
                      <a:pt x="250" y="13"/>
                    </a:cubicBezTo>
                    <a:cubicBezTo>
                      <a:pt x="251" y="13"/>
                      <a:pt x="252" y="13"/>
                      <a:pt x="253" y="13"/>
                    </a:cubicBezTo>
                    <a:cubicBezTo>
                      <a:pt x="253" y="13"/>
                      <a:pt x="254" y="13"/>
                      <a:pt x="254" y="12"/>
                    </a:cubicBezTo>
                    <a:cubicBezTo>
                      <a:pt x="255" y="12"/>
                      <a:pt x="255" y="11"/>
                      <a:pt x="256" y="11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58" y="11"/>
                      <a:pt x="257" y="12"/>
                      <a:pt x="256" y="12"/>
                    </a:cubicBezTo>
                    <a:cubicBezTo>
                      <a:pt x="256" y="13"/>
                      <a:pt x="255" y="13"/>
                      <a:pt x="255" y="13"/>
                    </a:cubicBezTo>
                    <a:cubicBezTo>
                      <a:pt x="268" y="14"/>
                      <a:pt x="280" y="15"/>
                      <a:pt x="293" y="16"/>
                    </a:cubicBezTo>
                    <a:cubicBezTo>
                      <a:pt x="321" y="17"/>
                      <a:pt x="349" y="20"/>
                      <a:pt x="376" y="20"/>
                    </a:cubicBezTo>
                    <a:cubicBezTo>
                      <a:pt x="381" y="20"/>
                      <a:pt x="386" y="20"/>
                      <a:pt x="390" y="19"/>
                    </a:cubicBezTo>
                    <a:cubicBezTo>
                      <a:pt x="408" y="19"/>
                      <a:pt x="427" y="17"/>
                      <a:pt x="445" y="14"/>
                    </a:cubicBezTo>
                    <a:cubicBezTo>
                      <a:pt x="445" y="14"/>
                      <a:pt x="446" y="13"/>
                      <a:pt x="446" y="12"/>
                    </a:cubicBezTo>
                    <a:cubicBezTo>
                      <a:pt x="447" y="12"/>
                      <a:pt x="448" y="11"/>
                      <a:pt x="449" y="11"/>
                    </a:cubicBezTo>
                    <a:cubicBezTo>
                      <a:pt x="449" y="11"/>
                      <a:pt x="449" y="11"/>
                      <a:pt x="449" y="11"/>
                    </a:cubicBezTo>
                    <a:cubicBezTo>
                      <a:pt x="450" y="11"/>
                      <a:pt x="449" y="12"/>
                      <a:pt x="449" y="12"/>
                    </a:cubicBezTo>
                    <a:cubicBezTo>
                      <a:pt x="448" y="13"/>
                      <a:pt x="447" y="13"/>
                      <a:pt x="446" y="14"/>
                    </a:cubicBezTo>
                    <a:cubicBezTo>
                      <a:pt x="458" y="13"/>
                      <a:pt x="469" y="11"/>
                      <a:pt x="480" y="11"/>
                    </a:cubicBezTo>
                    <a:cubicBezTo>
                      <a:pt x="487" y="10"/>
                      <a:pt x="496" y="9"/>
                      <a:pt x="505" y="9"/>
                    </a:cubicBezTo>
                    <a:cubicBezTo>
                      <a:pt x="516" y="9"/>
                      <a:pt x="527" y="11"/>
                      <a:pt x="533" y="20"/>
                    </a:cubicBezTo>
                    <a:cubicBezTo>
                      <a:pt x="539" y="31"/>
                      <a:pt x="529" y="45"/>
                      <a:pt x="521" y="52"/>
                    </a:cubicBezTo>
                    <a:cubicBezTo>
                      <a:pt x="506" y="65"/>
                      <a:pt x="485" y="70"/>
                      <a:pt x="465" y="74"/>
                    </a:cubicBezTo>
                    <a:cubicBezTo>
                      <a:pt x="465" y="74"/>
                      <a:pt x="465" y="74"/>
                      <a:pt x="465" y="74"/>
                    </a:cubicBezTo>
                    <a:cubicBezTo>
                      <a:pt x="464" y="75"/>
                      <a:pt x="464" y="77"/>
                      <a:pt x="463" y="78"/>
                    </a:cubicBezTo>
                    <a:cubicBezTo>
                      <a:pt x="463" y="78"/>
                      <a:pt x="462" y="79"/>
                      <a:pt x="462" y="79"/>
                    </a:cubicBezTo>
                    <a:cubicBezTo>
                      <a:pt x="462" y="79"/>
                      <a:pt x="462" y="79"/>
                      <a:pt x="461" y="78"/>
                    </a:cubicBezTo>
                    <a:cubicBezTo>
                      <a:pt x="461" y="77"/>
                      <a:pt x="462" y="75"/>
                      <a:pt x="463" y="74"/>
                    </a:cubicBezTo>
                    <a:cubicBezTo>
                      <a:pt x="463" y="74"/>
                      <a:pt x="463" y="74"/>
                      <a:pt x="463" y="74"/>
                    </a:cubicBezTo>
                    <a:cubicBezTo>
                      <a:pt x="446" y="77"/>
                      <a:pt x="428" y="78"/>
                      <a:pt x="410" y="78"/>
                    </a:cubicBezTo>
                    <a:cubicBezTo>
                      <a:pt x="402" y="78"/>
                      <a:pt x="395" y="78"/>
                      <a:pt x="387" y="77"/>
                    </a:cubicBezTo>
                    <a:cubicBezTo>
                      <a:pt x="384" y="77"/>
                      <a:pt x="380" y="77"/>
                      <a:pt x="376" y="77"/>
                    </a:cubicBezTo>
                    <a:cubicBezTo>
                      <a:pt x="376" y="78"/>
                      <a:pt x="375" y="79"/>
                      <a:pt x="374" y="80"/>
                    </a:cubicBezTo>
                    <a:cubicBezTo>
                      <a:pt x="374" y="80"/>
                      <a:pt x="374" y="80"/>
                      <a:pt x="374" y="80"/>
                    </a:cubicBezTo>
                    <a:cubicBezTo>
                      <a:pt x="373" y="80"/>
                      <a:pt x="373" y="80"/>
                      <a:pt x="373" y="79"/>
                    </a:cubicBezTo>
                    <a:cubicBezTo>
                      <a:pt x="373" y="78"/>
                      <a:pt x="374" y="77"/>
                      <a:pt x="375" y="76"/>
                    </a:cubicBezTo>
                    <a:cubicBezTo>
                      <a:pt x="374" y="76"/>
                      <a:pt x="374" y="76"/>
                      <a:pt x="374" y="76"/>
                    </a:cubicBezTo>
                    <a:cubicBezTo>
                      <a:pt x="373" y="77"/>
                      <a:pt x="373" y="78"/>
                      <a:pt x="373" y="78"/>
                    </a:cubicBezTo>
                    <a:cubicBezTo>
                      <a:pt x="373" y="78"/>
                      <a:pt x="372" y="79"/>
                      <a:pt x="372" y="79"/>
                    </a:cubicBezTo>
                    <a:cubicBezTo>
                      <a:pt x="372" y="79"/>
                      <a:pt x="371" y="79"/>
                      <a:pt x="371" y="78"/>
                    </a:cubicBezTo>
                    <a:cubicBezTo>
                      <a:pt x="371" y="78"/>
                      <a:pt x="371" y="77"/>
                      <a:pt x="372" y="76"/>
                    </a:cubicBezTo>
                    <a:cubicBezTo>
                      <a:pt x="316" y="72"/>
                      <a:pt x="261" y="60"/>
                      <a:pt x="205" y="59"/>
                    </a:cubicBezTo>
                    <a:cubicBezTo>
                      <a:pt x="203" y="59"/>
                      <a:pt x="202" y="59"/>
                      <a:pt x="200" y="59"/>
                    </a:cubicBezTo>
                    <a:cubicBezTo>
                      <a:pt x="176" y="59"/>
                      <a:pt x="151" y="62"/>
                      <a:pt x="127" y="68"/>
                    </a:cubicBezTo>
                    <a:cubicBezTo>
                      <a:pt x="111" y="72"/>
                      <a:pt x="94" y="76"/>
                      <a:pt x="77" y="76"/>
                    </a:cubicBezTo>
                    <a:cubicBezTo>
                      <a:pt x="74" y="76"/>
                      <a:pt x="72" y="76"/>
                      <a:pt x="69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7"/>
                      <a:pt x="68" y="79"/>
                      <a:pt x="67" y="80"/>
                    </a:cubicBezTo>
                    <a:cubicBezTo>
                      <a:pt x="67" y="80"/>
                      <a:pt x="67" y="80"/>
                      <a:pt x="66" y="80"/>
                    </a:cubicBezTo>
                    <a:cubicBezTo>
                      <a:pt x="66" y="80"/>
                      <a:pt x="66" y="80"/>
                      <a:pt x="66" y="79"/>
                    </a:cubicBezTo>
                    <a:cubicBezTo>
                      <a:pt x="66" y="78"/>
                      <a:pt x="67" y="77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5"/>
                      <a:pt x="67" y="75"/>
                      <a:pt x="67" y="75"/>
                    </a:cubicBezTo>
                    <a:cubicBezTo>
                      <a:pt x="66" y="76"/>
                      <a:pt x="66" y="77"/>
                      <a:pt x="66" y="78"/>
                    </a:cubicBezTo>
                    <a:cubicBezTo>
                      <a:pt x="65" y="78"/>
                      <a:pt x="65" y="79"/>
                      <a:pt x="65" y="79"/>
                    </a:cubicBezTo>
                    <a:cubicBezTo>
                      <a:pt x="64" y="79"/>
                      <a:pt x="64" y="79"/>
                      <a:pt x="64" y="78"/>
                    </a:cubicBezTo>
                    <a:cubicBezTo>
                      <a:pt x="64" y="77"/>
                      <a:pt x="64" y="76"/>
                      <a:pt x="65" y="75"/>
                    </a:cubicBezTo>
                    <a:cubicBezTo>
                      <a:pt x="65" y="75"/>
                      <a:pt x="64" y="75"/>
                      <a:pt x="64" y="75"/>
                    </a:cubicBezTo>
                    <a:cubicBezTo>
                      <a:pt x="47" y="72"/>
                      <a:pt x="28" y="62"/>
                      <a:pt x="22" y="44"/>
                    </a:cubicBezTo>
                    <a:cubicBezTo>
                      <a:pt x="19" y="32"/>
                      <a:pt x="26" y="22"/>
                      <a:pt x="37" y="18"/>
                    </a:cubicBezTo>
                    <a:cubicBezTo>
                      <a:pt x="40" y="16"/>
                      <a:pt x="44" y="15"/>
                      <a:pt x="48" y="14"/>
                    </a:cubicBezTo>
                    <a:cubicBezTo>
                      <a:pt x="48" y="13"/>
                      <a:pt x="48" y="13"/>
                      <a:pt x="49" y="12"/>
                    </a:cubicBezTo>
                    <a:cubicBezTo>
                      <a:pt x="50" y="12"/>
                      <a:pt x="50" y="11"/>
                      <a:pt x="51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3"/>
                      <a:pt x="51" y="13"/>
                      <a:pt x="50" y="13"/>
                    </a:cubicBezTo>
                    <a:moveTo>
                      <a:pt x="15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10" y="3"/>
                      <a:pt x="9" y="8"/>
                      <a:pt x="8" y="10"/>
                    </a:cubicBezTo>
                    <a:cubicBezTo>
                      <a:pt x="6" y="14"/>
                      <a:pt x="3" y="17"/>
                      <a:pt x="1" y="21"/>
                    </a:cubicBezTo>
                    <a:cubicBezTo>
                      <a:pt x="0" y="24"/>
                      <a:pt x="0" y="28"/>
                      <a:pt x="0" y="31"/>
                    </a:cubicBezTo>
                    <a:cubicBezTo>
                      <a:pt x="0" y="38"/>
                      <a:pt x="1" y="44"/>
                      <a:pt x="1" y="50"/>
                    </a:cubicBezTo>
                    <a:cubicBezTo>
                      <a:pt x="1" y="50"/>
                      <a:pt x="1" y="50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6"/>
                      <a:pt x="2" y="60"/>
                      <a:pt x="3" y="65"/>
                    </a:cubicBezTo>
                    <a:cubicBezTo>
                      <a:pt x="3" y="69"/>
                      <a:pt x="4" y="72"/>
                      <a:pt x="5" y="75"/>
                    </a:cubicBezTo>
                    <a:cubicBezTo>
                      <a:pt x="5" y="76"/>
                      <a:pt x="6" y="77"/>
                      <a:pt x="6" y="78"/>
                    </a:cubicBezTo>
                    <a:cubicBezTo>
                      <a:pt x="7" y="83"/>
                      <a:pt x="11" y="85"/>
                      <a:pt x="12" y="90"/>
                    </a:cubicBezTo>
                    <a:cubicBezTo>
                      <a:pt x="13" y="94"/>
                      <a:pt x="13" y="98"/>
                      <a:pt x="17" y="100"/>
                    </a:cubicBezTo>
                    <a:cubicBezTo>
                      <a:pt x="17" y="100"/>
                      <a:pt x="18" y="101"/>
                      <a:pt x="18" y="101"/>
                    </a:cubicBezTo>
                    <a:cubicBezTo>
                      <a:pt x="21" y="101"/>
                      <a:pt x="24" y="101"/>
                      <a:pt x="27" y="101"/>
                    </a:cubicBezTo>
                    <a:cubicBezTo>
                      <a:pt x="30" y="100"/>
                      <a:pt x="32" y="100"/>
                      <a:pt x="34" y="100"/>
                    </a:cubicBezTo>
                    <a:cubicBezTo>
                      <a:pt x="34" y="100"/>
                      <a:pt x="34" y="100"/>
                      <a:pt x="35" y="100"/>
                    </a:cubicBezTo>
                    <a:cubicBezTo>
                      <a:pt x="37" y="100"/>
                      <a:pt x="39" y="99"/>
                      <a:pt x="41" y="99"/>
                    </a:cubicBezTo>
                    <a:cubicBezTo>
                      <a:pt x="42" y="99"/>
                      <a:pt x="42" y="99"/>
                      <a:pt x="43" y="99"/>
                    </a:cubicBezTo>
                    <a:cubicBezTo>
                      <a:pt x="45" y="99"/>
                      <a:pt x="48" y="99"/>
                      <a:pt x="50" y="99"/>
                    </a:cubicBezTo>
                    <a:cubicBezTo>
                      <a:pt x="50" y="99"/>
                      <a:pt x="50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5" y="99"/>
                      <a:pt x="58" y="99"/>
                      <a:pt x="62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5" y="100"/>
                      <a:pt x="67" y="100"/>
                      <a:pt x="69" y="101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70" y="101"/>
                      <a:pt x="71" y="101"/>
                      <a:pt x="72" y="101"/>
                    </a:cubicBezTo>
                    <a:cubicBezTo>
                      <a:pt x="72" y="101"/>
                      <a:pt x="73" y="101"/>
                      <a:pt x="73" y="101"/>
                    </a:cubicBezTo>
                    <a:cubicBezTo>
                      <a:pt x="84" y="101"/>
                      <a:pt x="95" y="100"/>
                      <a:pt x="106" y="100"/>
                    </a:cubicBezTo>
                    <a:cubicBezTo>
                      <a:pt x="107" y="100"/>
                      <a:pt x="107" y="100"/>
                      <a:pt x="108" y="100"/>
                    </a:cubicBezTo>
                    <a:cubicBezTo>
                      <a:pt x="109" y="100"/>
                      <a:pt x="110" y="100"/>
                      <a:pt x="111" y="99"/>
                    </a:cubicBezTo>
                    <a:cubicBezTo>
                      <a:pt x="114" y="99"/>
                      <a:pt x="117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1" y="99"/>
                      <a:pt x="121" y="99"/>
                      <a:pt x="122" y="99"/>
                    </a:cubicBezTo>
                    <a:cubicBezTo>
                      <a:pt x="123" y="99"/>
                      <a:pt x="124" y="99"/>
                      <a:pt x="125" y="99"/>
                    </a:cubicBezTo>
                    <a:cubicBezTo>
                      <a:pt x="125" y="99"/>
                      <a:pt x="125" y="99"/>
                      <a:pt x="125" y="99"/>
                    </a:cubicBezTo>
                    <a:cubicBezTo>
                      <a:pt x="126" y="99"/>
                      <a:pt x="126" y="99"/>
                      <a:pt x="127" y="99"/>
                    </a:cubicBezTo>
                    <a:cubicBezTo>
                      <a:pt x="127" y="99"/>
                      <a:pt x="128" y="99"/>
                      <a:pt x="128" y="99"/>
                    </a:cubicBezTo>
                    <a:cubicBezTo>
                      <a:pt x="129" y="99"/>
                      <a:pt x="130" y="99"/>
                      <a:pt x="131" y="99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2" y="99"/>
                      <a:pt x="132" y="99"/>
                      <a:pt x="132" y="99"/>
                    </a:cubicBezTo>
                    <a:cubicBezTo>
                      <a:pt x="134" y="99"/>
                      <a:pt x="136" y="99"/>
                      <a:pt x="138" y="99"/>
                    </a:cubicBezTo>
                    <a:cubicBezTo>
                      <a:pt x="141" y="99"/>
                      <a:pt x="143" y="99"/>
                      <a:pt x="146" y="99"/>
                    </a:cubicBezTo>
                    <a:cubicBezTo>
                      <a:pt x="146" y="99"/>
                      <a:pt x="146" y="99"/>
                      <a:pt x="147" y="99"/>
                    </a:cubicBezTo>
                    <a:cubicBezTo>
                      <a:pt x="148" y="98"/>
                      <a:pt x="150" y="98"/>
                      <a:pt x="152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2" y="98"/>
                      <a:pt x="153" y="98"/>
                      <a:pt x="153" y="98"/>
                    </a:cubicBezTo>
                    <a:cubicBezTo>
                      <a:pt x="156" y="98"/>
                      <a:pt x="160" y="99"/>
                      <a:pt x="163" y="99"/>
                    </a:cubicBezTo>
                    <a:cubicBezTo>
                      <a:pt x="165" y="99"/>
                      <a:pt x="166" y="100"/>
                      <a:pt x="168" y="100"/>
                    </a:cubicBezTo>
                    <a:cubicBezTo>
                      <a:pt x="168" y="100"/>
                      <a:pt x="168" y="100"/>
                      <a:pt x="168" y="100"/>
                    </a:cubicBezTo>
                    <a:cubicBezTo>
                      <a:pt x="186" y="100"/>
                      <a:pt x="205" y="100"/>
                      <a:pt x="223" y="100"/>
                    </a:cubicBezTo>
                    <a:cubicBezTo>
                      <a:pt x="226" y="99"/>
                      <a:pt x="228" y="99"/>
                      <a:pt x="231" y="99"/>
                    </a:cubicBezTo>
                    <a:cubicBezTo>
                      <a:pt x="231" y="99"/>
                      <a:pt x="231" y="99"/>
                      <a:pt x="231" y="99"/>
                    </a:cubicBezTo>
                    <a:cubicBezTo>
                      <a:pt x="232" y="99"/>
                      <a:pt x="233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9" y="99"/>
                      <a:pt x="242" y="99"/>
                      <a:pt x="245" y="99"/>
                    </a:cubicBezTo>
                    <a:cubicBezTo>
                      <a:pt x="246" y="99"/>
                      <a:pt x="247" y="99"/>
                      <a:pt x="247" y="99"/>
                    </a:cubicBezTo>
                    <a:cubicBezTo>
                      <a:pt x="247" y="99"/>
                      <a:pt x="247" y="99"/>
                      <a:pt x="247" y="99"/>
                    </a:cubicBezTo>
                    <a:cubicBezTo>
                      <a:pt x="250" y="99"/>
                      <a:pt x="253" y="99"/>
                      <a:pt x="256" y="100"/>
                    </a:cubicBezTo>
                    <a:cubicBezTo>
                      <a:pt x="263" y="100"/>
                      <a:pt x="269" y="99"/>
                      <a:pt x="275" y="99"/>
                    </a:cubicBezTo>
                    <a:cubicBezTo>
                      <a:pt x="304" y="99"/>
                      <a:pt x="333" y="99"/>
                      <a:pt x="362" y="99"/>
                    </a:cubicBezTo>
                    <a:cubicBezTo>
                      <a:pt x="362" y="99"/>
                      <a:pt x="362" y="99"/>
                      <a:pt x="362" y="99"/>
                    </a:cubicBezTo>
                    <a:cubicBezTo>
                      <a:pt x="363" y="99"/>
                      <a:pt x="364" y="98"/>
                      <a:pt x="366" y="98"/>
                    </a:cubicBezTo>
                    <a:cubicBezTo>
                      <a:pt x="367" y="98"/>
                      <a:pt x="368" y="98"/>
                      <a:pt x="369" y="98"/>
                    </a:cubicBezTo>
                    <a:cubicBezTo>
                      <a:pt x="371" y="97"/>
                      <a:pt x="374" y="97"/>
                      <a:pt x="376" y="97"/>
                    </a:cubicBezTo>
                    <a:cubicBezTo>
                      <a:pt x="376" y="97"/>
                      <a:pt x="376" y="97"/>
                      <a:pt x="376" y="97"/>
                    </a:cubicBezTo>
                    <a:cubicBezTo>
                      <a:pt x="376" y="97"/>
                      <a:pt x="376" y="97"/>
                      <a:pt x="376" y="97"/>
                    </a:cubicBezTo>
                    <a:cubicBezTo>
                      <a:pt x="376" y="97"/>
                      <a:pt x="376" y="97"/>
                      <a:pt x="376" y="97"/>
                    </a:cubicBezTo>
                    <a:cubicBezTo>
                      <a:pt x="377" y="97"/>
                      <a:pt x="377" y="97"/>
                      <a:pt x="377" y="97"/>
                    </a:cubicBezTo>
                    <a:cubicBezTo>
                      <a:pt x="378" y="97"/>
                      <a:pt x="379" y="97"/>
                      <a:pt x="380" y="97"/>
                    </a:cubicBezTo>
                    <a:cubicBezTo>
                      <a:pt x="380" y="97"/>
                      <a:pt x="380" y="97"/>
                      <a:pt x="381" y="97"/>
                    </a:cubicBezTo>
                    <a:cubicBezTo>
                      <a:pt x="381" y="97"/>
                      <a:pt x="381" y="97"/>
                      <a:pt x="381" y="97"/>
                    </a:cubicBezTo>
                    <a:cubicBezTo>
                      <a:pt x="386" y="98"/>
                      <a:pt x="393" y="98"/>
                      <a:pt x="399" y="99"/>
                    </a:cubicBezTo>
                    <a:cubicBezTo>
                      <a:pt x="399" y="99"/>
                      <a:pt x="399" y="99"/>
                      <a:pt x="399" y="99"/>
                    </a:cubicBezTo>
                    <a:cubicBezTo>
                      <a:pt x="403" y="99"/>
                      <a:pt x="406" y="99"/>
                      <a:pt x="410" y="99"/>
                    </a:cubicBezTo>
                    <a:cubicBezTo>
                      <a:pt x="410" y="99"/>
                      <a:pt x="410" y="99"/>
                      <a:pt x="410" y="99"/>
                    </a:cubicBezTo>
                    <a:cubicBezTo>
                      <a:pt x="410" y="99"/>
                      <a:pt x="410" y="99"/>
                      <a:pt x="410" y="99"/>
                    </a:cubicBezTo>
                    <a:cubicBezTo>
                      <a:pt x="410" y="99"/>
                      <a:pt x="410" y="99"/>
                      <a:pt x="410" y="99"/>
                    </a:cubicBezTo>
                    <a:cubicBezTo>
                      <a:pt x="411" y="99"/>
                      <a:pt x="411" y="99"/>
                      <a:pt x="411" y="99"/>
                    </a:cubicBezTo>
                    <a:cubicBezTo>
                      <a:pt x="415" y="99"/>
                      <a:pt x="420" y="99"/>
                      <a:pt x="424" y="99"/>
                    </a:cubicBezTo>
                    <a:cubicBezTo>
                      <a:pt x="429" y="99"/>
                      <a:pt x="434" y="99"/>
                      <a:pt x="439" y="99"/>
                    </a:cubicBezTo>
                    <a:cubicBezTo>
                      <a:pt x="439" y="99"/>
                      <a:pt x="439" y="99"/>
                      <a:pt x="439" y="99"/>
                    </a:cubicBezTo>
                    <a:cubicBezTo>
                      <a:pt x="440" y="99"/>
                      <a:pt x="442" y="99"/>
                      <a:pt x="443" y="99"/>
                    </a:cubicBezTo>
                    <a:cubicBezTo>
                      <a:pt x="450" y="98"/>
                      <a:pt x="456" y="98"/>
                      <a:pt x="462" y="97"/>
                    </a:cubicBezTo>
                    <a:cubicBezTo>
                      <a:pt x="463" y="97"/>
                      <a:pt x="463" y="97"/>
                      <a:pt x="463" y="97"/>
                    </a:cubicBezTo>
                    <a:cubicBezTo>
                      <a:pt x="464" y="97"/>
                      <a:pt x="465" y="97"/>
                      <a:pt x="466" y="97"/>
                    </a:cubicBezTo>
                    <a:cubicBezTo>
                      <a:pt x="467" y="97"/>
                      <a:pt x="468" y="97"/>
                      <a:pt x="468" y="97"/>
                    </a:cubicBezTo>
                    <a:cubicBezTo>
                      <a:pt x="469" y="96"/>
                      <a:pt x="470" y="96"/>
                      <a:pt x="470" y="96"/>
                    </a:cubicBezTo>
                    <a:cubicBezTo>
                      <a:pt x="470" y="96"/>
                      <a:pt x="471" y="96"/>
                      <a:pt x="471" y="96"/>
                    </a:cubicBezTo>
                    <a:cubicBezTo>
                      <a:pt x="471" y="96"/>
                      <a:pt x="471" y="96"/>
                      <a:pt x="471" y="96"/>
                    </a:cubicBezTo>
                    <a:cubicBezTo>
                      <a:pt x="471" y="96"/>
                      <a:pt x="471" y="96"/>
                      <a:pt x="471" y="96"/>
                    </a:cubicBezTo>
                    <a:cubicBezTo>
                      <a:pt x="471" y="96"/>
                      <a:pt x="471" y="96"/>
                      <a:pt x="471" y="96"/>
                    </a:cubicBezTo>
                    <a:cubicBezTo>
                      <a:pt x="472" y="96"/>
                      <a:pt x="472" y="96"/>
                      <a:pt x="473" y="96"/>
                    </a:cubicBezTo>
                    <a:cubicBezTo>
                      <a:pt x="482" y="98"/>
                      <a:pt x="491" y="99"/>
                      <a:pt x="501" y="99"/>
                    </a:cubicBezTo>
                    <a:cubicBezTo>
                      <a:pt x="508" y="99"/>
                      <a:pt x="515" y="100"/>
                      <a:pt x="523" y="100"/>
                    </a:cubicBezTo>
                    <a:cubicBezTo>
                      <a:pt x="530" y="100"/>
                      <a:pt x="537" y="100"/>
                      <a:pt x="544" y="101"/>
                    </a:cubicBezTo>
                    <a:cubicBezTo>
                      <a:pt x="545" y="100"/>
                      <a:pt x="545" y="100"/>
                      <a:pt x="546" y="99"/>
                    </a:cubicBezTo>
                    <a:cubicBezTo>
                      <a:pt x="550" y="97"/>
                      <a:pt x="552" y="94"/>
                      <a:pt x="555" y="91"/>
                    </a:cubicBezTo>
                    <a:cubicBezTo>
                      <a:pt x="556" y="85"/>
                      <a:pt x="558" y="79"/>
                      <a:pt x="561" y="74"/>
                    </a:cubicBezTo>
                    <a:cubicBezTo>
                      <a:pt x="561" y="71"/>
                      <a:pt x="562" y="68"/>
                      <a:pt x="562" y="66"/>
                    </a:cubicBezTo>
                    <a:cubicBezTo>
                      <a:pt x="562" y="65"/>
                      <a:pt x="562" y="65"/>
                      <a:pt x="562" y="64"/>
                    </a:cubicBezTo>
                    <a:cubicBezTo>
                      <a:pt x="561" y="62"/>
                      <a:pt x="561" y="62"/>
                      <a:pt x="561" y="61"/>
                    </a:cubicBezTo>
                    <a:cubicBezTo>
                      <a:pt x="561" y="60"/>
                      <a:pt x="561" y="59"/>
                      <a:pt x="561" y="58"/>
                    </a:cubicBezTo>
                    <a:cubicBezTo>
                      <a:pt x="562" y="56"/>
                      <a:pt x="562" y="52"/>
                      <a:pt x="562" y="49"/>
                    </a:cubicBezTo>
                    <a:cubicBezTo>
                      <a:pt x="562" y="43"/>
                      <a:pt x="561" y="37"/>
                      <a:pt x="560" y="32"/>
                    </a:cubicBezTo>
                    <a:cubicBezTo>
                      <a:pt x="558" y="26"/>
                      <a:pt x="558" y="19"/>
                      <a:pt x="556" y="13"/>
                    </a:cubicBezTo>
                    <a:cubicBezTo>
                      <a:pt x="555" y="11"/>
                      <a:pt x="552" y="9"/>
                      <a:pt x="552" y="7"/>
                    </a:cubicBezTo>
                    <a:cubicBezTo>
                      <a:pt x="552" y="6"/>
                      <a:pt x="552" y="5"/>
                      <a:pt x="551" y="3"/>
                    </a:cubicBezTo>
                    <a:cubicBezTo>
                      <a:pt x="551" y="3"/>
                      <a:pt x="551" y="3"/>
                      <a:pt x="551" y="3"/>
                    </a:cubicBezTo>
                    <a:cubicBezTo>
                      <a:pt x="549" y="2"/>
                      <a:pt x="548" y="1"/>
                      <a:pt x="546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40" y="0"/>
                      <a:pt x="536" y="1"/>
                      <a:pt x="532" y="2"/>
                    </a:cubicBezTo>
                    <a:cubicBezTo>
                      <a:pt x="532" y="2"/>
                      <a:pt x="532" y="2"/>
                      <a:pt x="532" y="2"/>
                    </a:cubicBezTo>
                    <a:cubicBezTo>
                      <a:pt x="531" y="2"/>
                      <a:pt x="530" y="2"/>
                      <a:pt x="529" y="2"/>
                    </a:cubicBezTo>
                    <a:cubicBezTo>
                      <a:pt x="528" y="2"/>
                      <a:pt x="527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5" y="2"/>
                      <a:pt x="525" y="2"/>
                    </a:cubicBezTo>
                    <a:cubicBezTo>
                      <a:pt x="524" y="2"/>
                      <a:pt x="523" y="2"/>
                      <a:pt x="522" y="2"/>
                    </a:cubicBezTo>
                    <a:cubicBezTo>
                      <a:pt x="521" y="2"/>
                      <a:pt x="520" y="2"/>
                      <a:pt x="518" y="2"/>
                    </a:cubicBezTo>
                    <a:cubicBezTo>
                      <a:pt x="517" y="2"/>
                      <a:pt x="516" y="2"/>
                      <a:pt x="515" y="2"/>
                    </a:cubicBezTo>
                    <a:cubicBezTo>
                      <a:pt x="513" y="1"/>
                      <a:pt x="512" y="1"/>
                      <a:pt x="511" y="1"/>
                    </a:cubicBezTo>
                    <a:cubicBezTo>
                      <a:pt x="511" y="1"/>
                      <a:pt x="511" y="1"/>
                      <a:pt x="511" y="1"/>
                    </a:cubicBezTo>
                    <a:cubicBezTo>
                      <a:pt x="511" y="1"/>
                      <a:pt x="510" y="1"/>
                      <a:pt x="510" y="1"/>
                    </a:cubicBezTo>
                    <a:cubicBezTo>
                      <a:pt x="508" y="1"/>
                      <a:pt x="506" y="2"/>
                      <a:pt x="504" y="2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02" y="2"/>
                      <a:pt x="501" y="2"/>
                      <a:pt x="500" y="2"/>
                    </a:cubicBezTo>
                    <a:cubicBezTo>
                      <a:pt x="500" y="2"/>
                      <a:pt x="499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2" y="2"/>
                      <a:pt x="487" y="1"/>
                      <a:pt x="481" y="0"/>
                    </a:cubicBezTo>
                    <a:cubicBezTo>
                      <a:pt x="480" y="0"/>
                      <a:pt x="478" y="0"/>
                      <a:pt x="477" y="0"/>
                    </a:cubicBezTo>
                    <a:cubicBezTo>
                      <a:pt x="468" y="0"/>
                      <a:pt x="460" y="0"/>
                      <a:pt x="451" y="0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451" y="0"/>
                      <a:pt x="451" y="0"/>
                      <a:pt x="450" y="0"/>
                    </a:cubicBezTo>
                    <a:cubicBezTo>
                      <a:pt x="449" y="0"/>
                      <a:pt x="447" y="1"/>
                      <a:pt x="445" y="1"/>
                    </a:cubicBezTo>
                    <a:cubicBezTo>
                      <a:pt x="444" y="1"/>
                      <a:pt x="444" y="1"/>
                      <a:pt x="444" y="1"/>
                    </a:cubicBezTo>
                    <a:cubicBezTo>
                      <a:pt x="444" y="1"/>
                      <a:pt x="444" y="1"/>
                      <a:pt x="444" y="1"/>
                    </a:cubicBezTo>
                    <a:cubicBezTo>
                      <a:pt x="444" y="1"/>
                      <a:pt x="444" y="1"/>
                      <a:pt x="444" y="1"/>
                    </a:cubicBezTo>
                    <a:cubicBezTo>
                      <a:pt x="444" y="1"/>
                      <a:pt x="443" y="1"/>
                      <a:pt x="443" y="1"/>
                    </a:cubicBezTo>
                    <a:cubicBezTo>
                      <a:pt x="443" y="1"/>
                      <a:pt x="443" y="1"/>
                      <a:pt x="443" y="1"/>
                    </a:cubicBezTo>
                    <a:cubicBezTo>
                      <a:pt x="443" y="1"/>
                      <a:pt x="443" y="1"/>
                      <a:pt x="443" y="1"/>
                    </a:cubicBezTo>
                    <a:cubicBezTo>
                      <a:pt x="442" y="1"/>
                      <a:pt x="441" y="1"/>
                      <a:pt x="440" y="1"/>
                    </a:cubicBezTo>
                    <a:cubicBezTo>
                      <a:pt x="439" y="1"/>
                      <a:pt x="438" y="1"/>
                      <a:pt x="437" y="1"/>
                    </a:cubicBezTo>
                    <a:cubicBezTo>
                      <a:pt x="435" y="1"/>
                      <a:pt x="432" y="1"/>
                      <a:pt x="429" y="1"/>
                    </a:cubicBezTo>
                    <a:cubicBezTo>
                      <a:pt x="429" y="1"/>
                      <a:pt x="428" y="1"/>
                      <a:pt x="428" y="1"/>
                    </a:cubicBezTo>
                    <a:cubicBezTo>
                      <a:pt x="425" y="1"/>
                      <a:pt x="422" y="1"/>
                      <a:pt x="418" y="1"/>
                    </a:cubicBezTo>
                    <a:cubicBezTo>
                      <a:pt x="418" y="1"/>
                      <a:pt x="418" y="1"/>
                      <a:pt x="418" y="1"/>
                    </a:cubicBezTo>
                    <a:cubicBezTo>
                      <a:pt x="416" y="1"/>
                      <a:pt x="415" y="1"/>
                      <a:pt x="413" y="1"/>
                    </a:cubicBezTo>
                    <a:cubicBezTo>
                      <a:pt x="411" y="1"/>
                      <a:pt x="408" y="1"/>
                      <a:pt x="406" y="1"/>
                    </a:cubicBezTo>
                    <a:cubicBezTo>
                      <a:pt x="406" y="1"/>
                      <a:pt x="406" y="1"/>
                      <a:pt x="405" y="1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05" y="1"/>
                      <a:pt x="404" y="1"/>
                      <a:pt x="404" y="1"/>
                    </a:cubicBezTo>
                    <a:cubicBezTo>
                      <a:pt x="403" y="1"/>
                      <a:pt x="403" y="1"/>
                      <a:pt x="402" y="1"/>
                    </a:cubicBezTo>
                    <a:cubicBezTo>
                      <a:pt x="402" y="1"/>
                      <a:pt x="401" y="1"/>
                      <a:pt x="400" y="1"/>
                    </a:cubicBezTo>
                    <a:cubicBezTo>
                      <a:pt x="400" y="1"/>
                      <a:pt x="400" y="1"/>
                      <a:pt x="400" y="1"/>
                    </a:cubicBezTo>
                    <a:cubicBezTo>
                      <a:pt x="399" y="1"/>
                      <a:pt x="398" y="1"/>
                      <a:pt x="397" y="1"/>
                    </a:cubicBezTo>
                    <a:cubicBezTo>
                      <a:pt x="395" y="1"/>
                      <a:pt x="394" y="1"/>
                      <a:pt x="392" y="1"/>
                    </a:cubicBezTo>
                    <a:cubicBezTo>
                      <a:pt x="392" y="1"/>
                      <a:pt x="392" y="1"/>
                      <a:pt x="392" y="1"/>
                    </a:cubicBezTo>
                    <a:cubicBezTo>
                      <a:pt x="392" y="1"/>
                      <a:pt x="392" y="1"/>
                      <a:pt x="392" y="1"/>
                    </a:cubicBezTo>
                    <a:cubicBezTo>
                      <a:pt x="391" y="1"/>
                      <a:pt x="391" y="1"/>
                      <a:pt x="390" y="1"/>
                    </a:cubicBezTo>
                    <a:cubicBezTo>
                      <a:pt x="388" y="1"/>
                      <a:pt x="386" y="1"/>
                      <a:pt x="384" y="1"/>
                    </a:cubicBezTo>
                    <a:cubicBezTo>
                      <a:pt x="384" y="1"/>
                      <a:pt x="383" y="1"/>
                      <a:pt x="383" y="1"/>
                    </a:cubicBezTo>
                    <a:cubicBezTo>
                      <a:pt x="383" y="1"/>
                      <a:pt x="383" y="1"/>
                      <a:pt x="383" y="1"/>
                    </a:cubicBezTo>
                    <a:cubicBezTo>
                      <a:pt x="383" y="1"/>
                      <a:pt x="383" y="1"/>
                      <a:pt x="383" y="1"/>
                    </a:cubicBezTo>
                    <a:cubicBezTo>
                      <a:pt x="383" y="1"/>
                      <a:pt x="383" y="1"/>
                      <a:pt x="383" y="1"/>
                    </a:cubicBezTo>
                    <a:cubicBezTo>
                      <a:pt x="379" y="1"/>
                      <a:pt x="376" y="1"/>
                      <a:pt x="373" y="1"/>
                    </a:cubicBezTo>
                    <a:cubicBezTo>
                      <a:pt x="371" y="1"/>
                      <a:pt x="370" y="0"/>
                      <a:pt x="369" y="0"/>
                    </a:cubicBezTo>
                    <a:cubicBezTo>
                      <a:pt x="366" y="0"/>
                      <a:pt x="363" y="0"/>
                      <a:pt x="360" y="0"/>
                    </a:cubicBezTo>
                    <a:cubicBezTo>
                      <a:pt x="358" y="0"/>
                      <a:pt x="357" y="0"/>
                      <a:pt x="355" y="1"/>
                    </a:cubicBezTo>
                    <a:cubicBezTo>
                      <a:pt x="353" y="1"/>
                      <a:pt x="350" y="2"/>
                      <a:pt x="347" y="2"/>
                    </a:cubicBezTo>
                    <a:cubicBezTo>
                      <a:pt x="333" y="2"/>
                      <a:pt x="319" y="2"/>
                      <a:pt x="304" y="2"/>
                    </a:cubicBezTo>
                    <a:cubicBezTo>
                      <a:pt x="300" y="1"/>
                      <a:pt x="296" y="1"/>
                      <a:pt x="293" y="0"/>
                    </a:cubicBezTo>
                    <a:cubicBezTo>
                      <a:pt x="292" y="0"/>
                      <a:pt x="291" y="0"/>
                      <a:pt x="291" y="0"/>
                    </a:cubicBezTo>
                    <a:cubicBezTo>
                      <a:pt x="283" y="1"/>
                      <a:pt x="275" y="0"/>
                      <a:pt x="267" y="1"/>
                    </a:cubicBezTo>
                    <a:cubicBezTo>
                      <a:pt x="267" y="1"/>
                      <a:pt x="267" y="1"/>
                      <a:pt x="267" y="1"/>
                    </a:cubicBezTo>
                    <a:cubicBezTo>
                      <a:pt x="267" y="1"/>
                      <a:pt x="267" y="1"/>
                      <a:pt x="267" y="1"/>
                    </a:cubicBezTo>
                    <a:cubicBezTo>
                      <a:pt x="267" y="1"/>
                      <a:pt x="267" y="1"/>
                      <a:pt x="267" y="1"/>
                    </a:cubicBezTo>
                    <a:cubicBezTo>
                      <a:pt x="267" y="1"/>
                      <a:pt x="266" y="1"/>
                      <a:pt x="266" y="1"/>
                    </a:cubicBezTo>
                    <a:cubicBezTo>
                      <a:pt x="266" y="1"/>
                      <a:pt x="266" y="1"/>
                      <a:pt x="266" y="1"/>
                    </a:cubicBezTo>
                    <a:cubicBezTo>
                      <a:pt x="266" y="1"/>
                      <a:pt x="266" y="1"/>
                      <a:pt x="266" y="1"/>
                    </a:cubicBezTo>
                    <a:cubicBezTo>
                      <a:pt x="266" y="1"/>
                      <a:pt x="265" y="1"/>
                      <a:pt x="265" y="1"/>
                    </a:cubicBezTo>
                    <a:cubicBezTo>
                      <a:pt x="264" y="1"/>
                      <a:pt x="264" y="1"/>
                      <a:pt x="263" y="1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62" y="0"/>
                      <a:pt x="262" y="0"/>
                      <a:pt x="261" y="0"/>
                    </a:cubicBezTo>
                    <a:cubicBezTo>
                      <a:pt x="256" y="0"/>
                      <a:pt x="250" y="0"/>
                      <a:pt x="244" y="0"/>
                    </a:cubicBezTo>
                    <a:cubicBezTo>
                      <a:pt x="239" y="0"/>
                      <a:pt x="235" y="1"/>
                      <a:pt x="230" y="1"/>
                    </a:cubicBezTo>
                    <a:cubicBezTo>
                      <a:pt x="227" y="1"/>
                      <a:pt x="224" y="2"/>
                      <a:pt x="221" y="2"/>
                    </a:cubicBezTo>
                    <a:cubicBezTo>
                      <a:pt x="220" y="2"/>
                      <a:pt x="219" y="2"/>
                      <a:pt x="218" y="2"/>
                    </a:cubicBezTo>
                    <a:cubicBezTo>
                      <a:pt x="211" y="1"/>
                      <a:pt x="203" y="1"/>
                      <a:pt x="195" y="1"/>
                    </a:cubicBezTo>
                    <a:cubicBezTo>
                      <a:pt x="194" y="1"/>
                      <a:pt x="192" y="1"/>
                      <a:pt x="190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9" y="1"/>
                      <a:pt x="189" y="1"/>
                      <a:pt x="188" y="1"/>
                    </a:cubicBezTo>
                    <a:cubicBezTo>
                      <a:pt x="187" y="1"/>
                      <a:pt x="186" y="1"/>
                      <a:pt x="186" y="1"/>
                    </a:cubicBezTo>
                    <a:cubicBezTo>
                      <a:pt x="185" y="1"/>
                      <a:pt x="184" y="1"/>
                      <a:pt x="183" y="1"/>
                    </a:cubicBezTo>
                    <a:cubicBezTo>
                      <a:pt x="181" y="0"/>
                      <a:pt x="179" y="0"/>
                      <a:pt x="177" y="0"/>
                    </a:cubicBezTo>
                    <a:cubicBezTo>
                      <a:pt x="177" y="0"/>
                      <a:pt x="177" y="0"/>
                      <a:pt x="176" y="0"/>
                    </a:cubicBezTo>
                    <a:cubicBezTo>
                      <a:pt x="175" y="0"/>
                      <a:pt x="175" y="1"/>
                      <a:pt x="174" y="1"/>
                    </a:cubicBezTo>
                    <a:cubicBezTo>
                      <a:pt x="169" y="2"/>
                      <a:pt x="164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7" y="2"/>
                    </a:cubicBezTo>
                    <a:cubicBezTo>
                      <a:pt x="154" y="2"/>
                      <a:pt x="151" y="2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ubicBezTo>
                      <a:pt x="140" y="1"/>
                      <a:pt x="140" y="1"/>
                      <a:pt x="139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0" y="0"/>
                      <a:pt x="122" y="1"/>
                      <a:pt x="114" y="0"/>
                    </a:cubicBezTo>
                    <a:cubicBezTo>
                      <a:pt x="113" y="0"/>
                      <a:pt x="113" y="0"/>
                      <a:pt x="112" y="0"/>
                    </a:cubicBezTo>
                    <a:cubicBezTo>
                      <a:pt x="112" y="0"/>
                      <a:pt x="112" y="0"/>
                      <a:pt x="111" y="0"/>
                    </a:cubicBezTo>
                    <a:cubicBezTo>
                      <a:pt x="110" y="1"/>
                      <a:pt x="109" y="1"/>
                      <a:pt x="108" y="1"/>
                    </a:cubicBezTo>
                    <a:cubicBezTo>
                      <a:pt x="104" y="1"/>
                      <a:pt x="99" y="1"/>
                      <a:pt x="95" y="1"/>
                    </a:cubicBezTo>
                    <a:cubicBezTo>
                      <a:pt x="94" y="1"/>
                      <a:pt x="92" y="1"/>
                      <a:pt x="91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1"/>
                      <a:pt x="89" y="1"/>
                      <a:pt x="89" y="1"/>
                    </a:cubicBezTo>
                    <a:cubicBezTo>
                      <a:pt x="86" y="1"/>
                      <a:pt x="84" y="2"/>
                      <a:pt x="82" y="2"/>
                    </a:cubicBezTo>
                    <a:cubicBezTo>
                      <a:pt x="82" y="2"/>
                      <a:pt x="81" y="2"/>
                      <a:pt x="81" y="2"/>
                    </a:cubicBezTo>
                    <a:cubicBezTo>
                      <a:pt x="79" y="2"/>
                      <a:pt x="77" y="2"/>
                      <a:pt x="75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1" y="2"/>
                      <a:pt x="70" y="2"/>
                      <a:pt x="69" y="2"/>
                    </a:cubicBezTo>
                    <a:cubicBezTo>
                      <a:pt x="69" y="2"/>
                      <a:pt x="68" y="2"/>
                      <a:pt x="68" y="2"/>
                    </a:cubicBezTo>
                    <a:cubicBezTo>
                      <a:pt x="67" y="2"/>
                      <a:pt x="67" y="2"/>
                      <a:pt x="66" y="2"/>
                    </a:cubicBezTo>
                    <a:cubicBezTo>
                      <a:pt x="66" y="2"/>
                      <a:pt x="65" y="2"/>
                      <a:pt x="65" y="2"/>
                    </a:cubicBezTo>
                    <a:cubicBezTo>
                      <a:pt x="64" y="2"/>
                      <a:pt x="63" y="2"/>
                      <a:pt x="63" y="2"/>
                    </a:cubicBezTo>
                    <a:cubicBezTo>
                      <a:pt x="62" y="1"/>
                      <a:pt x="61" y="1"/>
                      <a:pt x="60" y="1"/>
                    </a:cubicBezTo>
                    <a:cubicBezTo>
                      <a:pt x="60" y="1"/>
                      <a:pt x="60" y="1"/>
                      <a:pt x="59" y="1"/>
                    </a:cubicBezTo>
                    <a:cubicBezTo>
                      <a:pt x="58" y="1"/>
                      <a:pt x="56" y="1"/>
                      <a:pt x="55" y="1"/>
                    </a:cubicBezTo>
                    <a:cubicBezTo>
                      <a:pt x="55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1" y="1"/>
                      <a:pt x="47" y="1"/>
                      <a:pt x="43" y="2"/>
                    </a:cubicBezTo>
                    <a:cubicBezTo>
                      <a:pt x="43" y="2"/>
                      <a:pt x="42" y="2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3"/>
                      <a:pt x="41" y="3"/>
                      <a:pt x="40" y="3"/>
                    </a:cubicBezTo>
                    <a:cubicBezTo>
                      <a:pt x="39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3" y="3"/>
                      <a:pt x="30" y="3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0"/>
                      <a:pt x="18" y="0"/>
                      <a:pt x="15" y="0"/>
                    </a:cubicBezTo>
                  </a:path>
                </a:pathLst>
              </a:custGeom>
              <a:solidFill>
                <a:srgbClr val="D0E2E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49"/>
              <p:cNvSpPr/>
              <p:nvPr/>
            </p:nvSpPr>
            <p:spPr>
              <a:xfrm>
                <a:off x="3697" y="2434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49"/>
              <p:cNvSpPr/>
              <p:nvPr/>
            </p:nvSpPr>
            <p:spPr>
              <a:xfrm>
                <a:off x="3698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49"/>
              <p:cNvSpPr/>
              <p:nvPr/>
            </p:nvSpPr>
            <p:spPr>
              <a:xfrm>
                <a:off x="3691" y="2450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2" y="2"/>
                      <a:pt x="2" y="5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4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49"/>
              <p:cNvSpPr/>
              <p:nvPr/>
            </p:nvSpPr>
            <p:spPr>
              <a:xfrm>
                <a:off x="3692" y="2450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3"/>
                      <a:pt x="0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2" y="4"/>
                      <a:pt x="4" y="3"/>
                      <a:pt x="4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49"/>
              <p:cNvSpPr/>
              <p:nvPr/>
            </p:nvSpPr>
            <p:spPr>
              <a:xfrm>
                <a:off x="3689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49"/>
              <p:cNvSpPr/>
              <p:nvPr/>
            </p:nvSpPr>
            <p:spPr>
              <a:xfrm>
                <a:off x="3690" y="2438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49"/>
              <p:cNvSpPr/>
              <p:nvPr/>
            </p:nvSpPr>
            <p:spPr>
              <a:xfrm>
                <a:off x="3701" y="2449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49"/>
              <p:cNvSpPr/>
              <p:nvPr/>
            </p:nvSpPr>
            <p:spPr>
              <a:xfrm>
                <a:off x="3701" y="244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49"/>
              <p:cNvSpPr/>
              <p:nvPr/>
            </p:nvSpPr>
            <p:spPr>
              <a:xfrm>
                <a:off x="3719" y="2434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49"/>
              <p:cNvSpPr/>
              <p:nvPr/>
            </p:nvSpPr>
            <p:spPr>
              <a:xfrm>
                <a:off x="3720" y="243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49"/>
              <p:cNvSpPr/>
              <p:nvPr/>
            </p:nvSpPr>
            <p:spPr>
              <a:xfrm>
                <a:off x="3713" y="2450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1"/>
                      <a:pt x="5" y="1"/>
                    </a:cubicBezTo>
                    <a:cubicBezTo>
                      <a:pt x="3" y="2"/>
                      <a:pt x="3" y="5"/>
                      <a:pt x="1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4"/>
                      <a:pt x="6" y="2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49"/>
              <p:cNvSpPr/>
              <p:nvPr/>
            </p:nvSpPr>
            <p:spPr>
              <a:xfrm>
                <a:off x="3714" y="2450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3"/>
                      <a:pt x="1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49"/>
              <p:cNvSpPr/>
              <p:nvPr/>
            </p:nvSpPr>
            <p:spPr>
              <a:xfrm>
                <a:off x="3723" y="244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49"/>
              <p:cNvSpPr/>
              <p:nvPr/>
            </p:nvSpPr>
            <p:spPr>
              <a:xfrm>
                <a:off x="3723" y="244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49"/>
              <p:cNvSpPr/>
              <p:nvPr/>
            </p:nvSpPr>
            <p:spPr>
              <a:xfrm>
                <a:off x="3740" y="2434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49"/>
              <p:cNvSpPr/>
              <p:nvPr/>
            </p:nvSpPr>
            <p:spPr>
              <a:xfrm>
                <a:off x="3741" y="2435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49"/>
              <p:cNvSpPr/>
              <p:nvPr/>
            </p:nvSpPr>
            <p:spPr>
              <a:xfrm>
                <a:off x="3735" y="245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2" y="2"/>
                      <a:pt x="2" y="5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4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49"/>
              <p:cNvSpPr/>
              <p:nvPr/>
            </p:nvSpPr>
            <p:spPr>
              <a:xfrm>
                <a:off x="3736" y="2450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3"/>
                      <a:pt x="0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2" y="4"/>
                      <a:pt x="4" y="3"/>
                      <a:pt x="4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49"/>
              <p:cNvSpPr/>
              <p:nvPr/>
            </p:nvSpPr>
            <p:spPr>
              <a:xfrm>
                <a:off x="3745" y="2448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49"/>
              <p:cNvSpPr/>
              <p:nvPr/>
            </p:nvSpPr>
            <p:spPr>
              <a:xfrm>
                <a:off x="3745" y="244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49"/>
              <p:cNvSpPr/>
              <p:nvPr/>
            </p:nvSpPr>
            <p:spPr>
              <a:xfrm>
                <a:off x="3762" y="2434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49"/>
              <p:cNvSpPr/>
              <p:nvPr/>
            </p:nvSpPr>
            <p:spPr>
              <a:xfrm>
                <a:off x="3762" y="2435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4" y="2"/>
                      <a:pt x="6" y="1"/>
                    </a:cubicBezTo>
                    <a:cubicBezTo>
                      <a:pt x="6" y="1"/>
                      <a:pt x="7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49"/>
              <p:cNvSpPr/>
              <p:nvPr/>
            </p:nvSpPr>
            <p:spPr>
              <a:xfrm>
                <a:off x="3757" y="245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3" y="2"/>
                      <a:pt x="3" y="5"/>
                      <a:pt x="1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4"/>
                      <a:pt x="6" y="2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49"/>
              <p:cNvSpPr/>
              <p:nvPr/>
            </p:nvSpPr>
            <p:spPr>
              <a:xfrm>
                <a:off x="3758" y="2450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3"/>
                      <a:pt x="1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49"/>
              <p:cNvSpPr/>
              <p:nvPr/>
            </p:nvSpPr>
            <p:spPr>
              <a:xfrm>
                <a:off x="3766" y="2449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49"/>
              <p:cNvSpPr/>
              <p:nvPr/>
            </p:nvSpPr>
            <p:spPr>
              <a:xfrm>
                <a:off x="3767" y="2449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49"/>
              <p:cNvSpPr/>
              <p:nvPr/>
            </p:nvSpPr>
            <p:spPr>
              <a:xfrm>
                <a:off x="3781" y="2434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49"/>
              <p:cNvSpPr/>
              <p:nvPr/>
            </p:nvSpPr>
            <p:spPr>
              <a:xfrm>
                <a:off x="3782" y="243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49"/>
              <p:cNvSpPr/>
              <p:nvPr/>
            </p:nvSpPr>
            <p:spPr>
              <a:xfrm>
                <a:off x="3776" y="245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1"/>
                      <a:pt x="5" y="1"/>
                    </a:cubicBezTo>
                    <a:cubicBezTo>
                      <a:pt x="3" y="2"/>
                      <a:pt x="3" y="5"/>
                      <a:pt x="1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5" y="4"/>
                      <a:pt x="6" y="2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49"/>
              <p:cNvSpPr/>
              <p:nvPr/>
            </p:nvSpPr>
            <p:spPr>
              <a:xfrm>
                <a:off x="3777" y="2450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3"/>
                      <a:pt x="1" y="4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49"/>
              <p:cNvSpPr/>
              <p:nvPr/>
            </p:nvSpPr>
            <p:spPr>
              <a:xfrm>
                <a:off x="3785" y="244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49"/>
              <p:cNvSpPr/>
              <p:nvPr/>
            </p:nvSpPr>
            <p:spPr>
              <a:xfrm>
                <a:off x="3786" y="244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4"/>
                      <a:pt x="3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49"/>
              <p:cNvSpPr/>
              <p:nvPr/>
            </p:nvSpPr>
            <p:spPr>
              <a:xfrm>
                <a:off x="3797" y="244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4" y="3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49"/>
              <p:cNvSpPr/>
              <p:nvPr/>
            </p:nvSpPr>
            <p:spPr>
              <a:xfrm>
                <a:off x="3798" y="244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49"/>
              <p:cNvSpPr/>
              <p:nvPr/>
            </p:nvSpPr>
            <p:spPr>
              <a:xfrm>
                <a:off x="3802" y="2450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1"/>
                      <a:pt x="5" y="1"/>
                    </a:cubicBezTo>
                    <a:cubicBezTo>
                      <a:pt x="3" y="2"/>
                      <a:pt x="3" y="5"/>
                      <a:pt x="1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4" y="4"/>
                      <a:pt x="6" y="2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49"/>
              <p:cNvSpPr/>
              <p:nvPr/>
            </p:nvSpPr>
            <p:spPr>
              <a:xfrm>
                <a:off x="3802" y="2450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3"/>
                      <a:pt x="1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49"/>
              <p:cNvSpPr/>
              <p:nvPr/>
            </p:nvSpPr>
            <p:spPr>
              <a:xfrm>
                <a:off x="3801" y="243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49"/>
              <p:cNvSpPr/>
              <p:nvPr/>
            </p:nvSpPr>
            <p:spPr>
              <a:xfrm>
                <a:off x="3802" y="2439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49"/>
              <p:cNvSpPr/>
              <p:nvPr/>
            </p:nvSpPr>
            <p:spPr>
              <a:xfrm>
                <a:off x="3794" y="2449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49"/>
              <p:cNvSpPr/>
              <p:nvPr/>
            </p:nvSpPr>
            <p:spPr>
              <a:xfrm>
                <a:off x="3691" y="2433"/>
                <a:ext cx="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2" extrusionOk="0">
                    <a:moveTo>
                      <a:pt x="6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moveTo>
                      <a:pt x="95" y="0"/>
                    </a:moveTo>
                    <a:cubicBezTo>
                      <a:pt x="90" y="0"/>
                      <a:pt x="85" y="0"/>
                      <a:pt x="80" y="0"/>
                    </a:cubicBezTo>
                    <a:cubicBezTo>
                      <a:pt x="84" y="0"/>
                      <a:pt x="89" y="0"/>
                      <a:pt x="93" y="0"/>
                    </a:cubicBezTo>
                    <a:cubicBezTo>
                      <a:pt x="94" y="0"/>
                      <a:pt x="95" y="0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moveTo>
                      <a:pt x="412" y="0"/>
                    </a:moveTo>
                    <a:cubicBezTo>
                      <a:pt x="410" y="0"/>
                      <a:pt x="408" y="0"/>
                      <a:pt x="406" y="0"/>
                    </a:cubicBezTo>
                    <a:cubicBezTo>
                      <a:pt x="405" y="0"/>
                      <a:pt x="404" y="0"/>
                      <a:pt x="403" y="0"/>
                    </a:cubicBezTo>
                    <a:cubicBezTo>
                      <a:pt x="403" y="0"/>
                      <a:pt x="403" y="0"/>
                      <a:pt x="403" y="0"/>
                    </a:cubicBezTo>
                    <a:cubicBezTo>
                      <a:pt x="407" y="0"/>
                      <a:pt x="410" y="0"/>
                      <a:pt x="413" y="0"/>
                    </a:cubicBezTo>
                    <a:cubicBezTo>
                      <a:pt x="413" y="0"/>
                      <a:pt x="414" y="0"/>
                      <a:pt x="414" y="0"/>
                    </a:cubicBezTo>
                    <a:cubicBezTo>
                      <a:pt x="417" y="0"/>
                      <a:pt x="420" y="0"/>
                      <a:pt x="422" y="0"/>
                    </a:cubicBezTo>
                    <a:cubicBezTo>
                      <a:pt x="419" y="0"/>
                      <a:pt x="415" y="0"/>
                      <a:pt x="412" y="0"/>
                    </a:cubicBezTo>
                    <a:moveTo>
                      <a:pt x="278" y="0"/>
                    </a:moveTo>
                    <a:cubicBezTo>
                      <a:pt x="277" y="0"/>
                      <a:pt x="276" y="0"/>
                      <a:pt x="276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0"/>
                      <a:pt x="277" y="0"/>
                      <a:pt x="278" y="0"/>
                    </a:cubicBezTo>
                    <a:cubicBezTo>
                      <a:pt x="281" y="0"/>
                      <a:pt x="285" y="0"/>
                      <a:pt x="289" y="0"/>
                    </a:cubicBezTo>
                    <a:cubicBezTo>
                      <a:pt x="304" y="0"/>
                      <a:pt x="318" y="0"/>
                      <a:pt x="332" y="0"/>
                    </a:cubicBezTo>
                    <a:cubicBezTo>
                      <a:pt x="335" y="0"/>
                      <a:pt x="338" y="0"/>
                      <a:pt x="340" y="0"/>
                    </a:cubicBezTo>
                    <a:cubicBezTo>
                      <a:pt x="342" y="0"/>
                      <a:pt x="343" y="0"/>
                      <a:pt x="345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23" y="0"/>
                      <a:pt x="300" y="0"/>
                      <a:pt x="278" y="0"/>
                    </a:cubicBezTo>
                    <a:moveTo>
                      <a:pt x="188" y="0"/>
                    </a:moveTo>
                    <a:cubicBezTo>
                      <a:pt x="187" y="0"/>
                      <a:pt x="187" y="0"/>
                      <a:pt x="186" y="0"/>
                    </a:cubicBezTo>
                    <a:cubicBezTo>
                      <a:pt x="184" y="0"/>
                      <a:pt x="182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8" y="0"/>
                      <a:pt x="196" y="0"/>
                      <a:pt x="203" y="0"/>
                    </a:cubicBezTo>
                    <a:cubicBezTo>
                      <a:pt x="204" y="0"/>
                      <a:pt x="205" y="0"/>
                      <a:pt x="206" y="0"/>
                    </a:cubicBezTo>
                    <a:cubicBezTo>
                      <a:pt x="209" y="0"/>
                      <a:pt x="212" y="0"/>
                      <a:pt x="215" y="0"/>
                    </a:cubicBezTo>
                    <a:cubicBezTo>
                      <a:pt x="220" y="0"/>
                      <a:pt x="224" y="0"/>
                      <a:pt x="229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16" y="0"/>
                      <a:pt x="202" y="0"/>
                      <a:pt x="188" y="0"/>
                    </a:cubicBezTo>
                    <a:moveTo>
                      <a:pt x="163" y="0"/>
                    </a:moveTo>
                    <a:cubicBezTo>
                      <a:pt x="162" y="0"/>
                      <a:pt x="162" y="0"/>
                      <a:pt x="161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4" y="0"/>
                      <a:pt x="166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7" y="0"/>
                      <a:pt x="165" y="0"/>
                      <a:pt x="163" y="0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49"/>
              <p:cNvSpPr/>
              <p:nvPr/>
            </p:nvSpPr>
            <p:spPr>
              <a:xfrm>
                <a:off x="3691" y="2410"/>
                <a:ext cx="11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0" extrusionOk="0">
                    <a:moveTo>
                      <a:pt x="45" y="100"/>
                    </a:moveTo>
                    <a:cubicBezTo>
                      <a:pt x="46" y="100"/>
                      <a:pt x="47" y="100"/>
                      <a:pt x="47" y="100"/>
                    </a:cubicBezTo>
                    <a:cubicBezTo>
                      <a:pt x="47" y="100"/>
                      <a:pt x="46" y="100"/>
                      <a:pt x="45" y="100"/>
                    </a:cubicBezTo>
                    <a:moveTo>
                      <a:pt x="115" y="100"/>
                    </a:moveTo>
                    <a:cubicBezTo>
                      <a:pt x="115" y="100"/>
                      <a:pt x="115" y="100"/>
                      <a:pt x="115" y="100"/>
                    </a:cubicBezTo>
                    <a:cubicBezTo>
                      <a:pt x="115" y="100"/>
                      <a:pt x="115" y="100"/>
                      <a:pt x="115" y="100"/>
                    </a:cubicBezTo>
                    <a:cubicBezTo>
                      <a:pt x="115" y="100"/>
                      <a:pt x="115" y="100"/>
                      <a:pt x="115" y="100"/>
                    </a:cubicBezTo>
                    <a:moveTo>
                      <a:pt x="45" y="100"/>
                    </a:moveTo>
                    <a:cubicBezTo>
                      <a:pt x="45" y="100"/>
                      <a:pt x="45" y="100"/>
                      <a:pt x="45" y="100"/>
                    </a:cubicBezTo>
                    <a:cubicBezTo>
                      <a:pt x="45" y="100"/>
                      <a:pt x="45" y="100"/>
                      <a:pt x="45" y="100"/>
                    </a:cubicBezTo>
                    <a:moveTo>
                      <a:pt x="147" y="100"/>
                    </a:moveTo>
                    <a:cubicBezTo>
                      <a:pt x="149" y="100"/>
                      <a:pt x="150" y="100"/>
                      <a:pt x="152" y="100"/>
                    </a:cubicBezTo>
                    <a:cubicBezTo>
                      <a:pt x="150" y="100"/>
                      <a:pt x="149" y="100"/>
                      <a:pt x="147" y="100"/>
                    </a:cubicBezTo>
                    <a:moveTo>
                      <a:pt x="123" y="99"/>
                    </a:moveTo>
                    <a:cubicBezTo>
                      <a:pt x="120" y="100"/>
                      <a:pt x="118" y="100"/>
                      <a:pt x="116" y="100"/>
                    </a:cubicBezTo>
                    <a:cubicBezTo>
                      <a:pt x="118" y="100"/>
                      <a:pt x="120" y="100"/>
                      <a:pt x="123" y="99"/>
                    </a:cubicBezTo>
                    <a:moveTo>
                      <a:pt x="109" y="99"/>
                    </a:move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moveTo>
                      <a:pt x="108" y="99"/>
                    </a:moveTo>
                    <a:cubicBezTo>
                      <a:pt x="108" y="99"/>
                      <a:pt x="109" y="99"/>
                      <a:pt x="109" y="99"/>
                    </a:cubicBezTo>
                    <a:cubicBezTo>
                      <a:pt x="109" y="99"/>
                      <a:pt x="108" y="99"/>
                      <a:pt x="108" y="99"/>
                    </a:cubicBezTo>
                    <a:moveTo>
                      <a:pt x="224" y="99"/>
                    </a:moveTo>
                    <a:cubicBezTo>
                      <a:pt x="227" y="99"/>
                      <a:pt x="229" y="99"/>
                      <a:pt x="231" y="100"/>
                    </a:cubicBezTo>
                    <a:cubicBezTo>
                      <a:pt x="229" y="99"/>
                      <a:pt x="227" y="99"/>
                      <a:pt x="224" y="99"/>
                    </a:cubicBezTo>
                    <a:moveTo>
                      <a:pt x="104" y="99"/>
                    </a:moveTo>
                    <a:cubicBezTo>
                      <a:pt x="100" y="99"/>
                      <a:pt x="97" y="100"/>
                      <a:pt x="94" y="100"/>
                    </a:cubicBezTo>
                    <a:cubicBezTo>
                      <a:pt x="97" y="100"/>
                      <a:pt x="100" y="99"/>
                      <a:pt x="104" y="99"/>
                    </a:cubicBezTo>
                    <a:moveTo>
                      <a:pt x="104" y="99"/>
                    </a:move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moveTo>
                      <a:pt x="34" y="99"/>
                    </a:moveTo>
                    <a:cubicBezTo>
                      <a:pt x="30" y="99"/>
                      <a:pt x="25" y="99"/>
                      <a:pt x="21" y="100"/>
                    </a:cubicBezTo>
                    <a:cubicBezTo>
                      <a:pt x="25" y="99"/>
                      <a:pt x="30" y="99"/>
                      <a:pt x="34" y="99"/>
                    </a:cubicBezTo>
                    <a:moveTo>
                      <a:pt x="35" y="99"/>
                    </a:move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moveTo>
                      <a:pt x="219" y="99"/>
                    </a:moveTo>
                    <a:cubicBezTo>
                      <a:pt x="218" y="99"/>
                      <a:pt x="218" y="99"/>
                      <a:pt x="217" y="99"/>
                    </a:cubicBezTo>
                    <a:cubicBezTo>
                      <a:pt x="218" y="99"/>
                      <a:pt x="218" y="99"/>
                      <a:pt x="219" y="99"/>
                    </a:cubicBezTo>
                    <a:moveTo>
                      <a:pt x="219" y="99"/>
                    </a:moveTo>
                    <a:cubicBezTo>
                      <a:pt x="219" y="99"/>
                      <a:pt x="219" y="99"/>
                      <a:pt x="219" y="99"/>
                    </a:cubicBezTo>
                    <a:cubicBezTo>
                      <a:pt x="219" y="99"/>
                      <a:pt x="219" y="99"/>
                      <a:pt x="220" y="99"/>
                    </a:cubicBezTo>
                    <a:cubicBezTo>
                      <a:pt x="219" y="99"/>
                      <a:pt x="219" y="99"/>
                      <a:pt x="219" y="99"/>
                    </a:cubicBezTo>
                    <a:moveTo>
                      <a:pt x="136" y="98"/>
                    </a:moveTo>
                    <a:cubicBezTo>
                      <a:pt x="134" y="98"/>
                      <a:pt x="132" y="99"/>
                      <a:pt x="131" y="99"/>
                    </a:cubicBezTo>
                    <a:cubicBezTo>
                      <a:pt x="132" y="99"/>
                      <a:pt x="134" y="98"/>
                      <a:pt x="136" y="98"/>
                    </a:cubicBezTo>
                    <a:moveTo>
                      <a:pt x="136" y="98"/>
                    </a:move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7" y="98"/>
                      <a:pt x="137" y="98"/>
                    </a:cubicBezTo>
                    <a:cubicBezTo>
                      <a:pt x="137" y="98"/>
                      <a:pt x="136" y="98"/>
                      <a:pt x="136" y="98"/>
                    </a:cubicBezTo>
                    <a:moveTo>
                      <a:pt x="364" y="97"/>
                    </a:moveTo>
                    <a:cubicBezTo>
                      <a:pt x="364" y="97"/>
                      <a:pt x="364" y="98"/>
                      <a:pt x="365" y="98"/>
                    </a:cubicBezTo>
                    <a:cubicBezTo>
                      <a:pt x="364" y="98"/>
                      <a:pt x="364" y="97"/>
                      <a:pt x="364" y="97"/>
                    </a:cubicBezTo>
                    <a:moveTo>
                      <a:pt x="360" y="97"/>
                    </a:moveTo>
                    <a:cubicBezTo>
                      <a:pt x="355" y="97"/>
                      <a:pt x="350" y="98"/>
                      <a:pt x="346" y="99"/>
                    </a:cubicBezTo>
                    <a:cubicBezTo>
                      <a:pt x="350" y="98"/>
                      <a:pt x="355" y="97"/>
                      <a:pt x="360" y="97"/>
                    </a:cubicBezTo>
                    <a:moveTo>
                      <a:pt x="360" y="97"/>
                    </a:moveTo>
                    <a:cubicBezTo>
                      <a:pt x="360" y="97"/>
                      <a:pt x="360" y="97"/>
                      <a:pt x="360" y="97"/>
                    </a:cubicBezTo>
                    <a:cubicBezTo>
                      <a:pt x="360" y="97"/>
                      <a:pt x="361" y="97"/>
                      <a:pt x="361" y="97"/>
                    </a:cubicBezTo>
                    <a:cubicBezTo>
                      <a:pt x="361" y="97"/>
                      <a:pt x="360" y="97"/>
                      <a:pt x="360" y="97"/>
                    </a:cubicBezTo>
                    <a:moveTo>
                      <a:pt x="451" y="97"/>
                    </a:moveTo>
                    <a:cubicBezTo>
                      <a:pt x="450" y="97"/>
                      <a:pt x="449" y="97"/>
                      <a:pt x="449" y="97"/>
                    </a:cubicBezTo>
                    <a:cubicBezTo>
                      <a:pt x="449" y="97"/>
                      <a:pt x="450" y="97"/>
                      <a:pt x="451" y="97"/>
                    </a:cubicBezTo>
                    <a:moveTo>
                      <a:pt x="456" y="97"/>
                    </a:moveTo>
                    <a:cubicBezTo>
                      <a:pt x="456" y="97"/>
                      <a:pt x="456" y="97"/>
                      <a:pt x="456" y="97"/>
                    </a:cubicBezTo>
                    <a:cubicBezTo>
                      <a:pt x="456" y="97"/>
                      <a:pt x="456" y="97"/>
                      <a:pt x="456" y="97"/>
                    </a:cubicBezTo>
                    <a:moveTo>
                      <a:pt x="454" y="97"/>
                    </a:moveTo>
                    <a:cubicBezTo>
                      <a:pt x="454" y="97"/>
                      <a:pt x="453" y="97"/>
                      <a:pt x="452" y="97"/>
                    </a:cubicBezTo>
                    <a:cubicBezTo>
                      <a:pt x="453" y="97"/>
                      <a:pt x="454" y="97"/>
                      <a:pt x="454" y="97"/>
                    </a:cubicBezTo>
                    <a:moveTo>
                      <a:pt x="455" y="97"/>
                    </a:moveTo>
                    <a:cubicBezTo>
                      <a:pt x="455" y="97"/>
                      <a:pt x="455" y="97"/>
                      <a:pt x="455" y="97"/>
                    </a:cubicBezTo>
                    <a:cubicBezTo>
                      <a:pt x="455" y="97"/>
                      <a:pt x="455" y="97"/>
                      <a:pt x="455" y="97"/>
                    </a:cubicBezTo>
                    <a:cubicBezTo>
                      <a:pt x="455" y="97"/>
                      <a:pt x="455" y="97"/>
                      <a:pt x="455" y="97"/>
                    </a:cubicBezTo>
                    <a:moveTo>
                      <a:pt x="19" y="4"/>
                    </a:moveTo>
                    <a:cubicBezTo>
                      <a:pt x="19" y="4"/>
                      <a:pt x="19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moveTo>
                      <a:pt x="26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4" y="3"/>
                      <a:pt x="22" y="4"/>
                      <a:pt x="20" y="4"/>
                    </a:cubicBezTo>
                    <a:cubicBezTo>
                      <a:pt x="22" y="4"/>
                      <a:pt x="24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moveTo>
                      <a:pt x="482" y="2"/>
                    </a:moveTo>
                    <a:cubicBezTo>
                      <a:pt x="482" y="2"/>
                      <a:pt x="482" y="2"/>
                      <a:pt x="482" y="2"/>
                    </a:cubicBezTo>
                    <a:cubicBezTo>
                      <a:pt x="482" y="2"/>
                      <a:pt x="482" y="2"/>
                      <a:pt x="482" y="2"/>
                    </a:cubicBezTo>
                    <a:cubicBezTo>
                      <a:pt x="482" y="2"/>
                      <a:pt x="482" y="2"/>
                      <a:pt x="482" y="2"/>
                    </a:cubicBezTo>
                    <a:moveTo>
                      <a:pt x="56" y="2"/>
                    </a:moveTo>
                    <a:cubicBezTo>
                      <a:pt x="56" y="2"/>
                      <a:pt x="56" y="2"/>
                      <a:pt x="56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2"/>
                      <a:pt x="56" y="2"/>
                      <a:pt x="56" y="2"/>
                    </a:cubicBezTo>
                    <a:moveTo>
                      <a:pt x="142" y="2"/>
                    </a:move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2"/>
                      <a:pt x="142" y="2"/>
                      <a:pt x="142" y="2"/>
                    </a:cubicBezTo>
                    <a:moveTo>
                      <a:pt x="52" y="2"/>
                    </a:moveTo>
                    <a:cubicBezTo>
                      <a:pt x="52" y="2"/>
                      <a:pt x="53" y="2"/>
                      <a:pt x="53" y="2"/>
                    </a:cubicBezTo>
                    <a:cubicBezTo>
                      <a:pt x="53" y="2"/>
                      <a:pt x="52" y="2"/>
                      <a:pt x="52" y="2"/>
                    </a:cubicBezTo>
                    <a:moveTo>
                      <a:pt x="487" y="2"/>
                    </a:moveTo>
                    <a:cubicBezTo>
                      <a:pt x="487" y="2"/>
                      <a:pt x="487" y="2"/>
                      <a:pt x="487" y="2"/>
                    </a:cubicBezTo>
                    <a:cubicBezTo>
                      <a:pt x="485" y="2"/>
                      <a:pt x="484" y="2"/>
                      <a:pt x="482" y="2"/>
                    </a:cubicBezTo>
                    <a:cubicBezTo>
                      <a:pt x="484" y="2"/>
                      <a:pt x="485" y="2"/>
                      <a:pt x="487" y="2"/>
                    </a:cubicBezTo>
                    <a:cubicBezTo>
                      <a:pt x="487" y="2"/>
                      <a:pt x="487" y="2"/>
                      <a:pt x="487" y="2"/>
                    </a:cubicBezTo>
                    <a:moveTo>
                      <a:pt x="509" y="2"/>
                    </a:moveTo>
                    <a:cubicBezTo>
                      <a:pt x="509" y="2"/>
                      <a:pt x="510" y="2"/>
                      <a:pt x="510" y="2"/>
                    </a:cubicBezTo>
                    <a:cubicBezTo>
                      <a:pt x="510" y="2"/>
                      <a:pt x="510" y="2"/>
                      <a:pt x="510" y="2"/>
                    </a:cubicBezTo>
                    <a:cubicBezTo>
                      <a:pt x="510" y="2"/>
                      <a:pt x="509" y="2"/>
                      <a:pt x="509" y="2"/>
                    </a:cubicBezTo>
                    <a:moveTo>
                      <a:pt x="514" y="2"/>
                    </a:moveTo>
                    <a:cubicBezTo>
                      <a:pt x="513" y="2"/>
                      <a:pt x="511" y="2"/>
                      <a:pt x="510" y="2"/>
                    </a:cubicBezTo>
                    <a:cubicBezTo>
                      <a:pt x="511" y="2"/>
                      <a:pt x="513" y="2"/>
                      <a:pt x="514" y="2"/>
                    </a:cubicBezTo>
                    <a:moveTo>
                      <a:pt x="65" y="2"/>
                    </a:moveTo>
                    <a:cubicBezTo>
                      <a:pt x="62" y="2"/>
                      <a:pt x="59" y="2"/>
                      <a:pt x="57" y="2"/>
                    </a:cubicBezTo>
                    <a:cubicBezTo>
                      <a:pt x="59" y="2"/>
                      <a:pt x="62" y="2"/>
                      <a:pt x="65" y="2"/>
                    </a:cubicBezTo>
                    <a:moveTo>
                      <a:pt x="47" y="2"/>
                    </a:moveTo>
                    <a:cubicBezTo>
                      <a:pt x="48" y="2"/>
                      <a:pt x="48" y="2"/>
                      <a:pt x="49" y="2"/>
                    </a:cubicBezTo>
                    <a:cubicBezTo>
                      <a:pt x="49" y="2"/>
                      <a:pt x="50" y="2"/>
                      <a:pt x="50" y="2"/>
                    </a:cubicBezTo>
                    <a:cubicBezTo>
                      <a:pt x="50" y="2"/>
                      <a:pt x="49" y="2"/>
                      <a:pt x="49" y="2"/>
                    </a:cubicBezTo>
                    <a:cubicBezTo>
                      <a:pt x="48" y="2"/>
                      <a:pt x="48" y="2"/>
                      <a:pt x="47" y="2"/>
                    </a:cubicBezTo>
                    <a:moveTo>
                      <a:pt x="499" y="2"/>
                    </a:moveTo>
                    <a:cubicBezTo>
                      <a:pt x="500" y="2"/>
                      <a:pt x="501" y="2"/>
                      <a:pt x="502" y="2"/>
                    </a:cubicBezTo>
                    <a:cubicBezTo>
                      <a:pt x="503" y="2"/>
                      <a:pt x="504" y="2"/>
                      <a:pt x="504" y="2"/>
                    </a:cubicBezTo>
                    <a:cubicBezTo>
                      <a:pt x="504" y="2"/>
                      <a:pt x="503" y="2"/>
                      <a:pt x="502" y="2"/>
                    </a:cubicBezTo>
                    <a:cubicBezTo>
                      <a:pt x="501" y="2"/>
                      <a:pt x="500" y="2"/>
                      <a:pt x="499" y="2"/>
                    </a:cubicBezTo>
                    <a:moveTo>
                      <a:pt x="495" y="2"/>
                    </a:moveTo>
                    <a:cubicBezTo>
                      <a:pt x="492" y="2"/>
                      <a:pt x="490" y="2"/>
                      <a:pt x="488" y="2"/>
                    </a:cubicBezTo>
                    <a:cubicBezTo>
                      <a:pt x="490" y="2"/>
                      <a:pt x="492" y="2"/>
                      <a:pt x="495" y="2"/>
                    </a:cubicBezTo>
                    <a:moveTo>
                      <a:pt x="495" y="2"/>
                    </a:moveTo>
                    <a:cubicBezTo>
                      <a:pt x="495" y="2"/>
                      <a:pt x="495" y="2"/>
                      <a:pt x="495" y="2"/>
                    </a:cubicBezTo>
                    <a:cubicBezTo>
                      <a:pt x="495" y="2"/>
                      <a:pt x="495" y="2"/>
                      <a:pt x="495" y="2"/>
                    </a:cubicBezTo>
                    <a:cubicBezTo>
                      <a:pt x="495" y="2"/>
                      <a:pt x="495" y="2"/>
                      <a:pt x="495" y="2"/>
                    </a:cubicBezTo>
                    <a:moveTo>
                      <a:pt x="367" y="2"/>
                    </a:moveTo>
                    <a:cubicBezTo>
                      <a:pt x="367" y="2"/>
                      <a:pt x="367" y="2"/>
                      <a:pt x="367" y="2"/>
                    </a:cubicBezTo>
                    <a:cubicBezTo>
                      <a:pt x="367" y="2"/>
                      <a:pt x="367" y="2"/>
                      <a:pt x="367" y="2"/>
                    </a:cubicBezTo>
                    <a:cubicBezTo>
                      <a:pt x="367" y="2"/>
                      <a:pt x="367" y="2"/>
                      <a:pt x="367" y="2"/>
                    </a:cubicBezTo>
                    <a:moveTo>
                      <a:pt x="371" y="2"/>
                    </a:moveTo>
                    <a:cubicBezTo>
                      <a:pt x="370" y="2"/>
                      <a:pt x="369" y="2"/>
                      <a:pt x="368" y="2"/>
                    </a:cubicBezTo>
                    <a:cubicBezTo>
                      <a:pt x="369" y="2"/>
                      <a:pt x="370" y="2"/>
                      <a:pt x="371" y="2"/>
                    </a:cubicBezTo>
                    <a:moveTo>
                      <a:pt x="174" y="2"/>
                    </a:moveTo>
                    <a:cubicBezTo>
                      <a:pt x="174" y="2"/>
                      <a:pt x="174" y="2"/>
                      <a:pt x="174" y="2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4" y="2"/>
                      <a:pt x="174" y="2"/>
                      <a:pt x="174" y="2"/>
                    </a:cubicBezTo>
                    <a:moveTo>
                      <a:pt x="73" y="2"/>
                    </a:moveTo>
                    <a:cubicBezTo>
                      <a:pt x="70" y="2"/>
                      <a:pt x="68" y="2"/>
                      <a:pt x="66" y="2"/>
                    </a:cubicBezTo>
                    <a:cubicBezTo>
                      <a:pt x="68" y="2"/>
                      <a:pt x="70" y="2"/>
                      <a:pt x="73" y="2"/>
                    </a:cubicBezTo>
                    <a:moveTo>
                      <a:pt x="389" y="1"/>
                    </a:moveTo>
                    <a:cubicBezTo>
                      <a:pt x="389" y="1"/>
                      <a:pt x="389" y="1"/>
                      <a:pt x="389" y="1"/>
                    </a:cubicBezTo>
                    <a:cubicBezTo>
                      <a:pt x="389" y="1"/>
                      <a:pt x="389" y="1"/>
                      <a:pt x="389" y="1"/>
                    </a:cubicBezTo>
                    <a:cubicBezTo>
                      <a:pt x="389" y="1"/>
                      <a:pt x="389" y="1"/>
                      <a:pt x="389" y="1"/>
                    </a:cubicBezTo>
                    <a:moveTo>
                      <a:pt x="249" y="1"/>
                    </a:moveTo>
                    <a:cubicBezTo>
                      <a:pt x="249" y="2"/>
                      <a:pt x="250" y="2"/>
                      <a:pt x="250" y="2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2"/>
                      <a:pt x="249" y="2"/>
                      <a:pt x="249" y="1"/>
                    </a:cubicBezTo>
                    <a:moveTo>
                      <a:pt x="38" y="1"/>
                    </a:moveTo>
                    <a:cubicBezTo>
                      <a:pt x="34" y="2"/>
                      <a:pt x="30" y="2"/>
                      <a:pt x="26" y="3"/>
                    </a:cubicBezTo>
                    <a:cubicBezTo>
                      <a:pt x="30" y="2"/>
                      <a:pt x="34" y="2"/>
                      <a:pt x="38" y="1"/>
                    </a:cubicBezTo>
                    <a:moveTo>
                      <a:pt x="38" y="1"/>
                    </a:move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moveTo>
                      <a:pt x="385" y="1"/>
                    </a:moveTo>
                    <a:cubicBezTo>
                      <a:pt x="385" y="1"/>
                      <a:pt x="386" y="1"/>
                      <a:pt x="386" y="1"/>
                    </a:cubicBezTo>
                    <a:cubicBezTo>
                      <a:pt x="387" y="1"/>
                      <a:pt x="387" y="1"/>
                      <a:pt x="388" y="1"/>
                    </a:cubicBezTo>
                    <a:cubicBezTo>
                      <a:pt x="387" y="1"/>
                      <a:pt x="387" y="1"/>
                      <a:pt x="386" y="1"/>
                    </a:cubicBezTo>
                    <a:cubicBezTo>
                      <a:pt x="386" y="1"/>
                      <a:pt x="385" y="1"/>
                      <a:pt x="385" y="1"/>
                    </a:cubicBezTo>
                    <a:moveTo>
                      <a:pt x="384" y="1"/>
                    </a:moveTo>
                    <a:cubicBezTo>
                      <a:pt x="384" y="1"/>
                      <a:pt x="384" y="1"/>
                      <a:pt x="384" y="1"/>
                    </a:cubicBezTo>
                    <a:cubicBezTo>
                      <a:pt x="384" y="1"/>
                      <a:pt x="384" y="1"/>
                      <a:pt x="384" y="1"/>
                    </a:cubicBezTo>
                    <a:cubicBezTo>
                      <a:pt x="384" y="1"/>
                      <a:pt x="384" y="1"/>
                      <a:pt x="384" y="1"/>
                    </a:cubicBezTo>
                    <a:moveTo>
                      <a:pt x="432" y="1"/>
                    </a:moveTo>
                    <a:cubicBezTo>
                      <a:pt x="430" y="1"/>
                      <a:pt x="429" y="1"/>
                      <a:pt x="428" y="1"/>
                    </a:cubicBezTo>
                    <a:cubicBezTo>
                      <a:pt x="429" y="1"/>
                      <a:pt x="430" y="1"/>
                      <a:pt x="432" y="1"/>
                    </a:cubicBezTo>
                    <a:moveTo>
                      <a:pt x="7" y="1"/>
                    </a:moveTo>
                    <a:cubicBezTo>
                      <a:pt x="9" y="1"/>
                      <a:pt x="10" y="2"/>
                      <a:pt x="11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7" y="1"/>
                    </a:cubicBezTo>
                    <a:moveTo>
                      <a:pt x="98" y="1"/>
                    </a:moveTo>
                    <a:cubicBezTo>
                      <a:pt x="98" y="1"/>
                      <a:pt x="98" y="1"/>
                      <a:pt x="98" y="1"/>
                    </a:cubicBezTo>
                    <a:cubicBezTo>
                      <a:pt x="106" y="1"/>
                      <a:pt x="114" y="1"/>
                      <a:pt x="122" y="1"/>
                    </a:cubicBezTo>
                    <a:cubicBezTo>
                      <a:pt x="122" y="1"/>
                      <a:pt x="122" y="1"/>
                      <a:pt x="123" y="1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14" y="1"/>
                      <a:pt x="106" y="1"/>
                      <a:pt x="98" y="1"/>
                    </a:cubicBezTo>
                    <a:cubicBezTo>
                      <a:pt x="98" y="1"/>
                      <a:pt x="98" y="1"/>
                      <a:pt x="98" y="1"/>
                    </a:cubicBezTo>
                    <a:moveTo>
                      <a:pt x="403" y="1"/>
                    </a:moveTo>
                    <a:cubicBezTo>
                      <a:pt x="399" y="1"/>
                      <a:pt x="394" y="1"/>
                      <a:pt x="390" y="1"/>
                    </a:cubicBezTo>
                    <a:cubicBezTo>
                      <a:pt x="394" y="1"/>
                      <a:pt x="399" y="1"/>
                      <a:pt x="403" y="1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3" y="1"/>
                    </a:moveTo>
                    <a:cubicBezTo>
                      <a:pt x="90" y="1"/>
                      <a:pt x="88" y="1"/>
                      <a:pt x="85" y="1"/>
                    </a:cubicBezTo>
                    <a:cubicBezTo>
                      <a:pt x="88" y="1"/>
                      <a:pt x="90" y="1"/>
                      <a:pt x="93" y="1"/>
                    </a:cubicBezTo>
                    <a:moveTo>
                      <a:pt x="94" y="1"/>
                    </a:move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moveTo>
                      <a:pt x="184" y="1"/>
                    </a:moveTo>
                    <a:cubicBezTo>
                      <a:pt x="180" y="1"/>
                      <a:pt x="177" y="2"/>
                      <a:pt x="174" y="2"/>
                    </a:cubicBezTo>
                    <a:cubicBezTo>
                      <a:pt x="177" y="2"/>
                      <a:pt x="180" y="1"/>
                      <a:pt x="184" y="1"/>
                    </a:cubicBezTo>
                    <a:moveTo>
                      <a:pt x="529" y="1"/>
                    </a:moveTo>
                    <a:cubicBezTo>
                      <a:pt x="529" y="1"/>
                      <a:pt x="529" y="1"/>
                      <a:pt x="529" y="1"/>
                    </a:cubicBezTo>
                    <a:cubicBezTo>
                      <a:pt x="529" y="1"/>
                      <a:pt x="529" y="1"/>
                      <a:pt x="530" y="1"/>
                    </a:cubicBezTo>
                    <a:cubicBezTo>
                      <a:pt x="529" y="1"/>
                      <a:pt x="529" y="1"/>
                      <a:pt x="529" y="1"/>
                    </a:cubicBezTo>
                    <a:moveTo>
                      <a:pt x="417" y="1"/>
                    </a:moveTo>
                    <a:cubicBezTo>
                      <a:pt x="420" y="1"/>
                      <a:pt x="423" y="1"/>
                      <a:pt x="427" y="1"/>
                    </a:cubicBezTo>
                    <a:cubicBezTo>
                      <a:pt x="427" y="1"/>
                      <a:pt x="427" y="1"/>
                      <a:pt x="428" y="1"/>
                    </a:cubicBezTo>
                    <a:cubicBezTo>
                      <a:pt x="428" y="1"/>
                      <a:pt x="428" y="1"/>
                      <a:pt x="428" y="1"/>
                    </a:cubicBezTo>
                    <a:cubicBezTo>
                      <a:pt x="427" y="1"/>
                      <a:pt x="427" y="1"/>
                      <a:pt x="427" y="1"/>
                    </a:cubicBezTo>
                    <a:cubicBezTo>
                      <a:pt x="423" y="1"/>
                      <a:pt x="420" y="1"/>
                      <a:pt x="417" y="1"/>
                    </a:cubicBezTo>
                    <a:moveTo>
                      <a:pt x="410" y="0"/>
                    </a:moveTo>
                    <a:cubicBezTo>
                      <a:pt x="409" y="0"/>
                      <a:pt x="407" y="0"/>
                      <a:pt x="406" y="1"/>
                    </a:cubicBezTo>
                    <a:cubicBezTo>
                      <a:pt x="407" y="0"/>
                      <a:pt x="409" y="0"/>
                      <a:pt x="410" y="0"/>
                    </a:cubicBezTo>
                    <a:moveTo>
                      <a:pt x="411" y="0"/>
                    </a:moveTo>
                    <a:cubicBezTo>
                      <a:pt x="411" y="0"/>
                      <a:pt x="411" y="0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moveTo>
                      <a:pt x="277" y="0"/>
                    </a:moveTo>
                    <a:cubicBezTo>
                      <a:pt x="269" y="1"/>
                      <a:pt x="260" y="1"/>
                      <a:pt x="251" y="2"/>
                    </a:cubicBezTo>
                    <a:cubicBezTo>
                      <a:pt x="251" y="2"/>
                      <a:pt x="251" y="2"/>
                      <a:pt x="251" y="2"/>
                    </a:cubicBezTo>
                    <a:cubicBezTo>
                      <a:pt x="251" y="2"/>
                      <a:pt x="251" y="2"/>
                      <a:pt x="251" y="2"/>
                    </a:cubicBezTo>
                    <a:cubicBezTo>
                      <a:pt x="260" y="1"/>
                      <a:pt x="269" y="1"/>
                      <a:pt x="277" y="0"/>
                    </a:cubicBezTo>
                    <a:cubicBezTo>
                      <a:pt x="302" y="0"/>
                      <a:pt x="328" y="0"/>
                      <a:pt x="353" y="0"/>
                    </a:cubicBezTo>
                    <a:cubicBezTo>
                      <a:pt x="353" y="0"/>
                      <a:pt x="353" y="0"/>
                      <a:pt x="354" y="1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328" y="0"/>
                      <a:pt x="302" y="0"/>
                      <a:pt x="277" y="0"/>
                    </a:cubicBezTo>
                    <a:moveTo>
                      <a:pt x="162" y="0"/>
                    </a:moveTo>
                    <a:cubicBezTo>
                      <a:pt x="156" y="2"/>
                      <a:pt x="149" y="2"/>
                      <a:pt x="142" y="2"/>
                    </a:cubicBezTo>
                    <a:cubicBezTo>
                      <a:pt x="149" y="2"/>
                      <a:pt x="156" y="2"/>
                      <a:pt x="162" y="0"/>
                    </a:cubicBezTo>
                    <a:cubicBezTo>
                      <a:pt x="164" y="0"/>
                      <a:pt x="167" y="1"/>
                      <a:pt x="170" y="1"/>
                    </a:cubicBezTo>
                    <a:cubicBezTo>
                      <a:pt x="170" y="1"/>
                      <a:pt x="171" y="1"/>
                      <a:pt x="171" y="2"/>
                    </a:cubicBezTo>
                    <a:cubicBezTo>
                      <a:pt x="171" y="1"/>
                      <a:pt x="170" y="1"/>
                      <a:pt x="170" y="1"/>
                    </a:cubicBezTo>
                    <a:cubicBezTo>
                      <a:pt x="167" y="1"/>
                      <a:pt x="164" y="0"/>
                      <a:pt x="162" y="0"/>
                    </a:cubicBezTo>
                    <a:moveTo>
                      <a:pt x="461" y="0"/>
                    </a:moveTo>
                    <a:cubicBezTo>
                      <a:pt x="452" y="0"/>
                      <a:pt x="444" y="0"/>
                      <a:pt x="435" y="0"/>
                    </a:cubicBezTo>
                    <a:cubicBezTo>
                      <a:pt x="435" y="0"/>
                      <a:pt x="434" y="0"/>
                      <a:pt x="434" y="0"/>
                    </a:cubicBezTo>
                    <a:cubicBezTo>
                      <a:pt x="434" y="0"/>
                      <a:pt x="435" y="0"/>
                      <a:pt x="435" y="0"/>
                    </a:cubicBezTo>
                    <a:cubicBezTo>
                      <a:pt x="444" y="0"/>
                      <a:pt x="452" y="0"/>
                      <a:pt x="461" y="0"/>
                    </a:cubicBezTo>
                    <a:cubicBezTo>
                      <a:pt x="461" y="0"/>
                      <a:pt x="462" y="0"/>
                      <a:pt x="462" y="0"/>
                    </a:cubicBezTo>
                    <a:cubicBezTo>
                      <a:pt x="462" y="0"/>
                      <a:pt x="461" y="0"/>
                      <a:pt x="461" y="0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49"/>
              <p:cNvSpPr/>
              <p:nvPr/>
            </p:nvSpPr>
            <p:spPr>
              <a:xfrm>
                <a:off x="3687" y="2410"/>
                <a:ext cx="1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01" extrusionOk="0">
                    <a:moveTo>
                      <a:pt x="23" y="89"/>
                    </a:move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87"/>
                      <a:pt x="25" y="85"/>
                      <a:pt x="26" y="83"/>
                    </a:cubicBezTo>
                    <a:cubicBezTo>
                      <a:pt x="26" y="83"/>
                      <a:pt x="27" y="83"/>
                      <a:pt x="27" y="83"/>
                    </a:cubicBezTo>
                    <a:cubicBezTo>
                      <a:pt x="27" y="83"/>
                      <a:pt x="28" y="83"/>
                      <a:pt x="27" y="84"/>
                    </a:cubicBezTo>
                    <a:cubicBezTo>
                      <a:pt x="27" y="85"/>
                      <a:pt x="25" y="87"/>
                      <a:pt x="24" y="89"/>
                    </a:cubicBezTo>
                    <a:cubicBezTo>
                      <a:pt x="24" y="89"/>
                      <a:pt x="24" y="89"/>
                      <a:pt x="23" y="89"/>
                    </a:cubicBezTo>
                    <a:moveTo>
                      <a:pt x="125" y="89"/>
                    </a:moveTo>
                    <a:cubicBezTo>
                      <a:pt x="125" y="89"/>
                      <a:pt x="125" y="89"/>
                      <a:pt x="125" y="89"/>
                    </a:cubicBezTo>
                    <a:cubicBezTo>
                      <a:pt x="126" y="87"/>
                      <a:pt x="127" y="85"/>
                      <a:pt x="128" y="83"/>
                    </a:cubicBezTo>
                    <a:cubicBezTo>
                      <a:pt x="128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4"/>
                    </a:cubicBezTo>
                    <a:cubicBezTo>
                      <a:pt x="129" y="85"/>
                      <a:pt x="127" y="87"/>
                      <a:pt x="127" y="89"/>
                    </a:cubicBezTo>
                    <a:cubicBezTo>
                      <a:pt x="126" y="89"/>
                      <a:pt x="126" y="89"/>
                      <a:pt x="125" y="89"/>
                    </a:cubicBezTo>
                    <a:moveTo>
                      <a:pt x="228" y="89"/>
                    </a:moveTo>
                    <a:cubicBezTo>
                      <a:pt x="228" y="89"/>
                      <a:pt x="228" y="89"/>
                      <a:pt x="228" y="89"/>
                    </a:cubicBezTo>
                    <a:cubicBezTo>
                      <a:pt x="228" y="87"/>
                      <a:pt x="230" y="85"/>
                      <a:pt x="231" y="83"/>
                    </a:cubicBezTo>
                    <a:cubicBezTo>
                      <a:pt x="231" y="83"/>
                      <a:pt x="232" y="83"/>
                      <a:pt x="232" y="83"/>
                    </a:cubicBezTo>
                    <a:cubicBezTo>
                      <a:pt x="232" y="83"/>
                      <a:pt x="233" y="83"/>
                      <a:pt x="232" y="84"/>
                    </a:cubicBezTo>
                    <a:cubicBezTo>
                      <a:pt x="232" y="85"/>
                      <a:pt x="230" y="87"/>
                      <a:pt x="229" y="89"/>
                    </a:cubicBezTo>
                    <a:cubicBezTo>
                      <a:pt x="229" y="89"/>
                      <a:pt x="229" y="89"/>
                      <a:pt x="228" y="89"/>
                    </a:cubicBezTo>
                    <a:moveTo>
                      <a:pt x="330" y="89"/>
                    </a:moveTo>
                    <a:cubicBezTo>
                      <a:pt x="330" y="89"/>
                      <a:pt x="330" y="89"/>
                      <a:pt x="330" y="89"/>
                    </a:cubicBezTo>
                    <a:cubicBezTo>
                      <a:pt x="331" y="87"/>
                      <a:pt x="332" y="85"/>
                      <a:pt x="333" y="83"/>
                    </a:cubicBezTo>
                    <a:cubicBezTo>
                      <a:pt x="333" y="83"/>
                      <a:pt x="334" y="83"/>
                      <a:pt x="334" y="83"/>
                    </a:cubicBezTo>
                    <a:cubicBezTo>
                      <a:pt x="334" y="83"/>
                      <a:pt x="335" y="83"/>
                      <a:pt x="335" y="84"/>
                    </a:cubicBezTo>
                    <a:cubicBezTo>
                      <a:pt x="334" y="85"/>
                      <a:pt x="332" y="87"/>
                      <a:pt x="331" y="89"/>
                    </a:cubicBezTo>
                    <a:cubicBezTo>
                      <a:pt x="331" y="89"/>
                      <a:pt x="331" y="89"/>
                      <a:pt x="330" y="89"/>
                    </a:cubicBezTo>
                    <a:moveTo>
                      <a:pt x="421" y="89"/>
                    </a:moveTo>
                    <a:cubicBezTo>
                      <a:pt x="420" y="89"/>
                      <a:pt x="420" y="89"/>
                      <a:pt x="420" y="89"/>
                    </a:cubicBezTo>
                    <a:cubicBezTo>
                      <a:pt x="421" y="87"/>
                      <a:pt x="422" y="85"/>
                      <a:pt x="423" y="83"/>
                    </a:cubicBezTo>
                    <a:cubicBezTo>
                      <a:pt x="423" y="83"/>
                      <a:pt x="424" y="83"/>
                      <a:pt x="424" y="83"/>
                    </a:cubicBezTo>
                    <a:cubicBezTo>
                      <a:pt x="425" y="83"/>
                      <a:pt x="425" y="83"/>
                      <a:pt x="425" y="84"/>
                    </a:cubicBezTo>
                    <a:cubicBezTo>
                      <a:pt x="424" y="85"/>
                      <a:pt x="422" y="87"/>
                      <a:pt x="422" y="89"/>
                    </a:cubicBezTo>
                    <a:cubicBezTo>
                      <a:pt x="421" y="89"/>
                      <a:pt x="421" y="89"/>
                      <a:pt x="421" y="89"/>
                    </a:cubicBezTo>
                    <a:moveTo>
                      <a:pt x="541" y="89"/>
                    </a:moveTo>
                    <a:cubicBezTo>
                      <a:pt x="541" y="89"/>
                      <a:pt x="541" y="89"/>
                      <a:pt x="541" y="89"/>
                    </a:cubicBezTo>
                    <a:cubicBezTo>
                      <a:pt x="542" y="87"/>
                      <a:pt x="543" y="85"/>
                      <a:pt x="544" y="83"/>
                    </a:cubicBezTo>
                    <a:cubicBezTo>
                      <a:pt x="544" y="83"/>
                      <a:pt x="545" y="83"/>
                      <a:pt x="545" y="83"/>
                    </a:cubicBezTo>
                    <a:cubicBezTo>
                      <a:pt x="546" y="83"/>
                      <a:pt x="546" y="83"/>
                      <a:pt x="546" y="84"/>
                    </a:cubicBezTo>
                    <a:cubicBezTo>
                      <a:pt x="545" y="85"/>
                      <a:pt x="543" y="87"/>
                      <a:pt x="543" y="89"/>
                    </a:cubicBezTo>
                    <a:cubicBezTo>
                      <a:pt x="542" y="89"/>
                      <a:pt x="542" y="89"/>
                      <a:pt x="541" y="89"/>
                    </a:cubicBezTo>
                    <a:moveTo>
                      <a:pt x="20" y="89"/>
                    </a:moveTo>
                    <a:cubicBezTo>
                      <a:pt x="19" y="89"/>
                      <a:pt x="19" y="89"/>
                      <a:pt x="19" y="88"/>
                    </a:cubicBezTo>
                    <a:cubicBezTo>
                      <a:pt x="21" y="86"/>
                      <a:pt x="21" y="83"/>
                      <a:pt x="24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5" y="81"/>
                      <a:pt x="25" y="82"/>
                    </a:cubicBezTo>
                    <a:cubicBezTo>
                      <a:pt x="23" y="84"/>
                      <a:pt x="22" y="87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moveTo>
                      <a:pt x="122" y="89"/>
                    </a:moveTo>
                    <a:cubicBezTo>
                      <a:pt x="122" y="89"/>
                      <a:pt x="121" y="89"/>
                      <a:pt x="122" y="88"/>
                    </a:cubicBezTo>
                    <a:cubicBezTo>
                      <a:pt x="124" y="86"/>
                      <a:pt x="124" y="83"/>
                      <a:pt x="126" y="81"/>
                    </a:cubicBezTo>
                    <a:cubicBezTo>
                      <a:pt x="126" y="81"/>
                      <a:pt x="127" y="81"/>
                      <a:pt x="127" y="81"/>
                    </a:cubicBezTo>
                    <a:cubicBezTo>
                      <a:pt x="127" y="81"/>
                      <a:pt x="128" y="81"/>
                      <a:pt x="127" y="82"/>
                    </a:cubicBezTo>
                    <a:cubicBezTo>
                      <a:pt x="125" y="84"/>
                      <a:pt x="125" y="87"/>
                      <a:pt x="123" y="89"/>
                    </a:cubicBezTo>
                    <a:cubicBezTo>
                      <a:pt x="122" y="89"/>
                      <a:pt x="122" y="89"/>
                      <a:pt x="122" y="89"/>
                    </a:cubicBezTo>
                    <a:moveTo>
                      <a:pt x="327" y="89"/>
                    </a:moveTo>
                    <a:cubicBezTo>
                      <a:pt x="327" y="89"/>
                      <a:pt x="326" y="89"/>
                      <a:pt x="327" y="88"/>
                    </a:cubicBezTo>
                    <a:cubicBezTo>
                      <a:pt x="329" y="86"/>
                      <a:pt x="329" y="83"/>
                      <a:pt x="331" y="81"/>
                    </a:cubicBezTo>
                    <a:cubicBezTo>
                      <a:pt x="331" y="81"/>
                      <a:pt x="331" y="81"/>
                      <a:pt x="332" y="81"/>
                    </a:cubicBezTo>
                    <a:cubicBezTo>
                      <a:pt x="332" y="81"/>
                      <a:pt x="333" y="81"/>
                      <a:pt x="332" y="82"/>
                    </a:cubicBezTo>
                    <a:cubicBezTo>
                      <a:pt x="330" y="84"/>
                      <a:pt x="330" y="87"/>
                      <a:pt x="328" y="89"/>
                    </a:cubicBezTo>
                    <a:cubicBezTo>
                      <a:pt x="327" y="89"/>
                      <a:pt x="327" y="89"/>
                      <a:pt x="327" y="89"/>
                    </a:cubicBezTo>
                    <a:moveTo>
                      <a:pt x="417" y="89"/>
                    </a:moveTo>
                    <a:cubicBezTo>
                      <a:pt x="417" y="89"/>
                      <a:pt x="416" y="89"/>
                      <a:pt x="417" y="88"/>
                    </a:cubicBezTo>
                    <a:cubicBezTo>
                      <a:pt x="419" y="86"/>
                      <a:pt x="419" y="83"/>
                      <a:pt x="421" y="81"/>
                    </a:cubicBezTo>
                    <a:cubicBezTo>
                      <a:pt x="421" y="81"/>
                      <a:pt x="422" y="81"/>
                      <a:pt x="422" y="81"/>
                    </a:cubicBezTo>
                    <a:cubicBezTo>
                      <a:pt x="422" y="81"/>
                      <a:pt x="423" y="81"/>
                      <a:pt x="422" y="82"/>
                    </a:cubicBezTo>
                    <a:cubicBezTo>
                      <a:pt x="421" y="84"/>
                      <a:pt x="420" y="87"/>
                      <a:pt x="418" y="89"/>
                    </a:cubicBezTo>
                    <a:cubicBezTo>
                      <a:pt x="418" y="89"/>
                      <a:pt x="417" y="89"/>
                      <a:pt x="417" y="89"/>
                    </a:cubicBezTo>
                    <a:moveTo>
                      <a:pt x="538" y="89"/>
                    </a:moveTo>
                    <a:cubicBezTo>
                      <a:pt x="538" y="89"/>
                      <a:pt x="537" y="89"/>
                      <a:pt x="538" y="88"/>
                    </a:cubicBezTo>
                    <a:cubicBezTo>
                      <a:pt x="540" y="86"/>
                      <a:pt x="540" y="83"/>
                      <a:pt x="542" y="81"/>
                    </a:cubicBezTo>
                    <a:cubicBezTo>
                      <a:pt x="542" y="81"/>
                      <a:pt x="543" y="81"/>
                      <a:pt x="543" y="81"/>
                    </a:cubicBezTo>
                    <a:cubicBezTo>
                      <a:pt x="543" y="81"/>
                      <a:pt x="544" y="81"/>
                      <a:pt x="543" y="82"/>
                    </a:cubicBezTo>
                    <a:cubicBezTo>
                      <a:pt x="541" y="84"/>
                      <a:pt x="541" y="87"/>
                      <a:pt x="539" y="89"/>
                    </a:cubicBezTo>
                    <a:cubicBezTo>
                      <a:pt x="539" y="89"/>
                      <a:pt x="538" y="89"/>
                      <a:pt x="538" y="89"/>
                    </a:cubicBezTo>
                    <a:moveTo>
                      <a:pt x="501" y="84"/>
                    </a:moveTo>
                    <a:cubicBezTo>
                      <a:pt x="500" y="84"/>
                      <a:pt x="500" y="83"/>
                      <a:pt x="500" y="83"/>
                    </a:cubicBezTo>
                    <a:cubicBezTo>
                      <a:pt x="500" y="82"/>
                      <a:pt x="502" y="80"/>
                      <a:pt x="502" y="79"/>
                    </a:cubicBezTo>
                    <a:cubicBezTo>
                      <a:pt x="502" y="79"/>
                      <a:pt x="503" y="79"/>
                      <a:pt x="503" y="79"/>
                    </a:cubicBezTo>
                    <a:cubicBezTo>
                      <a:pt x="504" y="79"/>
                      <a:pt x="504" y="79"/>
                      <a:pt x="504" y="80"/>
                    </a:cubicBezTo>
                    <a:cubicBezTo>
                      <a:pt x="503" y="81"/>
                      <a:pt x="502" y="82"/>
                      <a:pt x="501" y="83"/>
                    </a:cubicBezTo>
                    <a:cubicBezTo>
                      <a:pt x="501" y="83"/>
                      <a:pt x="501" y="84"/>
                      <a:pt x="501" y="84"/>
                    </a:cubicBezTo>
                    <a:moveTo>
                      <a:pt x="11" y="29"/>
                    </a:moveTo>
                    <a:cubicBezTo>
                      <a:pt x="11" y="29"/>
                      <a:pt x="11" y="29"/>
                      <a:pt x="11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7"/>
                    </a:cubicBezTo>
                    <a:cubicBezTo>
                      <a:pt x="13" y="27"/>
                      <a:pt x="13" y="28"/>
                      <a:pt x="12" y="29"/>
                    </a:cubicBezTo>
                    <a:cubicBezTo>
                      <a:pt x="12" y="29"/>
                      <a:pt x="12" y="29"/>
                      <a:pt x="11" y="29"/>
                    </a:cubicBezTo>
                    <a:moveTo>
                      <a:pt x="8" y="29"/>
                    </a:moveTo>
                    <a:cubicBezTo>
                      <a:pt x="7" y="29"/>
                      <a:pt x="7" y="28"/>
                      <a:pt x="8" y="27"/>
                    </a:cubicBezTo>
                    <a:cubicBezTo>
                      <a:pt x="8" y="26"/>
                      <a:pt x="9" y="25"/>
                      <a:pt x="10" y="25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1" y="24"/>
                      <a:pt x="12" y="25"/>
                      <a:pt x="11" y="26"/>
                    </a:cubicBezTo>
                    <a:cubicBezTo>
                      <a:pt x="10" y="26"/>
                      <a:pt x="9" y="27"/>
                      <a:pt x="9" y="28"/>
                    </a:cubicBezTo>
                    <a:cubicBezTo>
                      <a:pt x="8" y="28"/>
                      <a:pt x="8" y="29"/>
                      <a:pt x="8" y="29"/>
                    </a:cubicBezTo>
                    <a:moveTo>
                      <a:pt x="446" y="10"/>
                    </a:moveTo>
                    <a:cubicBezTo>
                      <a:pt x="466" y="9"/>
                      <a:pt x="486" y="5"/>
                      <a:pt x="507" y="5"/>
                    </a:cubicBezTo>
                    <a:cubicBezTo>
                      <a:pt x="507" y="5"/>
                      <a:pt x="508" y="5"/>
                      <a:pt x="508" y="5"/>
                    </a:cubicBezTo>
                    <a:cubicBezTo>
                      <a:pt x="524" y="5"/>
                      <a:pt x="538" y="9"/>
                      <a:pt x="546" y="23"/>
                    </a:cubicBezTo>
                    <a:cubicBezTo>
                      <a:pt x="556" y="40"/>
                      <a:pt x="545" y="64"/>
                      <a:pt x="527" y="70"/>
                    </a:cubicBezTo>
                    <a:cubicBezTo>
                      <a:pt x="508" y="77"/>
                      <a:pt x="487" y="76"/>
                      <a:pt x="466" y="77"/>
                    </a:cubicBezTo>
                    <a:cubicBezTo>
                      <a:pt x="466" y="78"/>
                      <a:pt x="465" y="79"/>
                      <a:pt x="465" y="80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463" y="80"/>
                      <a:pt x="463" y="80"/>
                      <a:pt x="463" y="80"/>
                    </a:cubicBezTo>
                    <a:cubicBezTo>
                      <a:pt x="463" y="79"/>
                      <a:pt x="464" y="78"/>
                      <a:pt x="465" y="77"/>
                    </a:cubicBezTo>
                    <a:cubicBezTo>
                      <a:pt x="464" y="77"/>
                      <a:pt x="464" y="77"/>
                      <a:pt x="464" y="77"/>
                    </a:cubicBezTo>
                    <a:cubicBezTo>
                      <a:pt x="463" y="77"/>
                      <a:pt x="463" y="78"/>
                      <a:pt x="463" y="78"/>
                    </a:cubicBezTo>
                    <a:cubicBezTo>
                      <a:pt x="463" y="79"/>
                      <a:pt x="462" y="79"/>
                      <a:pt x="462" y="79"/>
                    </a:cubicBezTo>
                    <a:cubicBezTo>
                      <a:pt x="462" y="79"/>
                      <a:pt x="462" y="79"/>
                      <a:pt x="461" y="79"/>
                    </a:cubicBezTo>
                    <a:cubicBezTo>
                      <a:pt x="461" y="78"/>
                      <a:pt x="462" y="78"/>
                      <a:pt x="462" y="77"/>
                    </a:cubicBezTo>
                    <a:cubicBezTo>
                      <a:pt x="460" y="77"/>
                      <a:pt x="458" y="77"/>
                      <a:pt x="456" y="77"/>
                    </a:cubicBezTo>
                    <a:cubicBezTo>
                      <a:pt x="429" y="78"/>
                      <a:pt x="402" y="79"/>
                      <a:pt x="375" y="79"/>
                    </a:cubicBezTo>
                    <a:cubicBezTo>
                      <a:pt x="375" y="80"/>
                      <a:pt x="375" y="80"/>
                      <a:pt x="374" y="80"/>
                    </a:cubicBezTo>
                    <a:cubicBezTo>
                      <a:pt x="374" y="80"/>
                      <a:pt x="374" y="80"/>
                      <a:pt x="374" y="80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3" y="80"/>
                      <a:pt x="373" y="79"/>
                      <a:pt x="373" y="79"/>
                    </a:cubicBezTo>
                    <a:cubicBezTo>
                      <a:pt x="333" y="80"/>
                      <a:pt x="292" y="80"/>
                      <a:pt x="252" y="81"/>
                    </a:cubicBezTo>
                    <a:cubicBezTo>
                      <a:pt x="245" y="81"/>
                      <a:pt x="237" y="81"/>
                      <a:pt x="230" y="81"/>
                    </a:cubicBezTo>
                    <a:cubicBezTo>
                      <a:pt x="230" y="81"/>
                      <a:pt x="230" y="82"/>
                      <a:pt x="230" y="82"/>
                    </a:cubicBezTo>
                    <a:cubicBezTo>
                      <a:pt x="228" y="84"/>
                      <a:pt x="227" y="87"/>
                      <a:pt x="225" y="89"/>
                    </a:cubicBezTo>
                    <a:cubicBezTo>
                      <a:pt x="225" y="89"/>
                      <a:pt x="225" y="89"/>
                      <a:pt x="225" y="89"/>
                    </a:cubicBezTo>
                    <a:cubicBezTo>
                      <a:pt x="224" y="89"/>
                      <a:pt x="224" y="89"/>
                      <a:pt x="224" y="88"/>
                    </a:cubicBezTo>
                    <a:cubicBezTo>
                      <a:pt x="226" y="86"/>
                      <a:pt x="226" y="83"/>
                      <a:pt x="229" y="81"/>
                    </a:cubicBezTo>
                    <a:cubicBezTo>
                      <a:pt x="224" y="81"/>
                      <a:pt x="219" y="81"/>
                      <a:pt x="214" y="81"/>
                    </a:cubicBezTo>
                    <a:cubicBezTo>
                      <a:pt x="209" y="81"/>
                      <a:pt x="203" y="81"/>
                      <a:pt x="198" y="81"/>
                    </a:cubicBezTo>
                    <a:cubicBezTo>
                      <a:pt x="189" y="81"/>
                      <a:pt x="180" y="80"/>
                      <a:pt x="170" y="79"/>
                    </a:cubicBezTo>
                    <a:cubicBezTo>
                      <a:pt x="170" y="79"/>
                      <a:pt x="170" y="80"/>
                      <a:pt x="169" y="80"/>
                    </a:cubicBezTo>
                    <a:cubicBezTo>
                      <a:pt x="169" y="80"/>
                      <a:pt x="169" y="80"/>
                      <a:pt x="169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67" y="79"/>
                      <a:pt x="166" y="79"/>
                      <a:pt x="166" y="79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60" y="78"/>
                      <a:pt x="154" y="78"/>
                      <a:pt x="148" y="77"/>
                    </a:cubicBezTo>
                    <a:cubicBezTo>
                      <a:pt x="135" y="76"/>
                      <a:pt x="122" y="75"/>
                      <a:pt x="110" y="75"/>
                    </a:cubicBezTo>
                    <a:cubicBezTo>
                      <a:pt x="105" y="75"/>
                      <a:pt x="100" y="75"/>
                      <a:pt x="95" y="76"/>
                    </a:cubicBezTo>
                    <a:cubicBezTo>
                      <a:pt x="87" y="76"/>
                      <a:pt x="79" y="77"/>
                      <a:pt x="71" y="77"/>
                    </a:cubicBezTo>
                    <a:cubicBezTo>
                      <a:pt x="70" y="77"/>
                      <a:pt x="70" y="77"/>
                      <a:pt x="69" y="77"/>
                    </a:cubicBezTo>
                    <a:cubicBezTo>
                      <a:pt x="68" y="78"/>
                      <a:pt x="68" y="79"/>
                      <a:pt x="67" y="80"/>
                    </a:cubicBezTo>
                    <a:cubicBezTo>
                      <a:pt x="67" y="80"/>
                      <a:pt x="67" y="80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79"/>
                      <a:pt x="67" y="78"/>
                      <a:pt x="67" y="77"/>
                    </a:cubicBezTo>
                    <a:cubicBezTo>
                      <a:pt x="67" y="77"/>
                      <a:pt x="67" y="77"/>
                      <a:pt x="66" y="77"/>
                    </a:cubicBezTo>
                    <a:cubicBezTo>
                      <a:pt x="66" y="77"/>
                      <a:pt x="66" y="78"/>
                      <a:pt x="66" y="7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8"/>
                      <a:pt x="64" y="77"/>
                      <a:pt x="64" y="77"/>
                    </a:cubicBezTo>
                    <a:cubicBezTo>
                      <a:pt x="62" y="77"/>
                      <a:pt x="59" y="76"/>
                      <a:pt x="56" y="76"/>
                    </a:cubicBezTo>
                    <a:cubicBezTo>
                      <a:pt x="38" y="72"/>
                      <a:pt x="22" y="58"/>
                      <a:pt x="17" y="39"/>
                    </a:cubicBezTo>
                    <a:cubicBezTo>
                      <a:pt x="13" y="22"/>
                      <a:pt x="22" y="12"/>
                      <a:pt x="39" y="12"/>
                    </a:cubicBezTo>
                    <a:cubicBezTo>
                      <a:pt x="39" y="12"/>
                      <a:pt x="39" y="12"/>
                      <a:pt x="40" y="12"/>
                    </a:cubicBezTo>
                    <a:cubicBezTo>
                      <a:pt x="40" y="12"/>
                      <a:pt x="41" y="12"/>
                      <a:pt x="42" y="12"/>
                    </a:cubicBezTo>
                    <a:cubicBezTo>
                      <a:pt x="43" y="12"/>
                      <a:pt x="44" y="12"/>
                      <a:pt x="45" y="12"/>
                    </a:cubicBezTo>
                    <a:cubicBezTo>
                      <a:pt x="45" y="10"/>
                      <a:pt x="46" y="10"/>
                      <a:pt x="47" y="9"/>
                    </a:cubicBezTo>
                    <a:cubicBezTo>
                      <a:pt x="47" y="9"/>
                      <a:pt x="48" y="9"/>
                      <a:pt x="48" y="9"/>
                    </a:cubicBezTo>
                    <a:cubicBezTo>
                      <a:pt x="48" y="9"/>
                      <a:pt x="48" y="10"/>
                      <a:pt x="48" y="10"/>
                    </a:cubicBezTo>
                    <a:cubicBezTo>
                      <a:pt x="48" y="11"/>
                      <a:pt x="48" y="11"/>
                      <a:pt x="47" y="11"/>
                    </a:cubicBezTo>
                    <a:cubicBezTo>
                      <a:pt x="52" y="10"/>
                      <a:pt x="56" y="10"/>
                      <a:pt x="61" y="10"/>
                    </a:cubicBezTo>
                    <a:cubicBezTo>
                      <a:pt x="68" y="10"/>
                      <a:pt x="76" y="11"/>
                      <a:pt x="83" y="12"/>
                    </a:cubicBezTo>
                    <a:cubicBezTo>
                      <a:pt x="94" y="13"/>
                      <a:pt x="104" y="15"/>
                      <a:pt x="115" y="15"/>
                    </a:cubicBezTo>
                    <a:cubicBezTo>
                      <a:pt x="116" y="15"/>
                      <a:pt x="117" y="15"/>
                      <a:pt x="118" y="15"/>
                    </a:cubicBezTo>
                    <a:cubicBezTo>
                      <a:pt x="127" y="15"/>
                      <a:pt x="136" y="14"/>
                      <a:pt x="146" y="13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7" y="12"/>
                      <a:pt x="148" y="10"/>
                      <a:pt x="150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1" y="9"/>
                      <a:pt x="151" y="10"/>
                      <a:pt x="150" y="10"/>
                    </a:cubicBezTo>
                    <a:cubicBezTo>
                      <a:pt x="150" y="11"/>
                      <a:pt x="149" y="12"/>
                      <a:pt x="149" y="12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8" y="13"/>
                      <a:pt x="148" y="13"/>
                      <a:pt x="149" y="13"/>
                    </a:cubicBezTo>
                    <a:cubicBezTo>
                      <a:pt x="149" y="13"/>
                      <a:pt x="150" y="13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52" y="12"/>
                      <a:pt x="153" y="11"/>
                      <a:pt x="154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5" y="11"/>
                      <a:pt x="154" y="12"/>
                      <a:pt x="154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60" y="13"/>
                      <a:pt x="168" y="13"/>
                      <a:pt x="175" y="13"/>
                    </a:cubicBezTo>
                    <a:cubicBezTo>
                      <a:pt x="188" y="13"/>
                      <a:pt x="202" y="13"/>
                      <a:pt x="215" y="13"/>
                    </a:cubicBezTo>
                    <a:cubicBezTo>
                      <a:pt x="226" y="14"/>
                      <a:pt x="237" y="14"/>
                      <a:pt x="248" y="14"/>
                    </a:cubicBezTo>
                    <a:cubicBezTo>
                      <a:pt x="248" y="14"/>
                      <a:pt x="248" y="13"/>
                      <a:pt x="248" y="13"/>
                    </a:cubicBezTo>
                    <a:cubicBezTo>
                      <a:pt x="249" y="12"/>
                      <a:pt x="251" y="10"/>
                      <a:pt x="252" y="9"/>
                    </a:cubicBezTo>
                    <a:cubicBezTo>
                      <a:pt x="252" y="9"/>
                      <a:pt x="253" y="9"/>
                      <a:pt x="253" y="9"/>
                    </a:cubicBezTo>
                    <a:cubicBezTo>
                      <a:pt x="253" y="9"/>
                      <a:pt x="253" y="10"/>
                      <a:pt x="253" y="10"/>
                    </a:cubicBezTo>
                    <a:cubicBezTo>
                      <a:pt x="252" y="11"/>
                      <a:pt x="252" y="12"/>
                      <a:pt x="251" y="12"/>
                    </a:cubicBezTo>
                    <a:cubicBezTo>
                      <a:pt x="251" y="13"/>
                      <a:pt x="250" y="13"/>
                      <a:pt x="250" y="14"/>
                    </a:cubicBezTo>
                    <a:cubicBezTo>
                      <a:pt x="250" y="14"/>
                      <a:pt x="250" y="14"/>
                      <a:pt x="249" y="14"/>
                    </a:cubicBezTo>
                    <a:cubicBezTo>
                      <a:pt x="251" y="14"/>
                      <a:pt x="252" y="14"/>
                      <a:pt x="253" y="14"/>
                    </a:cubicBezTo>
                    <a:cubicBezTo>
                      <a:pt x="253" y="14"/>
                      <a:pt x="253" y="13"/>
                      <a:pt x="254" y="13"/>
                    </a:cubicBezTo>
                    <a:cubicBezTo>
                      <a:pt x="255" y="12"/>
                      <a:pt x="255" y="11"/>
                      <a:pt x="256" y="11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58" y="11"/>
                      <a:pt x="257" y="12"/>
                      <a:pt x="256" y="13"/>
                    </a:cubicBezTo>
                    <a:cubicBezTo>
                      <a:pt x="256" y="13"/>
                      <a:pt x="255" y="14"/>
                      <a:pt x="254" y="14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69" y="14"/>
                      <a:pt x="282" y="14"/>
                      <a:pt x="295" y="13"/>
                    </a:cubicBezTo>
                    <a:cubicBezTo>
                      <a:pt x="316" y="11"/>
                      <a:pt x="338" y="9"/>
                      <a:pt x="359" y="9"/>
                    </a:cubicBezTo>
                    <a:cubicBezTo>
                      <a:pt x="362" y="9"/>
                      <a:pt x="366" y="9"/>
                      <a:pt x="369" y="9"/>
                    </a:cubicBezTo>
                    <a:cubicBezTo>
                      <a:pt x="388" y="9"/>
                      <a:pt x="406" y="10"/>
                      <a:pt x="425" y="10"/>
                    </a:cubicBezTo>
                    <a:cubicBezTo>
                      <a:pt x="431" y="10"/>
                      <a:pt x="437" y="10"/>
                      <a:pt x="443" y="10"/>
                    </a:cubicBezTo>
                    <a:cubicBezTo>
                      <a:pt x="444" y="10"/>
                      <a:pt x="444" y="9"/>
                      <a:pt x="445" y="9"/>
                    </a:cubicBezTo>
                    <a:cubicBezTo>
                      <a:pt x="445" y="9"/>
                      <a:pt x="445" y="9"/>
                      <a:pt x="445" y="9"/>
                    </a:cubicBezTo>
                    <a:cubicBezTo>
                      <a:pt x="445" y="9"/>
                      <a:pt x="446" y="9"/>
                      <a:pt x="446" y="1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3" y="1"/>
                      <a:pt x="12" y="1"/>
                    </a:cubicBezTo>
                    <a:cubicBezTo>
                      <a:pt x="10" y="4"/>
                      <a:pt x="9" y="8"/>
                      <a:pt x="8" y="11"/>
                    </a:cubicBezTo>
                    <a:cubicBezTo>
                      <a:pt x="6" y="15"/>
                      <a:pt x="3" y="17"/>
                      <a:pt x="1" y="21"/>
                    </a:cubicBezTo>
                    <a:cubicBezTo>
                      <a:pt x="0" y="25"/>
                      <a:pt x="0" y="28"/>
                      <a:pt x="0" y="32"/>
                    </a:cubicBezTo>
                    <a:cubicBezTo>
                      <a:pt x="0" y="38"/>
                      <a:pt x="1" y="44"/>
                      <a:pt x="1" y="50"/>
                    </a:cubicBezTo>
                    <a:cubicBezTo>
                      <a:pt x="1" y="50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2"/>
                    </a:cubicBezTo>
                    <a:cubicBezTo>
                      <a:pt x="1" y="56"/>
                      <a:pt x="2" y="61"/>
                      <a:pt x="3" y="66"/>
                    </a:cubicBezTo>
                    <a:cubicBezTo>
                      <a:pt x="3" y="70"/>
                      <a:pt x="4" y="72"/>
                      <a:pt x="5" y="76"/>
                    </a:cubicBezTo>
                    <a:cubicBezTo>
                      <a:pt x="5" y="77"/>
                      <a:pt x="6" y="78"/>
                      <a:pt x="6" y="79"/>
                    </a:cubicBezTo>
                    <a:cubicBezTo>
                      <a:pt x="7" y="84"/>
                      <a:pt x="11" y="86"/>
                      <a:pt x="12" y="90"/>
                    </a:cubicBezTo>
                    <a:cubicBezTo>
                      <a:pt x="13" y="95"/>
                      <a:pt x="13" y="98"/>
                      <a:pt x="17" y="101"/>
                    </a:cubicBezTo>
                    <a:cubicBezTo>
                      <a:pt x="17" y="101"/>
                      <a:pt x="18" y="101"/>
                      <a:pt x="18" y="101"/>
                    </a:cubicBezTo>
                    <a:cubicBezTo>
                      <a:pt x="21" y="101"/>
                      <a:pt x="24" y="101"/>
                      <a:pt x="27" y="101"/>
                    </a:cubicBezTo>
                    <a:cubicBezTo>
                      <a:pt x="30" y="101"/>
                      <a:pt x="32" y="101"/>
                      <a:pt x="34" y="100"/>
                    </a:cubicBezTo>
                    <a:cubicBezTo>
                      <a:pt x="35" y="100"/>
                      <a:pt x="36" y="100"/>
                      <a:pt x="37" y="100"/>
                    </a:cubicBezTo>
                    <a:cubicBezTo>
                      <a:pt x="41" y="99"/>
                      <a:pt x="46" y="99"/>
                      <a:pt x="50" y="99"/>
                    </a:cubicBezTo>
                    <a:cubicBezTo>
                      <a:pt x="50" y="99"/>
                      <a:pt x="50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4" y="99"/>
                      <a:pt x="58" y="99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2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5" y="100"/>
                      <a:pt x="67" y="101"/>
                      <a:pt x="69" y="101"/>
                    </a:cubicBezTo>
                    <a:cubicBezTo>
                      <a:pt x="71" y="101"/>
                      <a:pt x="72" y="101"/>
                      <a:pt x="73" y="101"/>
                    </a:cubicBezTo>
                    <a:cubicBezTo>
                      <a:pt x="84" y="101"/>
                      <a:pt x="95" y="101"/>
                      <a:pt x="106" y="101"/>
                    </a:cubicBezTo>
                    <a:cubicBezTo>
                      <a:pt x="107" y="101"/>
                      <a:pt x="107" y="101"/>
                      <a:pt x="108" y="100"/>
                    </a:cubicBezTo>
                    <a:cubicBezTo>
                      <a:pt x="109" y="100"/>
                      <a:pt x="109" y="100"/>
                      <a:pt x="110" y="100"/>
                    </a:cubicBezTo>
                    <a:cubicBezTo>
                      <a:pt x="113" y="100"/>
                      <a:pt x="116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2" y="99"/>
                      <a:pt x="123" y="99"/>
                      <a:pt x="124" y="99"/>
                    </a:cubicBezTo>
                    <a:cubicBezTo>
                      <a:pt x="124" y="99"/>
                      <a:pt x="125" y="99"/>
                      <a:pt x="125" y="99"/>
                    </a:cubicBezTo>
                    <a:cubicBezTo>
                      <a:pt x="125" y="99"/>
                      <a:pt x="125" y="99"/>
                      <a:pt x="125" y="99"/>
                    </a:cubicBezTo>
                    <a:cubicBezTo>
                      <a:pt x="125" y="99"/>
                      <a:pt x="125" y="99"/>
                      <a:pt x="125" y="99"/>
                    </a:cubicBezTo>
                    <a:cubicBezTo>
                      <a:pt x="125" y="99"/>
                      <a:pt x="125" y="99"/>
                      <a:pt x="125" y="99"/>
                    </a:cubicBezTo>
                    <a:cubicBezTo>
                      <a:pt x="127" y="100"/>
                      <a:pt x="129" y="100"/>
                      <a:pt x="131" y="100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2" y="100"/>
                      <a:pt x="132" y="100"/>
                      <a:pt x="132" y="100"/>
                    </a:cubicBezTo>
                    <a:cubicBezTo>
                      <a:pt x="134" y="100"/>
                      <a:pt x="136" y="100"/>
                      <a:pt x="139" y="99"/>
                    </a:cubicBezTo>
                    <a:cubicBezTo>
                      <a:pt x="141" y="99"/>
                      <a:pt x="144" y="99"/>
                      <a:pt x="146" y="99"/>
                    </a:cubicBezTo>
                    <a:cubicBezTo>
                      <a:pt x="146" y="99"/>
                      <a:pt x="146" y="99"/>
                      <a:pt x="147" y="99"/>
                    </a:cubicBezTo>
                    <a:cubicBezTo>
                      <a:pt x="148" y="99"/>
                      <a:pt x="150" y="98"/>
                      <a:pt x="152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2" y="98"/>
                      <a:pt x="153" y="98"/>
                      <a:pt x="153" y="98"/>
                    </a:cubicBezTo>
                    <a:cubicBezTo>
                      <a:pt x="156" y="98"/>
                      <a:pt x="160" y="99"/>
                      <a:pt x="163" y="100"/>
                    </a:cubicBezTo>
                    <a:cubicBezTo>
                      <a:pt x="165" y="100"/>
                      <a:pt x="166" y="100"/>
                      <a:pt x="168" y="100"/>
                    </a:cubicBezTo>
                    <a:cubicBezTo>
                      <a:pt x="168" y="100"/>
                      <a:pt x="168" y="100"/>
                      <a:pt x="168" y="100"/>
                    </a:cubicBezTo>
                    <a:cubicBezTo>
                      <a:pt x="186" y="100"/>
                      <a:pt x="205" y="100"/>
                      <a:pt x="223" y="100"/>
                    </a:cubicBezTo>
                    <a:cubicBezTo>
                      <a:pt x="226" y="100"/>
                      <a:pt x="228" y="99"/>
                      <a:pt x="231" y="99"/>
                    </a:cubicBezTo>
                    <a:cubicBezTo>
                      <a:pt x="232" y="99"/>
                      <a:pt x="232" y="99"/>
                      <a:pt x="233" y="99"/>
                    </a:cubicBezTo>
                    <a:cubicBezTo>
                      <a:pt x="234" y="99"/>
                      <a:pt x="234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6" y="99"/>
                    </a:cubicBezTo>
                    <a:cubicBezTo>
                      <a:pt x="237" y="99"/>
                      <a:pt x="239" y="99"/>
                      <a:pt x="240" y="99"/>
                    </a:cubicBezTo>
                    <a:cubicBezTo>
                      <a:pt x="243" y="99"/>
                      <a:pt x="245" y="99"/>
                      <a:pt x="247" y="100"/>
                    </a:cubicBezTo>
                    <a:cubicBezTo>
                      <a:pt x="247" y="100"/>
                      <a:pt x="247" y="100"/>
                      <a:pt x="247" y="100"/>
                    </a:cubicBezTo>
                    <a:cubicBezTo>
                      <a:pt x="250" y="100"/>
                      <a:pt x="253" y="100"/>
                      <a:pt x="256" y="100"/>
                    </a:cubicBezTo>
                    <a:cubicBezTo>
                      <a:pt x="263" y="100"/>
                      <a:pt x="269" y="100"/>
                      <a:pt x="275" y="100"/>
                    </a:cubicBezTo>
                    <a:cubicBezTo>
                      <a:pt x="304" y="100"/>
                      <a:pt x="333" y="100"/>
                      <a:pt x="362" y="99"/>
                    </a:cubicBezTo>
                    <a:cubicBezTo>
                      <a:pt x="362" y="99"/>
                      <a:pt x="362" y="99"/>
                      <a:pt x="362" y="99"/>
                    </a:cubicBezTo>
                    <a:cubicBezTo>
                      <a:pt x="366" y="98"/>
                      <a:pt x="371" y="97"/>
                      <a:pt x="376" y="97"/>
                    </a:cubicBezTo>
                    <a:cubicBezTo>
                      <a:pt x="376" y="97"/>
                      <a:pt x="376" y="97"/>
                      <a:pt x="376" y="97"/>
                    </a:cubicBezTo>
                    <a:cubicBezTo>
                      <a:pt x="376" y="97"/>
                      <a:pt x="376" y="97"/>
                      <a:pt x="376" y="97"/>
                    </a:cubicBezTo>
                    <a:cubicBezTo>
                      <a:pt x="376" y="97"/>
                      <a:pt x="376" y="97"/>
                      <a:pt x="376" y="97"/>
                    </a:cubicBezTo>
                    <a:cubicBezTo>
                      <a:pt x="376" y="97"/>
                      <a:pt x="377" y="97"/>
                      <a:pt x="377" y="97"/>
                    </a:cubicBezTo>
                    <a:cubicBezTo>
                      <a:pt x="378" y="97"/>
                      <a:pt x="379" y="97"/>
                      <a:pt x="380" y="97"/>
                    </a:cubicBezTo>
                    <a:cubicBezTo>
                      <a:pt x="380" y="97"/>
                      <a:pt x="380" y="98"/>
                      <a:pt x="381" y="98"/>
                    </a:cubicBezTo>
                    <a:cubicBezTo>
                      <a:pt x="381" y="98"/>
                      <a:pt x="381" y="98"/>
                      <a:pt x="381" y="98"/>
                    </a:cubicBezTo>
                    <a:cubicBezTo>
                      <a:pt x="386" y="98"/>
                      <a:pt x="393" y="98"/>
                      <a:pt x="399" y="99"/>
                    </a:cubicBezTo>
                    <a:cubicBezTo>
                      <a:pt x="402" y="99"/>
                      <a:pt x="405" y="99"/>
                      <a:pt x="409" y="99"/>
                    </a:cubicBezTo>
                    <a:cubicBezTo>
                      <a:pt x="419" y="99"/>
                      <a:pt x="429" y="99"/>
                      <a:pt x="439" y="99"/>
                    </a:cubicBezTo>
                    <a:cubicBezTo>
                      <a:pt x="440" y="99"/>
                      <a:pt x="442" y="99"/>
                      <a:pt x="443" y="99"/>
                    </a:cubicBezTo>
                    <a:cubicBezTo>
                      <a:pt x="450" y="99"/>
                      <a:pt x="456" y="98"/>
                      <a:pt x="462" y="98"/>
                    </a:cubicBezTo>
                    <a:cubicBezTo>
                      <a:pt x="463" y="98"/>
                      <a:pt x="464" y="98"/>
                      <a:pt x="465" y="97"/>
                    </a:cubicBezTo>
                    <a:cubicBezTo>
                      <a:pt x="465" y="97"/>
                      <a:pt x="466" y="97"/>
                      <a:pt x="467" y="97"/>
                    </a:cubicBezTo>
                    <a:cubicBezTo>
                      <a:pt x="467" y="97"/>
                      <a:pt x="467" y="97"/>
                      <a:pt x="468" y="97"/>
                    </a:cubicBezTo>
                    <a:cubicBezTo>
                      <a:pt x="469" y="97"/>
                      <a:pt x="470" y="97"/>
                      <a:pt x="470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2" y="97"/>
                      <a:pt x="472" y="97"/>
                    </a:cubicBezTo>
                    <a:cubicBezTo>
                      <a:pt x="472" y="97"/>
                      <a:pt x="472" y="97"/>
                      <a:pt x="472" y="97"/>
                    </a:cubicBezTo>
                    <a:cubicBezTo>
                      <a:pt x="472" y="97"/>
                      <a:pt x="473" y="97"/>
                      <a:pt x="473" y="97"/>
                    </a:cubicBezTo>
                    <a:cubicBezTo>
                      <a:pt x="482" y="98"/>
                      <a:pt x="491" y="99"/>
                      <a:pt x="501" y="99"/>
                    </a:cubicBezTo>
                    <a:cubicBezTo>
                      <a:pt x="508" y="99"/>
                      <a:pt x="515" y="100"/>
                      <a:pt x="523" y="100"/>
                    </a:cubicBezTo>
                    <a:cubicBezTo>
                      <a:pt x="530" y="101"/>
                      <a:pt x="537" y="101"/>
                      <a:pt x="544" y="101"/>
                    </a:cubicBezTo>
                    <a:cubicBezTo>
                      <a:pt x="545" y="101"/>
                      <a:pt x="545" y="100"/>
                      <a:pt x="546" y="100"/>
                    </a:cubicBezTo>
                    <a:cubicBezTo>
                      <a:pt x="550" y="98"/>
                      <a:pt x="552" y="94"/>
                      <a:pt x="555" y="91"/>
                    </a:cubicBezTo>
                    <a:cubicBezTo>
                      <a:pt x="556" y="85"/>
                      <a:pt x="558" y="80"/>
                      <a:pt x="561" y="74"/>
                    </a:cubicBezTo>
                    <a:cubicBezTo>
                      <a:pt x="561" y="71"/>
                      <a:pt x="562" y="69"/>
                      <a:pt x="562" y="66"/>
                    </a:cubicBezTo>
                    <a:cubicBezTo>
                      <a:pt x="562" y="66"/>
                      <a:pt x="562" y="65"/>
                      <a:pt x="562" y="64"/>
                    </a:cubicBezTo>
                    <a:cubicBezTo>
                      <a:pt x="561" y="63"/>
                      <a:pt x="561" y="62"/>
                      <a:pt x="561" y="61"/>
                    </a:cubicBezTo>
                    <a:cubicBezTo>
                      <a:pt x="561" y="61"/>
                      <a:pt x="561" y="60"/>
                      <a:pt x="561" y="59"/>
                    </a:cubicBezTo>
                    <a:cubicBezTo>
                      <a:pt x="562" y="56"/>
                      <a:pt x="562" y="53"/>
                      <a:pt x="562" y="49"/>
                    </a:cubicBezTo>
                    <a:cubicBezTo>
                      <a:pt x="562" y="43"/>
                      <a:pt x="561" y="37"/>
                      <a:pt x="560" y="32"/>
                    </a:cubicBezTo>
                    <a:cubicBezTo>
                      <a:pt x="558" y="26"/>
                      <a:pt x="558" y="20"/>
                      <a:pt x="556" y="14"/>
                    </a:cubicBezTo>
                    <a:cubicBezTo>
                      <a:pt x="555" y="12"/>
                      <a:pt x="552" y="10"/>
                      <a:pt x="552" y="8"/>
                    </a:cubicBezTo>
                    <a:cubicBezTo>
                      <a:pt x="552" y="6"/>
                      <a:pt x="552" y="5"/>
                      <a:pt x="551" y="4"/>
                    </a:cubicBezTo>
                    <a:cubicBezTo>
                      <a:pt x="551" y="4"/>
                      <a:pt x="551" y="4"/>
                      <a:pt x="551" y="4"/>
                    </a:cubicBezTo>
                    <a:cubicBezTo>
                      <a:pt x="549" y="2"/>
                      <a:pt x="548" y="1"/>
                      <a:pt x="546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0" y="1"/>
                      <a:pt x="536" y="2"/>
                      <a:pt x="532" y="2"/>
                    </a:cubicBezTo>
                    <a:cubicBezTo>
                      <a:pt x="532" y="2"/>
                      <a:pt x="532" y="2"/>
                      <a:pt x="532" y="2"/>
                    </a:cubicBezTo>
                    <a:cubicBezTo>
                      <a:pt x="531" y="2"/>
                      <a:pt x="531" y="2"/>
                      <a:pt x="530" y="2"/>
                    </a:cubicBezTo>
                    <a:cubicBezTo>
                      <a:pt x="529" y="2"/>
                      <a:pt x="527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6" y="2"/>
                      <a:pt x="526" y="2"/>
                    </a:cubicBezTo>
                    <a:cubicBezTo>
                      <a:pt x="526" y="2"/>
                      <a:pt x="525" y="2"/>
                      <a:pt x="525" y="2"/>
                    </a:cubicBezTo>
                    <a:cubicBezTo>
                      <a:pt x="523" y="2"/>
                      <a:pt x="522" y="2"/>
                      <a:pt x="520" y="2"/>
                    </a:cubicBezTo>
                    <a:cubicBezTo>
                      <a:pt x="520" y="2"/>
                      <a:pt x="519" y="2"/>
                      <a:pt x="518" y="2"/>
                    </a:cubicBezTo>
                    <a:cubicBezTo>
                      <a:pt x="517" y="2"/>
                      <a:pt x="516" y="2"/>
                      <a:pt x="515" y="2"/>
                    </a:cubicBezTo>
                    <a:cubicBezTo>
                      <a:pt x="513" y="2"/>
                      <a:pt x="512" y="2"/>
                      <a:pt x="511" y="2"/>
                    </a:cubicBezTo>
                    <a:cubicBezTo>
                      <a:pt x="511" y="2"/>
                      <a:pt x="511" y="2"/>
                      <a:pt x="511" y="2"/>
                    </a:cubicBezTo>
                    <a:cubicBezTo>
                      <a:pt x="511" y="2"/>
                      <a:pt x="511" y="2"/>
                      <a:pt x="511" y="2"/>
                    </a:cubicBezTo>
                    <a:cubicBezTo>
                      <a:pt x="508" y="2"/>
                      <a:pt x="506" y="2"/>
                      <a:pt x="504" y="2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01" y="2"/>
                      <a:pt x="500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8" y="2"/>
                      <a:pt x="498" y="2"/>
                      <a:pt x="498" y="2"/>
                    </a:cubicBezTo>
                    <a:cubicBezTo>
                      <a:pt x="491" y="2"/>
                      <a:pt x="484" y="1"/>
                      <a:pt x="478" y="0"/>
                    </a:cubicBezTo>
                    <a:cubicBezTo>
                      <a:pt x="478" y="0"/>
                      <a:pt x="477" y="0"/>
                      <a:pt x="477" y="0"/>
                    </a:cubicBezTo>
                    <a:cubicBezTo>
                      <a:pt x="468" y="0"/>
                      <a:pt x="460" y="0"/>
                      <a:pt x="451" y="0"/>
                    </a:cubicBezTo>
                    <a:cubicBezTo>
                      <a:pt x="451" y="0"/>
                      <a:pt x="450" y="0"/>
                      <a:pt x="450" y="0"/>
                    </a:cubicBezTo>
                    <a:cubicBezTo>
                      <a:pt x="449" y="1"/>
                      <a:pt x="448" y="1"/>
                      <a:pt x="448" y="1"/>
                    </a:cubicBezTo>
                    <a:cubicBezTo>
                      <a:pt x="446" y="1"/>
                      <a:pt x="445" y="1"/>
                      <a:pt x="444" y="1"/>
                    </a:cubicBezTo>
                    <a:cubicBezTo>
                      <a:pt x="444" y="1"/>
                      <a:pt x="444" y="1"/>
                      <a:pt x="444" y="1"/>
                    </a:cubicBezTo>
                    <a:cubicBezTo>
                      <a:pt x="444" y="1"/>
                      <a:pt x="444" y="1"/>
                      <a:pt x="444" y="1"/>
                    </a:cubicBezTo>
                    <a:cubicBezTo>
                      <a:pt x="444" y="1"/>
                      <a:pt x="444" y="1"/>
                      <a:pt x="444" y="1"/>
                    </a:cubicBezTo>
                    <a:cubicBezTo>
                      <a:pt x="443" y="1"/>
                      <a:pt x="443" y="1"/>
                      <a:pt x="443" y="1"/>
                    </a:cubicBezTo>
                    <a:cubicBezTo>
                      <a:pt x="439" y="1"/>
                      <a:pt x="436" y="1"/>
                      <a:pt x="433" y="1"/>
                    </a:cubicBezTo>
                    <a:cubicBezTo>
                      <a:pt x="431" y="0"/>
                      <a:pt x="429" y="0"/>
                      <a:pt x="427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25" y="0"/>
                      <a:pt x="423" y="0"/>
                      <a:pt x="422" y="1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20" y="1"/>
                      <a:pt x="420" y="1"/>
                      <a:pt x="419" y="1"/>
                    </a:cubicBezTo>
                    <a:cubicBezTo>
                      <a:pt x="415" y="1"/>
                      <a:pt x="410" y="1"/>
                      <a:pt x="406" y="1"/>
                    </a:cubicBezTo>
                    <a:cubicBezTo>
                      <a:pt x="406" y="1"/>
                      <a:pt x="405" y="1"/>
                      <a:pt x="405" y="1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05" y="1"/>
                      <a:pt x="404" y="1"/>
                      <a:pt x="404" y="1"/>
                    </a:cubicBezTo>
                    <a:cubicBezTo>
                      <a:pt x="403" y="1"/>
                      <a:pt x="403" y="1"/>
                      <a:pt x="402" y="1"/>
                    </a:cubicBezTo>
                    <a:cubicBezTo>
                      <a:pt x="402" y="1"/>
                      <a:pt x="401" y="1"/>
                      <a:pt x="401" y="1"/>
                    </a:cubicBezTo>
                    <a:cubicBezTo>
                      <a:pt x="401" y="1"/>
                      <a:pt x="400" y="1"/>
                      <a:pt x="400" y="1"/>
                    </a:cubicBezTo>
                    <a:cubicBezTo>
                      <a:pt x="400" y="1"/>
                      <a:pt x="400" y="1"/>
                      <a:pt x="400" y="1"/>
                    </a:cubicBezTo>
                    <a:cubicBezTo>
                      <a:pt x="400" y="1"/>
                      <a:pt x="399" y="1"/>
                      <a:pt x="399" y="1"/>
                    </a:cubicBezTo>
                    <a:cubicBezTo>
                      <a:pt x="398" y="1"/>
                      <a:pt x="397" y="1"/>
                      <a:pt x="396" y="1"/>
                    </a:cubicBezTo>
                    <a:cubicBezTo>
                      <a:pt x="395" y="2"/>
                      <a:pt x="393" y="2"/>
                      <a:pt x="392" y="2"/>
                    </a:cubicBezTo>
                    <a:cubicBezTo>
                      <a:pt x="392" y="2"/>
                      <a:pt x="392" y="2"/>
                      <a:pt x="392" y="2"/>
                    </a:cubicBezTo>
                    <a:cubicBezTo>
                      <a:pt x="392" y="2"/>
                      <a:pt x="392" y="2"/>
                      <a:pt x="392" y="2"/>
                    </a:cubicBezTo>
                    <a:cubicBezTo>
                      <a:pt x="390" y="2"/>
                      <a:pt x="389" y="2"/>
                      <a:pt x="387" y="2"/>
                    </a:cubicBezTo>
                    <a:cubicBezTo>
                      <a:pt x="386" y="2"/>
                      <a:pt x="385" y="2"/>
                      <a:pt x="384" y="2"/>
                    </a:cubicBezTo>
                    <a:cubicBezTo>
                      <a:pt x="384" y="2"/>
                      <a:pt x="383" y="2"/>
                      <a:pt x="383" y="2"/>
                    </a:cubicBezTo>
                    <a:cubicBezTo>
                      <a:pt x="383" y="2"/>
                      <a:pt x="383" y="2"/>
                      <a:pt x="383" y="2"/>
                    </a:cubicBezTo>
                    <a:cubicBezTo>
                      <a:pt x="383" y="2"/>
                      <a:pt x="383" y="2"/>
                      <a:pt x="383" y="2"/>
                    </a:cubicBezTo>
                    <a:cubicBezTo>
                      <a:pt x="383" y="2"/>
                      <a:pt x="383" y="2"/>
                      <a:pt x="383" y="2"/>
                    </a:cubicBezTo>
                    <a:cubicBezTo>
                      <a:pt x="378" y="2"/>
                      <a:pt x="374" y="2"/>
                      <a:pt x="370" y="1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44" y="0"/>
                      <a:pt x="318" y="0"/>
                      <a:pt x="293" y="0"/>
                    </a:cubicBezTo>
                    <a:cubicBezTo>
                      <a:pt x="285" y="1"/>
                      <a:pt x="276" y="1"/>
                      <a:pt x="267" y="2"/>
                    </a:cubicBezTo>
                    <a:cubicBezTo>
                      <a:pt x="267" y="2"/>
                      <a:pt x="267" y="2"/>
                      <a:pt x="267" y="2"/>
                    </a:cubicBezTo>
                    <a:cubicBezTo>
                      <a:pt x="267" y="2"/>
                      <a:pt x="267" y="2"/>
                      <a:pt x="267" y="2"/>
                    </a:cubicBezTo>
                    <a:cubicBezTo>
                      <a:pt x="267" y="2"/>
                      <a:pt x="267" y="2"/>
                      <a:pt x="267" y="2"/>
                    </a:cubicBezTo>
                    <a:cubicBezTo>
                      <a:pt x="267" y="2"/>
                      <a:pt x="266" y="2"/>
                      <a:pt x="266" y="2"/>
                    </a:cubicBezTo>
                    <a:cubicBezTo>
                      <a:pt x="266" y="2"/>
                      <a:pt x="266" y="2"/>
                      <a:pt x="266" y="2"/>
                    </a:cubicBezTo>
                    <a:cubicBezTo>
                      <a:pt x="266" y="2"/>
                      <a:pt x="266" y="2"/>
                      <a:pt x="266" y="2"/>
                    </a:cubicBezTo>
                    <a:cubicBezTo>
                      <a:pt x="266" y="2"/>
                      <a:pt x="265" y="2"/>
                      <a:pt x="265" y="1"/>
                    </a:cubicBezTo>
                    <a:cubicBezTo>
                      <a:pt x="264" y="1"/>
                      <a:pt x="264" y="1"/>
                      <a:pt x="263" y="1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62" y="1"/>
                      <a:pt x="262" y="0"/>
                      <a:pt x="261" y="0"/>
                    </a:cubicBezTo>
                    <a:cubicBezTo>
                      <a:pt x="242" y="0"/>
                      <a:pt x="223" y="0"/>
                      <a:pt x="203" y="0"/>
                    </a:cubicBezTo>
                    <a:cubicBezTo>
                      <a:pt x="202" y="0"/>
                      <a:pt x="202" y="0"/>
                      <a:pt x="201" y="1"/>
                    </a:cubicBezTo>
                    <a:cubicBezTo>
                      <a:pt x="201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196" y="1"/>
                      <a:pt x="193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90" y="2"/>
                      <a:pt x="190" y="2"/>
                      <a:pt x="190" y="2"/>
                    </a:cubicBezTo>
                    <a:cubicBezTo>
                      <a:pt x="189" y="2"/>
                      <a:pt x="188" y="2"/>
                      <a:pt x="187" y="2"/>
                    </a:cubicBezTo>
                    <a:cubicBezTo>
                      <a:pt x="187" y="1"/>
                      <a:pt x="186" y="1"/>
                      <a:pt x="186" y="1"/>
                    </a:cubicBezTo>
                    <a:cubicBezTo>
                      <a:pt x="183" y="1"/>
                      <a:pt x="180" y="0"/>
                      <a:pt x="178" y="0"/>
                    </a:cubicBezTo>
                    <a:cubicBezTo>
                      <a:pt x="172" y="2"/>
                      <a:pt x="165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1" y="2"/>
                      <a:pt x="145" y="2"/>
                      <a:pt x="139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0" y="1"/>
                      <a:pt x="122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1" y="1"/>
                      <a:pt x="111" y="1"/>
                      <a:pt x="110" y="1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10" y="1"/>
                      <a:pt x="110" y="1"/>
                      <a:pt x="109" y="1"/>
                    </a:cubicBezTo>
                    <a:cubicBezTo>
                      <a:pt x="106" y="1"/>
                      <a:pt x="104" y="1"/>
                      <a:pt x="101" y="1"/>
                    </a:cubicBezTo>
                    <a:cubicBezTo>
                      <a:pt x="97" y="1"/>
                      <a:pt x="94" y="1"/>
                      <a:pt x="91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6" y="2"/>
                      <a:pt x="84" y="2"/>
                      <a:pt x="82" y="2"/>
                    </a:cubicBezTo>
                    <a:cubicBezTo>
                      <a:pt x="82" y="2"/>
                      <a:pt x="81" y="2"/>
                      <a:pt x="81" y="2"/>
                    </a:cubicBezTo>
                    <a:cubicBezTo>
                      <a:pt x="78" y="2"/>
                      <a:pt x="75" y="2"/>
                      <a:pt x="73" y="2"/>
                    </a:cubicBezTo>
                    <a:cubicBezTo>
                      <a:pt x="73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1" y="2"/>
                      <a:pt x="70" y="2"/>
                      <a:pt x="69" y="2"/>
                    </a:cubicBezTo>
                    <a:cubicBezTo>
                      <a:pt x="69" y="2"/>
                      <a:pt x="68" y="2"/>
                      <a:pt x="68" y="2"/>
                    </a:cubicBezTo>
                    <a:cubicBezTo>
                      <a:pt x="67" y="2"/>
                      <a:pt x="67" y="2"/>
                      <a:pt x="66" y="2"/>
                    </a:cubicBezTo>
                    <a:cubicBezTo>
                      <a:pt x="66" y="2"/>
                      <a:pt x="65" y="2"/>
                      <a:pt x="65" y="2"/>
                    </a:cubicBezTo>
                    <a:cubicBezTo>
                      <a:pt x="64" y="2"/>
                      <a:pt x="64" y="2"/>
                      <a:pt x="63" y="2"/>
                    </a:cubicBezTo>
                    <a:cubicBezTo>
                      <a:pt x="60" y="2"/>
                      <a:pt x="57" y="1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0" y="2"/>
                      <a:pt x="46" y="2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3"/>
                      <a:pt x="38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4"/>
                      <a:pt x="30" y="3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5" y="1"/>
                      <a:pt x="23" y="1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D0E2E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49"/>
              <p:cNvSpPr/>
              <p:nvPr/>
            </p:nvSpPr>
            <p:spPr>
              <a:xfrm>
                <a:off x="3697" y="241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49"/>
              <p:cNvSpPr/>
              <p:nvPr/>
            </p:nvSpPr>
            <p:spPr>
              <a:xfrm>
                <a:off x="3691" y="2427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2" y="5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3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49"/>
              <p:cNvSpPr/>
              <p:nvPr/>
            </p:nvSpPr>
            <p:spPr>
              <a:xfrm>
                <a:off x="3692" y="242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4" y="2"/>
                      <a:pt x="4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49"/>
              <p:cNvSpPr/>
              <p:nvPr/>
            </p:nvSpPr>
            <p:spPr>
              <a:xfrm>
                <a:off x="3689" y="241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49"/>
              <p:cNvSpPr/>
              <p:nvPr/>
            </p:nvSpPr>
            <p:spPr>
              <a:xfrm>
                <a:off x="3690" y="241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49"/>
              <p:cNvSpPr/>
              <p:nvPr/>
            </p:nvSpPr>
            <p:spPr>
              <a:xfrm>
                <a:off x="3701" y="2427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49"/>
              <p:cNvSpPr/>
              <p:nvPr/>
            </p:nvSpPr>
            <p:spPr>
              <a:xfrm>
                <a:off x="3701" y="2427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49"/>
              <p:cNvSpPr/>
              <p:nvPr/>
            </p:nvSpPr>
            <p:spPr>
              <a:xfrm>
                <a:off x="3718" y="241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49"/>
              <p:cNvSpPr/>
              <p:nvPr/>
            </p:nvSpPr>
            <p:spPr>
              <a:xfrm>
                <a:off x="3719" y="241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49"/>
              <p:cNvSpPr/>
              <p:nvPr/>
            </p:nvSpPr>
            <p:spPr>
              <a:xfrm>
                <a:off x="3713" y="2427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49"/>
              <p:cNvSpPr/>
              <p:nvPr/>
            </p:nvSpPr>
            <p:spPr>
              <a:xfrm>
                <a:off x="3714" y="242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4"/>
                      <a:pt x="4" y="2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49"/>
              <p:cNvSpPr/>
              <p:nvPr/>
            </p:nvSpPr>
            <p:spPr>
              <a:xfrm>
                <a:off x="3723" y="2427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49"/>
              <p:cNvSpPr/>
              <p:nvPr/>
            </p:nvSpPr>
            <p:spPr>
              <a:xfrm>
                <a:off x="3723" y="2427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49"/>
              <p:cNvSpPr/>
              <p:nvPr/>
            </p:nvSpPr>
            <p:spPr>
              <a:xfrm>
                <a:off x="3740" y="2412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49"/>
              <p:cNvSpPr/>
              <p:nvPr/>
            </p:nvSpPr>
            <p:spPr>
              <a:xfrm>
                <a:off x="3741" y="241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49"/>
              <p:cNvSpPr/>
              <p:nvPr/>
            </p:nvSpPr>
            <p:spPr>
              <a:xfrm>
                <a:off x="3735" y="242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2" y="2"/>
                      <a:pt x="2" y="5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3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49"/>
              <p:cNvSpPr/>
              <p:nvPr/>
            </p:nvSpPr>
            <p:spPr>
              <a:xfrm>
                <a:off x="3736" y="242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4" y="2"/>
                      <a:pt x="4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49"/>
              <p:cNvSpPr/>
              <p:nvPr/>
            </p:nvSpPr>
            <p:spPr>
              <a:xfrm>
                <a:off x="3757" y="242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49"/>
              <p:cNvSpPr/>
              <p:nvPr/>
            </p:nvSpPr>
            <p:spPr>
              <a:xfrm>
                <a:off x="3758" y="242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4" y="2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49"/>
              <p:cNvSpPr/>
              <p:nvPr/>
            </p:nvSpPr>
            <p:spPr>
              <a:xfrm>
                <a:off x="3767" y="2427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49"/>
              <p:cNvSpPr/>
              <p:nvPr/>
            </p:nvSpPr>
            <p:spPr>
              <a:xfrm>
                <a:off x="3782" y="2412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49"/>
              <p:cNvSpPr/>
              <p:nvPr/>
            </p:nvSpPr>
            <p:spPr>
              <a:xfrm>
                <a:off x="3776" y="242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5" y="3"/>
                      <a:pt x="6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49"/>
              <p:cNvSpPr/>
              <p:nvPr/>
            </p:nvSpPr>
            <p:spPr>
              <a:xfrm>
                <a:off x="3777" y="2428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4"/>
                      <a:pt x="4" y="2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49"/>
              <p:cNvSpPr/>
              <p:nvPr/>
            </p:nvSpPr>
            <p:spPr>
              <a:xfrm>
                <a:off x="3785" y="2427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49"/>
              <p:cNvSpPr/>
              <p:nvPr/>
            </p:nvSpPr>
            <p:spPr>
              <a:xfrm>
                <a:off x="3786" y="2427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49"/>
              <p:cNvSpPr/>
              <p:nvPr/>
            </p:nvSpPr>
            <p:spPr>
              <a:xfrm>
                <a:off x="3802" y="2427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49"/>
              <p:cNvSpPr/>
              <p:nvPr/>
            </p:nvSpPr>
            <p:spPr>
              <a:xfrm>
                <a:off x="3802" y="2428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4"/>
                      <a:pt x="4" y="2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49"/>
              <p:cNvSpPr/>
              <p:nvPr/>
            </p:nvSpPr>
            <p:spPr>
              <a:xfrm>
                <a:off x="3794" y="2427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49"/>
              <p:cNvSpPr/>
              <p:nvPr/>
            </p:nvSpPr>
            <p:spPr>
              <a:xfrm>
                <a:off x="3691" y="2387"/>
                <a:ext cx="116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101" extrusionOk="0">
                    <a:moveTo>
                      <a:pt x="46" y="100"/>
                    </a:moveTo>
                    <a:cubicBezTo>
                      <a:pt x="47" y="100"/>
                      <a:pt x="47" y="100"/>
                      <a:pt x="47" y="100"/>
                    </a:cubicBezTo>
                    <a:cubicBezTo>
                      <a:pt x="47" y="100"/>
                      <a:pt x="47" y="100"/>
                      <a:pt x="46" y="100"/>
                    </a:cubicBezTo>
                    <a:moveTo>
                      <a:pt x="115" y="100"/>
                    </a:moveTo>
                    <a:cubicBezTo>
                      <a:pt x="115" y="100"/>
                      <a:pt x="115" y="100"/>
                      <a:pt x="115" y="100"/>
                    </a:cubicBezTo>
                    <a:cubicBezTo>
                      <a:pt x="115" y="100"/>
                      <a:pt x="115" y="100"/>
                      <a:pt x="115" y="100"/>
                    </a:cubicBezTo>
                    <a:cubicBezTo>
                      <a:pt x="115" y="100"/>
                      <a:pt x="115" y="100"/>
                      <a:pt x="115" y="100"/>
                    </a:cubicBezTo>
                    <a:moveTo>
                      <a:pt x="112" y="100"/>
                    </a:moveTo>
                    <a:cubicBezTo>
                      <a:pt x="112" y="100"/>
                      <a:pt x="112" y="100"/>
                      <a:pt x="113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moveTo>
                      <a:pt x="122" y="100"/>
                    </a:moveTo>
                    <a:cubicBezTo>
                      <a:pt x="120" y="100"/>
                      <a:pt x="118" y="100"/>
                      <a:pt x="116" y="100"/>
                    </a:cubicBezTo>
                    <a:cubicBezTo>
                      <a:pt x="118" y="100"/>
                      <a:pt x="120" y="100"/>
                      <a:pt x="122" y="100"/>
                    </a:cubicBezTo>
                    <a:moveTo>
                      <a:pt x="25" y="100"/>
                    </a:moveTo>
                    <a:cubicBezTo>
                      <a:pt x="23" y="100"/>
                      <a:pt x="21" y="100"/>
                      <a:pt x="19" y="101"/>
                    </a:cubicBezTo>
                    <a:cubicBezTo>
                      <a:pt x="21" y="100"/>
                      <a:pt x="23" y="100"/>
                      <a:pt x="25" y="100"/>
                    </a:cubicBezTo>
                    <a:moveTo>
                      <a:pt x="408" y="100"/>
                    </a:moveTo>
                    <a:cubicBezTo>
                      <a:pt x="413" y="100"/>
                      <a:pt x="418" y="100"/>
                      <a:pt x="423" y="100"/>
                    </a:cubicBezTo>
                    <a:cubicBezTo>
                      <a:pt x="418" y="100"/>
                      <a:pt x="413" y="100"/>
                      <a:pt x="408" y="100"/>
                    </a:cubicBezTo>
                    <a:moveTo>
                      <a:pt x="395" y="100"/>
                    </a:moveTo>
                    <a:cubicBezTo>
                      <a:pt x="395" y="100"/>
                      <a:pt x="395" y="100"/>
                      <a:pt x="395" y="100"/>
                    </a:cubicBezTo>
                    <a:cubicBezTo>
                      <a:pt x="395" y="100"/>
                      <a:pt x="395" y="100"/>
                      <a:pt x="396" y="100"/>
                    </a:cubicBezTo>
                    <a:cubicBezTo>
                      <a:pt x="395" y="100"/>
                      <a:pt x="395" y="100"/>
                      <a:pt x="395" y="100"/>
                    </a:cubicBezTo>
                    <a:moveTo>
                      <a:pt x="109" y="100"/>
                    </a:moveTo>
                    <a:cubicBezTo>
                      <a:pt x="109" y="100"/>
                      <a:pt x="109" y="100"/>
                      <a:pt x="110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moveTo>
                      <a:pt x="224" y="99"/>
                    </a:moveTo>
                    <a:cubicBezTo>
                      <a:pt x="227" y="100"/>
                      <a:pt x="229" y="100"/>
                      <a:pt x="231" y="100"/>
                    </a:cubicBezTo>
                    <a:cubicBezTo>
                      <a:pt x="229" y="100"/>
                      <a:pt x="227" y="100"/>
                      <a:pt x="224" y="99"/>
                    </a:cubicBezTo>
                    <a:moveTo>
                      <a:pt x="104" y="99"/>
                    </a:moveTo>
                    <a:cubicBezTo>
                      <a:pt x="101" y="99"/>
                      <a:pt x="98" y="100"/>
                      <a:pt x="95" y="100"/>
                    </a:cubicBezTo>
                    <a:cubicBezTo>
                      <a:pt x="98" y="100"/>
                      <a:pt x="101" y="99"/>
                      <a:pt x="104" y="99"/>
                    </a:cubicBezTo>
                    <a:moveTo>
                      <a:pt x="104" y="99"/>
                    </a:move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moveTo>
                      <a:pt x="34" y="99"/>
                    </a:moveTo>
                    <a:cubicBezTo>
                      <a:pt x="32" y="99"/>
                      <a:pt x="29" y="100"/>
                      <a:pt x="27" y="100"/>
                    </a:cubicBezTo>
                    <a:cubicBezTo>
                      <a:pt x="29" y="100"/>
                      <a:pt x="32" y="99"/>
                      <a:pt x="34" y="99"/>
                    </a:cubicBezTo>
                    <a:moveTo>
                      <a:pt x="35" y="99"/>
                    </a:move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moveTo>
                      <a:pt x="216" y="99"/>
                    </a:moveTo>
                    <a:cubicBezTo>
                      <a:pt x="216" y="99"/>
                      <a:pt x="215" y="99"/>
                      <a:pt x="215" y="99"/>
                    </a:cubicBezTo>
                    <a:cubicBezTo>
                      <a:pt x="215" y="99"/>
                      <a:pt x="216" y="99"/>
                      <a:pt x="216" y="99"/>
                    </a:cubicBezTo>
                    <a:moveTo>
                      <a:pt x="219" y="99"/>
                    </a:moveTo>
                    <a:cubicBezTo>
                      <a:pt x="218" y="99"/>
                      <a:pt x="218" y="99"/>
                      <a:pt x="217" y="99"/>
                    </a:cubicBezTo>
                    <a:cubicBezTo>
                      <a:pt x="218" y="99"/>
                      <a:pt x="218" y="99"/>
                      <a:pt x="219" y="99"/>
                    </a:cubicBezTo>
                    <a:moveTo>
                      <a:pt x="219" y="99"/>
                    </a:moveTo>
                    <a:cubicBezTo>
                      <a:pt x="219" y="99"/>
                      <a:pt x="219" y="99"/>
                      <a:pt x="219" y="99"/>
                    </a:cubicBezTo>
                    <a:cubicBezTo>
                      <a:pt x="219" y="99"/>
                      <a:pt x="219" y="99"/>
                      <a:pt x="219" y="99"/>
                    </a:cubicBezTo>
                    <a:cubicBezTo>
                      <a:pt x="219" y="99"/>
                      <a:pt x="219" y="99"/>
                      <a:pt x="219" y="99"/>
                    </a:cubicBezTo>
                    <a:moveTo>
                      <a:pt x="136" y="99"/>
                    </a:moveTo>
                    <a:cubicBezTo>
                      <a:pt x="134" y="99"/>
                      <a:pt x="132" y="99"/>
                      <a:pt x="131" y="99"/>
                    </a:cubicBezTo>
                    <a:cubicBezTo>
                      <a:pt x="132" y="99"/>
                      <a:pt x="134" y="99"/>
                      <a:pt x="136" y="99"/>
                    </a:cubicBezTo>
                    <a:moveTo>
                      <a:pt x="136" y="99"/>
                    </a:move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7" y="99"/>
                      <a:pt x="137" y="99"/>
                    </a:cubicBezTo>
                    <a:cubicBezTo>
                      <a:pt x="137" y="99"/>
                      <a:pt x="136" y="99"/>
                      <a:pt x="136" y="99"/>
                    </a:cubicBezTo>
                    <a:moveTo>
                      <a:pt x="364" y="98"/>
                    </a:moveTo>
                    <a:cubicBezTo>
                      <a:pt x="364" y="98"/>
                      <a:pt x="364" y="98"/>
                      <a:pt x="365" y="98"/>
                    </a:cubicBezTo>
                    <a:cubicBezTo>
                      <a:pt x="364" y="98"/>
                      <a:pt x="364" y="98"/>
                      <a:pt x="364" y="98"/>
                    </a:cubicBezTo>
                    <a:moveTo>
                      <a:pt x="360" y="98"/>
                    </a:moveTo>
                    <a:cubicBezTo>
                      <a:pt x="355" y="98"/>
                      <a:pt x="350" y="99"/>
                      <a:pt x="346" y="100"/>
                    </a:cubicBezTo>
                    <a:cubicBezTo>
                      <a:pt x="350" y="99"/>
                      <a:pt x="355" y="98"/>
                      <a:pt x="360" y="98"/>
                    </a:cubicBezTo>
                    <a:moveTo>
                      <a:pt x="360" y="98"/>
                    </a:moveTo>
                    <a:cubicBezTo>
                      <a:pt x="360" y="98"/>
                      <a:pt x="360" y="98"/>
                      <a:pt x="360" y="98"/>
                    </a:cubicBezTo>
                    <a:cubicBezTo>
                      <a:pt x="360" y="98"/>
                      <a:pt x="361" y="98"/>
                      <a:pt x="361" y="98"/>
                    </a:cubicBezTo>
                    <a:cubicBezTo>
                      <a:pt x="361" y="98"/>
                      <a:pt x="360" y="98"/>
                      <a:pt x="360" y="98"/>
                    </a:cubicBezTo>
                    <a:moveTo>
                      <a:pt x="455" y="97"/>
                    </a:moveTo>
                    <a:cubicBezTo>
                      <a:pt x="455" y="97"/>
                      <a:pt x="455" y="97"/>
                      <a:pt x="455" y="97"/>
                    </a:cubicBezTo>
                    <a:cubicBezTo>
                      <a:pt x="455" y="97"/>
                      <a:pt x="455" y="97"/>
                      <a:pt x="455" y="97"/>
                    </a:cubicBezTo>
                    <a:cubicBezTo>
                      <a:pt x="455" y="97"/>
                      <a:pt x="455" y="97"/>
                      <a:pt x="455" y="97"/>
                    </a:cubicBezTo>
                    <a:moveTo>
                      <a:pt x="535" y="4"/>
                    </a:moveTo>
                    <a:cubicBezTo>
                      <a:pt x="535" y="4"/>
                      <a:pt x="535" y="4"/>
                      <a:pt x="535" y="4"/>
                    </a:cubicBezTo>
                    <a:cubicBezTo>
                      <a:pt x="536" y="5"/>
                      <a:pt x="536" y="7"/>
                      <a:pt x="536" y="8"/>
                    </a:cubicBezTo>
                    <a:cubicBezTo>
                      <a:pt x="536" y="10"/>
                      <a:pt x="539" y="12"/>
                      <a:pt x="540" y="14"/>
                    </a:cubicBezTo>
                    <a:cubicBezTo>
                      <a:pt x="542" y="20"/>
                      <a:pt x="542" y="27"/>
                      <a:pt x="544" y="33"/>
                    </a:cubicBezTo>
                    <a:cubicBezTo>
                      <a:pt x="545" y="37"/>
                      <a:pt x="546" y="44"/>
                      <a:pt x="546" y="50"/>
                    </a:cubicBezTo>
                    <a:cubicBezTo>
                      <a:pt x="546" y="44"/>
                      <a:pt x="545" y="37"/>
                      <a:pt x="544" y="33"/>
                    </a:cubicBezTo>
                    <a:cubicBezTo>
                      <a:pt x="542" y="27"/>
                      <a:pt x="542" y="20"/>
                      <a:pt x="540" y="14"/>
                    </a:cubicBezTo>
                    <a:cubicBezTo>
                      <a:pt x="539" y="12"/>
                      <a:pt x="536" y="10"/>
                      <a:pt x="536" y="8"/>
                    </a:cubicBezTo>
                    <a:cubicBezTo>
                      <a:pt x="536" y="7"/>
                      <a:pt x="536" y="5"/>
                      <a:pt x="535" y="4"/>
                    </a:cubicBezTo>
                    <a:cubicBezTo>
                      <a:pt x="535" y="4"/>
                      <a:pt x="535" y="4"/>
                      <a:pt x="535" y="4"/>
                    </a:cubicBezTo>
                    <a:moveTo>
                      <a:pt x="9" y="2"/>
                    </a:moveTo>
                    <a:cubicBezTo>
                      <a:pt x="10" y="2"/>
                      <a:pt x="10" y="2"/>
                      <a:pt x="11" y="2"/>
                    </a:cubicBezTo>
                    <a:cubicBezTo>
                      <a:pt x="13" y="3"/>
                      <a:pt x="14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4" y="3"/>
                      <a:pt x="13" y="3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moveTo>
                      <a:pt x="527" y="1"/>
                    </a:moveTo>
                    <a:cubicBezTo>
                      <a:pt x="522" y="1"/>
                      <a:pt x="508" y="2"/>
                      <a:pt x="500" y="2"/>
                    </a:cubicBezTo>
                    <a:cubicBezTo>
                      <a:pt x="501" y="2"/>
                      <a:pt x="502" y="2"/>
                      <a:pt x="502" y="2"/>
                    </a:cubicBezTo>
                    <a:cubicBezTo>
                      <a:pt x="505" y="2"/>
                      <a:pt x="507" y="3"/>
                      <a:pt x="510" y="3"/>
                    </a:cubicBezTo>
                    <a:cubicBezTo>
                      <a:pt x="512" y="3"/>
                      <a:pt x="514" y="3"/>
                      <a:pt x="516" y="2"/>
                    </a:cubicBezTo>
                    <a:cubicBezTo>
                      <a:pt x="519" y="2"/>
                      <a:pt x="523" y="1"/>
                      <a:pt x="527" y="1"/>
                    </a:cubicBezTo>
                    <a:moveTo>
                      <a:pt x="529" y="1"/>
                    </a:moveTo>
                    <a:cubicBezTo>
                      <a:pt x="529" y="1"/>
                      <a:pt x="529" y="1"/>
                      <a:pt x="529" y="1"/>
                    </a:cubicBezTo>
                    <a:cubicBezTo>
                      <a:pt x="529" y="1"/>
                      <a:pt x="529" y="1"/>
                      <a:pt x="529" y="1"/>
                    </a:cubicBezTo>
                    <a:cubicBezTo>
                      <a:pt x="529" y="1"/>
                      <a:pt x="529" y="1"/>
                      <a:pt x="529" y="1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49"/>
              <p:cNvSpPr/>
              <p:nvPr/>
            </p:nvSpPr>
            <p:spPr>
              <a:xfrm>
                <a:off x="3687" y="2387"/>
                <a:ext cx="1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02" extrusionOk="0">
                    <a:moveTo>
                      <a:pt x="23" y="90"/>
                    </a:moveTo>
                    <a:cubicBezTo>
                      <a:pt x="23" y="90"/>
                      <a:pt x="23" y="89"/>
                      <a:pt x="23" y="89"/>
                    </a:cubicBezTo>
                    <a:cubicBezTo>
                      <a:pt x="23" y="87"/>
                      <a:pt x="25" y="85"/>
                      <a:pt x="26" y="84"/>
                    </a:cubicBezTo>
                    <a:cubicBezTo>
                      <a:pt x="26" y="83"/>
                      <a:pt x="27" y="83"/>
                      <a:pt x="27" y="83"/>
                    </a:cubicBezTo>
                    <a:cubicBezTo>
                      <a:pt x="27" y="83"/>
                      <a:pt x="28" y="83"/>
                      <a:pt x="27" y="84"/>
                    </a:cubicBezTo>
                    <a:cubicBezTo>
                      <a:pt x="27" y="86"/>
                      <a:pt x="25" y="87"/>
                      <a:pt x="24" y="89"/>
                    </a:cubicBezTo>
                    <a:cubicBezTo>
                      <a:pt x="24" y="89"/>
                      <a:pt x="24" y="90"/>
                      <a:pt x="23" y="90"/>
                    </a:cubicBezTo>
                    <a:moveTo>
                      <a:pt x="125" y="90"/>
                    </a:moveTo>
                    <a:cubicBezTo>
                      <a:pt x="125" y="90"/>
                      <a:pt x="125" y="89"/>
                      <a:pt x="125" y="89"/>
                    </a:cubicBezTo>
                    <a:cubicBezTo>
                      <a:pt x="126" y="87"/>
                      <a:pt x="127" y="85"/>
                      <a:pt x="128" y="84"/>
                    </a:cubicBezTo>
                    <a:cubicBezTo>
                      <a:pt x="128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4"/>
                    </a:cubicBezTo>
                    <a:cubicBezTo>
                      <a:pt x="129" y="86"/>
                      <a:pt x="127" y="87"/>
                      <a:pt x="127" y="89"/>
                    </a:cubicBezTo>
                    <a:cubicBezTo>
                      <a:pt x="126" y="89"/>
                      <a:pt x="126" y="90"/>
                      <a:pt x="125" y="90"/>
                    </a:cubicBezTo>
                    <a:moveTo>
                      <a:pt x="228" y="90"/>
                    </a:moveTo>
                    <a:cubicBezTo>
                      <a:pt x="228" y="90"/>
                      <a:pt x="228" y="89"/>
                      <a:pt x="228" y="89"/>
                    </a:cubicBezTo>
                    <a:cubicBezTo>
                      <a:pt x="228" y="87"/>
                      <a:pt x="230" y="85"/>
                      <a:pt x="231" y="84"/>
                    </a:cubicBezTo>
                    <a:cubicBezTo>
                      <a:pt x="231" y="83"/>
                      <a:pt x="231" y="83"/>
                      <a:pt x="232" y="83"/>
                    </a:cubicBezTo>
                    <a:cubicBezTo>
                      <a:pt x="232" y="83"/>
                      <a:pt x="233" y="83"/>
                      <a:pt x="232" y="84"/>
                    </a:cubicBezTo>
                    <a:cubicBezTo>
                      <a:pt x="232" y="86"/>
                      <a:pt x="230" y="87"/>
                      <a:pt x="229" y="89"/>
                    </a:cubicBezTo>
                    <a:cubicBezTo>
                      <a:pt x="229" y="89"/>
                      <a:pt x="229" y="90"/>
                      <a:pt x="228" y="90"/>
                    </a:cubicBezTo>
                    <a:moveTo>
                      <a:pt x="330" y="90"/>
                    </a:moveTo>
                    <a:cubicBezTo>
                      <a:pt x="330" y="90"/>
                      <a:pt x="330" y="89"/>
                      <a:pt x="330" y="89"/>
                    </a:cubicBezTo>
                    <a:cubicBezTo>
                      <a:pt x="331" y="87"/>
                      <a:pt x="332" y="85"/>
                      <a:pt x="333" y="84"/>
                    </a:cubicBezTo>
                    <a:cubicBezTo>
                      <a:pt x="333" y="83"/>
                      <a:pt x="334" y="83"/>
                      <a:pt x="334" y="83"/>
                    </a:cubicBezTo>
                    <a:cubicBezTo>
                      <a:pt x="334" y="83"/>
                      <a:pt x="335" y="83"/>
                      <a:pt x="335" y="84"/>
                    </a:cubicBezTo>
                    <a:cubicBezTo>
                      <a:pt x="334" y="86"/>
                      <a:pt x="332" y="87"/>
                      <a:pt x="331" y="89"/>
                    </a:cubicBezTo>
                    <a:cubicBezTo>
                      <a:pt x="331" y="89"/>
                      <a:pt x="331" y="90"/>
                      <a:pt x="330" y="90"/>
                    </a:cubicBezTo>
                    <a:moveTo>
                      <a:pt x="421" y="90"/>
                    </a:moveTo>
                    <a:cubicBezTo>
                      <a:pt x="420" y="90"/>
                      <a:pt x="420" y="89"/>
                      <a:pt x="420" y="89"/>
                    </a:cubicBezTo>
                    <a:cubicBezTo>
                      <a:pt x="421" y="87"/>
                      <a:pt x="422" y="85"/>
                      <a:pt x="423" y="84"/>
                    </a:cubicBezTo>
                    <a:cubicBezTo>
                      <a:pt x="423" y="83"/>
                      <a:pt x="424" y="83"/>
                      <a:pt x="424" y="83"/>
                    </a:cubicBezTo>
                    <a:cubicBezTo>
                      <a:pt x="425" y="83"/>
                      <a:pt x="425" y="83"/>
                      <a:pt x="425" y="84"/>
                    </a:cubicBezTo>
                    <a:cubicBezTo>
                      <a:pt x="424" y="86"/>
                      <a:pt x="422" y="87"/>
                      <a:pt x="422" y="89"/>
                    </a:cubicBezTo>
                    <a:cubicBezTo>
                      <a:pt x="421" y="89"/>
                      <a:pt x="421" y="90"/>
                      <a:pt x="421" y="90"/>
                    </a:cubicBezTo>
                    <a:moveTo>
                      <a:pt x="541" y="90"/>
                    </a:moveTo>
                    <a:cubicBezTo>
                      <a:pt x="541" y="90"/>
                      <a:pt x="541" y="89"/>
                      <a:pt x="541" y="89"/>
                    </a:cubicBezTo>
                    <a:cubicBezTo>
                      <a:pt x="542" y="87"/>
                      <a:pt x="543" y="85"/>
                      <a:pt x="544" y="84"/>
                    </a:cubicBezTo>
                    <a:cubicBezTo>
                      <a:pt x="544" y="83"/>
                      <a:pt x="545" y="83"/>
                      <a:pt x="545" y="83"/>
                    </a:cubicBezTo>
                    <a:cubicBezTo>
                      <a:pt x="546" y="83"/>
                      <a:pt x="546" y="83"/>
                      <a:pt x="546" y="84"/>
                    </a:cubicBezTo>
                    <a:cubicBezTo>
                      <a:pt x="545" y="86"/>
                      <a:pt x="543" y="87"/>
                      <a:pt x="543" y="89"/>
                    </a:cubicBezTo>
                    <a:cubicBezTo>
                      <a:pt x="542" y="89"/>
                      <a:pt x="542" y="90"/>
                      <a:pt x="541" y="90"/>
                    </a:cubicBezTo>
                    <a:moveTo>
                      <a:pt x="20" y="89"/>
                    </a:moveTo>
                    <a:cubicBezTo>
                      <a:pt x="19" y="89"/>
                      <a:pt x="19" y="89"/>
                      <a:pt x="19" y="88"/>
                    </a:cubicBezTo>
                    <a:cubicBezTo>
                      <a:pt x="21" y="86"/>
                      <a:pt x="21" y="83"/>
                      <a:pt x="24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5" y="82"/>
                      <a:pt x="25" y="82"/>
                    </a:cubicBezTo>
                    <a:cubicBezTo>
                      <a:pt x="23" y="84"/>
                      <a:pt x="22" y="87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moveTo>
                      <a:pt x="122" y="89"/>
                    </a:moveTo>
                    <a:cubicBezTo>
                      <a:pt x="122" y="89"/>
                      <a:pt x="121" y="89"/>
                      <a:pt x="122" y="88"/>
                    </a:cubicBezTo>
                    <a:cubicBezTo>
                      <a:pt x="124" y="86"/>
                      <a:pt x="124" y="83"/>
                      <a:pt x="126" y="81"/>
                    </a:cubicBezTo>
                    <a:cubicBezTo>
                      <a:pt x="126" y="81"/>
                      <a:pt x="127" y="81"/>
                      <a:pt x="127" y="81"/>
                    </a:cubicBezTo>
                    <a:cubicBezTo>
                      <a:pt x="127" y="81"/>
                      <a:pt x="128" y="82"/>
                      <a:pt x="127" y="82"/>
                    </a:cubicBezTo>
                    <a:cubicBezTo>
                      <a:pt x="125" y="84"/>
                      <a:pt x="125" y="87"/>
                      <a:pt x="123" y="89"/>
                    </a:cubicBezTo>
                    <a:cubicBezTo>
                      <a:pt x="122" y="89"/>
                      <a:pt x="122" y="89"/>
                      <a:pt x="122" y="89"/>
                    </a:cubicBezTo>
                    <a:moveTo>
                      <a:pt x="225" y="89"/>
                    </a:moveTo>
                    <a:cubicBezTo>
                      <a:pt x="224" y="89"/>
                      <a:pt x="224" y="89"/>
                      <a:pt x="224" y="88"/>
                    </a:cubicBezTo>
                    <a:cubicBezTo>
                      <a:pt x="226" y="86"/>
                      <a:pt x="226" y="83"/>
                      <a:pt x="229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0" y="82"/>
                      <a:pt x="230" y="82"/>
                    </a:cubicBezTo>
                    <a:cubicBezTo>
                      <a:pt x="228" y="84"/>
                      <a:pt x="227" y="87"/>
                      <a:pt x="225" y="89"/>
                    </a:cubicBezTo>
                    <a:cubicBezTo>
                      <a:pt x="225" y="89"/>
                      <a:pt x="225" y="89"/>
                      <a:pt x="225" y="89"/>
                    </a:cubicBezTo>
                    <a:moveTo>
                      <a:pt x="327" y="89"/>
                    </a:moveTo>
                    <a:cubicBezTo>
                      <a:pt x="327" y="89"/>
                      <a:pt x="326" y="89"/>
                      <a:pt x="327" y="88"/>
                    </a:cubicBezTo>
                    <a:cubicBezTo>
                      <a:pt x="329" y="86"/>
                      <a:pt x="329" y="83"/>
                      <a:pt x="331" y="81"/>
                    </a:cubicBezTo>
                    <a:cubicBezTo>
                      <a:pt x="331" y="81"/>
                      <a:pt x="331" y="81"/>
                      <a:pt x="332" y="81"/>
                    </a:cubicBezTo>
                    <a:cubicBezTo>
                      <a:pt x="332" y="81"/>
                      <a:pt x="333" y="82"/>
                      <a:pt x="332" y="82"/>
                    </a:cubicBezTo>
                    <a:cubicBezTo>
                      <a:pt x="330" y="84"/>
                      <a:pt x="330" y="87"/>
                      <a:pt x="328" y="89"/>
                    </a:cubicBezTo>
                    <a:cubicBezTo>
                      <a:pt x="327" y="89"/>
                      <a:pt x="327" y="89"/>
                      <a:pt x="327" y="89"/>
                    </a:cubicBezTo>
                    <a:moveTo>
                      <a:pt x="417" y="89"/>
                    </a:moveTo>
                    <a:cubicBezTo>
                      <a:pt x="417" y="89"/>
                      <a:pt x="416" y="89"/>
                      <a:pt x="417" y="88"/>
                    </a:cubicBezTo>
                    <a:cubicBezTo>
                      <a:pt x="419" y="86"/>
                      <a:pt x="419" y="83"/>
                      <a:pt x="421" y="81"/>
                    </a:cubicBezTo>
                    <a:cubicBezTo>
                      <a:pt x="421" y="81"/>
                      <a:pt x="422" y="81"/>
                      <a:pt x="422" y="81"/>
                    </a:cubicBezTo>
                    <a:cubicBezTo>
                      <a:pt x="422" y="81"/>
                      <a:pt x="423" y="82"/>
                      <a:pt x="422" y="82"/>
                    </a:cubicBezTo>
                    <a:cubicBezTo>
                      <a:pt x="421" y="84"/>
                      <a:pt x="420" y="87"/>
                      <a:pt x="418" y="89"/>
                    </a:cubicBezTo>
                    <a:cubicBezTo>
                      <a:pt x="418" y="89"/>
                      <a:pt x="417" y="89"/>
                      <a:pt x="417" y="89"/>
                    </a:cubicBezTo>
                    <a:moveTo>
                      <a:pt x="538" y="89"/>
                    </a:moveTo>
                    <a:cubicBezTo>
                      <a:pt x="538" y="89"/>
                      <a:pt x="537" y="89"/>
                      <a:pt x="538" y="88"/>
                    </a:cubicBezTo>
                    <a:cubicBezTo>
                      <a:pt x="540" y="86"/>
                      <a:pt x="540" y="83"/>
                      <a:pt x="542" y="81"/>
                    </a:cubicBezTo>
                    <a:cubicBezTo>
                      <a:pt x="542" y="81"/>
                      <a:pt x="543" y="81"/>
                      <a:pt x="543" y="81"/>
                    </a:cubicBezTo>
                    <a:cubicBezTo>
                      <a:pt x="543" y="81"/>
                      <a:pt x="544" y="82"/>
                      <a:pt x="543" y="82"/>
                    </a:cubicBezTo>
                    <a:cubicBezTo>
                      <a:pt x="541" y="84"/>
                      <a:pt x="541" y="87"/>
                      <a:pt x="539" y="89"/>
                    </a:cubicBezTo>
                    <a:cubicBezTo>
                      <a:pt x="539" y="89"/>
                      <a:pt x="538" y="89"/>
                      <a:pt x="538" y="89"/>
                    </a:cubicBezTo>
                    <a:moveTo>
                      <a:pt x="501" y="84"/>
                    </a:moveTo>
                    <a:cubicBezTo>
                      <a:pt x="500" y="84"/>
                      <a:pt x="500" y="84"/>
                      <a:pt x="500" y="83"/>
                    </a:cubicBezTo>
                    <a:cubicBezTo>
                      <a:pt x="500" y="82"/>
                      <a:pt x="502" y="81"/>
                      <a:pt x="502" y="80"/>
                    </a:cubicBezTo>
                    <a:cubicBezTo>
                      <a:pt x="502" y="79"/>
                      <a:pt x="503" y="79"/>
                      <a:pt x="503" y="79"/>
                    </a:cubicBezTo>
                    <a:cubicBezTo>
                      <a:pt x="504" y="79"/>
                      <a:pt x="504" y="79"/>
                      <a:pt x="504" y="80"/>
                    </a:cubicBezTo>
                    <a:cubicBezTo>
                      <a:pt x="503" y="81"/>
                      <a:pt x="502" y="83"/>
                      <a:pt x="501" y="84"/>
                    </a:cubicBezTo>
                    <a:cubicBezTo>
                      <a:pt x="501" y="84"/>
                      <a:pt x="501" y="84"/>
                      <a:pt x="501" y="84"/>
                    </a:cubicBezTo>
                    <a:moveTo>
                      <a:pt x="271" y="81"/>
                    </a:moveTo>
                    <a:cubicBezTo>
                      <a:pt x="271" y="81"/>
                      <a:pt x="271" y="81"/>
                      <a:pt x="271" y="80"/>
                    </a:cubicBezTo>
                    <a:cubicBezTo>
                      <a:pt x="271" y="79"/>
                      <a:pt x="272" y="78"/>
                      <a:pt x="273" y="76"/>
                    </a:cubicBezTo>
                    <a:cubicBezTo>
                      <a:pt x="273" y="76"/>
                      <a:pt x="273" y="76"/>
                      <a:pt x="274" y="76"/>
                    </a:cubicBezTo>
                    <a:cubicBezTo>
                      <a:pt x="274" y="76"/>
                      <a:pt x="274" y="76"/>
                      <a:pt x="274" y="77"/>
                    </a:cubicBezTo>
                    <a:cubicBezTo>
                      <a:pt x="274" y="78"/>
                      <a:pt x="273" y="80"/>
                      <a:pt x="272" y="80"/>
                    </a:cubicBezTo>
                    <a:cubicBezTo>
                      <a:pt x="272" y="81"/>
                      <a:pt x="272" y="81"/>
                      <a:pt x="271" y="81"/>
                    </a:cubicBezTo>
                    <a:moveTo>
                      <a:pt x="464" y="81"/>
                    </a:moveTo>
                    <a:cubicBezTo>
                      <a:pt x="463" y="81"/>
                      <a:pt x="463" y="81"/>
                      <a:pt x="463" y="80"/>
                    </a:cubicBezTo>
                    <a:cubicBezTo>
                      <a:pt x="463" y="79"/>
                      <a:pt x="465" y="78"/>
                      <a:pt x="465" y="76"/>
                    </a:cubicBezTo>
                    <a:cubicBezTo>
                      <a:pt x="465" y="76"/>
                      <a:pt x="466" y="76"/>
                      <a:pt x="466" y="76"/>
                    </a:cubicBezTo>
                    <a:cubicBezTo>
                      <a:pt x="467" y="76"/>
                      <a:pt x="467" y="76"/>
                      <a:pt x="467" y="77"/>
                    </a:cubicBezTo>
                    <a:cubicBezTo>
                      <a:pt x="466" y="78"/>
                      <a:pt x="465" y="80"/>
                      <a:pt x="465" y="80"/>
                    </a:cubicBezTo>
                    <a:cubicBezTo>
                      <a:pt x="464" y="81"/>
                      <a:pt x="464" y="81"/>
                      <a:pt x="464" y="81"/>
                    </a:cubicBezTo>
                    <a:moveTo>
                      <a:pt x="270" y="80"/>
                    </a:moveTo>
                    <a:cubicBezTo>
                      <a:pt x="269" y="80"/>
                      <a:pt x="269" y="80"/>
                      <a:pt x="269" y="79"/>
                    </a:cubicBezTo>
                    <a:cubicBezTo>
                      <a:pt x="269" y="77"/>
                      <a:pt x="270" y="76"/>
                      <a:pt x="271" y="74"/>
                    </a:cubicBezTo>
                    <a:cubicBezTo>
                      <a:pt x="271" y="74"/>
                      <a:pt x="272" y="74"/>
                      <a:pt x="272" y="74"/>
                    </a:cubicBezTo>
                    <a:cubicBezTo>
                      <a:pt x="272" y="74"/>
                      <a:pt x="272" y="74"/>
                      <a:pt x="272" y="74"/>
                    </a:cubicBezTo>
                    <a:cubicBezTo>
                      <a:pt x="272" y="75"/>
                      <a:pt x="272" y="75"/>
                      <a:pt x="272" y="75"/>
                    </a:cubicBezTo>
                    <a:cubicBezTo>
                      <a:pt x="272" y="76"/>
                      <a:pt x="271" y="78"/>
                      <a:pt x="271" y="79"/>
                    </a:cubicBezTo>
                    <a:cubicBezTo>
                      <a:pt x="270" y="79"/>
                      <a:pt x="270" y="80"/>
                      <a:pt x="270" y="80"/>
                    </a:cubicBezTo>
                    <a:moveTo>
                      <a:pt x="462" y="80"/>
                    </a:moveTo>
                    <a:cubicBezTo>
                      <a:pt x="462" y="80"/>
                      <a:pt x="462" y="80"/>
                      <a:pt x="461" y="79"/>
                    </a:cubicBezTo>
                    <a:cubicBezTo>
                      <a:pt x="461" y="77"/>
                      <a:pt x="463" y="76"/>
                      <a:pt x="463" y="74"/>
                    </a:cubicBezTo>
                    <a:cubicBezTo>
                      <a:pt x="464" y="74"/>
                      <a:pt x="464" y="74"/>
                      <a:pt x="464" y="74"/>
                    </a:cubicBezTo>
                    <a:cubicBezTo>
                      <a:pt x="464" y="74"/>
                      <a:pt x="465" y="74"/>
                      <a:pt x="465" y="74"/>
                    </a:cubicBezTo>
                    <a:cubicBezTo>
                      <a:pt x="465" y="75"/>
                      <a:pt x="465" y="75"/>
                      <a:pt x="465" y="75"/>
                    </a:cubicBezTo>
                    <a:cubicBezTo>
                      <a:pt x="464" y="76"/>
                      <a:pt x="464" y="78"/>
                      <a:pt x="463" y="79"/>
                    </a:cubicBezTo>
                    <a:cubicBezTo>
                      <a:pt x="463" y="79"/>
                      <a:pt x="462" y="80"/>
                      <a:pt x="462" y="80"/>
                    </a:cubicBezTo>
                    <a:moveTo>
                      <a:pt x="11" y="30"/>
                    </a:moveTo>
                    <a:cubicBezTo>
                      <a:pt x="11" y="30"/>
                      <a:pt x="11" y="29"/>
                      <a:pt x="11" y="28"/>
                    </a:cubicBezTo>
                    <a:cubicBezTo>
                      <a:pt x="12" y="28"/>
                      <a:pt x="12" y="27"/>
                      <a:pt x="12" y="27"/>
                    </a:cubicBezTo>
                    <a:cubicBezTo>
                      <a:pt x="12" y="27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3" y="28"/>
                      <a:pt x="13" y="29"/>
                      <a:pt x="12" y="29"/>
                    </a:cubicBezTo>
                    <a:cubicBezTo>
                      <a:pt x="12" y="29"/>
                      <a:pt x="12" y="30"/>
                      <a:pt x="11" y="30"/>
                    </a:cubicBezTo>
                    <a:moveTo>
                      <a:pt x="8" y="29"/>
                    </a:moveTo>
                    <a:cubicBezTo>
                      <a:pt x="7" y="29"/>
                      <a:pt x="7" y="28"/>
                      <a:pt x="8" y="28"/>
                    </a:cubicBezTo>
                    <a:cubicBezTo>
                      <a:pt x="8" y="27"/>
                      <a:pt x="9" y="26"/>
                      <a:pt x="10" y="25"/>
                    </a:cubicBezTo>
                    <a:cubicBezTo>
                      <a:pt x="10" y="25"/>
                      <a:pt x="11" y="25"/>
                      <a:pt x="11" y="25"/>
                    </a:cubicBezTo>
                    <a:cubicBezTo>
                      <a:pt x="11" y="25"/>
                      <a:pt x="12" y="25"/>
                      <a:pt x="11" y="26"/>
                    </a:cubicBezTo>
                    <a:cubicBezTo>
                      <a:pt x="10" y="27"/>
                      <a:pt x="9" y="28"/>
                      <a:pt x="9" y="29"/>
                    </a:cubicBezTo>
                    <a:cubicBezTo>
                      <a:pt x="8" y="29"/>
                      <a:pt x="8" y="29"/>
                      <a:pt x="8" y="29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3" y="1"/>
                      <a:pt x="12" y="2"/>
                    </a:cubicBezTo>
                    <a:cubicBezTo>
                      <a:pt x="10" y="4"/>
                      <a:pt x="9" y="9"/>
                      <a:pt x="8" y="11"/>
                    </a:cubicBezTo>
                    <a:cubicBezTo>
                      <a:pt x="6" y="15"/>
                      <a:pt x="3" y="18"/>
                      <a:pt x="1" y="22"/>
                    </a:cubicBezTo>
                    <a:cubicBezTo>
                      <a:pt x="0" y="25"/>
                      <a:pt x="0" y="29"/>
                      <a:pt x="0" y="32"/>
                    </a:cubicBezTo>
                    <a:cubicBezTo>
                      <a:pt x="0" y="38"/>
                      <a:pt x="1" y="45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7"/>
                      <a:pt x="2" y="61"/>
                      <a:pt x="3" y="66"/>
                    </a:cubicBezTo>
                    <a:cubicBezTo>
                      <a:pt x="3" y="70"/>
                      <a:pt x="4" y="73"/>
                      <a:pt x="5" y="76"/>
                    </a:cubicBezTo>
                    <a:cubicBezTo>
                      <a:pt x="5" y="77"/>
                      <a:pt x="6" y="78"/>
                      <a:pt x="6" y="79"/>
                    </a:cubicBezTo>
                    <a:cubicBezTo>
                      <a:pt x="7" y="84"/>
                      <a:pt x="11" y="86"/>
                      <a:pt x="12" y="91"/>
                    </a:cubicBezTo>
                    <a:cubicBezTo>
                      <a:pt x="13" y="95"/>
                      <a:pt x="13" y="98"/>
                      <a:pt x="17" y="101"/>
                    </a:cubicBezTo>
                    <a:cubicBezTo>
                      <a:pt x="17" y="101"/>
                      <a:pt x="18" y="102"/>
                      <a:pt x="18" y="102"/>
                    </a:cubicBezTo>
                    <a:cubicBezTo>
                      <a:pt x="21" y="102"/>
                      <a:pt x="24" y="102"/>
                      <a:pt x="27" y="101"/>
                    </a:cubicBezTo>
                    <a:cubicBezTo>
                      <a:pt x="30" y="101"/>
                      <a:pt x="32" y="101"/>
                      <a:pt x="34" y="101"/>
                    </a:cubicBezTo>
                    <a:cubicBezTo>
                      <a:pt x="34" y="101"/>
                      <a:pt x="34" y="101"/>
                      <a:pt x="35" y="101"/>
                    </a:cubicBezTo>
                    <a:cubicBezTo>
                      <a:pt x="37" y="100"/>
                      <a:pt x="39" y="100"/>
                      <a:pt x="41" y="100"/>
                    </a:cubicBezTo>
                    <a:cubicBezTo>
                      <a:pt x="42" y="100"/>
                      <a:pt x="42" y="100"/>
                      <a:pt x="43" y="100"/>
                    </a:cubicBezTo>
                    <a:cubicBezTo>
                      <a:pt x="45" y="100"/>
                      <a:pt x="48" y="99"/>
                      <a:pt x="50" y="99"/>
                    </a:cubicBezTo>
                    <a:cubicBezTo>
                      <a:pt x="50" y="99"/>
                      <a:pt x="50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5" y="99"/>
                      <a:pt x="58" y="100"/>
                      <a:pt x="62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5" y="101"/>
                      <a:pt x="67" y="101"/>
                      <a:pt x="69" y="101"/>
                    </a:cubicBezTo>
                    <a:cubicBezTo>
                      <a:pt x="71" y="101"/>
                      <a:pt x="72" y="101"/>
                      <a:pt x="73" y="101"/>
                    </a:cubicBezTo>
                    <a:cubicBezTo>
                      <a:pt x="84" y="101"/>
                      <a:pt x="95" y="101"/>
                      <a:pt x="106" y="101"/>
                    </a:cubicBezTo>
                    <a:cubicBezTo>
                      <a:pt x="107" y="101"/>
                      <a:pt x="107" y="101"/>
                      <a:pt x="108" y="101"/>
                    </a:cubicBezTo>
                    <a:cubicBezTo>
                      <a:pt x="109" y="101"/>
                      <a:pt x="110" y="101"/>
                      <a:pt x="111" y="100"/>
                    </a:cubicBezTo>
                    <a:cubicBezTo>
                      <a:pt x="114" y="100"/>
                      <a:pt x="117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2" y="99"/>
                      <a:pt x="123" y="99"/>
                      <a:pt x="125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5" y="100"/>
                      <a:pt x="125" y="100"/>
                      <a:pt x="126" y="100"/>
                    </a:cubicBezTo>
                    <a:cubicBezTo>
                      <a:pt x="127" y="100"/>
                      <a:pt x="127" y="100"/>
                      <a:pt x="128" y="100"/>
                    </a:cubicBezTo>
                    <a:cubicBezTo>
                      <a:pt x="128" y="100"/>
                      <a:pt x="128" y="100"/>
                      <a:pt x="129" y="100"/>
                    </a:cubicBezTo>
                    <a:cubicBezTo>
                      <a:pt x="129" y="100"/>
                      <a:pt x="130" y="100"/>
                      <a:pt x="131" y="100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2" y="100"/>
                      <a:pt x="132" y="100"/>
                      <a:pt x="132" y="100"/>
                    </a:cubicBezTo>
                    <a:cubicBezTo>
                      <a:pt x="134" y="100"/>
                      <a:pt x="136" y="100"/>
                      <a:pt x="138" y="100"/>
                    </a:cubicBezTo>
                    <a:cubicBezTo>
                      <a:pt x="141" y="100"/>
                      <a:pt x="143" y="100"/>
                      <a:pt x="146" y="99"/>
                    </a:cubicBezTo>
                    <a:cubicBezTo>
                      <a:pt x="146" y="99"/>
                      <a:pt x="146" y="99"/>
                      <a:pt x="147" y="99"/>
                    </a:cubicBezTo>
                    <a:cubicBezTo>
                      <a:pt x="148" y="99"/>
                      <a:pt x="150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3" y="99"/>
                      <a:pt x="153" y="99"/>
                    </a:cubicBezTo>
                    <a:cubicBezTo>
                      <a:pt x="158" y="99"/>
                      <a:pt x="163" y="100"/>
                      <a:pt x="168" y="101"/>
                    </a:cubicBezTo>
                    <a:cubicBezTo>
                      <a:pt x="186" y="101"/>
                      <a:pt x="205" y="101"/>
                      <a:pt x="223" y="100"/>
                    </a:cubicBezTo>
                    <a:cubicBezTo>
                      <a:pt x="226" y="100"/>
                      <a:pt x="228" y="100"/>
                      <a:pt x="231" y="99"/>
                    </a:cubicBezTo>
                    <a:cubicBezTo>
                      <a:pt x="231" y="99"/>
                      <a:pt x="231" y="99"/>
                      <a:pt x="231" y="99"/>
                    </a:cubicBezTo>
                    <a:cubicBezTo>
                      <a:pt x="231" y="99"/>
                      <a:pt x="232" y="99"/>
                      <a:pt x="232" y="99"/>
                    </a:cubicBezTo>
                    <a:cubicBezTo>
                      <a:pt x="232" y="99"/>
                      <a:pt x="233" y="99"/>
                      <a:pt x="233" y="99"/>
                    </a:cubicBezTo>
                    <a:cubicBezTo>
                      <a:pt x="234" y="99"/>
                      <a:pt x="234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7" y="99"/>
                      <a:pt x="239" y="99"/>
                      <a:pt x="240" y="99"/>
                    </a:cubicBezTo>
                    <a:cubicBezTo>
                      <a:pt x="243" y="100"/>
                      <a:pt x="245" y="100"/>
                      <a:pt x="247" y="100"/>
                    </a:cubicBezTo>
                    <a:cubicBezTo>
                      <a:pt x="247" y="100"/>
                      <a:pt x="247" y="100"/>
                      <a:pt x="247" y="100"/>
                    </a:cubicBezTo>
                    <a:cubicBezTo>
                      <a:pt x="250" y="100"/>
                      <a:pt x="253" y="100"/>
                      <a:pt x="256" y="100"/>
                    </a:cubicBezTo>
                    <a:cubicBezTo>
                      <a:pt x="263" y="100"/>
                      <a:pt x="269" y="100"/>
                      <a:pt x="275" y="100"/>
                    </a:cubicBezTo>
                    <a:cubicBezTo>
                      <a:pt x="304" y="100"/>
                      <a:pt x="333" y="100"/>
                      <a:pt x="362" y="100"/>
                    </a:cubicBezTo>
                    <a:cubicBezTo>
                      <a:pt x="362" y="100"/>
                      <a:pt x="362" y="100"/>
                      <a:pt x="362" y="100"/>
                    </a:cubicBezTo>
                    <a:cubicBezTo>
                      <a:pt x="366" y="99"/>
                      <a:pt x="371" y="98"/>
                      <a:pt x="376" y="98"/>
                    </a:cubicBezTo>
                    <a:cubicBezTo>
                      <a:pt x="376" y="98"/>
                      <a:pt x="376" y="98"/>
                      <a:pt x="376" y="98"/>
                    </a:cubicBezTo>
                    <a:cubicBezTo>
                      <a:pt x="376" y="98"/>
                      <a:pt x="376" y="98"/>
                      <a:pt x="376" y="98"/>
                    </a:cubicBezTo>
                    <a:cubicBezTo>
                      <a:pt x="376" y="98"/>
                      <a:pt x="376" y="98"/>
                      <a:pt x="376" y="98"/>
                    </a:cubicBezTo>
                    <a:cubicBezTo>
                      <a:pt x="376" y="98"/>
                      <a:pt x="377" y="98"/>
                      <a:pt x="377" y="98"/>
                    </a:cubicBezTo>
                    <a:cubicBezTo>
                      <a:pt x="378" y="98"/>
                      <a:pt x="379" y="98"/>
                      <a:pt x="380" y="98"/>
                    </a:cubicBezTo>
                    <a:cubicBezTo>
                      <a:pt x="380" y="98"/>
                      <a:pt x="380" y="98"/>
                      <a:pt x="381" y="98"/>
                    </a:cubicBezTo>
                    <a:cubicBezTo>
                      <a:pt x="381" y="98"/>
                      <a:pt x="381" y="98"/>
                      <a:pt x="381" y="98"/>
                    </a:cubicBezTo>
                    <a:cubicBezTo>
                      <a:pt x="386" y="99"/>
                      <a:pt x="393" y="99"/>
                      <a:pt x="399" y="100"/>
                    </a:cubicBezTo>
                    <a:cubicBezTo>
                      <a:pt x="403" y="100"/>
                      <a:pt x="407" y="100"/>
                      <a:pt x="411" y="100"/>
                    </a:cubicBezTo>
                    <a:cubicBezTo>
                      <a:pt x="411" y="100"/>
                      <a:pt x="411" y="100"/>
                      <a:pt x="411" y="100"/>
                    </a:cubicBezTo>
                    <a:cubicBezTo>
                      <a:pt x="411" y="100"/>
                      <a:pt x="411" y="100"/>
                      <a:pt x="411" y="100"/>
                    </a:cubicBezTo>
                    <a:cubicBezTo>
                      <a:pt x="411" y="100"/>
                      <a:pt x="411" y="100"/>
                      <a:pt x="412" y="100"/>
                    </a:cubicBezTo>
                    <a:cubicBezTo>
                      <a:pt x="416" y="100"/>
                      <a:pt x="420" y="100"/>
                      <a:pt x="424" y="100"/>
                    </a:cubicBezTo>
                    <a:cubicBezTo>
                      <a:pt x="429" y="100"/>
                      <a:pt x="434" y="100"/>
                      <a:pt x="439" y="100"/>
                    </a:cubicBezTo>
                    <a:cubicBezTo>
                      <a:pt x="439" y="100"/>
                      <a:pt x="439" y="100"/>
                      <a:pt x="439" y="100"/>
                    </a:cubicBezTo>
                    <a:cubicBezTo>
                      <a:pt x="440" y="100"/>
                      <a:pt x="442" y="99"/>
                      <a:pt x="443" y="99"/>
                    </a:cubicBezTo>
                    <a:cubicBezTo>
                      <a:pt x="450" y="99"/>
                      <a:pt x="456" y="99"/>
                      <a:pt x="462" y="98"/>
                    </a:cubicBezTo>
                    <a:cubicBezTo>
                      <a:pt x="465" y="98"/>
                      <a:pt x="468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1" y="97"/>
                      <a:pt x="471" y="97"/>
                      <a:pt x="471" y="97"/>
                    </a:cubicBezTo>
                    <a:cubicBezTo>
                      <a:pt x="472" y="97"/>
                      <a:pt x="472" y="97"/>
                      <a:pt x="473" y="97"/>
                    </a:cubicBezTo>
                    <a:cubicBezTo>
                      <a:pt x="482" y="98"/>
                      <a:pt x="491" y="100"/>
                      <a:pt x="501" y="100"/>
                    </a:cubicBezTo>
                    <a:cubicBezTo>
                      <a:pt x="508" y="100"/>
                      <a:pt x="515" y="100"/>
                      <a:pt x="523" y="101"/>
                    </a:cubicBezTo>
                    <a:cubicBezTo>
                      <a:pt x="530" y="101"/>
                      <a:pt x="537" y="101"/>
                      <a:pt x="544" y="101"/>
                    </a:cubicBezTo>
                    <a:cubicBezTo>
                      <a:pt x="545" y="101"/>
                      <a:pt x="545" y="100"/>
                      <a:pt x="546" y="100"/>
                    </a:cubicBezTo>
                    <a:cubicBezTo>
                      <a:pt x="550" y="98"/>
                      <a:pt x="552" y="95"/>
                      <a:pt x="555" y="92"/>
                    </a:cubicBezTo>
                    <a:cubicBezTo>
                      <a:pt x="556" y="86"/>
                      <a:pt x="558" y="80"/>
                      <a:pt x="561" y="74"/>
                    </a:cubicBezTo>
                    <a:cubicBezTo>
                      <a:pt x="561" y="72"/>
                      <a:pt x="562" y="69"/>
                      <a:pt x="562" y="67"/>
                    </a:cubicBezTo>
                    <a:cubicBezTo>
                      <a:pt x="562" y="66"/>
                      <a:pt x="562" y="65"/>
                      <a:pt x="562" y="65"/>
                    </a:cubicBezTo>
                    <a:cubicBezTo>
                      <a:pt x="561" y="63"/>
                      <a:pt x="561" y="62"/>
                      <a:pt x="561" y="62"/>
                    </a:cubicBezTo>
                    <a:cubicBezTo>
                      <a:pt x="561" y="61"/>
                      <a:pt x="561" y="60"/>
                      <a:pt x="561" y="59"/>
                    </a:cubicBezTo>
                    <a:cubicBezTo>
                      <a:pt x="562" y="56"/>
                      <a:pt x="562" y="53"/>
                      <a:pt x="562" y="50"/>
                    </a:cubicBezTo>
                    <a:cubicBezTo>
                      <a:pt x="562" y="44"/>
                      <a:pt x="561" y="37"/>
                      <a:pt x="560" y="33"/>
                    </a:cubicBezTo>
                    <a:cubicBezTo>
                      <a:pt x="558" y="27"/>
                      <a:pt x="558" y="20"/>
                      <a:pt x="556" y="14"/>
                    </a:cubicBezTo>
                    <a:cubicBezTo>
                      <a:pt x="555" y="12"/>
                      <a:pt x="552" y="10"/>
                      <a:pt x="552" y="8"/>
                    </a:cubicBezTo>
                    <a:cubicBezTo>
                      <a:pt x="552" y="7"/>
                      <a:pt x="552" y="5"/>
                      <a:pt x="551" y="4"/>
                    </a:cubicBezTo>
                    <a:cubicBezTo>
                      <a:pt x="551" y="4"/>
                      <a:pt x="551" y="4"/>
                      <a:pt x="551" y="4"/>
                    </a:cubicBezTo>
                    <a:cubicBezTo>
                      <a:pt x="549" y="2"/>
                      <a:pt x="548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5" y="1"/>
                      <a:pt x="545" y="1"/>
                    </a:cubicBezTo>
                    <a:cubicBezTo>
                      <a:pt x="545" y="1"/>
                      <a:pt x="544" y="1"/>
                      <a:pt x="543" y="1"/>
                    </a:cubicBezTo>
                    <a:cubicBezTo>
                      <a:pt x="539" y="1"/>
                      <a:pt x="535" y="2"/>
                      <a:pt x="532" y="2"/>
                    </a:cubicBezTo>
                    <a:cubicBezTo>
                      <a:pt x="530" y="3"/>
                      <a:pt x="528" y="3"/>
                      <a:pt x="526" y="3"/>
                    </a:cubicBezTo>
                    <a:cubicBezTo>
                      <a:pt x="523" y="3"/>
                      <a:pt x="521" y="2"/>
                      <a:pt x="518" y="2"/>
                    </a:cubicBezTo>
                    <a:cubicBezTo>
                      <a:pt x="518" y="2"/>
                      <a:pt x="517" y="2"/>
                      <a:pt x="516" y="2"/>
                    </a:cubicBezTo>
                    <a:cubicBezTo>
                      <a:pt x="513" y="2"/>
                      <a:pt x="510" y="3"/>
                      <a:pt x="510" y="3"/>
                    </a:cubicBezTo>
                    <a:cubicBezTo>
                      <a:pt x="537" y="5"/>
                      <a:pt x="539" y="19"/>
                      <a:pt x="540" y="28"/>
                    </a:cubicBezTo>
                    <a:cubicBezTo>
                      <a:pt x="540" y="28"/>
                      <a:pt x="540" y="28"/>
                      <a:pt x="540" y="28"/>
                    </a:cubicBezTo>
                    <a:cubicBezTo>
                      <a:pt x="541" y="28"/>
                      <a:pt x="541" y="28"/>
                      <a:pt x="540" y="29"/>
                    </a:cubicBezTo>
                    <a:cubicBezTo>
                      <a:pt x="540" y="29"/>
                      <a:pt x="540" y="29"/>
                      <a:pt x="540" y="29"/>
                    </a:cubicBezTo>
                    <a:cubicBezTo>
                      <a:pt x="540" y="30"/>
                      <a:pt x="540" y="31"/>
                      <a:pt x="540" y="31"/>
                    </a:cubicBezTo>
                    <a:cubicBezTo>
                      <a:pt x="540" y="31"/>
                      <a:pt x="540" y="31"/>
                      <a:pt x="541" y="31"/>
                    </a:cubicBezTo>
                    <a:cubicBezTo>
                      <a:pt x="541" y="31"/>
                      <a:pt x="541" y="30"/>
                      <a:pt x="541" y="30"/>
                    </a:cubicBezTo>
                    <a:cubicBezTo>
                      <a:pt x="542" y="30"/>
                      <a:pt x="542" y="29"/>
                      <a:pt x="542" y="29"/>
                    </a:cubicBezTo>
                    <a:cubicBezTo>
                      <a:pt x="542" y="29"/>
                      <a:pt x="543" y="29"/>
                      <a:pt x="543" y="29"/>
                    </a:cubicBezTo>
                    <a:cubicBezTo>
                      <a:pt x="543" y="29"/>
                      <a:pt x="543" y="30"/>
                      <a:pt x="543" y="30"/>
                    </a:cubicBezTo>
                    <a:cubicBezTo>
                      <a:pt x="543" y="31"/>
                      <a:pt x="542" y="32"/>
                      <a:pt x="541" y="32"/>
                    </a:cubicBezTo>
                    <a:cubicBezTo>
                      <a:pt x="541" y="32"/>
                      <a:pt x="541" y="33"/>
                      <a:pt x="541" y="33"/>
                    </a:cubicBezTo>
                    <a:cubicBezTo>
                      <a:pt x="541" y="33"/>
                      <a:pt x="541" y="33"/>
                      <a:pt x="541" y="33"/>
                    </a:cubicBezTo>
                    <a:cubicBezTo>
                      <a:pt x="543" y="45"/>
                      <a:pt x="546" y="63"/>
                      <a:pt x="533" y="70"/>
                    </a:cubicBezTo>
                    <a:cubicBezTo>
                      <a:pt x="529" y="72"/>
                      <a:pt x="525" y="72"/>
                      <a:pt x="522" y="72"/>
                    </a:cubicBezTo>
                    <a:cubicBezTo>
                      <a:pt x="518" y="72"/>
                      <a:pt x="513" y="72"/>
                      <a:pt x="509" y="70"/>
                    </a:cubicBezTo>
                    <a:cubicBezTo>
                      <a:pt x="504" y="68"/>
                      <a:pt x="499" y="67"/>
                      <a:pt x="494" y="67"/>
                    </a:cubicBezTo>
                    <a:cubicBezTo>
                      <a:pt x="494" y="67"/>
                      <a:pt x="494" y="67"/>
                      <a:pt x="494" y="67"/>
                    </a:cubicBezTo>
                    <a:cubicBezTo>
                      <a:pt x="493" y="67"/>
                      <a:pt x="493" y="68"/>
                      <a:pt x="492" y="68"/>
                    </a:cubicBezTo>
                    <a:cubicBezTo>
                      <a:pt x="492" y="68"/>
                      <a:pt x="492" y="68"/>
                      <a:pt x="492" y="67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1" y="67"/>
                      <a:pt x="489" y="67"/>
                      <a:pt x="488" y="67"/>
                    </a:cubicBezTo>
                    <a:cubicBezTo>
                      <a:pt x="482" y="67"/>
                      <a:pt x="477" y="67"/>
                      <a:pt x="471" y="69"/>
                    </a:cubicBezTo>
                    <a:cubicBezTo>
                      <a:pt x="447" y="74"/>
                      <a:pt x="423" y="77"/>
                      <a:pt x="398" y="77"/>
                    </a:cubicBezTo>
                    <a:cubicBezTo>
                      <a:pt x="391" y="77"/>
                      <a:pt x="384" y="77"/>
                      <a:pt x="377" y="76"/>
                    </a:cubicBezTo>
                    <a:cubicBezTo>
                      <a:pt x="377" y="77"/>
                      <a:pt x="377" y="77"/>
                      <a:pt x="376" y="77"/>
                    </a:cubicBezTo>
                    <a:cubicBezTo>
                      <a:pt x="376" y="78"/>
                      <a:pt x="375" y="80"/>
                      <a:pt x="374" y="80"/>
                    </a:cubicBezTo>
                    <a:cubicBezTo>
                      <a:pt x="374" y="81"/>
                      <a:pt x="374" y="81"/>
                      <a:pt x="374" y="81"/>
                    </a:cubicBezTo>
                    <a:cubicBezTo>
                      <a:pt x="373" y="81"/>
                      <a:pt x="373" y="81"/>
                      <a:pt x="373" y="80"/>
                    </a:cubicBezTo>
                    <a:cubicBezTo>
                      <a:pt x="373" y="79"/>
                      <a:pt x="374" y="78"/>
                      <a:pt x="375" y="76"/>
                    </a:cubicBezTo>
                    <a:cubicBezTo>
                      <a:pt x="375" y="76"/>
                      <a:pt x="375" y="76"/>
                      <a:pt x="375" y="76"/>
                    </a:cubicBezTo>
                    <a:cubicBezTo>
                      <a:pt x="375" y="76"/>
                      <a:pt x="374" y="76"/>
                      <a:pt x="374" y="76"/>
                    </a:cubicBezTo>
                    <a:cubicBezTo>
                      <a:pt x="374" y="77"/>
                      <a:pt x="373" y="78"/>
                      <a:pt x="373" y="79"/>
                    </a:cubicBezTo>
                    <a:cubicBezTo>
                      <a:pt x="373" y="79"/>
                      <a:pt x="372" y="80"/>
                      <a:pt x="372" y="80"/>
                    </a:cubicBezTo>
                    <a:cubicBezTo>
                      <a:pt x="372" y="80"/>
                      <a:pt x="371" y="80"/>
                      <a:pt x="371" y="79"/>
                    </a:cubicBezTo>
                    <a:cubicBezTo>
                      <a:pt x="371" y="78"/>
                      <a:pt x="372" y="77"/>
                      <a:pt x="372" y="76"/>
                    </a:cubicBezTo>
                    <a:cubicBezTo>
                      <a:pt x="341" y="73"/>
                      <a:pt x="310" y="66"/>
                      <a:pt x="279" y="66"/>
                    </a:cubicBezTo>
                    <a:cubicBezTo>
                      <a:pt x="278" y="66"/>
                      <a:pt x="276" y="66"/>
                      <a:pt x="275" y="66"/>
                    </a:cubicBezTo>
                    <a:cubicBezTo>
                      <a:pt x="257" y="66"/>
                      <a:pt x="239" y="68"/>
                      <a:pt x="221" y="70"/>
                    </a:cubicBezTo>
                    <a:cubicBezTo>
                      <a:pt x="205" y="72"/>
                      <a:pt x="189" y="75"/>
                      <a:pt x="173" y="76"/>
                    </a:cubicBezTo>
                    <a:cubicBezTo>
                      <a:pt x="172" y="76"/>
                      <a:pt x="172" y="76"/>
                      <a:pt x="171" y="76"/>
                    </a:cubicBezTo>
                    <a:cubicBezTo>
                      <a:pt x="172" y="76"/>
                      <a:pt x="172" y="76"/>
                      <a:pt x="172" y="77"/>
                    </a:cubicBezTo>
                    <a:cubicBezTo>
                      <a:pt x="171" y="78"/>
                      <a:pt x="170" y="80"/>
                      <a:pt x="169" y="80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8" y="81"/>
                      <a:pt x="168" y="81"/>
                      <a:pt x="168" y="80"/>
                    </a:cubicBezTo>
                    <a:cubicBezTo>
                      <a:pt x="168" y="79"/>
                      <a:pt x="169" y="78"/>
                      <a:pt x="170" y="76"/>
                    </a:cubicBezTo>
                    <a:cubicBezTo>
                      <a:pt x="170" y="76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69" y="76"/>
                    </a:cubicBezTo>
                    <a:cubicBezTo>
                      <a:pt x="169" y="77"/>
                      <a:pt x="168" y="78"/>
                      <a:pt x="168" y="79"/>
                    </a:cubicBezTo>
                    <a:cubicBezTo>
                      <a:pt x="168" y="79"/>
                      <a:pt x="167" y="80"/>
                      <a:pt x="167" y="80"/>
                    </a:cubicBezTo>
                    <a:cubicBezTo>
                      <a:pt x="167" y="80"/>
                      <a:pt x="166" y="80"/>
                      <a:pt x="166" y="79"/>
                    </a:cubicBezTo>
                    <a:cubicBezTo>
                      <a:pt x="166" y="78"/>
                      <a:pt x="167" y="77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54" y="76"/>
                      <a:pt x="141" y="75"/>
                      <a:pt x="128" y="73"/>
                    </a:cubicBezTo>
                    <a:cubicBezTo>
                      <a:pt x="119" y="72"/>
                      <a:pt x="110" y="71"/>
                      <a:pt x="101" y="71"/>
                    </a:cubicBezTo>
                    <a:cubicBezTo>
                      <a:pt x="95" y="71"/>
                      <a:pt x="90" y="71"/>
                      <a:pt x="85" y="73"/>
                    </a:cubicBezTo>
                    <a:cubicBezTo>
                      <a:pt x="79" y="75"/>
                      <a:pt x="74" y="77"/>
                      <a:pt x="68" y="79"/>
                    </a:cubicBezTo>
                    <a:cubicBezTo>
                      <a:pt x="68" y="79"/>
                      <a:pt x="68" y="80"/>
                      <a:pt x="67" y="80"/>
                    </a:cubicBezTo>
                    <a:cubicBezTo>
                      <a:pt x="67" y="81"/>
                      <a:pt x="67" y="81"/>
                      <a:pt x="66" y="81"/>
                    </a:cubicBezTo>
                    <a:cubicBezTo>
                      <a:pt x="66" y="81"/>
                      <a:pt x="66" y="81"/>
                      <a:pt x="66" y="80"/>
                    </a:cubicBezTo>
                    <a:cubicBezTo>
                      <a:pt x="66" y="80"/>
                      <a:pt x="66" y="80"/>
                      <a:pt x="66" y="79"/>
                    </a:cubicBezTo>
                    <a:cubicBezTo>
                      <a:pt x="60" y="81"/>
                      <a:pt x="54" y="82"/>
                      <a:pt x="48" y="82"/>
                    </a:cubicBezTo>
                    <a:cubicBezTo>
                      <a:pt x="47" y="82"/>
                      <a:pt x="46" y="82"/>
                      <a:pt x="45" y="82"/>
                    </a:cubicBezTo>
                    <a:cubicBezTo>
                      <a:pt x="39" y="82"/>
                      <a:pt x="31" y="81"/>
                      <a:pt x="28" y="75"/>
                    </a:cubicBezTo>
                    <a:cubicBezTo>
                      <a:pt x="25" y="68"/>
                      <a:pt x="26" y="61"/>
                      <a:pt x="26" y="54"/>
                    </a:cubicBezTo>
                    <a:cubicBezTo>
                      <a:pt x="25" y="43"/>
                      <a:pt x="19" y="33"/>
                      <a:pt x="20" y="22"/>
                    </a:cubicBezTo>
                    <a:cubicBezTo>
                      <a:pt x="21" y="13"/>
                      <a:pt x="26" y="7"/>
                      <a:pt x="32" y="4"/>
                    </a:cubicBezTo>
                    <a:cubicBezTo>
                      <a:pt x="30" y="3"/>
                      <a:pt x="29" y="3"/>
                      <a:pt x="27" y="2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23" y="1"/>
                      <a:pt x="20" y="1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</a:path>
                </a:pathLst>
              </a:custGeom>
              <a:solidFill>
                <a:srgbClr val="D0E2E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49"/>
              <p:cNvSpPr/>
              <p:nvPr/>
            </p:nvSpPr>
            <p:spPr>
              <a:xfrm>
                <a:off x="3691" y="240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2" y="5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49"/>
              <p:cNvSpPr/>
              <p:nvPr/>
            </p:nvSpPr>
            <p:spPr>
              <a:xfrm>
                <a:off x="3692" y="240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2" y="4"/>
                      <a:pt x="4" y="3"/>
                      <a:pt x="4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49"/>
              <p:cNvSpPr/>
              <p:nvPr/>
            </p:nvSpPr>
            <p:spPr>
              <a:xfrm>
                <a:off x="3689" y="2393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49"/>
              <p:cNvSpPr/>
              <p:nvPr/>
            </p:nvSpPr>
            <p:spPr>
              <a:xfrm>
                <a:off x="3690" y="2393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49"/>
              <p:cNvSpPr/>
              <p:nvPr/>
            </p:nvSpPr>
            <p:spPr>
              <a:xfrm>
                <a:off x="3701" y="2404"/>
                <a:ext cx="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49"/>
              <p:cNvSpPr/>
              <p:nvPr/>
            </p:nvSpPr>
            <p:spPr>
              <a:xfrm>
                <a:off x="3713" y="240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49"/>
              <p:cNvSpPr/>
              <p:nvPr/>
            </p:nvSpPr>
            <p:spPr>
              <a:xfrm>
                <a:off x="3714" y="240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49"/>
              <p:cNvSpPr/>
              <p:nvPr/>
            </p:nvSpPr>
            <p:spPr>
              <a:xfrm>
                <a:off x="3723" y="2403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49"/>
              <p:cNvSpPr/>
              <p:nvPr/>
            </p:nvSpPr>
            <p:spPr>
              <a:xfrm>
                <a:off x="3723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4"/>
                      <a:pt x="3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49"/>
              <p:cNvSpPr/>
              <p:nvPr/>
            </p:nvSpPr>
            <p:spPr>
              <a:xfrm>
                <a:off x="3735" y="2404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2" y="5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4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49"/>
              <p:cNvSpPr/>
              <p:nvPr/>
            </p:nvSpPr>
            <p:spPr>
              <a:xfrm>
                <a:off x="3736" y="240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2" y="4"/>
                      <a:pt x="4" y="3"/>
                      <a:pt x="4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49"/>
              <p:cNvSpPr/>
              <p:nvPr/>
            </p:nvSpPr>
            <p:spPr>
              <a:xfrm>
                <a:off x="3745" y="2403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49"/>
              <p:cNvSpPr/>
              <p:nvPr/>
            </p:nvSpPr>
            <p:spPr>
              <a:xfrm>
                <a:off x="3745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49"/>
              <p:cNvSpPr/>
              <p:nvPr/>
            </p:nvSpPr>
            <p:spPr>
              <a:xfrm>
                <a:off x="3757" y="2404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49"/>
              <p:cNvSpPr/>
              <p:nvPr/>
            </p:nvSpPr>
            <p:spPr>
              <a:xfrm>
                <a:off x="3758" y="240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49"/>
              <p:cNvSpPr/>
              <p:nvPr/>
            </p:nvSpPr>
            <p:spPr>
              <a:xfrm>
                <a:off x="3766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9"/>
              <p:cNvSpPr/>
              <p:nvPr/>
            </p:nvSpPr>
            <p:spPr>
              <a:xfrm>
                <a:off x="3767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49"/>
              <p:cNvSpPr/>
              <p:nvPr/>
            </p:nvSpPr>
            <p:spPr>
              <a:xfrm>
                <a:off x="3776" y="2404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5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49"/>
              <p:cNvSpPr/>
              <p:nvPr/>
            </p:nvSpPr>
            <p:spPr>
              <a:xfrm>
                <a:off x="3777" y="240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49"/>
              <p:cNvSpPr/>
              <p:nvPr/>
            </p:nvSpPr>
            <p:spPr>
              <a:xfrm>
                <a:off x="3785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2"/>
                      <a:pt x="0" y="3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9"/>
              <p:cNvSpPr/>
              <p:nvPr/>
            </p:nvSpPr>
            <p:spPr>
              <a:xfrm>
                <a:off x="3786" y="240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4"/>
                      <a:pt x="3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49"/>
              <p:cNvSpPr/>
              <p:nvPr/>
            </p:nvSpPr>
            <p:spPr>
              <a:xfrm>
                <a:off x="3802" y="2404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2"/>
                      <a:pt x="3" y="5"/>
                      <a:pt x="1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6"/>
                      <a:pt x="4" y="3"/>
                      <a:pt x="6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49"/>
              <p:cNvSpPr/>
              <p:nvPr/>
            </p:nvSpPr>
            <p:spPr>
              <a:xfrm>
                <a:off x="3802" y="2405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9"/>
              <p:cNvSpPr/>
              <p:nvPr/>
            </p:nvSpPr>
            <p:spPr>
              <a:xfrm>
                <a:off x="3802" y="239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49"/>
              <p:cNvSpPr/>
              <p:nvPr/>
            </p:nvSpPr>
            <p:spPr>
              <a:xfrm>
                <a:off x="3802" y="2393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49"/>
              <p:cNvSpPr/>
              <p:nvPr/>
            </p:nvSpPr>
            <p:spPr>
              <a:xfrm>
                <a:off x="3792" y="2401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9"/>
              <p:cNvSpPr/>
              <p:nvPr/>
            </p:nvSpPr>
            <p:spPr>
              <a:xfrm>
                <a:off x="3794" y="2404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85C4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49"/>
              <p:cNvSpPr/>
              <p:nvPr/>
            </p:nvSpPr>
            <p:spPr>
              <a:xfrm>
                <a:off x="3697" y="2388"/>
                <a:ext cx="102" cy="4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9" extrusionOk="0">
                    <a:moveTo>
                      <a:pt x="475" y="5"/>
                    </a:moveTo>
                    <a:cubicBezTo>
                      <a:pt x="456" y="7"/>
                      <a:pt x="436" y="5"/>
                      <a:pt x="418" y="3"/>
                    </a:cubicBezTo>
                    <a:cubicBezTo>
                      <a:pt x="398" y="2"/>
                      <a:pt x="380" y="0"/>
                      <a:pt x="361" y="1"/>
                    </a:cubicBezTo>
                    <a:cubicBezTo>
                      <a:pt x="341" y="2"/>
                      <a:pt x="322" y="4"/>
                      <a:pt x="302" y="5"/>
                    </a:cubicBezTo>
                    <a:cubicBezTo>
                      <a:pt x="281" y="5"/>
                      <a:pt x="260" y="3"/>
                      <a:pt x="239" y="3"/>
                    </a:cubicBezTo>
                    <a:cubicBezTo>
                      <a:pt x="160" y="3"/>
                      <a:pt x="81" y="4"/>
                      <a:pt x="2" y="6"/>
                    </a:cubicBezTo>
                    <a:cubicBezTo>
                      <a:pt x="0" y="6"/>
                      <a:pt x="0" y="9"/>
                      <a:pt x="2" y="9"/>
                    </a:cubicBezTo>
                    <a:cubicBezTo>
                      <a:pt x="81" y="19"/>
                      <a:pt x="159" y="19"/>
                      <a:pt x="239" y="18"/>
                    </a:cubicBezTo>
                    <a:cubicBezTo>
                      <a:pt x="258" y="18"/>
                      <a:pt x="278" y="16"/>
                      <a:pt x="298" y="15"/>
                    </a:cubicBezTo>
                    <a:cubicBezTo>
                      <a:pt x="319" y="15"/>
                      <a:pt x="340" y="16"/>
                      <a:pt x="361" y="16"/>
                    </a:cubicBezTo>
                    <a:cubicBezTo>
                      <a:pt x="380" y="16"/>
                      <a:pt x="399" y="13"/>
                      <a:pt x="418" y="14"/>
                    </a:cubicBezTo>
                    <a:cubicBezTo>
                      <a:pt x="437" y="14"/>
                      <a:pt x="456" y="13"/>
                      <a:pt x="475" y="11"/>
                    </a:cubicBezTo>
                    <a:cubicBezTo>
                      <a:pt x="479" y="10"/>
                      <a:pt x="478" y="4"/>
                      <a:pt x="47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49"/>
              <p:cNvSpPr/>
              <p:nvPr/>
            </p:nvSpPr>
            <p:spPr>
              <a:xfrm>
                <a:off x="3697" y="2414"/>
                <a:ext cx="98" cy="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26" extrusionOk="0">
                    <a:moveTo>
                      <a:pt x="458" y="1"/>
                    </a:moveTo>
                    <a:cubicBezTo>
                      <a:pt x="439" y="1"/>
                      <a:pt x="421" y="5"/>
                      <a:pt x="401" y="4"/>
                    </a:cubicBezTo>
                    <a:cubicBezTo>
                      <a:pt x="382" y="3"/>
                      <a:pt x="363" y="1"/>
                      <a:pt x="344" y="0"/>
                    </a:cubicBezTo>
                    <a:cubicBezTo>
                      <a:pt x="304" y="0"/>
                      <a:pt x="265" y="5"/>
                      <a:pt x="226" y="6"/>
                    </a:cubicBezTo>
                    <a:cubicBezTo>
                      <a:pt x="188" y="6"/>
                      <a:pt x="151" y="1"/>
                      <a:pt x="113" y="6"/>
                    </a:cubicBezTo>
                    <a:cubicBezTo>
                      <a:pt x="94" y="8"/>
                      <a:pt x="76" y="12"/>
                      <a:pt x="58" y="11"/>
                    </a:cubicBezTo>
                    <a:cubicBezTo>
                      <a:pt x="39" y="10"/>
                      <a:pt x="21" y="7"/>
                      <a:pt x="3" y="8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21" y="14"/>
                      <a:pt x="38" y="19"/>
                      <a:pt x="56" y="22"/>
                    </a:cubicBezTo>
                    <a:cubicBezTo>
                      <a:pt x="75" y="26"/>
                      <a:pt x="92" y="23"/>
                      <a:pt x="111" y="21"/>
                    </a:cubicBezTo>
                    <a:cubicBezTo>
                      <a:pt x="149" y="17"/>
                      <a:pt x="187" y="24"/>
                      <a:pt x="226" y="22"/>
                    </a:cubicBezTo>
                    <a:cubicBezTo>
                      <a:pt x="265" y="20"/>
                      <a:pt x="304" y="15"/>
                      <a:pt x="344" y="14"/>
                    </a:cubicBezTo>
                    <a:cubicBezTo>
                      <a:pt x="364" y="14"/>
                      <a:pt x="385" y="15"/>
                      <a:pt x="406" y="14"/>
                    </a:cubicBezTo>
                    <a:cubicBezTo>
                      <a:pt x="423" y="13"/>
                      <a:pt x="443" y="13"/>
                      <a:pt x="460" y="6"/>
                    </a:cubicBezTo>
                    <a:cubicBezTo>
                      <a:pt x="462" y="5"/>
                      <a:pt x="461" y="1"/>
                      <a:pt x="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9"/>
              <p:cNvSpPr/>
              <p:nvPr/>
            </p:nvSpPr>
            <p:spPr>
              <a:xfrm>
                <a:off x="3699" y="2435"/>
                <a:ext cx="9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1" extrusionOk="0">
                    <a:moveTo>
                      <a:pt x="455" y="6"/>
                    </a:moveTo>
                    <a:cubicBezTo>
                      <a:pt x="439" y="0"/>
                      <a:pt x="418" y="2"/>
                      <a:pt x="401" y="2"/>
                    </a:cubicBezTo>
                    <a:cubicBezTo>
                      <a:pt x="382" y="2"/>
                      <a:pt x="363" y="4"/>
                      <a:pt x="344" y="6"/>
                    </a:cubicBezTo>
                    <a:cubicBezTo>
                      <a:pt x="305" y="10"/>
                      <a:pt x="267" y="13"/>
                      <a:pt x="228" y="13"/>
                    </a:cubicBezTo>
                    <a:cubicBezTo>
                      <a:pt x="190" y="14"/>
                      <a:pt x="151" y="12"/>
                      <a:pt x="113" y="10"/>
                    </a:cubicBezTo>
                    <a:cubicBezTo>
                      <a:pt x="77" y="8"/>
                      <a:pt x="36" y="9"/>
                      <a:pt x="2" y="22"/>
                    </a:cubicBezTo>
                    <a:cubicBezTo>
                      <a:pt x="0" y="23"/>
                      <a:pt x="0" y="26"/>
                      <a:pt x="3" y="26"/>
                    </a:cubicBezTo>
                    <a:cubicBezTo>
                      <a:pt x="22" y="26"/>
                      <a:pt x="41" y="25"/>
                      <a:pt x="60" y="25"/>
                    </a:cubicBezTo>
                    <a:cubicBezTo>
                      <a:pt x="79" y="25"/>
                      <a:pt x="98" y="26"/>
                      <a:pt x="117" y="27"/>
                    </a:cubicBezTo>
                    <a:cubicBezTo>
                      <a:pt x="156" y="29"/>
                      <a:pt x="194" y="31"/>
                      <a:pt x="232" y="31"/>
                    </a:cubicBezTo>
                    <a:cubicBezTo>
                      <a:pt x="270" y="30"/>
                      <a:pt x="308" y="28"/>
                      <a:pt x="346" y="22"/>
                    </a:cubicBezTo>
                    <a:cubicBezTo>
                      <a:pt x="366" y="20"/>
                      <a:pt x="385" y="18"/>
                      <a:pt x="405" y="17"/>
                    </a:cubicBezTo>
                    <a:cubicBezTo>
                      <a:pt x="421" y="17"/>
                      <a:pt x="441" y="20"/>
                      <a:pt x="456" y="13"/>
                    </a:cubicBezTo>
                    <a:cubicBezTo>
                      <a:pt x="459" y="11"/>
                      <a:pt x="458" y="7"/>
                      <a:pt x="45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49"/>
              <p:cNvSpPr/>
              <p:nvPr/>
            </p:nvSpPr>
            <p:spPr>
              <a:xfrm>
                <a:off x="3697" y="2457"/>
                <a:ext cx="96" cy="8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5" extrusionOk="0">
                    <a:moveTo>
                      <a:pt x="446" y="9"/>
                    </a:moveTo>
                    <a:cubicBezTo>
                      <a:pt x="412" y="0"/>
                      <a:pt x="376" y="5"/>
                      <a:pt x="341" y="6"/>
                    </a:cubicBezTo>
                    <a:cubicBezTo>
                      <a:pt x="302" y="6"/>
                      <a:pt x="264" y="6"/>
                      <a:pt x="225" y="7"/>
                    </a:cubicBezTo>
                    <a:cubicBezTo>
                      <a:pt x="206" y="7"/>
                      <a:pt x="188" y="8"/>
                      <a:pt x="169" y="10"/>
                    </a:cubicBezTo>
                    <a:cubicBezTo>
                      <a:pt x="150" y="13"/>
                      <a:pt x="131" y="17"/>
                      <a:pt x="112" y="18"/>
                    </a:cubicBezTo>
                    <a:cubicBezTo>
                      <a:pt x="76" y="20"/>
                      <a:pt x="40" y="11"/>
                      <a:pt x="5" y="21"/>
                    </a:cubicBezTo>
                    <a:cubicBezTo>
                      <a:pt x="0" y="22"/>
                      <a:pt x="2" y="30"/>
                      <a:pt x="7" y="29"/>
                    </a:cubicBezTo>
                    <a:cubicBezTo>
                      <a:pt x="43" y="22"/>
                      <a:pt x="80" y="35"/>
                      <a:pt x="116" y="35"/>
                    </a:cubicBezTo>
                    <a:cubicBezTo>
                      <a:pt x="133" y="34"/>
                      <a:pt x="151" y="31"/>
                      <a:pt x="168" y="29"/>
                    </a:cubicBezTo>
                    <a:cubicBezTo>
                      <a:pt x="187" y="27"/>
                      <a:pt x="206" y="27"/>
                      <a:pt x="225" y="26"/>
                    </a:cubicBezTo>
                    <a:cubicBezTo>
                      <a:pt x="262" y="25"/>
                      <a:pt x="300" y="23"/>
                      <a:pt x="337" y="22"/>
                    </a:cubicBezTo>
                    <a:cubicBezTo>
                      <a:pt x="355" y="22"/>
                      <a:pt x="373" y="22"/>
                      <a:pt x="391" y="22"/>
                    </a:cubicBezTo>
                    <a:cubicBezTo>
                      <a:pt x="409" y="21"/>
                      <a:pt x="427" y="17"/>
                      <a:pt x="445" y="15"/>
                    </a:cubicBezTo>
                    <a:cubicBezTo>
                      <a:pt x="448" y="15"/>
                      <a:pt x="450" y="10"/>
                      <a:pt x="44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49"/>
              <p:cNvSpPr/>
              <p:nvPr/>
            </p:nvSpPr>
            <p:spPr>
              <a:xfrm>
                <a:off x="3641" y="2497"/>
                <a:ext cx="337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633" extrusionOk="0">
                    <a:moveTo>
                      <a:pt x="1579" y="15"/>
                    </a:moveTo>
                    <a:cubicBezTo>
                      <a:pt x="1563" y="2"/>
                      <a:pt x="1539" y="1"/>
                      <a:pt x="1520" y="1"/>
                    </a:cubicBezTo>
                    <a:cubicBezTo>
                      <a:pt x="1491" y="0"/>
                      <a:pt x="1463" y="3"/>
                      <a:pt x="1435" y="5"/>
                    </a:cubicBezTo>
                    <a:cubicBezTo>
                      <a:pt x="1406" y="7"/>
                      <a:pt x="1376" y="9"/>
                      <a:pt x="1346" y="11"/>
                    </a:cubicBezTo>
                    <a:cubicBezTo>
                      <a:pt x="1225" y="21"/>
                      <a:pt x="1104" y="35"/>
                      <a:pt x="982" y="44"/>
                    </a:cubicBezTo>
                    <a:cubicBezTo>
                      <a:pt x="858" y="54"/>
                      <a:pt x="734" y="54"/>
                      <a:pt x="610" y="55"/>
                    </a:cubicBezTo>
                    <a:cubicBezTo>
                      <a:pt x="486" y="56"/>
                      <a:pt x="362" y="59"/>
                      <a:pt x="238" y="51"/>
                    </a:cubicBezTo>
                    <a:cubicBezTo>
                      <a:pt x="203" y="48"/>
                      <a:pt x="167" y="45"/>
                      <a:pt x="132" y="41"/>
                    </a:cubicBezTo>
                    <a:cubicBezTo>
                      <a:pt x="107" y="38"/>
                      <a:pt x="82" y="33"/>
                      <a:pt x="57" y="36"/>
                    </a:cubicBezTo>
                    <a:cubicBezTo>
                      <a:pt x="41" y="37"/>
                      <a:pt x="24" y="41"/>
                      <a:pt x="12" y="50"/>
                    </a:cubicBezTo>
                    <a:cubicBezTo>
                      <a:pt x="5" y="55"/>
                      <a:pt x="0" y="63"/>
                      <a:pt x="1" y="72"/>
                    </a:cubicBezTo>
                    <a:cubicBezTo>
                      <a:pt x="2" y="76"/>
                      <a:pt x="4" y="79"/>
                      <a:pt x="6" y="82"/>
                    </a:cubicBezTo>
                    <a:cubicBezTo>
                      <a:pt x="11" y="87"/>
                      <a:pt x="16" y="90"/>
                      <a:pt x="22" y="93"/>
                    </a:cubicBezTo>
                    <a:cubicBezTo>
                      <a:pt x="22" y="93"/>
                      <a:pt x="23" y="94"/>
                      <a:pt x="23" y="94"/>
                    </a:cubicBezTo>
                    <a:cubicBezTo>
                      <a:pt x="25" y="94"/>
                      <a:pt x="28" y="94"/>
                      <a:pt x="30" y="95"/>
                    </a:cubicBezTo>
                    <a:cubicBezTo>
                      <a:pt x="38" y="98"/>
                      <a:pt x="47" y="99"/>
                      <a:pt x="56" y="99"/>
                    </a:cubicBezTo>
                    <a:cubicBezTo>
                      <a:pt x="63" y="99"/>
                      <a:pt x="70" y="100"/>
                      <a:pt x="77" y="100"/>
                    </a:cubicBezTo>
                    <a:cubicBezTo>
                      <a:pt x="108" y="130"/>
                      <a:pt x="133" y="220"/>
                      <a:pt x="139" y="239"/>
                    </a:cubicBezTo>
                    <a:cubicBezTo>
                      <a:pt x="152" y="287"/>
                      <a:pt x="162" y="337"/>
                      <a:pt x="181" y="384"/>
                    </a:cubicBezTo>
                    <a:cubicBezTo>
                      <a:pt x="197" y="424"/>
                      <a:pt x="221" y="459"/>
                      <a:pt x="255" y="486"/>
                    </a:cubicBezTo>
                    <a:cubicBezTo>
                      <a:pt x="267" y="495"/>
                      <a:pt x="280" y="503"/>
                      <a:pt x="293" y="510"/>
                    </a:cubicBezTo>
                    <a:cubicBezTo>
                      <a:pt x="298" y="517"/>
                      <a:pt x="303" y="524"/>
                      <a:pt x="308" y="531"/>
                    </a:cubicBezTo>
                    <a:cubicBezTo>
                      <a:pt x="317" y="543"/>
                      <a:pt x="322" y="557"/>
                      <a:pt x="327" y="571"/>
                    </a:cubicBezTo>
                    <a:cubicBezTo>
                      <a:pt x="332" y="583"/>
                      <a:pt x="333" y="596"/>
                      <a:pt x="337" y="608"/>
                    </a:cubicBezTo>
                    <a:cubicBezTo>
                      <a:pt x="339" y="617"/>
                      <a:pt x="344" y="625"/>
                      <a:pt x="354" y="629"/>
                    </a:cubicBezTo>
                    <a:cubicBezTo>
                      <a:pt x="367" y="633"/>
                      <a:pt x="392" y="627"/>
                      <a:pt x="398" y="613"/>
                    </a:cubicBezTo>
                    <a:cubicBezTo>
                      <a:pt x="408" y="592"/>
                      <a:pt x="409" y="569"/>
                      <a:pt x="423" y="550"/>
                    </a:cubicBezTo>
                    <a:cubicBezTo>
                      <a:pt x="442" y="553"/>
                      <a:pt x="460" y="555"/>
                      <a:pt x="478" y="556"/>
                    </a:cubicBezTo>
                    <a:cubicBezTo>
                      <a:pt x="519" y="560"/>
                      <a:pt x="559" y="561"/>
                      <a:pt x="600" y="561"/>
                    </a:cubicBezTo>
                    <a:cubicBezTo>
                      <a:pt x="645" y="561"/>
                      <a:pt x="690" y="563"/>
                      <a:pt x="735" y="564"/>
                    </a:cubicBezTo>
                    <a:cubicBezTo>
                      <a:pt x="797" y="565"/>
                      <a:pt x="859" y="565"/>
                      <a:pt x="920" y="563"/>
                    </a:cubicBezTo>
                    <a:cubicBezTo>
                      <a:pt x="980" y="561"/>
                      <a:pt x="1040" y="556"/>
                      <a:pt x="1100" y="552"/>
                    </a:cubicBezTo>
                    <a:cubicBezTo>
                      <a:pt x="1114" y="552"/>
                      <a:pt x="1129" y="551"/>
                      <a:pt x="1143" y="549"/>
                    </a:cubicBezTo>
                    <a:cubicBezTo>
                      <a:pt x="1154" y="557"/>
                      <a:pt x="1158" y="576"/>
                      <a:pt x="1162" y="588"/>
                    </a:cubicBezTo>
                    <a:cubicBezTo>
                      <a:pt x="1164" y="595"/>
                      <a:pt x="1166" y="603"/>
                      <a:pt x="1171" y="610"/>
                    </a:cubicBezTo>
                    <a:cubicBezTo>
                      <a:pt x="1176" y="618"/>
                      <a:pt x="1186" y="630"/>
                      <a:pt x="1195" y="631"/>
                    </a:cubicBezTo>
                    <a:cubicBezTo>
                      <a:pt x="1205" y="632"/>
                      <a:pt x="1214" y="629"/>
                      <a:pt x="1222" y="623"/>
                    </a:cubicBezTo>
                    <a:cubicBezTo>
                      <a:pt x="1232" y="616"/>
                      <a:pt x="1237" y="594"/>
                      <a:pt x="1240" y="583"/>
                    </a:cubicBezTo>
                    <a:cubicBezTo>
                      <a:pt x="1245" y="569"/>
                      <a:pt x="1249" y="554"/>
                      <a:pt x="1257" y="541"/>
                    </a:cubicBezTo>
                    <a:cubicBezTo>
                      <a:pt x="1262" y="532"/>
                      <a:pt x="1269" y="524"/>
                      <a:pt x="1276" y="517"/>
                    </a:cubicBezTo>
                    <a:cubicBezTo>
                      <a:pt x="1309" y="500"/>
                      <a:pt x="1337" y="476"/>
                      <a:pt x="1361" y="448"/>
                    </a:cubicBezTo>
                    <a:cubicBezTo>
                      <a:pt x="1384" y="420"/>
                      <a:pt x="1402" y="389"/>
                      <a:pt x="1415" y="356"/>
                    </a:cubicBezTo>
                    <a:cubicBezTo>
                      <a:pt x="1430" y="321"/>
                      <a:pt x="1438" y="284"/>
                      <a:pt x="1444" y="247"/>
                    </a:cubicBezTo>
                    <a:cubicBezTo>
                      <a:pt x="1452" y="205"/>
                      <a:pt x="1458" y="162"/>
                      <a:pt x="1477" y="124"/>
                    </a:cubicBezTo>
                    <a:cubicBezTo>
                      <a:pt x="1495" y="88"/>
                      <a:pt x="1525" y="67"/>
                      <a:pt x="1559" y="50"/>
                    </a:cubicBezTo>
                    <a:cubicBezTo>
                      <a:pt x="1564" y="48"/>
                      <a:pt x="1570" y="45"/>
                      <a:pt x="1575" y="42"/>
                    </a:cubicBezTo>
                    <a:cubicBezTo>
                      <a:pt x="1578" y="40"/>
                      <a:pt x="1580" y="37"/>
                      <a:pt x="1582" y="34"/>
                    </a:cubicBezTo>
                    <a:cubicBezTo>
                      <a:pt x="1582" y="34"/>
                      <a:pt x="1582" y="34"/>
                      <a:pt x="1582" y="34"/>
                    </a:cubicBezTo>
                    <a:cubicBezTo>
                      <a:pt x="1586" y="23"/>
                      <a:pt x="1582" y="19"/>
                      <a:pt x="1579" y="15"/>
                    </a:cubicBezTo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9"/>
              <p:cNvSpPr/>
              <p:nvPr/>
            </p:nvSpPr>
            <p:spPr>
              <a:xfrm>
                <a:off x="3706" y="2607"/>
                <a:ext cx="24" cy="2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6" extrusionOk="0">
                    <a:moveTo>
                      <a:pt x="95" y="71"/>
                    </a:moveTo>
                    <a:cubicBezTo>
                      <a:pt x="91" y="84"/>
                      <a:pt x="89" y="98"/>
                      <a:pt x="74" y="102"/>
                    </a:cubicBezTo>
                    <a:cubicBezTo>
                      <a:pt x="65" y="104"/>
                      <a:pt x="55" y="106"/>
                      <a:pt x="47" y="100"/>
                    </a:cubicBezTo>
                    <a:cubicBezTo>
                      <a:pt x="38" y="94"/>
                      <a:pt x="38" y="80"/>
                      <a:pt x="36" y="70"/>
                    </a:cubicBezTo>
                    <a:cubicBezTo>
                      <a:pt x="33" y="59"/>
                      <a:pt x="29" y="47"/>
                      <a:pt x="24" y="36"/>
                    </a:cubicBezTo>
                    <a:cubicBezTo>
                      <a:pt x="20" y="26"/>
                      <a:pt x="15" y="17"/>
                      <a:pt x="8" y="8"/>
                    </a:cubicBezTo>
                    <a:cubicBezTo>
                      <a:pt x="6" y="5"/>
                      <a:pt x="3" y="2"/>
                      <a:pt x="0" y="0"/>
                    </a:cubicBezTo>
                    <a:cubicBezTo>
                      <a:pt x="35" y="16"/>
                      <a:pt x="74" y="26"/>
                      <a:pt x="113" y="32"/>
                    </a:cubicBezTo>
                    <a:cubicBezTo>
                      <a:pt x="103" y="43"/>
                      <a:pt x="99" y="57"/>
                      <a:pt x="95" y="71"/>
                    </a:cubicBezTo>
                  </a:path>
                </a:pathLst>
              </a:custGeom>
              <a:solidFill>
                <a:srgbClr val="9AAFB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49"/>
              <p:cNvSpPr/>
              <p:nvPr/>
            </p:nvSpPr>
            <p:spPr>
              <a:xfrm>
                <a:off x="3886" y="2609"/>
                <a:ext cx="2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2" extrusionOk="0">
                    <a:moveTo>
                      <a:pt x="90" y="39"/>
                    </a:moveTo>
                    <a:cubicBezTo>
                      <a:pt x="85" y="53"/>
                      <a:pt x="80" y="75"/>
                      <a:pt x="73" y="87"/>
                    </a:cubicBezTo>
                    <a:cubicBezTo>
                      <a:pt x="66" y="99"/>
                      <a:pt x="53" y="102"/>
                      <a:pt x="41" y="98"/>
                    </a:cubicBezTo>
                    <a:cubicBezTo>
                      <a:pt x="24" y="93"/>
                      <a:pt x="20" y="59"/>
                      <a:pt x="14" y="45"/>
                    </a:cubicBezTo>
                    <a:cubicBezTo>
                      <a:pt x="10" y="37"/>
                      <a:pt x="6" y="30"/>
                      <a:pt x="0" y="26"/>
                    </a:cubicBezTo>
                    <a:cubicBezTo>
                      <a:pt x="36" y="22"/>
                      <a:pt x="73" y="17"/>
                      <a:pt x="106" y="3"/>
                    </a:cubicBezTo>
                    <a:cubicBezTo>
                      <a:pt x="109" y="2"/>
                      <a:pt x="111" y="1"/>
                      <a:pt x="113" y="0"/>
                    </a:cubicBezTo>
                    <a:cubicBezTo>
                      <a:pt x="103" y="12"/>
                      <a:pt x="95" y="25"/>
                      <a:pt x="90" y="39"/>
                    </a:cubicBezTo>
                  </a:path>
                </a:pathLst>
              </a:custGeom>
              <a:solidFill>
                <a:srgbClr val="9AAFB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p49"/>
              <p:cNvSpPr/>
              <p:nvPr/>
            </p:nvSpPr>
            <p:spPr>
              <a:xfrm>
                <a:off x="3708" y="2609"/>
                <a:ext cx="14" cy="20"/>
              </a:xfrm>
              <a:custGeom>
                <a:avLst/>
                <a:gdLst/>
                <a:ahLst/>
                <a:cxnLst/>
                <a:rect l="l" t="t" r="r" b="b"/>
                <a:pathLst>
                  <a:path w="66" h="95" extrusionOk="0">
                    <a:moveTo>
                      <a:pt x="63" y="95"/>
                    </a:moveTo>
                    <a:cubicBezTo>
                      <a:pt x="63" y="95"/>
                      <a:pt x="63" y="95"/>
                      <a:pt x="62" y="95"/>
                    </a:cubicBezTo>
                    <a:cubicBezTo>
                      <a:pt x="63" y="95"/>
                      <a:pt x="63" y="95"/>
                      <a:pt x="63" y="95"/>
                    </a:cubicBezTo>
                    <a:moveTo>
                      <a:pt x="66" y="94"/>
                    </a:moveTo>
                    <a:cubicBezTo>
                      <a:pt x="65" y="94"/>
                      <a:pt x="64" y="95"/>
                      <a:pt x="63" y="95"/>
                    </a:cubicBezTo>
                    <a:cubicBezTo>
                      <a:pt x="64" y="95"/>
                      <a:pt x="65" y="94"/>
                      <a:pt x="66" y="94"/>
                    </a:cubicBezTo>
                    <a:moveTo>
                      <a:pt x="1" y="1"/>
                    </a:moveTo>
                    <a:cubicBezTo>
                      <a:pt x="4" y="5"/>
                      <a:pt x="7" y="10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0"/>
                      <a:pt x="4" y="5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191C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49"/>
              <p:cNvSpPr/>
              <p:nvPr/>
            </p:nvSpPr>
            <p:spPr>
              <a:xfrm>
                <a:off x="3706" y="260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3" extrusionOk="0">
                    <a:moveTo>
                      <a:pt x="0" y="0"/>
                    </a:moveTo>
                    <a:cubicBezTo>
                      <a:pt x="3" y="2"/>
                      <a:pt x="6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2" y="13"/>
                      <a:pt x="15" y="18"/>
                      <a:pt x="18" y="23"/>
                    </a:cubicBezTo>
                    <a:cubicBezTo>
                      <a:pt x="33" y="28"/>
                      <a:pt x="49" y="33"/>
                      <a:pt x="53" y="34"/>
                    </a:cubicBezTo>
                    <a:cubicBezTo>
                      <a:pt x="72" y="42"/>
                      <a:pt x="90" y="58"/>
                      <a:pt x="83" y="80"/>
                    </a:cubicBezTo>
                    <a:cubicBezTo>
                      <a:pt x="80" y="89"/>
                      <a:pt x="75" y="96"/>
                      <a:pt x="69" y="103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2" y="103"/>
                      <a:pt x="73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9" y="98"/>
                      <a:pt x="91" y="84"/>
                      <a:pt x="95" y="71"/>
                    </a:cubicBezTo>
                    <a:cubicBezTo>
                      <a:pt x="99" y="57"/>
                      <a:pt x="103" y="43"/>
                      <a:pt x="113" y="32"/>
                    </a:cubicBezTo>
                    <a:cubicBezTo>
                      <a:pt x="74" y="26"/>
                      <a:pt x="35" y="16"/>
                      <a:pt x="0" y="0"/>
                    </a:cubicBezTo>
                  </a:path>
                </a:pathLst>
              </a:custGeom>
              <a:solidFill>
                <a:srgbClr val="7F98A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49"/>
              <p:cNvSpPr/>
              <p:nvPr/>
            </p:nvSpPr>
            <p:spPr>
              <a:xfrm>
                <a:off x="3889" y="2609"/>
                <a:ext cx="21" cy="10"/>
              </a:xfrm>
              <a:custGeom>
                <a:avLst/>
                <a:gdLst/>
                <a:ahLst/>
                <a:cxnLst/>
                <a:rect l="l" t="t" r="r" b="b"/>
                <a:pathLst>
                  <a:path w="99" h="47" extrusionOk="0">
                    <a:moveTo>
                      <a:pt x="0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0" y="45"/>
                    </a:moveTo>
                    <a:cubicBezTo>
                      <a:pt x="0" y="45"/>
                      <a:pt x="0" y="45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moveTo>
                      <a:pt x="0" y="45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moveTo>
                      <a:pt x="99" y="0"/>
                    </a:moveTo>
                    <a:cubicBezTo>
                      <a:pt x="95" y="5"/>
                      <a:pt x="91" y="11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91" y="11"/>
                      <a:pt x="95" y="5"/>
                      <a:pt x="99" y="0"/>
                    </a:cubicBezTo>
                  </a:path>
                </a:pathLst>
              </a:custGeom>
              <a:solidFill>
                <a:srgbClr val="191C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49"/>
              <p:cNvSpPr/>
              <p:nvPr/>
            </p:nvSpPr>
            <p:spPr>
              <a:xfrm>
                <a:off x="3886" y="2609"/>
                <a:ext cx="24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6" extrusionOk="0">
                    <a:moveTo>
                      <a:pt x="113" y="0"/>
                    </a:moveTo>
                    <a:cubicBezTo>
                      <a:pt x="111" y="1"/>
                      <a:pt x="109" y="2"/>
                      <a:pt x="106" y="3"/>
                    </a:cubicBezTo>
                    <a:cubicBezTo>
                      <a:pt x="73" y="17"/>
                      <a:pt x="36" y="22"/>
                      <a:pt x="0" y="26"/>
                    </a:cubicBezTo>
                    <a:cubicBezTo>
                      <a:pt x="6" y="30"/>
                      <a:pt x="10" y="37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7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60"/>
                      <a:pt x="24" y="88"/>
                      <a:pt x="37" y="96"/>
                    </a:cubicBezTo>
                    <a:cubicBezTo>
                      <a:pt x="36" y="88"/>
                      <a:pt x="35" y="79"/>
                      <a:pt x="36" y="71"/>
                    </a:cubicBezTo>
                    <a:cubicBezTo>
                      <a:pt x="39" y="51"/>
                      <a:pt x="52" y="41"/>
                      <a:pt x="69" y="30"/>
                    </a:cubicBezTo>
                    <a:cubicBezTo>
                      <a:pt x="80" y="24"/>
                      <a:pt x="91" y="21"/>
                      <a:pt x="101" y="17"/>
                    </a:cubicBezTo>
                    <a:cubicBezTo>
                      <a:pt x="105" y="11"/>
                      <a:pt x="109" y="5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7F98A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49"/>
              <p:cNvSpPr/>
              <p:nvPr/>
            </p:nvSpPr>
            <p:spPr>
              <a:xfrm>
                <a:off x="3659" y="2508"/>
                <a:ext cx="309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505" extrusionOk="0">
                    <a:moveTo>
                      <a:pt x="1383" y="73"/>
                    </a:moveTo>
                    <a:cubicBezTo>
                      <a:pt x="1360" y="120"/>
                      <a:pt x="1356" y="173"/>
                      <a:pt x="1346" y="224"/>
                    </a:cubicBezTo>
                    <a:cubicBezTo>
                      <a:pt x="1327" y="312"/>
                      <a:pt x="1285" y="397"/>
                      <a:pt x="1207" y="447"/>
                    </a:cubicBezTo>
                    <a:cubicBezTo>
                      <a:pt x="1206" y="446"/>
                      <a:pt x="1206" y="446"/>
                      <a:pt x="1205" y="446"/>
                    </a:cubicBezTo>
                    <a:cubicBezTo>
                      <a:pt x="1201" y="449"/>
                      <a:pt x="1198" y="451"/>
                      <a:pt x="1195" y="454"/>
                    </a:cubicBezTo>
                    <a:cubicBezTo>
                      <a:pt x="1149" y="479"/>
                      <a:pt x="1097" y="485"/>
                      <a:pt x="1045" y="489"/>
                    </a:cubicBezTo>
                    <a:cubicBezTo>
                      <a:pt x="985" y="494"/>
                      <a:pt x="925" y="498"/>
                      <a:pt x="864" y="501"/>
                    </a:cubicBezTo>
                    <a:cubicBezTo>
                      <a:pt x="754" y="505"/>
                      <a:pt x="645" y="501"/>
                      <a:pt x="535" y="500"/>
                    </a:cubicBezTo>
                    <a:cubicBezTo>
                      <a:pt x="453" y="500"/>
                      <a:pt x="370" y="499"/>
                      <a:pt x="290" y="479"/>
                    </a:cubicBezTo>
                    <a:cubicBezTo>
                      <a:pt x="252" y="469"/>
                      <a:pt x="214" y="454"/>
                      <a:pt x="182" y="431"/>
                    </a:cubicBezTo>
                    <a:cubicBezTo>
                      <a:pt x="146" y="405"/>
                      <a:pt x="121" y="369"/>
                      <a:pt x="104" y="329"/>
                    </a:cubicBezTo>
                    <a:cubicBezTo>
                      <a:pt x="87" y="291"/>
                      <a:pt x="78" y="250"/>
                      <a:pt x="68" y="211"/>
                    </a:cubicBezTo>
                    <a:cubicBezTo>
                      <a:pt x="60" y="179"/>
                      <a:pt x="50" y="147"/>
                      <a:pt x="38" y="117"/>
                    </a:cubicBezTo>
                    <a:cubicBezTo>
                      <a:pt x="32" y="102"/>
                      <a:pt x="18" y="66"/>
                      <a:pt x="0" y="47"/>
                    </a:cubicBezTo>
                    <a:cubicBezTo>
                      <a:pt x="16" y="46"/>
                      <a:pt x="32" y="46"/>
                      <a:pt x="48" y="46"/>
                    </a:cubicBezTo>
                    <a:cubicBezTo>
                      <a:pt x="109" y="47"/>
                      <a:pt x="170" y="50"/>
                      <a:pt x="231" y="52"/>
                    </a:cubicBezTo>
                    <a:cubicBezTo>
                      <a:pt x="354" y="58"/>
                      <a:pt x="477" y="58"/>
                      <a:pt x="601" y="57"/>
                    </a:cubicBezTo>
                    <a:cubicBezTo>
                      <a:pt x="711" y="56"/>
                      <a:pt x="821" y="55"/>
                      <a:pt x="931" y="48"/>
                    </a:cubicBezTo>
                    <a:cubicBezTo>
                      <a:pt x="1040" y="41"/>
                      <a:pt x="1310" y="18"/>
                      <a:pt x="1335" y="15"/>
                    </a:cubicBezTo>
                    <a:cubicBezTo>
                      <a:pt x="1364" y="11"/>
                      <a:pt x="1394" y="6"/>
                      <a:pt x="1423" y="3"/>
                    </a:cubicBezTo>
                    <a:cubicBezTo>
                      <a:pt x="1433" y="2"/>
                      <a:pt x="1444" y="1"/>
                      <a:pt x="1454" y="0"/>
                    </a:cubicBezTo>
                    <a:cubicBezTo>
                      <a:pt x="1423" y="16"/>
                      <a:pt x="1399" y="41"/>
                      <a:pt x="1383" y="73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49"/>
              <p:cNvSpPr/>
              <p:nvPr/>
            </p:nvSpPr>
            <p:spPr>
              <a:xfrm>
                <a:off x="3642" y="2499"/>
                <a:ext cx="334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95" extrusionOk="0">
                    <a:moveTo>
                      <a:pt x="1568" y="26"/>
                    </a:moveTo>
                    <a:cubicBezTo>
                      <a:pt x="1562" y="35"/>
                      <a:pt x="1546" y="36"/>
                      <a:pt x="1537" y="37"/>
                    </a:cubicBezTo>
                    <a:cubicBezTo>
                      <a:pt x="1515" y="40"/>
                      <a:pt x="1493" y="41"/>
                      <a:pt x="1472" y="45"/>
                    </a:cubicBezTo>
                    <a:cubicBezTo>
                      <a:pt x="1448" y="48"/>
                      <a:pt x="1424" y="51"/>
                      <a:pt x="1400" y="54"/>
                    </a:cubicBezTo>
                    <a:cubicBezTo>
                      <a:pt x="1381" y="56"/>
                      <a:pt x="1362" y="57"/>
                      <a:pt x="1343" y="60"/>
                    </a:cubicBezTo>
                    <a:cubicBezTo>
                      <a:pt x="1343" y="60"/>
                      <a:pt x="1342" y="60"/>
                      <a:pt x="1342" y="60"/>
                    </a:cubicBezTo>
                    <a:cubicBezTo>
                      <a:pt x="1218" y="68"/>
                      <a:pt x="1095" y="82"/>
                      <a:pt x="971" y="89"/>
                    </a:cubicBezTo>
                    <a:cubicBezTo>
                      <a:pt x="848" y="95"/>
                      <a:pt x="724" y="95"/>
                      <a:pt x="601" y="95"/>
                    </a:cubicBezTo>
                    <a:cubicBezTo>
                      <a:pt x="495" y="95"/>
                      <a:pt x="389" y="93"/>
                      <a:pt x="283" y="89"/>
                    </a:cubicBezTo>
                    <a:cubicBezTo>
                      <a:pt x="230" y="87"/>
                      <a:pt x="178" y="85"/>
                      <a:pt x="126" y="84"/>
                    </a:cubicBezTo>
                    <a:cubicBezTo>
                      <a:pt x="108" y="84"/>
                      <a:pt x="91" y="84"/>
                      <a:pt x="74" y="84"/>
                    </a:cubicBezTo>
                    <a:cubicBezTo>
                      <a:pt x="68" y="85"/>
                      <a:pt x="63" y="85"/>
                      <a:pt x="58" y="85"/>
                    </a:cubicBezTo>
                    <a:cubicBezTo>
                      <a:pt x="53" y="85"/>
                      <a:pt x="44" y="86"/>
                      <a:pt x="39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7" y="83"/>
                      <a:pt x="35" y="83"/>
                      <a:pt x="34" y="82"/>
                    </a:cubicBezTo>
                    <a:cubicBezTo>
                      <a:pt x="29" y="82"/>
                      <a:pt x="25" y="81"/>
                      <a:pt x="21" y="79"/>
                    </a:cubicBezTo>
                    <a:cubicBezTo>
                      <a:pt x="16" y="77"/>
                      <a:pt x="9" y="74"/>
                      <a:pt x="5" y="70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3" y="67"/>
                      <a:pt x="2" y="64"/>
                      <a:pt x="1" y="61"/>
                    </a:cubicBezTo>
                    <a:cubicBezTo>
                      <a:pt x="0" y="53"/>
                      <a:pt x="8" y="48"/>
                      <a:pt x="15" y="44"/>
                    </a:cubicBezTo>
                    <a:cubicBezTo>
                      <a:pt x="23" y="40"/>
                      <a:pt x="32" y="37"/>
                      <a:pt x="41" y="35"/>
                    </a:cubicBezTo>
                    <a:cubicBezTo>
                      <a:pt x="48" y="34"/>
                      <a:pt x="56" y="33"/>
                      <a:pt x="63" y="33"/>
                    </a:cubicBezTo>
                    <a:cubicBezTo>
                      <a:pt x="92" y="34"/>
                      <a:pt x="121" y="41"/>
                      <a:pt x="150" y="44"/>
                    </a:cubicBezTo>
                    <a:cubicBezTo>
                      <a:pt x="181" y="48"/>
                      <a:pt x="212" y="50"/>
                      <a:pt x="243" y="52"/>
                    </a:cubicBezTo>
                    <a:cubicBezTo>
                      <a:pt x="305" y="56"/>
                      <a:pt x="367" y="56"/>
                      <a:pt x="428" y="56"/>
                    </a:cubicBezTo>
                    <a:cubicBezTo>
                      <a:pt x="490" y="57"/>
                      <a:pt x="552" y="56"/>
                      <a:pt x="614" y="55"/>
                    </a:cubicBezTo>
                    <a:cubicBezTo>
                      <a:pt x="737" y="54"/>
                      <a:pt x="859" y="54"/>
                      <a:pt x="981" y="44"/>
                    </a:cubicBezTo>
                    <a:cubicBezTo>
                      <a:pt x="1103" y="35"/>
                      <a:pt x="1224" y="21"/>
                      <a:pt x="1345" y="11"/>
                    </a:cubicBezTo>
                    <a:cubicBezTo>
                      <a:pt x="1393" y="7"/>
                      <a:pt x="1441" y="3"/>
                      <a:pt x="1489" y="2"/>
                    </a:cubicBezTo>
                    <a:cubicBezTo>
                      <a:pt x="1510" y="1"/>
                      <a:pt x="1532" y="0"/>
                      <a:pt x="1553" y="7"/>
                    </a:cubicBezTo>
                    <a:cubicBezTo>
                      <a:pt x="1558" y="9"/>
                      <a:pt x="1563" y="12"/>
                      <a:pt x="1568" y="16"/>
                    </a:cubicBezTo>
                    <a:cubicBezTo>
                      <a:pt x="1569" y="19"/>
                      <a:pt x="1570" y="22"/>
                      <a:pt x="1568" y="26"/>
                    </a:cubicBezTo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49"/>
              <p:cNvSpPr/>
              <p:nvPr/>
            </p:nvSpPr>
            <p:spPr>
              <a:xfrm>
                <a:off x="3642" y="2508"/>
                <a:ext cx="28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51" extrusionOk="0">
                    <a:moveTo>
                      <a:pt x="587" y="51"/>
                    </a:moveTo>
                    <a:cubicBezTo>
                      <a:pt x="587" y="51"/>
                      <a:pt x="587" y="51"/>
                      <a:pt x="587" y="51"/>
                    </a:cubicBezTo>
                    <a:cubicBezTo>
                      <a:pt x="587" y="51"/>
                      <a:pt x="587" y="51"/>
                      <a:pt x="587" y="51"/>
                    </a:cubicBezTo>
                    <a:cubicBezTo>
                      <a:pt x="587" y="51"/>
                      <a:pt x="587" y="51"/>
                      <a:pt x="587" y="51"/>
                    </a:cubicBezTo>
                    <a:moveTo>
                      <a:pt x="594" y="51"/>
                    </a:moveTo>
                    <a:cubicBezTo>
                      <a:pt x="591" y="51"/>
                      <a:pt x="589" y="51"/>
                      <a:pt x="587" y="51"/>
                    </a:cubicBezTo>
                    <a:cubicBezTo>
                      <a:pt x="589" y="51"/>
                      <a:pt x="591" y="51"/>
                      <a:pt x="594" y="51"/>
                    </a:cubicBezTo>
                    <a:moveTo>
                      <a:pt x="600" y="51"/>
                    </a:moveTo>
                    <a:cubicBezTo>
                      <a:pt x="598" y="51"/>
                      <a:pt x="596" y="51"/>
                      <a:pt x="594" y="51"/>
                    </a:cubicBezTo>
                    <a:cubicBezTo>
                      <a:pt x="596" y="51"/>
                      <a:pt x="598" y="51"/>
                      <a:pt x="600" y="51"/>
                    </a:cubicBezTo>
                    <a:moveTo>
                      <a:pt x="299" y="46"/>
                    </a:moveTo>
                    <a:cubicBezTo>
                      <a:pt x="302" y="46"/>
                      <a:pt x="305" y="46"/>
                      <a:pt x="307" y="46"/>
                    </a:cubicBezTo>
                    <a:cubicBezTo>
                      <a:pt x="305" y="46"/>
                      <a:pt x="302" y="46"/>
                      <a:pt x="299" y="46"/>
                    </a:cubicBezTo>
                    <a:moveTo>
                      <a:pt x="282" y="45"/>
                    </a:moveTo>
                    <a:cubicBezTo>
                      <a:pt x="284" y="45"/>
                      <a:pt x="286" y="45"/>
                      <a:pt x="289" y="45"/>
                    </a:cubicBezTo>
                    <a:cubicBezTo>
                      <a:pt x="286" y="45"/>
                      <a:pt x="284" y="45"/>
                      <a:pt x="282" y="45"/>
                    </a:cubicBezTo>
                    <a:moveTo>
                      <a:pt x="50" y="41"/>
                    </a:move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moveTo>
                      <a:pt x="55" y="41"/>
                    </a:moveTo>
                    <a:cubicBezTo>
                      <a:pt x="54" y="41"/>
                      <a:pt x="52" y="41"/>
                      <a:pt x="51" y="41"/>
                    </a:cubicBezTo>
                    <a:cubicBezTo>
                      <a:pt x="52" y="41"/>
                      <a:pt x="54" y="41"/>
                      <a:pt x="55" y="41"/>
                    </a:cubicBezTo>
                    <a:moveTo>
                      <a:pt x="118" y="40"/>
                    </a:moveTo>
                    <a:cubicBezTo>
                      <a:pt x="120" y="40"/>
                      <a:pt x="122" y="40"/>
                      <a:pt x="125" y="40"/>
                    </a:cubicBezTo>
                    <a:cubicBezTo>
                      <a:pt x="122" y="40"/>
                      <a:pt x="120" y="40"/>
                      <a:pt x="118" y="40"/>
                    </a:cubicBezTo>
                    <a:moveTo>
                      <a:pt x="111" y="40"/>
                    </a:moveTo>
                    <a:cubicBezTo>
                      <a:pt x="105" y="40"/>
                      <a:pt x="98" y="40"/>
                      <a:pt x="92" y="40"/>
                    </a:cubicBezTo>
                    <a:cubicBezTo>
                      <a:pt x="98" y="40"/>
                      <a:pt x="105" y="40"/>
                      <a:pt x="111" y="40"/>
                    </a:cubicBezTo>
                    <a:moveTo>
                      <a:pt x="111" y="40"/>
                    </a:move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2" y="40"/>
                      <a:pt x="112" y="40"/>
                    </a:cubicBezTo>
                    <a:cubicBezTo>
                      <a:pt x="112" y="40"/>
                      <a:pt x="111" y="40"/>
                      <a:pt x="111" y="40"/>
                    </a:cubicBezTo>
                    <a:moveTo>
                      <a:pt x="1342" y="16"/>
                    </a:moveTo>
                    <a:cubicBezTo>
                      <a:pt x="1342" y="16"/>
                      <a:pt x="1342" y="16"/>
                      <a:pt x="1342" y="16"/>
                    </a:cubicBezTo>
                    <a:cubicBezTo>
                      <a:pt x="1342" y="16"/>
                      <a:pt x="1342" y="16"/>
                      <a:pt x="1342" y="16"/>
                    </a:cubicBezTo>
                    <a:moveTo>
                      <a:pt x="1341" y="16"/>
                    </a:moveTo>
                    <a:cubicBezTo>
                      <a:pt x="1341" y="16"/>
                      <a:pt x="1341" y="16"/>
                      <a:pt x="1341" y="16"/>
                    </a:cubicBezTo>
                    <a:cubicBezTo>
                      <a:pt x="1341" y="16"/>
                      <a:pt x="1341" y="16"/>
                      <a:pt x="1341" y="16"/>
                    </a:cubicBezTo>
                    <a:cubicBezTo>
                      <a:pt x="1341" y="16"/>
                      <a:pt x="1341" y="16"/>
                      <a:pt x="1341" y="16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0" y="8"/>
                      <a:pt x="0" y="15"/>
                    </a:cubicBezTo>
                    <a:cubicBezTo>
                      <a:pt x="0" y="8"/>
                      <a:pt x="8" y="3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191C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49"/>
              <p:cNvSpPr/>
              <p:nvPr/>
            </p:nvSpPr>
            <p:spPr>
              <a:xfrm>
                <a:off x="3642" y="2499"/>
                <a:ext cx="33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91" extrusionOk="0">
                    <a:moveTo>
                      <a:pt x="1541" y="0"/>
                    </a:moveTo>
                    <a:cubicBezTo>
                      <a:pt x="1574" y="23"/>
                      <a:pt x="1034" y="67"/>
                      <a:pt x="768" y="73"/>
                    </a:cubicBezTo>
                    <a:cubicBezTo>
                      <a:pt x="728" y="74"/>
                      <a:pt x="686" y="75"/>
                      <a:pt x="643" y="75"/>
                    </a:cubicBezTo>
                    <a:cubicBezTo>
                      <a:pt x="533" y="75"/>
                      <a:pt x="418" y="72"/>
                      <a:pt x="315" y="70"/>
                    </a:cubicBezTo>
                    <a:cubicBezTo>
                      <a:pt x="279" y="69"/>
                      <a:pt x="243" y="68"/>
                      <a:pt x="208" y="67"/>
                    </a:cubicBezTo>
                    <a:cubicBezTo>
                      <a:pt x="189" y="66"/>
                      <a:pt x="171" y="66"/>
                      <a:pt x="153" y="65"/>
                    </a:cubicBezTo>
                    <a:cubicBezTo>
                      <a:pt x="139" y="64"/>
                      <a:pt x="124" y="62"/>
                      <a:pt x="110" y="62"/>
                    </a:cubicBezTo>
                    <a:cubicBezTo>
                      <a:pt x="110" y="62"/>
                      <a:pt x="109" y="62"/>
                      <a:pt x="109" y="62"/>
                    </a:cubicBezTo>
                    <a:cubicBezTo>
                      <a:pt x="103" y="62"/>
                      <a:pt x="97" y="62"/>
                      <a:pt x="90" y="63"/>
                    </a:cubicBezTo>
                    <a:cubicBezTo>
                      <a:pt x="84" y="64"/>
                      <a:pt x="78" y="64"/>
                      <a:pt x="71" y="64"/>
                    </a:cubicBezTo>
                    <a:cubicBezTo>
                      <a:pt x="64" y="64"/>
                      <a:pt x="56" y="63"/>
                      <a:pt x="49" y="61"/>
                    </a:cubicBezTo>
                    <a:cubicBezTo>
                      <a:pt x="37" y="56"/>
                      <a:pt x="28" y="48"/>
                      <a:pt x="26" y="35"/>
                    </a:cubicBezTo>
                    <a:cubicBezTo>
                      <a:pt x="22" y="37"/>
                      <a:pt x="18" y="38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8" y="43"/>
                      <a:pt x="0" y="48"/>
                      <a:pt x="0" y="55"/>
                    </a:cubicBezTo>
                    <a:cubicBezTo>
                      <a:pt x="0" y="56"/>
                      <a:pt x="0" y="56"/>
                      <a:pt x="0" y="57"/>
                    </a:cubicBezTo>
                    <a:cubicBezTo>
                      <a:pt x="1" y="60"/>
                      <a:pt x="2" y="63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8" y="70"/>
                      <a:pt x="15" y="73"/>
                      <a:pt x="20" y="75"/>
                    </a:cubicBezTo>
                    <a:cubicBezTo>
                      <a:pt x="24" y="77"/>
                      <a:pt x="28" y="78"/>
                      <a:pt x="33" y="78"/>
                    </a:cubicBezTo>
                    <a:cubicBezTo>
                      <a:pt x="34" y="79"/>
                      <a:pt x="36" y="79"/>
                      <a:pt x="37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41" y="81"/>
                      <a:pt x="46" y="81"/>
                      <a:pt x="5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2" y="81"/>
                      <a:pt x="54" y="81"/>
                      <a:pt x="55" y="81"/>
                    </a:cubicBezTo>
                    <a:cubicBezTo>
                      <a:pt x="56" y="81"/>
                      <a:pt x="56" y="81"/>
                      <a:pt x="57" y="81"/>
                    </a:cubicBezTo>
                    <a:cubicBezTo>
                      <a:pt x="62" y="81"/>
                      <a:pt x="67" y="81"/>
                      <a:pt x="73" y="80"/>
                    </a:cubicBezTo>
                    <a:cubicBezTo>
                      <a:pt x="79" y="80"/>
                      <a:pt x="85" y="80"/>
                      <a:pt x="92" y="80"/>
                    </a:cubicBezTo>
                    <a:cubicBezTo>
                      <a:pt x="98" y="80"/>
                      <a:pt x="105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2" y="80"/>
                      <a:pt x="112" y="80"/>
                    </a:cubicBezTo>
                    <a:cubicBezTo>
                      <a:pt x="114" y="80"/>
                      <a:pt x="116" y="80"/>
                      <a:pt x="118" y="80"/>
                    </a:cubicBezTo>
                    <a:cubicBezTo>
                      <a:pt x="120" y="80"/>
                      <a:pt x="122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77" y="81"/>
                      <a:pt x="229" y="83"/>
                      <a:pt x="282" y="85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84" y="85"/>
                      <a:pt x="286" y="85"/>
                      <a:pt x="289" y="85"/>
                    </a:cubicBezTo>
                    <a:cubicBezTo>
                      <a:pt x="292" y="86"/>
                      <a:pt x="295" y="86"/>
                      <a:pt x="299" y="86"/>
                    </a:cubicBezTo>
                    <a:cubicBezTo>
                      <a:pt x="302" y="86"/>
                      <a:pt x="305" y="86"/>
                      <a:pt x="307" y="86"/>
                    </a:cubicBezTo>
                    <a:cubicBezTo>
                      <a:pt x="400" y="89"/>
                      <a:pt x="493" y="91"/>
                      <a:pt x="587" y="91"/>
                    </a:cubicBezTo>
                    <a:cubicBezTo>
                      <a:pt x="587" y="91"/>
                      <a:pt x="587" y="91"/>
                      <a:pt x="587" y="91"/>
                    </a:cubicBezTo>
                    <a:cubicBezTo>
                      <a:pt x="587" y="91"/>
                      <a:pt x="587" y="91"/>
                      <a:pt x="587" y="91"/>
                    </a:cubicBezTo>
                    <a:cubicBezTo>
                      <a:pt x="589" y="91"/>
                      <a:pt x="591" y="91"/>
                      <a:pt x="594" y="91"/>
                    </a:cubicBezTo>
                    <a:cubicBezTo>
                      <a:pt x="594" y="91"/>
                      <a:pt x="594" y="91"/>
                      <a:pt x="594" y="91"/>
                    </a:cubicBezTo>
                    <a:cubicBezTo>
                      <a:pt x="596" y="91"/>
                      <a:pt x="598" y="91"/>
                      <a:pt x="600" y="91"/>
                    </a:cubicBezTo>
                    <a:cubicBezTo>
                      <a:pt x="600" y="91"/>
                      <a:pt x="600" y="91"/>
                      <a:pt x="600" y="91"/>
                    </a:cubicBezTo>
                    <a:cubicBezTo>
                      <a:pt x="723" y="91"/>
                      <a:pt x="847" y="91"/>
                      <a:pt x="970" y="85"/>
                    </a:cubicBezTo>
                    <a:cubicBezTo>
                      <a:pt x="1094" y="78"/>
                      <a:pt x="1217" y="64"/>
                      <a:pt x="1341" y="56"/>
                    </a:cubicBezTo>
                    <a:cubicBezTo>
                      <a:pt x="1341" y="56"/>
                      <a:pt x="1341" y="56"/>
                      <a:pt x="1341" y="56"/>
                    </a:cubicBezTo>
                    <a:cubicBezTo>
                      <a:pt x="1341" y="56"/>
                      <a:pt x="1341" y="56"/>
                      <a:pt x="1341" y="56"/>
                    </a:cubicBezTo>
                    <a:cubicBezTo>
                      <a:pt x="1341" y="56"/>
                      <a:pt x="1341" y="56"/>
                      <a:pt x="1341" y="56"/>
                    </a:cubicBezTo>
                    <a:cubicBezTo>
                      <a:pt x="1341" y="56"/>
                      <a:pt x="1341" y="56"/>
                      <a:pt x="1341" y="56"/>
                    </a:cubicBezTo>
                    <a:cubicBezTo>
                      <a:pt x="1341" y="56"/>
                      <a:pt x="1341" y="56"/>
                      <a:pt x="1342" y="56"/>
                    </a:cubicBezTo>
                    <a:cubicBezTo>
                      <a:pt x="1342" y="56"/>
                      <a:pt x="1342" y="56"/>
                      <a:pt x="1342" y="56"/>
                    </a:cubicBezTo>
                    <a:cubicBezTo>
                      <a:pt x="1342" y="56"/>
                      <a:pt x="1342" y="56"/>
                      <a:pt x="1342" y="56"/>
                    </a:cubicBezTo>
                    <a:cubicBezTo>
                      <a:pt x="1361" y="53"/>
                      <a:pt x="1380" y="52"/>
                      <a:pt x="1399" y="50"/>
                    </a:cubicBezTo>
                    <a:cubicBezTo>
                      <a:pt x="1423" y="47"/>
                      <a:pt x="1447" y="44"/>
                      <a:pt x="1471" y="41"/>
                    </a:cubicBezTo>
                    <a:cubicBezTo>
                      <a:pt x="1492" y="37"/>
                      <a:pt x="1514" y="36"/>
                      <a:pt x="1536" y="33"/>
                    </a:cubicBezTo>
                    <a:cubicBezTo>
                      <a:pt x="1545" y="32"/>
                      <a:pt x="1561" y="31"/>
                      <a:pt x="1567" y="22"/>
                    </a:cubicBezTo>
                    <a:cubicBezTo>
                      <a:pt x="1568" y="20"/>
                      <a:pt x="1568" y="18"/>
                      <a:pt x="1568" y="16"/>
                    </a:cubicBezTo>
                    <a:cubicBezTo>
                      <a:pt x="1568" y="15"/>
                      <a:pt x="1568" y="13"/>
                      <a:pt x="1567" y="12"/>
                    </a:cubicBezTo>
                    <a:cubicBezTo>
                      <a:pt x="1562" y="8"/>
                      <a:pt x="1557" y="5"/>
                      <a:pt x="1552" y="3"/>
                    </a:cubicBezTo>
                    <a:cubicBezTo>
                      <a:pt x="1552" y="3"/>
                      <a:pt x="1552" y="3"/>
                      <a:pt x="1552" y="3"/>
                    </a:cubicBezTo>
                    <a:cubicBezTo>
                      <a:pt x="1548" y="2"/>
                      <a:pt x="1545" y="1"/>
                      <a:pt x="1541" y="0"/>
                    </a:cubicBezTo>
                  </a:path>
                </a:pathLst>
              </a:custGeom>
              <a:solidFill>
                <a:srgbClr val="C2D1D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49"/>
              <p:cNvSpPr/>
              <p:nvPr/>
            </p:nvSpPr>
            <p:spPr>
              <a:xfrm>
                <a:off x="3663" y="2518"/>
                <a:ext cx="122" cy="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" extrusionOk="0">
                    <a:moveTo>
                      <a:pt x="480" y="11"/>
                    </a:moveTo>
                    <a:cubicBezTo>
                      <a:pt x="480" y="11"/>
                      <a:pt x="480" y="11"/>
                      <a:pt x="480" y="11"/>
                    </a:cubicBezTo>
                    <a:cubicBezTo>
                      <a:pt x="480" y="11"/>
                      <a:pt x="480" y="11"/>
                      <a:pt x="480" y="11"/>
                    </a:cubicBezTo>
                    <a:cubicBezTo>
                      <a:pt x="480" y="11"/>
                      <a:pt x="480" y="11"/>
                      <a:pt x="480" y="11"/>
                    </a:cubicBezTo>
                    <a:moveTo>
                      <a:pt x="530" y="11"/>
                    </a:moveTo>
                    <a:cubicBezTo>
                      <a:pt x="514" y="11"/>
                      <a:pt x="497" y="11"/>
                      <a:pt x="481" y="11"/>
                    </a:cubicBezTo>
                    <a:cubicBezTo>
                      <a:pt x="497" y="11"/>
                      <a:pt x="514" y="11"/>
                      <a:pt x="530" y="11"/>
                    </a:cubicBezTo>
                    <a:moveTo>
                      <a:pt x="573" y="11"/>
                    </a:moveTo>
                    <a:cubicBezTo>
                      <a:pt x="559" y="11"/>
                      <a:pt x="545" y="11"/>
                      <a:pt x="531" y="11"/>
                    </a:cubicBezTo>
                    <a:cubicBezTo>
                      <a:pt x="545" y="11"/>
                      <a:pt x="559" y="11"/>
                      <a:pt x="573" y="11"/>
                    </a:cubicBezTo>
                    <a:moveTo>
                      <a:pt x="238" y="7"/>
                    </a:moveTo>
                    <a:cubicBezTo>
                      <a:pt x="243" y="8"/>
                      <a:pt x="249" y="8"/>
                      <a:pt x="254" y="8"/>
                    </a:cubicBezTo>
                    <a:cubicBezTo>
                      <a:pt x="249" y="8"/>
                      <a:pt x="243" y="8"/>
                      <a:pt x="238" y="7"/>
                    </a:cubicBezTo>
                    <a:moveTo>
                      <a:pt x="23" y="0"/>
                    </a:moveTo>
                    <a:cubicBezTo>
                      <a:pt x="25" y="0"/>
                      <a:pt x="26" y="0"/>
                      <a:pt x="28" y="0"/>
                    </a:cubicBezTo>
                    <a:cubicBezTo>
                      <a:pt x="89" y="1"/>
                      <a:pt x="150" y="4"/>
                      <a:pt x="211" y="6"/>
                    </a:cubicBezTo>
                    <a:cubicBezTo>
                      <a:pt x="217" y="7"/>
                      <a:pt x="224" y="7"/>
                      <a:pt x="230" y="7"/>
                    </a:cubicBezTo>
                    <a:cubicBezTo>
                      <a:pt x="224" y="7"/>
                      <a:pt x="217" y="7"/>
                      <a:pt x="211" y="6"/>
                    </a:cubicBezTo>
                    <a:cubicBezTo>
                      <a:pt x="150" y="4"/>
                      <a:pt x="89" y="1"/>
                      <a:pt x="28" y="0"/>
                    </a:cubicBezTo>
                    <a:cubicBezTo>
                      <a:pt x="26" y="0"/>
                      <a:pt x="25" y="0"/>
                      <a:pt x="23" y="0"/>
                    </a:cubicBezTo>
                    <a:moveTo>
                      <a:pt x="18" y="0"/>
                    </a:moveTo>
                    <a:cubicBezTo>
                      <a:pt x="12" y="0"/>
                      <a:pt x="6" y="0"/>
                      <a:pt x="0" y="0"/>
                    </a:cubicBezTo>
                    <a:cubicBezTo>
                      <a:pt x="6" y="0"/>
                      <a:pt x="12" y="0"/>
                      <a:pt x="18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49"/>
              <p:cNvSpPr/>
              <p:nvPr/>
            </p:nvSpPr>
            <p:spPr>
              <a:xfrm>
                <a:off x="3659" y="2509"/>
                <a:ext cx="303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497" extrusionOk="0">
                    <a:moveTo>
                      <a:pt x="66" y="202"/>
                    </a:moveTo>
                    <a:cubicBezTo>
                      <a:pt x="67" y="204"/>
                      <a:pt x="67" y="206"/>
                      <a:pt x="68" y="208"/>
                    </a:cubicBezTo>
                    <a:cubicBezTo>
                      <a:pt x="78" y="247"/>
                      <a:pt x="87" y="288"/>
                      <a:pt x="104" y="326"/>
                    </a:cubicBezTo>
                    <a:cubicBezTo>
                      <a:pt x="121" y="366"/>
                      <a:pt x="146" y="402"/>
                      <a:pt x="182" y="428"/>
                    </a:cubicBezTo>
                    <a:cubicBezTo>
                      <a:pt x="214" y="451"/>
                      <a:pt x="252" y="466"/>
                      <a:pt x="290" y="476"/>
                    </a:cubicBezTo>
                    <a:cubicBezTo>
                      <a:pt x="370" y="496"/>
                      <a:pt x="453" y="497"/>
                      <a:pt x="535" y="497"/>
                    </a:cubicBezTo>
                    <a:cubicBezTo>
                      <a:pt x="535" y="497"/>
                      <a:pt x="535" y="497"/>
                      <a:pt x="535" y="497"/>
                    </a:cubicBezTo>
                    <a:cubicBezTo>
                      <a:pt x="535" y="497"/>
                      <a:pt x="535" y="497"/>
                      <a:pt x="535" y="497"/>
                    </a:cubicBezTo>
                    <a:cubicBezTo>
                      <a:pt x="535" y="497"/>
                      <a:pt x="535" y="497"/>
                      <a:pt x="535" y="497"/>
                    </a:cubicBezTo>
                    <a:cubicBezTo>
                      <a:pt x="453" y="497"/>
                      <a:pt x="370" y="496"/>
                      <a:pt x="290" y="476"/>
                    </a:cubicBezTo>
                    <a:cubicBezTo>
                      <a:pt x="252" y="466"/>
                      <a:pt x="214" y="451"/>
                      <a:pt x="182" y="428"/>
                    </a:cubicBezTo>
                    <a:cubicBezTo>
                      <a:pt x="146" y="402"/>
                      <a:pt x="121" y="366"/>
                      <a:pt x="104" y="326"/>
                    </a:cubicBezTo>
                    <a:cubicBezTo>
                      <a:pt x="87" y="288"/>
                      <a:pt x="78" y="247"/>
                      <a:pt x="68" y="208"/>
                    </a:cubicBezTo>
                    <a:cubicBezTo>
                      <a:pt x="67" y="206"/>
                      <a:pt x="67" y="204"/>
                      <a:pt x="66" y="202"/>
                    </a:cubicBezTo>
                    <a:moveTo>
                      <a:pt x="540" y="73"/>
                    </a:moveTo>
                    <a:cubicBezTo>
                      <a:pt x="602" y="73"/>
                      <a:pt x="665" y="72"/>
                      <a:pt x="724" y="70"/>
                    </a:cubicBezTo>
                    <a:cubicBezTo>
                      <a:pt x="992" y="59"/>
                      <a:pt x="1311" y="33"/>
                      <a:pt x="1348" y="24"/>
                    </a:cubicBezTo>
                    <a:cubicBezTo>
                      <a:pt x="1351" y="23"/>
                      <a:pt x="1354" y="23"/>
                      <a:pt x="1356" y="23"/>
                    </a:cubicBezTo>
                    <a:cubicBezTo>
                      <a:pt x="1378" y="23"/>
                      <a:pt x="1345" y="62"/>
                      <a:pt x="1333" y="117"/>
                    </a:cubicBezTo>
                    <a:cubicBezTo>
                      <a:pt x="1330" y="130"/>
                      <a:pt x="1325" y="151"/>
                      <a:pt x="1315" y="175"/>
                    </a:cubicBezTo>
                    <a:cubicBezTo>
                      <a:pt x="1294" y="253"/>
                      <a:pt x="1222" y="384"/>
                      <a:pt x="983" y="409"/>
                    </a:cubicBezTo>
                    <a:cubicBezTo>
                      <a:pt x="873" y="420"/>
                      <a:pt x="751" y="432"/>
                      <a:pt x="634" y="432"/>
                    </a:cubicBezTo>
                    <a:cubicBezTo>
                      <a:pt x="479" y="432"/>
                      <a:pt x="332" y="411"/>
                      <a:pt x="234" y="339"/>
                    </a:cubicBezTo>
                    <a:cubicBezTo>
                      <a:pt x="184" y="310"/>
                      <a:pt x="156" y="270"/>
                      <a:pt x="136" y="215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90" y="61"/>
                      <a:pt x="314" y="73"/>
                      <a:pt x="540" y="73"/>
                    </a:cubicBezTo>
                    <a:moveTo>
                      <a:pt x="1423" y="0"/>
                    </a:moveTo>
                    <a:cubicBezTo>
                      <a:pt x="1394" y="3"/>
                      <a:pt x="1364" y="8"/>
                      <a:pt x="1335" y="12"/>
                    </a:cubicBezTo>
                    <a:cubicBezTo>
                      <a:pt x="1310" y="15"/>
                      <a:pt x="1040" y="38"/>
                      <a:pt x="931" y="45"/>
                    </a:cubicBezTo>
                    <a:cubicBezTo>
                      <a:pt x="821" y="52"/>
                      <a:pt x="711" y="53"/>
                      <a:pt x="601" y="54"/>
                    </a:cubicBezTo>
                    <a:cubicBezTo>
                      <a:pt x="601" y="54"/>
                      <a:pt x="601" y="54"/>
                      <a:pt x="601" y="54"/>
                    </a:cubicBezTo>
                    <a:cubicBezTo>
                      <a:pt x="598" y="54"/>
                      <a:pt x="596" y="54"/>
                      <a:pt x="593" y="54"/>
                    </a:cubicBezTo>
                    <a:cubicBezTo>
                      <a:pt x="579" y="54"/>
                      <a:pt x="565" y="54"/>
                      <a:pt x="551" y="54"/>
                    </a:cubicBezTo>
                    <a:cubicBezTo>
                      <a:pt x="551" y="54"/>
                      <a:pt x="550" y="54"/>
                      <a:pt x="550" y="54"/>
                    </a:cubicBezTo>
                    <a:cubicBezTo>
                      <a:pt x="534" y="54"/>
                      <a:pt x="517" y="54"/>
                      <a:pt x="501" y="54"/>
                    </a:cubicBezTo>
                    <a:cubicBezTo>
                      <a:pt x="501" y="54"/>
                      <a:pt x="501" y="54"/>
                      <a:pt x="500" y="54"/>
                    </a:cubicBezTo>
                    <a:cubicBezTo>
                      <a:pt x="500" y="54"/>
                      <a:pt x="500" y="54"/>
                      <a:pt x="500" y="54"/>
                    </a:cubicBezTo>
                    <a:cubicBezTo>
                      <a:pt x="500" y="54"/>
                      <a:pt x="500" y="54"/>
                      <a:pt x="500" y="54"/>
                    </a:cubicBezTo>
                    <a:cubicBezTo>
                      <a:pt x="500" y="54"/>
                      <a:pt x="500" y="54"/>
                      <a:pt x="500" y="54"/>
                    </a:cubicBezTo>
                    <a:cubicBezTo>
                      <a:pt x="425" y="54"/>
                      <a:pt x="349" y="54"/>
                      <a:pt x="274" y="51"/>
                    </a:cubicBezTo>
                    <a:cubicBezTo>
                      <a:pt x="269" y="51"/>
                      <a:pt x="263" y="51"/>
                      <a:pt x="258" y="50"/>
                    </a:cubicBezTo>
                    <a:cubicBezTo>
                      <a:pt x="256" y="50"/>
                      <a:pt x="253" y="50"/>
                      <a:pt x="250" y="50"/>
                    </a:cubicBezTo>
                    <a:cubicBezTo>
                      <a:pt x="244" y="50"/>
                      <a:pt x="237" y="50"/>
                      <a:pt x="231" y="49"/>
                    </a:cubicBezTo>
                    <a:cubicBezTo>
                      <a:pt x="170" y="47"/>
                      <a:pt x="109" y="44"/>
                      <a:pt x="48" y="43"/>
                    </a:cubicBezTo>
                    <a:cubicBezTo>
                      <a:pt x="46" y="43"/>
                      <a:pt x="45" y="43"/>
                      <a:pt x="43" y="43"/>
                    </a:cubicBezTo>
                    <a:cubicBezTo>
                      <a:pt x="42" y="43"/>
                      <a:pt x="40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2" y="43"/>
                      <a:pt x="26" y="43"/>
                      <a:pt x="20" y="43"/>
                    </a:cubicBezTo>
                    <a:cubicBezTo>
                      <a:pt x="13" y="43"/>
                      <a:pt x="7" y="43"/>
                      <a:pt x="0" y="44"/>
                    </a:cubicBezTo>
                    <a:cubicBezTo>
                      <a:pt x="8" y="43"/>
                      <a:pt x="17" y="43"/>
                      <a:pt x="25" y="43"/>
                    </a:cubicBezTo>
                    <a:cubicBezTo>
                      <a:pt x="26" y="65"/>
                      <a:pt x="30" y="87"/>
                      <a:pt x="36" y="108"/>
                    </a:cubicBezTo>
                    <a:cubicBezTo>
                      <a:pt x="32" y="98"/>
                      <a:pt x="25" y="82"/>
                      <a:pt x="17" y="68"/>
                    </a:cubicBezTo>
                    <a:cubicBezTo>
                      <a:pt x="27" y="85"/>
                      <a:pt x="34" y="104"/>
                      <a:pt x="38" y="114"/>
                    </a:cubicBezTo>
                    <a:cubicBezTo>
                      <a:pt x="47" y="135"/>
                      <a:pt x="54" y="157"/>
                      <a:pt x="60" y="180"/>
                    </a:cubicBezTo>
                    <a:cubicBezTo>
                      <a:pt x="75" y="216"/>
                      <a:pt x="100" y="287"/>
                      <a:pt x="123" y="319"/>
                    </a:cubicBezTo>
                    <a:cubicBezTo>
                      <a:pt x="188" y="410"/>
                      <a:pt x="260" y="446"/>
                      <a:pt x="368" y="464"/>
                    </a:cubicBezTo>
                    <a:cubicBezTo>
                      <a:pt x="416" y="472"/>
                      <a:pt x="495" y="477"/>
                      <a:pt x="551" y="477"/>
                    </a:cubicBezTo>
                    <a:cubicBezTo>
                      <a:pt x="558" y="477"/>
                      <a:pt x="565" y="477"/>
                      <a:pt x="572" y="477"/>
                    </a:cubicBezTo>
                    <a:cubicBezTo>
                      <a:pt x="573" y="477"/>
                      <a:pt x="574" y="477"/>
                      <a:pt x="575" y="477"/>
                    </a:cubicBezTo>
                    <a:cubicBezTo>
                      <a:pt x="585" y="477"/>
                      <a:pt x="606" y="478"/>
                      <a:pt x="635" y="479"/>
                    </a:cubicBezTo>
                    <a:cubicBezTo>
                      <a:pt x="664" y="480"/>
                      <a:pt x="701" y="481"/>
                      <a:pt x="743" y="481"/>
                    </a:cubicBezTo>
                    <a:cubicBezTo>
                      <a:pt x="932" y="481"/>
                      <a:pt x="1218" y="461"/>
                      <a:pt x="1292" y="334"/>
                    </a:cubicBezTo>
                    <a:cubicBezTo>
                      <a:pt x="1314" y="295"/>
                      <a:pt x="1317" y="284"/>
                      <a:pt x="1335" y="243"/>
                    </a:cubicBezTo>
                    <a:cubicBezTo>
                      <a:pt x="1341" y="229"/>
                      <a:pt x="1348" y="191"/>
                      <a:pt x="1353" y="177"/>
                    </a:cubicBezTo>
                    <a:cubicBezTo>
                      <a:pt x="1353" y="177"/>
                      <a:pt x="1353" y="177"/>
                      <a:pt x="1353" y="177"/>
                    </a:cubicBezTo>
                    <a:cubicBezTo>
                      <a:pt x="1353" y="177"/>
                      <a:pt x="1353" y="177"/>
                      <a:pt x="1353" y="177"/>
                    </a:cubicBezTo>
                    <a:cubicBezTo>
                      <a:pt x="1351" y="192"/>
                      <a:pt x="1348" y="206"/>
                      <a:pt x="1346" y="221"/>
                    </a:cubicBezTo>
                    <a:cubicBezTo>
                      <a:pt x="1327" y="309"/>
                      <a:pt x="1285" y="394"/>
                      <a:pt x="1207" y="444"/>
                    </a:cubicBezTo>
                    <a:cubicBezTo>
                      <a:pt x="1207" y="444"/>
                      <a:pt x="1207" y="444"/>
                      <a:pt x="1207" y="444"/>
                    </a:cubicBezTo>
                    <a:cubicBezTo>
                      <a:pt x="1207" y="444"/>
                      <a:pt x="1207" y="444"/>
                      <a:pt x="1207" y="444"/>
                    </a:cubicBezTo>
                    <a:cubicBezTo>
                      <a:pt x="1207" y="444"/>
                      <a:pt x="1207" y="444"/>
                      <a:pt x="1207" y="444"/>
                    </a:cubicBezTo>
                    <a:cubicBezTo>
                      <a:pt x="1285" y="394"/>
                      <a:pt x="1327" y="309"/>
                      <a:pt x="1346" y="221"/>
                    </a:cubicBezTo>
                    <a:cubicBezTo>
                      <a:pt x="1356" y="170"/>
                      <a:pt x="1360" y="117"/>
                      <a:pt x="1383" y="70"/>
                    </a:cubicBezTo>
                    <a:cubicBezTo>
                      <a:pt x="1383" y="70"/>
                      <a:pt x="1383" y="70"/>
                      <a:pt x="1383" y="70"/>
                    </a:cubicBezTo>
                    <a:cubicBezTo>
                      <a:pt x="1384" y="69"/>
                      <a:pt x="1384" y="68"/>
                      <a:pt x="1384" y="67"/>
                    </a:cubicBezTo>
                    <a:cubicBezTo>
                      <a:pt x="1407" y="18"/>
                      <a:pt x="1400" y="9"/>
                      <a:pt x="1387" y="5"/>
                    </a:cubicBezTo>
                    <a:cubicBezTo>
                      <a:pt x="1399" y="3"/>
                      <a:pt x="1411" y="1"/>
                      <a:pt x="1423" y="0"/>
                    </a:cubicBezTo>
                  </a:path>
                </a:pathLst>
              </a:custGeom>
              <a:solidFill>
                <a:srgbClr val="D3E0E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49"/>
              <p:cNvSpPr/>
              <p:nvPr/>
            </p:nvSpPr>
            <p:spPr>
              <a:xfrm>
                <a:off x="3659" y="2518"/>
                <a:ext cx="1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66" h="157" extrusionOk="0">
                    <a:moveTo>
                      <a:pt x="66" y="157"/>
                    </a:moveTo>
                    <a:cubicBezTo>
                      <a:pt x="66" y="157"/>
                      <a:pt x="66" y="157"/>
                      <a:pt x="66" y="157"/>
                    </a:cubicBezTo>
                    <a:cubicBezTo>
                      <a:pt x="66" y="157"/>
                      <a:pt x="66" y="157"/>
                      <a:pt x="66" y="157"/>
                    </a:cubicBezTo>
                    <a:moveTo>
                      <a:pt x="17" y="23"/>
                    </a:moveTo>
                    <a:cubicBezTo>
                      <a:pt x="17" y="23"/>
                      <a:pt x="17" y="23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moveTo>
                      <a:pt x="16" y="22"/>
                    </a:moveTo>
                    <a:cubicBezTo>
                      <a:pt x="16" y="23"/>
                      <a:pt x="16" y="23"/>
                      <a:pt x="17" y="23"/>
                    </a:cubicBezTo>
                    <a:cubicBezTo>
                      <a:pt x="16" y="23"/>
                      <a:pt x="16" y="23"/>
                      <a:pt x="16" y="22"/>
                    </a:cubicBezTo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moveTo>
                      <a:pt x="16" y="21"/>
                    </a:move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moveTo>
                      <a:pt x="15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moveTo>
                      <a:pt x="15" y="20"/>
                    </a:move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moveTo>
                      <a:pt x="15" y="20"/>
                    </a:move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3E0E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49"/>
              <p:cNvSpPr/>
              <p:nvPr/>
            </p:nvSpPr>
            <p:spPr>
              <a:xfrm>
                <a:off x="3659" y="251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p49"/>
              <p:cNvSpPr/>
              <p:nvPr/>
            </p:nvSpPr>
            <p:spPr>
              <a:xfrm>
                <a:off x="3659" y="2518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49"/>
              <p:cNvSpPr/>
              <p:nvPr/>
            </p:nvSpPr>
            <p:spPr>
              <a:xfrm>
                <a:off x="3659" y="251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49"/>
              <p:cNvSpPr/>
              <p:nvPr/>
            </p:nvSpPr>
            <p:spPr>
              <a:xfrm>
                <a:off x="3659" y="251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p49"/>
              <p:cNvSpPr/>
              <p:nvPr/>
            </p:nvSpPr>
            <p:spPr>
              <a:xfrm>
                <a:off x="3659" y="2519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8" extrusionOk="0">
                    <a:moveTo>
                      <a:pt x="0" y="0"/>
                    </a:moveTo>
                    <a:cubicBezTo>
                      <a:pt x="4" y="5"/>
                      <a:pt x="9" y="11"/>
                      <a:pt x="13" y="18"/>
                    </a:cubicBezTo>
                    <a:cubicBezTo>
                      <a:pt x="9" y="11"/>
                      <a:pt x="4" y="5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49"/>
              <p:cNvSpPr/>
              <p:nvPr/>
            </p:nvSpPr>
            <p:spPr>
              <a:xfrm>
                <a:off x="3662" y="252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49"/>
              <p:cNvSpPr/>
              <p:nvPr/>
            </p:nvSpPr>
            <p:spPr>
              <a:xfrm>
                <a:off x="3662" y="252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49"/>
              <p:cNvSpPr/>
              <p:nvPr/>
            </p:nvSpPr>
            <p:spPr>
              <a:xfrm>
                <a:off x="3662" y="252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49"/>
              <p:cNvSpPr/>
              <p:nvPr/>
            </p:nvSpPr>
            <p:spPr>
              <a:xfrm>
                <a:off x="3662" y="252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49"/>
              <p:cNvSpPr/>
              <p:nvPr/>
            </p:nvSpPr>
            <p:spPr>
              <a:xfrm>
                <a:off x="3662" y="252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49"/>
              <p:cNvSpPr/>
              <p:nvPr/>
            </p:nvSpPr>
            <p:spPr>
              <a:xfrm>
                <a:off x="3662" y="252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49"/>
              <p:cNvSpPr/>
              <p:nvPr/>
            </p:nvSpPr>
            <p:spPr>
              <a:xfrm>
                <a:off x="3662" y="252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49"/>
              <p:cNvSpPr/>
              <p:nvPr/>
            </p:nvSpPr>
            <p:spPr>
              <a:xfrm>
                <a:off x="3659" y="2518"/>
                <a:ext cx="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6" h="65" extrusionOk="0">
                    <a:moveTo>
                      <a:pt x="25" y="0"/>
                    </a:moveTo>
                    <a:cubicBezTo>
                      <a:pt x="17" y="0"/>
                      <a:pt x="8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6" y="8"/>
                      <a:pt x="11" y="14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5" y="39"/>
                      <a:pt x="32" y="55"/>
                      <a:pt x="36" y="65"/>
                    </a:cubicBezTo>
                    <a:cubicBezTo>
                      <a:pt x="30" y="44"/>
                      <a:pt x="26" y="22"/>
                      <a:pt x="25" y="0"/>
                    </a:cubicBezTo>
                  </a:path>
                </a:pathLst>
              </a:custGeom>
              <a:solidFill>
                <a:srgbClr val="BECD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49"/>
              <p:cNvSpPr/>
              <p:nvPr/>
            </p:nvSpPr>
            <p:spPr>
              <a:xfrm>
                <a:off x="3953" y="2508"/>
                <a:ext cx="15" cy="15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70" y="0"/>
                    </a:moveTo>
                    <a:cubicBezTo>
                      <a:pt x="60" y="1"/>
                      <a:pt x="4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27" y="4"/>
                      <a:pt x="15" y="6"/>
                      <a:pt x="3" y="8"/>
                    </a:cubicBezTo>
                    <a:cubicBezTo>
                      <a:pt x="16" y="12"/>
                      <a:pt x="23" y="21"/>
                      <a:pt x="0" y="70"/>
                    </a:cubicBezTo>
                    <a:cubicBezTo>
                      <a:pt x="16" y="40"/>
                      <a:pt x="40" y="16"/>
                      <a:pt x="70" y="0"/>
                    </a:cubicBezTo>
                  </a:path>
                </a:pathLst>
              </a:custGeom>
              <a:solidFill>
                <a:srgbClr val="BECD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49"/>
              <p:cNvSpPr/>
              <p:nvPr/>
            </p:nvSpPr>
            <p:spPr>
              <a:xfrm>
                <a:off x="3952" y="2523"/>
                <a:ext cx="1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4" y="0"/>
                    </a:move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7"/>
                      <a:pt x="0" y="10"/>
                    </a:cubicBez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49"/>
              <p:cNvSpPr/>
              <p:nvPr/>
            </p:nvSpPr>
            <p:spPr>
              <a:xfrm>
                <a:off x="3672" y="2547"/>
                <a:ext cx="1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1" extrusionOk="0">
                    <a:moveTo>
                      <a:pt x="0" y="0"/>
                    </a:moveTo>
                    <a:cubicBezTo>
                      <a:pt x="2" y="7"/>
                      <a:pt x="4" y="14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49"/>
              <p:cNvSpPr/>
              <p:nvPr/>
            </p:nvSpPr>
            <p:spPr>
              <a:xfrm>
                <a:off x="3673" y="2552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1D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49"/>
              <p:cNvSpPr/>
              <p:nvPr/>
            </p:nvSpPr>
            <p:spPr>
              <a:xfrm>
                <a:off x="3672" y="2547"/>
                <a:ext cx="275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323" extrusionOk="0">
                    <a:moveTo>
                      <a:pt x="1293" y="0"/>
                    </a:moveTo>
                    <a:cubicBezTo>
                      <a:pt x="1288" y="14"/>
                      <a:pt x="1281" y="52"/>
                      <a:pt x="1275" y="66"/>
                    </a:cubicBezTo>
                    <a:cubicBezTo>
                      <a:pt x="1257" y="107"/>
                      <a:pt x="1254" y="118"/>
                      <a:pt x="1232" y="157"/>
                    </a:cubicBezTo>
                    <a:cubicBezTo>
                      <a:pt x="1158" y="284"/>
                      <a:pt x="872" y="304"/>
                      <a:pt x="683" y="304"/>
                    </a:cubicBezTo>
                    <a:cubicBezTo>
                      <a:pt x="641" y="304"/>
                      <a:pt x="604" y="303"/>
                      <a:pt x="575" y="302"/>
                    </a:cubicBezTo>
                    <a:cubicBezTo>
                      <a:pt x="546" y="301"/>
                      <a:pt x="525" y="300"/>
                      <a:pt x="515" y="300"/>
                    </a:cubicBezTo>
                    <a:cubicBezTo>
                      <a:pt x="514" y="300"/>
                      <a:pt x="513" y="300"/>
                      <a:pt x="512" y="300"/>
                    </a:cubicBezTo>
                    <a:cubicBezTo>
                      <a:pt x="505" y="300"/>
                      <a:pt x="498" y="300"/>
                      <a:pt x="491" y="300"/>
                    </a:cubicBezTo>
                    <a:cubicBezTo>
                      <a:pt x="435" y="300"/>
                      <a:pt x="356" y="295"/>
                      <a:pt x="308" y="287"/>
                    </a:cubicBezTo>
                    <a:cubicBezTo>
                      <a:pt x="200" y="269"/>
                      <a:pt x="128" y="233"/>
                      <a:pt x="63" y="142"/>
                    </a:cubicBezTo>
                    <a:cubicBezTo>
                      <a:pt x="40" y="110"/>
                      <a:pt x="15" y="39"/>
                      <a:pt x="0" y="3"/>
                    </a:cubicBezTo>
                    <a:cubicBezTo>
                      <a:pt x="2" y="10"/>
                      <a:pt x="4" y="17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7"/>
                      <a:pt x="7" y="29"/>
                      <a:pt x="8" y="31"/>
                    </a:cubicBezTo>
                    <a:cubicBezTo>
                      <a:pt x="18" y="70"/>
                      <a:pt x="27" y="111"/>
                      <a:pt x="44" y="149"/>
                    </a:cubicBezTo>
                    <a:cubicBezTo>
                      <a:pt x="61" y="189"/>
                      <a:pt x="86" y="225"/>
                      <a:pt x="122" y="251"/>
                    </a:cubicBezTo>
                    <a:cubicBezTo>
                      <a:pt x="154" y="274"/>
                      <a:pt x="192" y="289"/>
                      <a:pt x="230" y="299"/>
                    </a:cubicBezTo>
                    <a:cubicBezTo>
                      <a:pt x="310" y="319"/>
                      <a:pt x="393" y="320"/>
                      <a:pt x="475" y="320"/>
                    </a:cubicBezTo>
                    <a:cubicBezTo>
                      <a:pt x="475" y="320"/>
                      <a:pt x="475" y="320"/>
                      <a:pt x="475" y="320"/>
                    </a:cubicBezTo>
                    <a:cubicBezTo>
                      <a:pt x="482" y="320"/>
                      <a:pt x="490" y="320"/>
                      <a:pt x="497" y="320"/>
                    </a:cubicBezTo>
                    <a:cubicBezTo>
                      <a:pt x="563" y="321"/>
                      <a:pt x="628" y="323"/>
                      <a:pt x="694" y="323"/>
                    </a:cubicBezTo>
                    <a:cubicBezTo>
                      <a:pt x="694" y="323"/>
                      <a:pt x="694" y="323"/>
                      <a:pt x="694" y="323"/>
                    </a:cubicBezTo>
                    <a:cubicBezTo>
                      <a:pt x="694" y="323"/>
                      <a:pt x="694" y="323"/>
                      <a:pt x="694" y="323"/>
                    </a:cubicBezTo>
                    <a:cubicBezTo>
                      <a:pt x="731" y="323"/>
                      <a:pt x="768" y="322"/>
                      <a:pt x="804" y="321"/>
                    </a:cubicBezTo>
                    <a:cubicBezTo>
                      <a:pt x="804" y="321"/>
                      <a:pt x="804" y="321"/>
                      <a:pt x="804" y="321"/>
                    </a:cubicBezTo>
                    <a:cubicBezTo>
                      <a:pt x="865" y="318"/>
                      <a:pt x="925" y="314"/>
                      <a:pt x="985" y="309"/>
                    </a:cubicBezTo>
                    <a:cubicBezTo>
                      <a:pt x="1037" y="305"/>
                      <a:pt x="1089" y="299"/>
                      <a:pt x="1135" y="274"/>
                    </a:cubicBezTo>
                    <a:cubicBezTo>
                      <a:pt x="1138" y="271"/>
                      <a:pt x="1141" y="269"/>
                      <a:pt x="1145" y="266"/>
                    </a:cubicBezTo>
                    <a:cubicBezTo>
                      <a:pt x="1145" y="266"/>
                      <a:pt x="1145" y="266"/>
                      <a:pt x="1145" y="266"/>
                    </a:cubicBezTo>
                    <a:cubicBezTo>
                      <a:pt x="1145" y="266"/>
                      <a:pt x="1145" y="266"/>
                      <a:pt x="1145" y="266"/>
                    </a:cubicBezTo>
                    <a:cubicBezTo>
                      <a:pt x="1145" y="266"/>
                      <a:pt x="1146" y="266"/>
                      <a:pt x="1146" y="266"/>
                    </a:cubicBezTo>
                    <a:cubicBezTo>
                      <a:pt x="1146" y="266"/>
                      <a:pt x="1146" y="266"/>
                      <a:pt x="1146" y="266"/>
                    </a:cubicBezTo>
                    <a:cubicBezTo>
                      <a:pt x="1146" y="266"/>
                      <a:pt x="1146" y="266"/>
                      <a:pt x="1146" y="266"/>
                    </a:cubicBezTo>
                    <a:cubicBezTo>
                      <a:pt x="1146" y="266"/>
                      <a:pt x="1146" y="266"/>
                      <a:pt x="1146" y="266"/>
                    </a:cubicBezTo>
                    <a:cubicBezTo>
                      <a:pt x="1146" y="266"/>
                      <a:pt x="1146" y="266"/>
                      <a:pt x="1146" y="266"/>
                    </a:cubicBezTo>
                    <a:cubicBezTo>
                      <a:pt x="1146" y="266"/>
                      <a:pt x="1146" y="266"/>
                      <a:pt x="1146" y="266"/>
                    </a:cubicBezTo>
                    <a:cubicBezTo>
                      <a:pt x="1146" y="266"/>
                      <a:pt x="1146" y="266"/>
                      <a:pt x="1146" y="266"/>
                    </a:cubicBezTo>
                    <a:cubicBezTo>
                      <a:pt x="1146" y="266"/>
                      <a:pt x="1147" y="267"/>
                      <a:pt x="1147" y="267"/>
                    </a:cubicBezTo>
                    <a:cubicBezTo>
                      <a:pt x="1147" y="267"/>
                      <a:pt x="1147" y="267"/>
                      <a:pt x="1147" y="267"/>
                    </a:cubicBezTo>
                    <a:cubicBezTo>
                      <a:pt x="1225" y="217"/>
                      <a:pt x="1267" y="132"/>
                      <a:pt x="1286" y="44"/>
                    </a:cubicBezTo>
                    <a:cubicBezTo>
                      <a:pt x="1288" y="29"/>
                      <a:pt x="1291" y="15"/>
                      <a:pt x="1293" y="0"/>
                    </a:cubicBezTo>
                  </a:path>
                </a:pathLst>
              </a:custGeom>
              <a:solidFill>
                <a:srgbClr val="BECD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49"/>
              <p:cNvSpPr/>
              <p:nvPr/>
            </p:nvSpPr>
            <p:spPr>
              <a:xfrm>
                <a:off x="3684" y="2534"/>
                <a:ext cx="257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286" extrusionOk="0">
                    <a:moveTo>
                      <a:pt x="1206" y="0"/>
                    </a:moveTo>
                    <a:cubicBezTo>
                      <a:pt x="1085" y="223"/>
                      <a:pt x="817" y="234"/>
                      <a:pt x="555" y="234"/>
                    </a:cubicBezTo>
                    <a:cubicBezTo>
                      <a:pt x="540" y="234"/>
                      <a:pt x="525" y="234"/>
                      <a:pt x="510" y="234"/>
                    </a:cubicBezTo>
                    <a:cubicBezTo>
                      <a:pt x="495" y="234"/>
                      <a:pt x="480" y="234"/>
                      <a:pt x="466" y="234"/>
                    </a:cubicBezTo>
                    <a:cubicBezTo>
                      <a:pt x="436" y="234"/>
                      <a:pt x="406" y="234"/>
                      <a:pt x="377" y="234"/>
                    </a:cubicBezTo>
                    <a:cubicBezTo>
                      <a:pt x="372" y="235"/>
                      <a:pt x="368" y="235"/>
                      <a:pt x="363" y="235"/>
                    </a:cubicBezTo>
                    <a:cubicBezTo>
                      <a:pt x="66" y="235"/>
                      <a:pt x="0" y="26"/>
                      <a:pt x="0" y="26"/>
                    </a:cubicBezTo>
                    <a:cubicBezTo>
                      <a:pt x="14" y="116"/>
                      <a:pt x="56" y="179"/>
                      <a:pt x="116" y="223"/>
                    </a:cubicBezTo>
                    <a:cubicBezTo>
                      <a:pt x="194" y="269"/>
                      <a:pt x="326" y="286"/>
                      <a:pt x="563" y="286"/>
                    </a:cubicBezTo>
                    <a:cubicBezTo>
                      <a:pt x="598" y="286"/>
                      <a:pt x="635" y="286"/>
                      <a:pt x="675" y="285"/>
                    </a:cubicBezTo>
                    <a:cubicBezTo>
                      <a:pt x="1049" y="278"/>
                      <a:pt x="1160" y="145"/>
                      <a:pt x="1197" y="59"/>
                    </a:cubicBezTo>
                    <a:cubicBezTo>
                      <a:pt x="1207" y="24"/>
                      <a:pt x="1206" y="0"/>
                      <a:pt x="1206" y="0"/>
                    </a:cubicBezTo>
                  </a:path>
                </a:pathLst>
              </a:custGeom>
              <a:solidFill>
                <a:srgbClr val="F5FB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49"/>
              <p:cNvSpPr/>
              <p:nvPr/>
            </p:nvSpPr>
            <p:spPr>
              <a:xfrm>
                <a:off x="3709" y="2546"/>
                <a:ext cx="230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7" extrusionOk="0">
                    <a:moveTo>
                      <a:pt x="1081" y="0"/>
                    </a:moveTo>
                    <a:cubicBezTo>
                      <a:pt x="1044" y="86"/>
                      <a:pt x="933" y="219"/>
                      <a:pt x="559" y="226"/>
                    </a:cubicBezTo>
                    <a:cubicBezTo>
                      <a:pt x="519" y="227"/>
                      <a:pt x="482" y="227"/>
                      <a:pt x="447" y="227"/>
                    </a:cubicBezTo>
                    <a:cubicBezTo>
                      <a:pt x="210" y="227"/>
                      <a:pt x="78" y="210"/>
                      <a:pt x="0" y="164"/>
                    </a:cubicBezTo>
                    <a:cubicBezTo>
                      <a:pt x="98" y="236"/>
                      <a:pt x="245" y="257"/>
                      <a:pt x="400" y="257"/>
                    </a:cubicBezTo>
                    <a:cubicBezTo>
                      <a:pt x="517" y="257"/>
                      <a:pt x="639" y="245"/>
                      <a:pt x="749" y="234"/>
                    </a:cubicBezTo>
                    <a:cubicBezTo>
                      <a:pt x="988" y="209"/>
                      <a:pt x="1060" y="78"/>
                      <a:pt x="1081" y="0"/>
                    </a:cubicBezTo>
                  </a:path>
                </a:pathLst>
              </a:custGeom>
              <a:solidFill>
                <a:srgbClr val="EAF0F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49"/>
              <p:cNvSpPr/>
              <p:nvPr/>
            </p:nvSpPr>
            <p:spPr>
              <a:xfrm>
                <a:off x="3738" y="2269"/>
                <a:ext cx="6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24" extrusionOk="0">
                    <a:moveTo>
                      <a:pt x="283" y="70"/>
                    </a:moveTo>
                    <a:cubicBezTo>
                      <a:pt x="283" y="70"/>
                      <a:pt x="283" y="70"/>
                      <a:pt x="283" y="70"/>
                    </a:cubicBezTo>
                    <a:cubicBezTo>
                      <a:pt x="283" y="69"/>
                      <a:pt x="283" y="68"/>
                      <a:pt x="282" y="67"/>
                    </a:cubicBezTo>
                    <a:cubicBezTo>
                      <a:pt x="278" y="59"/>
                      <a:pt x="268" y="57"/>
                      <a:pt x="259" y="55"/>
                    </a:cubicBezTo>
                    <a:cubicBezTo>
                      <a:pt x="245" y="52"/>
                      <a:pt x="230" y="54"/>
                      <a:pt x="217" y="56"/>
                    </a:cubicBezTo>
                    <a:cubicBezTo>
                      <a:pt x="201" y="58"/>
                      <a:pt x="186" y="63"/>
                      <a:pt x="172" y="70"/>
                    </a:cubicBezTo>
                    <a:cubicBezTo>
                      <a:pt x="166" y="73"/>
                      <a:pt x="159" y="77"/>
                      <a:pt x="152" y="81"/>
                    </a:cubicBezTo>
                    <a:cubicBezTo>
                      <a:pt x="141" y="67"/>
                      <a:pt x="124" y="59"/>
                      <a:pt x="106" y="55"/>
                    </a:cubicBezTo>
                    <a:cubicBezTo>
                      <a:pt x="95" y="53"/>
                      <a:pt x="85" y="51"/>
                      <a:pt x="74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62" y="51"/>
                      <a:pt x="53" y="54"/>
                      <a:pt x="43" y="55"/>
                    </a:cubicBezTo>
                    <a:cubicBezTo>
                      <a:pt x="43" y="48"/>
                      <a:pt x="45" y="39"/>
                      <a:pt x="42" y="32"/>
                    </a:cubicBezTo>
                    <a:cubicBezTo>
                      <a:pt x="42" y="32"/>
                      <a:pt x="43" y="31"/>
                      <a:pt x="42" y="31"/>
                    </a:cubicBezTo>
                    <a:cubicBezTo>
                      <a:pt x="40" y="29"/>
                      <a:pt x="38" y="30"/>
                      <a:pt x="35" y="30"/>
                    </a:cubicBezTo>
                    <a:cubicBezTo>
                      <a:pt x="33" y="30"/>
                      <a:pt x="30" y="30"/>
                      <a:pt x="28" y="31"/>
                    </a:cubicBezTo>
                    <a:cubicBezTo>
                      <a:pt x="28" y="28"/>
                      <a:pt x="28" y="25"/>
                      <a:pt x="28" y="22"/>
                    </a:cubicBezTo>
                    <a:cubicBezTo>
                      <a:pt x="28" y="14"/>
                      <a:pt x="31" y="4"/>
                      <a:pt x="21" y="1"/>
                    </a:cubicBezTo>
                    <a:cubicBezTo>
                      <a:pt x="16" y="0"/>
                      <a:pt x="10" y="0"/>
                      <a:pt x="6" y="3"/>
                    </a:cubicBezTo>
                    <a:cubicBezTo>
                      <a:pt x="3" y="6"/>
                      <a:pt x="3" y="10"/>
                      <a:pt x="3" y="13"/>
                    </a:cubicBezTo>
                    <a:cubicBezTo>
                      <a:pt x="1" y="36"/>
                      <a:pt x="1" y="59"/>
                      <a:pt x="1" y="81"/>
                    </a:cubicBezTo>
                    <a:cubicBezTo>
                      <a:pt x="1" y="105"/>
                      <a:pt x="0" y="130"/>
                      <a:pt x="2" y="154"/>
                    </a:cubicBezTo>
                    <a:cubicBezTo>
                      <a:pt x="1" y="157"/>
                      <a:pt x="1" y="160"/>
                      <a:pt x="3" y="163"/>
                    </a:cubicBezTo>
                    <a:cubicBezTo>
                      <a:pt x="5" y="166"/>
                      <a:pt x="10" y="167"/>
                      <a:pt x="14" y="167"/>
                    </a:cubicBezTo>
                    <a:cubicBezTo>
                      <a:pt x="18" y="167"/>
                      <a:pt x="22" y="166"/>
                      <a:pt x="25" y="163"/>
                    </a:cubicBezTo>
                    <a:cubicBezTo>
                      <a:pt x="27" y="160"/>
                      <a:pt x="28" y="156"/>
                      <a:pt x="27" y="153"/>
                    </a:cubicBezTo>
                    <a:cubicBezTo>
                      <a:pt x="28" y="153"/>
                      <a:pt x="29" y="153"/>
                      <a:pt x="30" y="154"/>
                    </a:cubicBezTo>
                    <a:cubicBezTo>
                      <a:pt x="33" y="154"/>
                      <a:pt x="36" y="155"/>
                      <a:pt x="40" y="154"/>
                    </a:cubicBezTo>
                    <a:cubicBezTo>
                      <a:pt x="40" y="153"/>
                      <a:pt x="41" y="152"/>
                      <a:pt x="42" y="151"/>
                    </a:cubicBezTo>
                    <a:cubicBezTo>
                      <a:pt x="42" y="151"/>
                      <a:pt x="42" y="151"/>
                      <a:pt x="42" y="150"/>
                    </a:cubicBezTo>
                    <a:cubicBezTo>
                      <a:pt x="43" y="147"/>
                      <a:pt x="43" y="142"/>
                      <a:pt x="42" y="138"/>
                    </a:cubicBezTo>
                    <a:cubicBezTo>
                      <a:pt x="42" y="136"/>
                      <a:pt x="42" y="134"/>
                      <a:pt x="42" y="131"/>
                    </a:cubicBezTo>
                    <a:cubicBezTo>
                      <a:pt x="44" y="116"/>
                      <a:pt x="43" y="99"/>
                      <a:pt x="43" y="83"/>
                    </a:cubicBezTo>
                    <a:cubicBezTo>
                      <a:pt x="45" y="84"/>
                      <a:pt x="48" y="84"/>
                      <a:pt x="50" y="84"/>
                    </a:cubicBezTo>
                    <a:cubicBezTo>
                      <a:pt x="57" y="84"/>
                      <a:pt x="65" y="84"/>
                      <a:pt x="72" y="85"/>
                    </a:cubicBezTo>
                    <a:cubicBezTo>
                      <a:pt x="81" y="87"/>
                      <a:pt x="90" y="90"/>
                      <a:pt x="98" y="94"/>
                    </a:cubicBezTo>
                    <a:cubicBezTo>
                      <a:pt x="106" y="98"/>
                      <a:pt x="112" y="104"/>
                      <a:pt x="119" y="109"/>
                    </a:cubicBezTo>
                    <a:cubicBezTo>
                      <a:pt x="108" y="122"/>
                      <a:pt x="99" y="137"/>
                      <a:pt x="91" y="151"/>
                    </a:cubicBezTo>
                    <a:cubicBezTo>
                      <a:pt x="84" y="164"/>
                      <a:pt x="77" y="180"/>
                      <a:pt x="76" y="196"/>
                    </a:cubicBezTo>
                    <a:cubicBezTo>
                      <a:pt x="76" y="202"/>
                      <a:pt x="76" y="209"/>
                      <a:pt x="80" y="212"/>
                    </a:cubicBezTo>
                    <a:cubicBezTo>
                      <a:pt x="84" y="224"/>
                      <a:pt x="116" y="204"/>
                      <a:pt x="121" y="202"/>
                    </a:cubicBezTo>
                    <a:cubicBezTo>
                      <a:pt x="144" y="190"/>
                      <a:pt x="167" y="177"/>
                      <a:pt x="189" y="163"/>
                    </a:cubicBezTo>
                    <a:cubicBezTo>
                      <a:pt x="211" y="149"/>
                      <a:pt x="230" y="132"/>
                      <a:pt x="249" y="113"/>
                    </a:cubicBezTo>
                    <a:cubicBezTo>
                      <a:pt x="259" y="104"/>
                      <a:pt x="269" y="94"/>
                      <a:pt x="278" y="83"/>
                    </a:cubicBezTo>
                    <a:cubicBezTo>
                      <a:pt x="280" y="81"/>
                      <a:pt x="283" y="75"/>
                      <a:pt x="283" y="71"/>
                    </a:cubicBezTo>
                    <a:cubicBezTo>
                      <a:pt x="283" y="70"/>
                      <a:pt x="283" y="70"/>
                      <a:pt x="283" y="70"/>
                    </a:cubicBezTo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p49"/>
              <p:cNvSpPr/>
              <p:nvPr/>
            </p:nvSpPr>
            <p:spPr>
              <a:xfrm>
                <a:off x="3739" y="2270"/>
                <a:ext cx="4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5" extrusionOk="0">
                    <a:moveTo>
                      <a:pt x="16" y="154"/>
                    </a:moveTo>
                    <a:cubicBezTo>
                      <a:pt x="15" y="155"/>
                      <a:pt x="9" y="155"/>
                      <a:pt x="8" y="155"/>
                    </a:cubicBezTo>
                    <a:cubicBezTo>
                      <a:pt x="5" y="154"/>
                      <a:pt x="2" y="154"/>
                      <a:pt x="1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3" y="126"/>
                      <a:pt x="2" y="101"/>
                      <a:pt x="2" y="76"/>
                    </a:cubicBezTo>
                    <a:cubicBezTo>
                      <a:pt x="2" y="55"/>
                      <a:pt x="2" y="34"/>
                      <a:pt x="1" y="13"/>
                    </a:cubicBezTo>
                    <a:cubicBezTo>
                      <a:pt x="1" y="8"/>
                      <a:pt x="0" y="1"/>
                      <a:pt x="6" y="1"/>
                    </a:cubicBezTo>
                    <a:cubicBezTo>
                      <a:pt x="14" y="0"/>
                      <a:pt x="16" y="5"/>
                      <a:pt x="16" y="13"/>
                    </a:cubicBezTo>
                    <a:cubicBezTo>
                      <a:pt x="16" y="16"/>
                      <a:pt x="16" y="19"/>
                      <a:pt x="16" y="22"/>
                    </a:cubicBezTo>
                    <a:cubicBezTo>
                      <a:pt x="15" y="40"/>
                      <a:pt x="15" y="59"/>
                      <a:pt x="15" y="77"/>
                    </a:cubicBezTo>
                    <a:cubicBezTo>
                      <a:pt x="15" y="90"/>
                      <a:pt x="15" y="103"/>
                      <a:pt x="15" y="116"/>
                    </a:cubicBezTo>
                    <a:cubicBezTo>
                      <a:pt x="15" y="127"/>
                      <a:pt x="13" y="140"/>
                      <a:pt x="16" y="151"/>
                    </a:cubicBezTo>
                    <a:cubicBezTo>
                      <a:pt x="16" y="152"/>
                      <a:pt x="16" y="153"/>
                      <a:pt x="16" y="154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49"/>
              <p:cNvSpPr/>
              <p:nvPr/>
            </p:nvSpPr>
            <p:spPr>
              <a:xfrm>
                <a:off x="3739" y="2277"/>
                <a:ext cx="4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3" extrusionOk="0">
                    <a:moveTo>
                      <a:pt x="11" y="123"/>
                    </a:moveTo>
                    <a:cubicBezTo>
                      <a:pt x="11" y="123"/>
                      <a:pt x="12" y="123"/>
                      <a:pt x="12" y="123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1" y="123"/>
                      <a:pt x="11" y="123"/>
                    </a:cubicBezTo>
                    <a:moveTo>
                      <a:pt x="8" y="123"/>
                    </a:move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3"/>
                      <a:pt x="8" y="123"/>
                    </a:cubicBezTo>
                    <a:moveTo>
                      <a:pt x="8" y="123"/>
                    </a:moveTo>
                    <a:cubicBezTo>
                      <a:pt x="8" y="123"/>
                      <a:pt x="8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moveTo>
                      <a:pt x="16" y="122"/>
                    </a:moveTo>
                    <a:cubicBezTo>
                      <a:pt x="15" y="123"/>
                      <a:pt x="14" y="123"/>
                      <a:pt x="12" y="123"/>
                    </a:cubicBezTo>
                    <a:cubicBezTo>
                      <a:pt x="14" y="123"/>
                      <a:pt x="15" y="123"/>
                      <a:pt x="16" y="122"/>
                    </a:cubicBezTo>
                    <a:moveTo>
                      <a:pt x="15" y="81"/>
                    </a:move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2"/>
                      <a:pt x="15" y="82"/>
                      <a:pt x="15" y="83"/>
                    </a:cubicBezTo>
                    <a:cubicBezTo>
                      <a:pt x="15" y="82"/>
                      <a:pt x="15" y="82"/>
                      <a:pt x="15" y="81"/>
                    </a:cubicBezTo>
                    <a:moveTo>
                      <a:pt x="2" y="0"/>
                    </a:moveTo>
                    <a:cubicBezTo>
                      <a:pt x="2" y="30"/>
                      <a:pt x="2" y="100"/>
                      <a:pt x="0" y="119"/>
                    </a:cubicBezTo>
                    <a:cubicBezTo>
                      <a:pt x="3" y="94"/>
                      <a:pt x="2" y="69"/>
                      <a:pt x="2" y="44"/>
                    </a:cubicBezTo>
                    <a:cubicBezTo>
                      <a:pt x="2" y="29"/>
                      <a:pt x="2" y="15"/>
                      <a:pt x="2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49"/>
              <p:cNvSpPr/>
              <p:nvPr/>
            </p:nvSpPr>
            <p:spPr>
              <a:xfrm>
                <a:off x="3739" y="2275"/>
                <a:ext cx="4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1" extrusionOk="0">
                    <a:moveTo>
                      <a:pt x="2" y="0"/>
                    </a:moveTo>
                    <a:cubicBezTo>
                      <a:pt x="2" y="2"/>
                      <a:pt x="2" y="5"/>
                      <a:pt x="2" y="8"/>
                    </a:cubicBezTo>
                    <a:cubicBezTo>
                      <a:pt x="2" y="23"/>
                      <a:pt x="2" y="37"/>
                      <a:pt x="2" y="52"/>
                    </a:cubicBezTo>
                    <a:cubicBezTo>
                      <a:pt x="2" y="77"/>
                      <a:pt x="3" y="102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30"/>
                      <a:pt x="5" y="130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10" y="131"/>
                      <a:pt x="11" y="131"/>
                    </a:cubicBezTo>
                    <a:cubicBezTo>
                      <a:pt x="11" y="131"/>
                      <a:pt x="12" y="131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4" y="131"/>
                      <a:pt x="15" y="131"/>
                      <a:pt x="16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29"/>
                      <a:pt x="16" y="128"/>
                      <a:pt x="16" y="127"/>
                    </a:cubicBezTo>
                    <a:cubicBezTo>
                      <a:pt x="15" y="122"/>
                      <a:pt x="14" y="116"/>
                      <a:pt x="14" y="111"/>
                    </a:cubicBezTo>
                    <a:cubicBezTo>
                      <a:pt x="14" y="105"/>
                      <a:pt x="15" y="98"/>
                      <a:pt x="15" y="93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92"/>
                      <a:pt x="15" y="91"/>
                      <a:pt x="15" y="91"/>
                    </a:cubicBezTo>
                    <a:cubicBezTo>
                      <a:pt x="15" y="90"/>
                      <a:pt x="15" y="90"/>
                      <a:pt x="15" y="89"/>
                    </a:cubicBezTo>
                    <a:cubicBezTo>
                      <a:pt x="15" y="91"/>
                      <a:pt x="15" y="92"/>
                      <a:pt x="14" y="93"/>
                    </a:cubicBezTo>
                    <a:cubicBezTo>
                      <a:pt x="14" y="98"/>
                      <a:pt x="10" y="105"/>
                      <a:pt x="8" y="105"/>
                    </a:cubicBezTo>
                    <a:cubicBezTo>
                      <a:pt x="8" y="105"/>
                      <a:pt x="7" y="105"/>
                      <a:pt x="7" y="103"/>
                    </a:cubicBezTo>
                    <a:cubicBezTo>
                      <a:pt x="7" y="94"/>
                      <a:pt x="2" y="8"/>
                      <a:pt x="2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p49"/>
              <p:cNvSpPr/>
              <p:nvPr/>
            </p:nvSpPr>
            <p:spPr>
              <a:xfrm>
                <a:off x="3744" y="2276"/>
                <a:ext cx="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5" extrusionOk="0">
                    <a:moveTo>
                      <a:pt x="10" y="20"/>
                    </a:moveTo>
                    <a:cubicBezTo>
                      <a:pt x="10" y="29"/>
                      <a:pt x="9" y="39"/>
                      <a:pt x="9" y="48"/>
                    </a:cubicBezTo>
                    <a:cubicBezTo>
                      <a:pt x="9" y="64"/>
                      <a:pt x="8" y="81"/>
                      <a:pt x="9" y="97"/>
                    </a:cubicBezTo>
                    <a:cubicBezTo>
                      <a:pt x="9" y="101"/>
                      <a:pt x="9" y="105"/>
                      <a:pt x="9" y="110"/>
                    </a:cubicBezTo>
                    <a:cubicBezTo>
                      <a:pt x="9" y="111"/>
                      <a:pt x="9" y="113"/>
                      <a:pt x="9" y="114"/>
                    </a:cubicBezTo>
                    <a:cubicBezTo>
                      <a:pt x="8" y="114"/>
                      <a:pt x="6" y="115"/>
                      <a:pt x="5" y="115"/>
                    </a:cubicBezTo>
                    <a:cubicBezTo>
                      <a:pt x="4" y="115"/>
                      <a:pt x="1" y="115"/>
                      <a:pt x="0" y="115"/>
                    </a:cubicBezTo>
                    <a:cubicBezTo>
                      <a:pt x="0" y="106"/>
                      <a:pt x="0" y="97"/>
                      <a:pt x="0" y="89"/>
                    </a:cubicBezTo>
                    <a:cubicBezTo>
                      <a:pt x="0" y="76"/>
                      <a:pt x="0" y="63"/>
                      <a:pt x="0" y="50"/>
                    </a:cubicBezTo>
                    <a:cubicBezTo>
                      <a:pt x="0" y="35"/>
                      <a:pt x="1" y="19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3" y="1"/>
                      <a:pt x="7" y="1"/>
                      <a:pt x="11" y="1"/>
                    </a:cubicBezTo>
                    <a:cubicBezTo>
                      <a:pt x="9" y="7"/>
                      <a:pt x="10" y="14"/>
                      <a:pt x="10" y="20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49"/>
              <p:cNvSpPr/>
              <p:nvPr/>
            </p:nvSpPr>
            <p:spPr>
              <a:xfrm>
                <a:off x="3747" y="2281"/>
                <a:ext cx="3" cy="5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" extrusionOk="0">
                    <a:moveTo>
                      <a:pt x="10" y="11"/>
                    </a:moveTo>
                    <a:cubicBezTo>
                      <a:pt x="10" y="15"/>
                      <a:pt x="9" y="19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7" y="24"/>
                      <a:pt x="3" y="25"/>
                      <a:pt x="0" y="25"/>
                    </a:cubicBezTo>
                    <a:cubicBezTo>
                      <a:pt x="0" y="17"/>
                      <a:pt x="0" y="9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  <a:cubicBezTo>
                      <a:pt x="11" y="4"/>
                      <a:pt x="11" y="7"/>
                      <a:pt x="10" y="11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49"/>
              <p:cNvSpPr/>
              <p:nvPr/>
            </p:nvSpPr>
            <p:spPr>
              <a:xfrm>
                <a:off x="3750" y="2281"/>
                <a:ext cx="3" cy="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4" extrusionOk="0">
                    <a:moveTo>
                      <a:pt x="10" y="24"/>
                    </a:moveTo>
                    <a:cubicBezTo>
                      <a:pt x="9" y="24"/>
                      <a:pt x="7" y="24"/>
                      <a:pt x="6" y="24"/>
                    </a:cubicBezTo>
                    <a:cubicBezTo>
                      <a:pt x="4" y="24"/>
                      <a:pt x="2" y="24"/>
                      <a:pt x="0" y="24"/>
                    </a:cubicBezTo>
                    <a:cubicBezTo>
                      <a:pt x="2" y="16"/>
                      <a:pt x="0" y="9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6" y="1"/>
                      <a:pt x="10" y="0"/>
                      <a:pt x="14" y="1"/>
                    </a:cubicBezTo>
                    <a:cubicBezTo>
                      <a:pt x="12" y="3"/>
                      <a:pt x="12" y="6"/>
                      <a:pt x="11" y="10"/>
                    </a:cubicBezTo>
                    <a:cubicBezTo>
                      <a:pt x="10" y="14"/>
                      <a:pt x="10" y="19"/>
                      <a:pt x="10" y="24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49"/>
              <p:cNvSpPr/>
              <p:nvPr/>
            </p:nvSpPr>
            <p:spPr>
              <a:xfrm>
                <a:off x="3753" y="2281"/>
                <a:ext cx="4" cy="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0" y="23"/>
                    </a:moveTo>
                    <a:cubicBezTo>
                      <a:pt x="1" y="19"/>
                      <a:pt x="1" y="14"/>
                      <a:pt x="1" y="10"/>
                    </a:cubicBezTo>
                    <a:cubicBezTo>
                      <a:pt x="1" y="6"/>
                      <a:pt x="2" y="3"/>
                      <a:pt x="3" y="0"/>
                    </a:cubicBezTo>
                    <a:cubicBezTo>
                      <a:pt x="7" y="0"/>
                      <a:pt x="12" y="0"/>
                      <a:pt x="17" y="1"/>
                    </a:cubicBezTo>
                    <a:cubicBezTo>
                      <a:pt x="14" y="8"/>
                      <a:pt x="10" y="16"/>
                      <a:pt x="9" y="24"/>
                    </a:cubicBezTo>
                    <a:cubicBezTo>
                      <a:pt x="6" y="24"/>
                      <a:pt x="3" y="23"/>
                      <a:pt x="0" y="23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49"/>
              <p:cNvSpPr/>
              <p:nvPr/>
            </p:nvSpPr>
            <p:spPr>
              <a:xfrm>
                <a:off x="3756" y="2281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0" h="27" extrusionOk="0">
                    <a:moveTo>
                      <a:pt x="4" y="25"/>
                    </a:moveTo>
                    <a:cubicBezTo>
                      <a:pt x="3" y="25"/>
                      <a:pt x="1" y="24"/>
                      <a:pt x="0" y="24"/>
                    </a:cubicBezTo>
                    <a:cubicBezTo>
                      <a:pt x="1" y="21"/>
                      <a:pt x="1" y="18"/>
                      <a:pt x="2" y="15"/>
                    </a:cubicBezTo>
                    <a:cubicBezTo>
                      <a:pt x="3" y="10"/>
                      <a:pt x="5" y="5"/>
                      <a:pt x="7" y="0"/>
                    </a:cubicBezTo>
                    <a:cubicBezTo>
                      <a:pt x="9" y="0"/>
                      <a:pt x="10" y="1"/>
                      <a:pt x="12" y="1"/>
                    </a:cubicBezTo>
                    <a:cubicBezTo>
                      <a:pt x="15" y="2"/>
                      <a:pt x="18" y="2"/>
                      <a:pt x="20" y="3"/>
                    </a:cubicBezTo>
                    <a:cubicBezTo>
                      <a:pt x="16" y="11"/>
                      <a:pt x="11" y="18"/>
                      <a:pt x="9" y="27"/>
                    </a:cubicBezTo>
                    <a:cubicBezTo>
                      <a:pt x="7" y="26"/>
                      <a:pt x="6" y="26"/>
                      <a:pt x="4" y="25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49"/>
              <p:cNvSpPr/>
              <p:nvPr/>
            </p:nvSpPr>
            <p:spPr>
              <a:xfrm>
                <a:off x="3758" y="2282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0" y="25"/>
                    </a:moveTo>
                    <a:cubicBezTo>
                      <a:pt x="3" y="20"/>
                      <a:pt x="5" y="14"/>
                      <a:pt x="7" y="9"/>
                    </a:cubicBezTo>
                    <a:cubicBezTo>
                      <a:pt x="8" y="6"/>
                      <a:pt x="10" y="3"/>
                      <a:pt x="11" y="0"/>
                    </a:cubicBezTo>
                    <a:cubicBezTo>
                      <a:pt x="16" y="2"/>
                      <a:pt x="21" y="3"/>
                      <a:pt x="26" y="5"/>
                    </a:cubicBezTo>
                    <a:cubicBezTo>
                      <a:pt x="23" y="8"/>
                      <a:pt x="21" y="11"/>
                      <a:pt x="19" y="14"/>
                    </a:cubicBezTo>
                    <a:cubicBezTo>
                      <a:pt x="15" y="18"/>
                      <a:pt x="11" y="23"/>
                      <a:pt x="8" y="28"/>
                    </a:cubicBezTo>
                    <a:cubicBezTo>
                      <a:pt x="5" y="27"/>
                      <a:pt x="3" y="26"/>
                      <a:pt x="0" y="25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49"/>
              <p:cNvSpPr/>
              <p:nvPr/>
            </p:nvSpPr>
            <p:spPr>
              <a:xfrm>
                <a:off x="3760" y="2283"/>
                <a:ext cx="7" cy="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0" y="23"/>
                    </a:moveTo>
                    <a:cubicBezTo>
                      <a:pt x="4" y="19"/>
                      <a:pt x="7" y="13"/>
                      <a:pt x="12" y="9"/>
                    </a:cubicBezTo>
                    <a:cubicBezTo>
                      <a:pt x="14" y="6"/>
                      <a:pt x="17" y="3"/>
                      <a:pt x="19" y="0"/>
                    </a:cubicBezTo>
                    <a:cubicBezTo>
                      <a:pt x="21" y="1"/>
                      <a:pt x="22" y="1"/>
                      <a:pt x="24" y="2"/>
                    </a:cubicBezTo>
                    <a:cubicBezTo>
                      <a:pt x="27" y="3"/>
                      <a:pt x="30" y="5"/>
                      <a:pt x="32" y="7"/>
                    </a:cubicBezTo>
                    <a:cubicBezTo>
                      <a:pt x="28" y="9"/>
                      <a:pt x="24" y="14"/>
                      <a:pt x="21" y="17"/>
                    </a:cubicBezTo>
                    <a:cubicBezTo>
                      <a:pt x="19" y="20"/>
                      <a:pt x="17" y="22"/>
                      <a:pt x="15" y="25"/>
                    </a:cubicBezTo>
                    <a:cubicBezTo>
                      <a:pt x="13" y="27"/>
                      <a:pt x="12" y="29"/>
                      <a:pt x="10" y="31"/>
                    </a:cubicBezTo>
                    <a:cubicBezTo>
                      <a:pt x="7" y="28"/>
                      <a:pt x="3" y="26"/>
                      <a:pt x="0" y="23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49"/>
              <p:cNvSpPr/>
              <p:nvPr/>
            </p:nvSpPr>
            <p:spPr>
              <a:xfrm>
                <a:off x="3763" y="2285"/>
                <a:ext cx="7" cy="7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0" y="24"/>
                    </a:moveTo>
                    <a:cubicBezTo>
                      <a:pt x="3" y="21"/>
                      <a:pt x="6" y="17"/>
                      <a:pt x="9" y="14"/>
                    </a:cubicBezTo>
                    <a:cubicBezTo>
                      <a:pt x="13" y="10"/>
                      <a:pt x="19" y="6"/>
                      <a:pt x="23" y="0"/>
                    </a:cubicBezTo>
                    <a:cubicBezTo>
                      <a:pt x="26" y="3"/>
                      <a:pt x="29" y="6"/>
                      <a:pt x="33" y="9"/>
                    </a:cubicBezTo>
                    <a:cubicBezTo>
                      <a:pt x="28" y="12"/>
                      <a:pt x="23" y="17"/>
                      <a:pt x="19" y="21"/>
                    </a:cubicBezTo>
                    <a:cubicBezTo>
                      <a:pt x="15" y="24"/>
                      <a:pt x="11" y="29"/>
                      <a:pt x="6" y="32"/>
                    </a:cubicBezTo>
                    <a:cubicBezTo>
                      <a:pt x="4" y="29"/>
                      <a:pt x="2" y="27"/>
                      <a:pt x="0" y="24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49"/>
              <p:cNvSpPr/>
              <p:nvPr/>
            </p:nvSpPr>
            <p:spPr>
              <a:xfrm>
                <a:off x="3747" y="228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moveTo>
                      <a:pt x="10" y="0"/>
                    </a:moveTo>
                    <a:cubicBezTo>
                      <a:pt x="10" y="1"/>
                      <a:pt x="10" y="3"/>
                      <a:pt x="10" y="5"/>
                    </a:cubicBezTo>
                    <a:cubicBezTo>
                      <a:pt x="10" y="3"/>
                      <a:pt x="10" y="1"/>
                      <a:pt x="10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49"/>
              <p:cNvSpPr/>
              <p:nvPr/>
            </p:nvSpPr>
            <p:spPr>
              <a:xfrm>
                <a:off x="3747" y="228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10" y="0"/>
                    </a:moveTo>
                    <a:cubicBezTo>
                      <a:pt x="7" y="1"/>
                      <a:pt x="3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8"/>
                      <a:pt x="8" y="8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4"/>
                      <a:pt x="10" y="2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49"/>
              <p:cNvSpPr/>
              <p:nvPr/>
            </p:nvSpPr>
            <p:spPr>
              <a:xfrm>
                <a:off x="3750" y="228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moveTo>
                      <a:pt x="0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moveTo>
                      <a:pt x="10" y="7"/>
                    </a:moveTo>
                    <a:cubicBezTo>
                      <a:pt x="10" y="7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7"/>
                    </a:cubicBezTo>
                    <a:cubicBezTo>
                      <a:pt x="1" y="5"/>
                      <a:pt x="1" y="3"/>
                      <a:pt x="1" y="1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5"/>
                      <a:pt x="10" y="7"/>
                    </a:cubicBezTo>
                    <a:cubicBezTo>
                      <a:pt x="10" y="5"/>
                      <a:pt x="10" y="2"/>
                      <a:pt x="10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49"/>
              <p:cNvSpPr/>
              <p:nvPr/>
            </p:nvSpPr>
            <p:spPr>
              <a:xfrm>
                <a:off x="3750" y="228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1"/>
                    </a:cubicBezTo>
                    <a:cubicBezTo>
                      <a:pt x="1" y="3"/>
                      <a:pt x="1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9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5"/>
                      <a:pt x="10" y="2"/>
                      <a:pt x="10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49"/>
              <p:cNvSpPr/>
              <p:nvPr/>
            </p:nvSpPr>
            <p:spPr>
              <a:xfrm>
                <a:off x="3755" y="2284"/>
                <a:ext cx="0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9" extrusionOk="0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49"/>
              <p:cNvSpPr/>
              <p:nvPr/>
            </p:nvSpPr>
            <p:spPr>
              <a:xfrm>
                <a:off x="3753" y="228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7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8"/>
                      <a:pt x="6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6"/>
                      <a:pt x="11" y="3"/>
                      <a:pt x="12" y="0"/>
                    </a:cubicBezTo>
                    <a:cubicBezTo>
                      <a:pt x="10" y="0"/>
                      <a:pt x="8" y="0"/>
                      <a:pt x="7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49"/>
              <p:cNvSpPr/>
              <p:nvPr/>
            </p:nvSpPr>
            <p:spPr>
              <a:xfrm>
                <a:off x="3758" y="2284"/>
                <a:ext cx="0" cy="3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49"/>
              <p:cNvSpPr/>
              <p:nvPr/>
            </p:nvSpPr>
            <p:spPr>
              <a:xfrm>
                <a:off x="3756" y="2284"/>
                <a:ext cx="2" cy="3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1" y="7"/>
                      <a:pt x="0" y="10"/>
                    </a:cubicBezTo>
                    <a:cubicBezTo>
                      <a:pt x="1" y="10"/>
                      <a:pt x="3" y="11"/>
                      <a:pt x="4" y="11"/>
                    </a:cubicBezTo>
                    <a:cubicBezTo>
                      <a:pt x="6" y="12"/>
                      <a:pt x="7" y="12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8"/>
                      <a:pt x="12" y="5"/>
                      <a:pt x="13" y="2"/>
                    </a:cubicBezTo>
                    <a:cubicBezTo>
                      <a:pt x="10" y="1"/>
                      <a:pt x="6" y="0"/>
                      <a:pt x="2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49"/>
              <p:cNvSpPr/>
              <p:nvPr/>
            </p:nvSpPr>
            <p:spPr>
              <a:xfrm>
                <a:off x="3758" y="2287"/>
                <a:ext cx="2" cy="1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49"/>
              <p:cNvSpPr/>
              <p:nvPr/>
            </p:nvSpPr>
            <p:spPr>
              <a:xfrm>
                <a:off x="3758" y="2284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5" y="0"/>
                    </a:moveTo>
                    <a:cubicBezTo>
                      <a:pt x="4" y="4"/>
                      <a:pt x="2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3"/>
                      <a:pt x="5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1"/>
                      <a:pt x="13" y="8"/>
                      <a:pt x="16" y="5"/>
                    </a:cubicBezTo>
                    <a:cubicBezTo>
                      <a:pt x="14" y="4"/>
                      <a:pt x="12" y="3"/>
                      <a:pt x="10" y="2"/>
                    </a:cubicBezTo>
                    <a:cubicBezTo>
                      <a:pt x="8" y="1"/>
                      <a:pt x="7" y="1"/>
                      <a:pt x="5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49"/>
              <p:cNvSpPr/>
              <p:nvPr/>
            </p:nvSpPr>
            <p:spPr>
              <a:xfrm>
                <a:off x="3760" y="2287"/>
                <a:ext cx="4" cy="1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1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moveTo>
                      <a:pt x="18" y="0"/>
                    </a:moveTo>
                    <a:cubicBezTo>
                      <a:pt x="17" y="2"/>
                      <a:pt x="16" y="3"/>
                      <a:pt x="15" y="5"/>
                    </a:cubicBezTo>
                    <a:cubicBezTo>
                      <a:pt x="16" y="3"/>
                      <a:pt x="17" y="2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49"/>
              <p:cNvSpPr/>
              <p:nvPr/>
            </p:nvSpPr>
            <p:spPr>
              <a:xfrm>
                <a:off x="3760" y="2286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8" y="0"/>
                    </a:moveTo>
                    <a:cubicBezTo>
                      <a:pt x="6" y="3"/>
                      <a:pt x="3" y="6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13"/>
                      <a:pt x="7" y="15"/>
                      <a:pt x="10" y="18"/>
                    </a:cubicBezTo>
                    <a:cubicBezTo>
                      <a:pt x="12" y="16"/>
                      <a:pt x="13" y="14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0"/>
                      <a:pt x="17" y="9"/>
                      <a:pt x="18" y="7"/>
                    </a:cubicBezTo>
                    <a:cubicBezTo>
                      <a:pt x="15" y="4"/>
                      <a:pt x="12" y="2"/>
                      <a:pt x="8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49"/>
              <p:cNvSpPr/>
              <p:nvPr/>
            </p:nvSpPr>
            <p:spPr>
              <a:xfrm>
                <a:off x="3763" y="2288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6" extrusionOk="0">
                    <a:moveTo>
                      <a:pt x="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moveTo>
                      <a:pt x="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moveTo>
                      <a:pt x="6" y="15"/>
                    </a:moveTo>
                    <a:cubicBezTo>
                      <a:pt x="6" y="15"/>
                      <a:pt x="6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moveTo>
                      <a:pt x="15" y="7"/>
                    </a:moveTo>
                    <a:cubicBezTo>
                      <a:pt x="12" y="10"/>
                      <a:pt x="9" y="13"/>
                      <a:pt x="6" y="15"/>
                    </a:cubicBezTo>
                    <a:cubicBezTo>
                      <a:pt x="9" y="13"/>
                      <a:pt x="12" y="10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moveTo>
                      <a:pt x="6" y="0"/>
                    </a:moveTo>
                    <a:cubicBezTo>
                      <a:pt x="4" y="2"/>
                      <a:pt x="2" y="4"/>
                      <a:pt x="0" y="6"/>
                    </a:cubicBezTo>
                    <a:cubicBezTo>
                      <a:pt x="2" y="4"/>
                      <a:pt x="4" y="2"/>
                      <a:pt x="6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49"/>
              <p:cNvSpPr/>
              <p:nvPr/>
            </p:nvSpPr>
            <p:spPr>
              <a:xfrm>
                <a:off x="3763" y="2288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8" extrusionOk="0">
                    <a:moveTo>
                      <a:pt x="9" y="0"/>
                    </a:moveTo>
                    <a:cubicBezTo>
                      <a:pt x="8" y="1"/>
                      <a:pt x="7" y="1"/>
                      <a:pt x="7" y="2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3"/>
                      <a:pt x="4" y="15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0" y="15"/>
                      <a:pt x="13" y="12"/>
                      <a:pt x="16" y="9"/>
                    </a:cubicBezTo>
                    <a:cubicBezTo>
                      <a:pt x="14" y="6"/>
                      <a:pt x="11" y="3"/>
                      <a:pt x="9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49"/>
              <p:cNvSpPr/>
              <p:nvPr/>
            </p:nvSpPr>
            <p:spPr>
              <a:xfrm>
                <a:off x="3755" y="2281"/>
                <a:ext cx="40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36" extrusionOk="0">
                    <a:moveTo>
                      <a:pt x="21" y="82"/>
                    </a:moveTo>
                    <a:cubicBezTo>
                      <a:pt x="32" y="63"/>
                      <a:pt x="47" y="48"/>
                      <a:pt x="63" y="34"/>
                    </a:cubicBezTo>
                    <a:cubicBezTo>
                      <a:pt x="66" y="30"/>
                      <a:pt x="69" y="27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80" y="20"/>
                      <a:pt x="87" y="17"/>
                      <a:pt x="94" y="14"/>
                    </a:cubicBezTo>
                    <a:cubicBezTo>
                      <a:pt x="106" y="9"/>
                      <a:pt x="119" y="6"/>
                      <a:pt x="131" y="3"/>
                    </a:cubicBezTo>
                    <a:cubicBezTo>
                      <a:pt x="143" y="1"/>
                      <a:pt x="155" y="0"/>
                      <a:pt x="167" y="1"/>
                    </a:cubicBezTo>
                    <a:cubicBezTo>
                      <a:pt x="173" y="1"/>
                      <a:pt x="181" y="1"/>
                      <a:pt x="187" y="3"/>
                    </a:cubicBezTo>
                    <a:cubicBezTo>
                      <a:pt x="181" y="4"/>
                      <a:pt x="175" y="6"/>
                      <a:pt x="169" y="8"/>
                    </a:cubicBezTo>
                    <a:cubicBezTo>
                      <a:pt x="159" y="11"/>
                      <a:pt x="148" y="16"/>
                      <a:pt x="138" y="21"/>
                    </a:cubicBezTo>
                    <a:cubicBezTo>
                      <a:pt x="118" y="30"/>
                      <a:pt x="99" y="42"/>
                      <a:pt x="81" y="56"/>
                    </a:cubicBezTo>
                    <a:cubicBezTo>
                      <a:pt x="64" y="68"/>
                      <a:pt x="48" y="83"/>
                      <a:pt x="33" y="98"/>
                    </a:cubicBezTo>
                    <a:cubicBezTo>
                      <a:pt x="25" y="105"/>
                      <a:pt x="17" y="113"/>
                      <a:pt x="11" y="121"/>
                    </a:cubicBezTo>
                    <a:cubicBezTo>
                      <a:pt x="7" y="126"/>
                      <a:pt x="3" y="131"/>
                      <a:pt x="0" y="136"/>
                    </a:cubicBezTo>
                    <a:cubicBezTo>
                      <a:pt x="0" y="131"/>
                      <a:pt x="2" y="126"/>
                      <a:pt x="2" y="123"/>
                    </a:cubicBezTo>
                    <a:cubicBezTo>
                      <a:pt x="6" y="108"/>
                      <a:pt x="13" y="94"/>
                      <a:pt x="21" y="82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49"/>
              <p:cNvSpPr/>
              <p:nvPr/>
            </p:nvSpPr>
            <p:spPr>
              <a:xfrm>
                <a:off x="3755" y="2283"/>
                <a:ext cx="42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8" extrusionOk="0">
                    <a:moveTo>
                      <a:pt x="0" y="138"/>
                    </a:moveTo>
                    <a:cubicBezTo>
                      <a:pt x="0" y="138"/>
                      <a:pt x="0" y="137"/>
                      <a:pt x="0" y="136"/>
                    </a:cubicBezTo>
                    <a:cubicBezTo>
                      <a:pt x="7" y="119"/>
                      <a:pt x="24" y="105"/>
                      <a:pt x="37" y="92"/>
                    </a:cubicBezTo>
                    <a:cubicBezTo>
                      <a:pt x="51" y="78"/>
                      <a:pt x="66" y="65"/>
                      <a:pt x="82" y="53"/>
                    </a:cubicBezTo>
                    <a:cubicBezTo>
                      <a:pt x="98" y="41"/>
                      <a:pt x="115" y="31"/>
                      <a:pt x="133" y="21"/>
                    </a:cubicBezTo>
                    <a:cubicBezTo>
                      <a:pt x="141" y="17"/>
                      <a:pt x="150" y="13"/>
                      <a:pt x="158" y="10"/>
                    </a:cubicBezTo>
                    <a:cubicBezTo>
                      <a:pt x="168" y="6"/>
                      <a:pt x="181" y="0"/>
                      <a:pt x="192" y="1"/>
                    </a:cubicBezTo>
                    <a:cubicBezTo>
                      <a:pt x="192" y="1"/>
                      <a:pt x="193" y="1"/>
                      <a:pt x="193" y="1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4" y="2"/>
                      <a:pt x="194" y="2"/>
                      <a:pt x="194" y="2"/>
                    </a:cubicBezTo>
                    <a:cubicBezTo>
                      <a:pt x="191" y="2"/>
                      <a:pt x="189" y="3"/>
                      <a:pt x="187" y="4"/>
                    </a:cubicBezTo>
                    <a:cubicBezTo>
                      <a:pt x="167" y="10"/>
                      <a:pt x="148" y="21"/>
                      <a:pt x="129" y="32"/>
                    </a:cubicBezTo>
                    <a:cubicBezTo>
                      <a:pt x="107" y="45"/>
                      <a:pt x="85" y="59"/>
                      <a:pt x="64" y="75"/>
                    </a:cubicBezTo>
                    <a:cubicBezTo>
                      <a:pt x="46" y="88"/>
                      <a:pt x="28" y="103"/>
                      <a:pt x="14" y="120"/>
                    </a:cubicBezTo>
                    <a:cubicBezTo>
                      <a:pt x="10" y="124"/>
                      <a:pt x="3" y="131"/>
                      <a:pt x="0" y="138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49"/>
              <p:cNvSpPr/>
              <p:nvPr/>
            </p:nvSpPr>
            <p:spPr>
              <a:xfrm>
                <a:off x="3755" y="2299"/>
                <a:ext cx="5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55" extrusionOk="0"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moveTo>
                      <a:pt x="21" y="0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13" y="13"/>
                      <a:pt x="6" y="27"/>
                      <a:pt x="2" y="42"/>
                    </a:cubicBezTo>
                    <a:cubicBezTo>
                      <a:pt x="2" y="45"/>
                      <a:pt x="0" y="50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0"/>
                      <a:pt x="2" y="45"/>
                      <a:pt x="2" y="42"/>
                    </a:cubicBezTo>
                    <a:cubicBezTo>
                      <a:pt x="6" y="27"/>
                      <a:pt x="13" y="13"/>
                      <a:pt x="21" y="1"/>
                    </a:cubicBezTo>
                    <a:cubicBezTo>
                      <a:pt x="21" y="1"/>
                      <a:pt x="21" y="1"/>
                      <a:pt x="21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49"/>
              <p:cNvSpPr/>
              <p:nvPr/>
            </p:nvSpPr>
            <p:spPr>
              <a:xfrm>
                <a:off x="3755" y="2299"/>
                <a:ext cx="5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56" extrusionOk="0">
                    <a:moveTo>
                      <a:pt x="22" y="0"/>
                    </a:moveTo>
                    <a:cubicBezTo>
                      <a:pt x="22" y="0"/>
                      <a:pt x="21" y="1"/>
                      <a:pt x="21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3" y="14"/>
                      <a:pt x="6" y="28"/>
                      <a:pt x="2" y="43"/>
                    </a:cubicBezTo>
                    <a:cubicBezTo>
                      <a:pt x="2" y="46"/>
                      <a:pt x="0" y="51"/>
                      <a:pt x="0" y="56"/>
                    </a:cubicBezTo>
                    <a:cubicBezTo>
                      <a:pt x="3" y="51"/>
                      <a:pt x="7" y="46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39"/>
                      <a:pt x="12" y="37"/>
                      <a:pt x="12" y="36"/>
                    </a:cubicBezTo>
                    <a:cubicBezTo>
                      <a:pt x="15" y="24"/>
                      <a:pt x="18" y="12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49"/>
              <p:cNvSpPr/>
              <p:nvPr/>
            </p:nvSpPr>
            <p:spPr>
              <a:xfrm>
                <a:off x="3761" y="2299"/>
                <a:ext cx="5" cy="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6" y="18"/>
                    </a:moveTo>
                    <a:cubicBezTo>
                      <a:pt x="4" y="20"/>
                      <a:pt x="2" y="22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4" y="20"/>
                      <a:pt x="6" y="18"/>
                    </a:cubicBezTo>
                    <a:moveTo>
                      <a:pt x="8" y="17"/>
                    </a:moveTo>
                    <a:cubicBezTo>
                      <a:pt x="7" y="17"/>
                      <a:pt x="7" y="17"/>
                      <a:pt x="7" y="18"/>
                    </a:cubicBezTo>
                    <a:cubicBezTo>
                      <a:pt x="7" y="17"/>
                      <a:pt x="7" y="17"/>
                      <a:pt x="8" y="17"/>
                    </a:cubicBezTo>
                    <a:moveTo>
                      <a:pt x="9" y="16"/>
                    </a:moveTo>
                    <a:cubicBezTo>
                      <a:pt x="8" y="16"/>
                      <a:pt x="8" y="16"/>
                      <a:pt x="8" y="17"/>
                    </a:cubicBezTo>
                    <a:cubicBezTo>
                      <a:pt x="8" y="16"/>
                      <a:pt x="8" y="16"/>
                      <a:pt x="9" y="16"/>
                    </a:cubicBezTo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moveTo>
                      <a:pt x="11" y="14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1" y="14"/>
                    </a:cubicBezTo>
                    <a:moveTo>
                      <a:pt x="11" y="13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moveTo>
                      <a:pt x="16" y="9"/>
                    </a:moveTo>
                    <a:cubicBezTo>
                      <a:pt x="16" y="9"/>
                      <a:pt x="16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moveTo>
                      <a:pt x="17" y="8"/>
                    </a:moveTo>
                    <a:cubicBezTo>
                      <a:pt x="17" y="8"/>
                      <a:pt x="17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moveTo>
                      <a:pt x="25" y="0"/>
                    </a:moveTo>
                    <a:cubicBezTo>
                      <a:pt x="22" y="3"/>
                      <a:pt x="20" y="5"/>
                      <a:pt x="17" y="7"/>
                    </a:cubicBezTo>
                    <a:cubicBezTo>
                      <a:pt x="20" y="5"/>
                      <a:pt x="22" y="3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49"/>
              <p:cNvSpPr/>
              <p:nvPr/>
            </p:nvSpPr>
            <p:spPr>
              <a:xfrm>
                <a:off x="3761" y="2291"/>
                <a:ext cx="5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60" extrusionOk="0">
                    <a:moveTo>
                      <a:pt x="26" y="0"/>
                    </a:moveTo>
                    <a:cubicBezTo>
                      <a:pt x="11" y="14"/>
                      <a:pt x="3" y="41"/>
                      <a:pt x="0" y="60"/>
                    </a:cubicBezTo>
                    <a:cubicBezTo>
                      <a:pt x="2" y="57"/>
                      <a:pt x="4" y="55"/>
                      <a:pt x="6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9" y="51"/>
                    </a:cubicBezTo>
                    <a:cubicBezTo>
                      <a:pt x="9" y="51"/>
                      <a:pt x="9" y="51"/>
                      <a:pt x="9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0" y="50"/>
                      <a:pt x="10" y="49"/>
                      <a:pt x="10" y="49"/>
                    </a:cubicBezTo>
                    <a:cubicBezTo>
                      <a:pt x="10" y="49"/>
                      <a:pt x="10" y="49"/>
                      <a:pt x="11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3" y="47"/>
                      <a:pt x="14" y="45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3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20" y="40"/>
                      <a:pt x="22" y="38"/>
                      <a:pt x="25" y="35"/>
                    </a:cubicBezTo>
                    <a:cubicBezTo>
                      <a:pt x="25" y="33"/>
                      <a:pt x="25" y="31"/>
                      <a:pt x="25" y="30"/>
                    </a:cubicBezTo>
                    <a:cubicBezTo>
                      <a:pt x="25" y="21"/>
                      <a:pt x="25" y="10"/>
                      <a:pt x="26" y="0"/>
                    </a:cubicBezTo>
                  </a:path>
                </a:pathLst>
              </a:custGeom>
              <a:solidFill>
                <a:srgbClr val="575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49"/>
              <p:cNvSpPr/>
              <p:nvPr/>
            </p:nvSpPr>
            <p:spPr>
              <a:xfrm>
                <a:off x="3755" y="2309"/>
                <a:ext cx="2" cy="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9" y="0"/>
                    </a:moveTo>
                    <a:cubicBezTo>
                      <a:pt x="5" y="3"/>
                      <a:pt x="2" y="8"/>
                      <a:pt x="0" y="12"/>
                    </a:cubicBezTo>
                    <a:cubicBezTo>
                      <a:pt x="2" y="8"/>
                      <a:pt x="5" y="3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49"/>
              <p:cNvSpPr/>
              <p:nvPr/>
            </p:nvSpPr>
            <p:spPr>
              <a:xfrm>
                <a:off x="3755" y="2308"/>
                <a:ext cx="3" cy="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10" y="0"/>
                    </a:moveTo>
                    <a:cubicBezTo>
                      <a:pt x="6" y="4"/>
                      <a:pt x="3" y="9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4"/>
                      <a:pt x="5" y="9"/>
                      <a:pt x="9" y="6"/>
                    </a:cubicBezTo>
                    <a:cubicBezTo>
                      <a:pt x="9" y="4"/>
                      <a:pt x="9" y="2"/>
                      <a:pt x="10" y="0"/>
                    </a:cubicBezTo>
                  </a:path>
                </a:pathLst>
              </a:custGeom>
              <a:solidFill>
                <a:srgbClr val="6E6F6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49"/>
              <p:cNvSpPr/>
              <p:nvPr/>
            </p:nvSpPr>
            <p:spPr>
              <a:xfrm>
                <a:off x="3760" y="2301"/>
                <a:ext cx="6" cy="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4" extrusionOk="0">
                    <a:moveTo>
                      <a:pt x="15" y="6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5" y="6"/>
                    </a:cubicBezTo>
                    <a:moveTo>
                      <a:pt x="27" y="0"/>
                    </a:moveTo>
                    <a:cubicBezTo>
                      <a:pt x="18" y="8"/>
                      <a:pt x="9" y="1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16"/>
                      <a:pt x="18" y="8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49"/>
              <p:cNvSpPr/>
              <p:nvPr/>
            </p:nvSpPr>
            <p:spPr>
              <a:xfrm>
                <a:off x="3760" y="2300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27" y="0"/>
                    </a:moveTo>
                    <a:cubicBezTo>
                      <a:pt x="23" y="3"/>
                      <a:pt x="19" y="7"/>
                      <a:pt x="15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16"/>
                      <a:pt x="5" y="20"/>
                      <a:pt x="1" y="24"/>
                    </a:cubicBezTo>
                    <a:cubicBezTo>
                      <a:pt x="1" y="26"/>
                      <a:pt x="1" y="28"/>
                      <a:pt x="0" y="29"/>
                    </a:cubicBezTo>
                    <a:cubicBezTo>
                      <a:pt x="9" y="21"/>
                      <a:pt x="18" y="13"/>
                      <a:pt x="27" y="5"/>
                    </a:cubicBezTo>
                    <a:cubicBezTo>
                      <a:pt x="27" y="3"/>
                      <a:pt x="27" y="1"/>
                      <a:pt x="27" y="0"/>
                    </a:cubicBezTo>
                  </a:path>
                </a:pathLst>
              </a:custGeom>
              <a:solidFill>
                <a:srgbClr val="6E6F6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49"/>
              <p:cNvSpPr/>
              <p:nvPr/>
            </p:nvSpPr>
            <p:spPr>
              <a:xfrm>
                <a:off x="3756" y="2283"/>
                <a:ext cx="4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48" extrusionOk="0">
                    <a:moveTo>
                      <a:pt x="196" y="12"/>
                    </a:moveTo>
                    <a:cubicBezTo>
                      <a:pt x="191" y="24"/>
                      <a:pt x="178" y="33"/>
                      <a:pt x="169" y="42"/>
                    </a:cubicBezTo>
                    <a:cubicBezTo>
                      <a:pt x="149" y="60"/>
                      <a:pt x="130" y="78"/>
                      <a:pt x="108" y="93"/>
                    </a:cubicBezTo>
                    <a:cubicBezTo>
                      <a:pt x="85" y="108"/>
                      <a:pt x="61" y="122"/>
                      <a:pt x="36" y="134"/>
                    </a:cubicBezTo>
                    <a:cubicBezTo>
                      <a:pt x="28" y="138"/>
                      <a:pt x="13" y="148"/>
                      <a:pt x="4" y="145"/>
                    </a:cubicBezTo>
                    <a:cubicBezTo>
                      <a:pt x="0" y="144"/>
                      <a:pt x="10" y="131"/>
                      <a:pt x="11" y="129"/>
                    </a:cubicBezTo>
                    <a:cubicBezTo>
                      <a:pt x="23" y="112"/>
                      <a:pt x="41" y="98"/>
                      <a:pt x="57" y="85"/>
                    </a:cubicBezTo>
                    <a:cubicBezTo>
                      <a:pt x="84" y="63"/>
                      <a:pt x="113" y="43"/>
                      <a:pt x="144" y="26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55" y="20"/>
                      <a:pt x="166" y="16"/>
                      <a:pt x="177" y="11"/>
                    </a:cubicBezTo>
                    <a:cubicBezTo>
                      <a:pt x="182" y="9"/>
                      <a:pt x="201" y="0"/>
                      <a:pt x="196" y="12"/>
                    </a:cubicBezTo>
                  </a:path>
                </a:pathLst>
              </a:custGeom>
              <a:solidFill>
                <a:srgbClr val="87888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49"/>
              <p:cNvSpPr/>
              <p:nvPr/>
            </p:nvSpPr>
            <p:spPr>
              <a:xfrm>
                <a:off x="3756" y="2310"/>
                <a:ext cx="2" cy="3"/>
              </a:xfrm>
              <a:custGeom>
                <a:avLst/>
                <a:gdLst/>
                <a:ahLst/>
                <a:cxnLst/>
                <a:rect l="l" t="t" r="r" b="b"/>
                <a:pathLst>
                  <a:path w="8" h="16" extrusionOk="0"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2"/>
                      <a:pt x="0" y="11"/>
                      <a:pt x="0" y="15"/>
                    </a:cubicBezTo>
                    <a:cubicBezTo>
                      <a:pt x="0" y="11"/>
                      <a:pt x="7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3D42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49"/>
              <p:cNvSpPr/>
              <p:nvPr/>
            </p:nvSpPr>
            <p:spPr>
              <a:xfrm>
                <a:off x="3756" y="2308"/>
                <a:ext cx="3" cy="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5" extrusionOk="0">
                    <a:moveTo>
                      <a:pt x="14" y="0"/>
                    </a:moveTo>
                    <a:cubicBezTo>
                      <a:pt x="12" y="3"/>
                      <a:pt x="10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0" y="19"/>
                      <a:pt x="0" y="23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5"/>
                      <a:pt x="5" y="25"/>
                    </a:cubicBezTo>
                    <a:cubicBezTo>
                      <a:pt x="5" y="25"/>
                      <a:pt x="6" y="25"/>
                      <a:pt x="6" y="25"/>
                    </a:cubicBezTo>
                    <a:cubicBezTo>
                      <a:pt x="8" y="19"/>
                      <a:pt x="10" y="12"/>
                      <a:pt x="12" y="7"/>
                    </a:cubicBezTo>
                    <a:cubicBezTo>
                      <a:pt x="13" y="5"/>
                      <a:pt x="13" y="3"/>
                      <a:pt x="14" y="0"/>
                    </a:cubicBezTo>
                  </a:path>
                </a:pathLst>
              </a:custGeom>
              <a:solidFill>
                <a:srgbClr val="A8AAA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49"/>
              <p:cNvSpPr/>
              <p:nvPr/>
            </p:nvSpPr>
            <p:spPr>
              <a:xfrm>
                <a:off x="3762" y="2300"/>
                <a:ext cx="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0"/>
                    </a:moveTo>
                    <a:cubicBezTo>
                      <a:pt x="27" y="1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3" y="5"/>
                      <a:pt x="21" y="6"/>
                      <a:pt x="19" y="8"/>
                    </a:cubicBezTo>
                    <a:cubicBezTo>
                      <a:pt x="12" y="23"/>
                      <a:pt x="6" y="38"/>
                      <a:pt x="0" y="54"/>
                    </a:cubicBezTo>
                    <a:cubicBezTo>
                      <a:pt x="2" y="53"/>
                      <a:pt x="3" y="53"/>
                      <a:pt x="4" y="52"/>
                    </a:cubicBezTo>
                    <a:cubicBezTo>
                      <a:pt x="5" y="52"/>
                      <a:pt x="5" y="51"/>
                      <a:pt x="6" y="51"/>
                    </a:cubicBezTo>
                    <a:cubicBezTo>
                      <a:pt x="9" y="44"/>
                      <a:pt x="12" y="36"/>
                      <a:pt x="15" y="29"/>
                    </a:cubicBezTo>
                    <a:cubicBezTo>
                      <a:pt x="19" y="20"/>
                      <a:pt x="24" y="10"/>
                      <a:pt x="28" y="0"/>
                    </a:cubicBezTo>
                  </a:path>
                </a:pathLst>
              </a:custGeom>
              <a:solidFill>
                <a:srgbClr val="A8AAA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49"/>
              <p:cNvSpPr/>
              <p:nvPr/>
            </p:nvSpPr>
            <p:spPr>
              <a:xfrm>
                <a:off x="3769" y="2291"/>
                <a:ext cx="12" cy="17"/>
              </a:xfrm>
              <a:custGeom>
                <a:avLst/>
                <a:gdLst/>
                <a:ahLst/>
                <a:cxnLst/>
                <a:rect l="l" t="t" r="r" b="b"/>
                <a:pathLst>
                  <a:path w="55" h="79" extrusionOk="0">
                    <a:moveTo>
                      <a:pt x="4" y="77"/>
                    </a:moveTo>
                    <a:cubicBezTo>
                      <a:pt x="3" y="77"/>
                      <a:pt x="1" y="78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8"/>
                      <a:pt x="3" y="77"/>
                      <a:pt x="4" y="77"/>
                    </a:cubicBezTo>
                    <a:moveTo>
                      <a:pt x="39" y="11"/>
                    </a:moveTo>
                    <a:cubicBezTo>
                      <a:pt x="35" y="13"/>
                      <a:pt x="31" y="16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1" y="16"/>
                      <a:pt x="35" y="13"/>
                      <a:pt x="39" y="11"/>
                    </a:cubicBezTo>
                    <a:moveTo>
                      <a:pt x="55" y="0"/>
                    </a:moveTo>
                    <a:cubicBezTo>
                      <a:pt x="53" y="2"/>
                      <a:pt x="50" y="4"/>
                      <a:pt x="48" y="5"/>
                    </a:cubicBezTo>
                    <a:cubicBezTo>
                      <a:pt x="40" y="24"/>
                      <a:pt x="34" y="44"/>
                      <a:pt x="26" y="63"/>
                    </a:cubicBezTo>
                    <a:cubicBezTo>
                      <a:pt x="30" y="61"/>
                      <a:pt x="34" y="58"/>
                      <a:pt x="38" y="56"/>
                    </a:cubicBezTo>
                    <a:cubicBezTo>
                      <a:pt x="40" y="49"/>
                      <a:pt x="42" y="42"/>
                      <a:pt x="44" y="35"/>
                    </a:cubicBezTo>
                    <a:cubicBezTo>
                      <a:pt x="48" y="24"/>
                      <a:pt x="51" y="13"/>
                      <a:pt x="54" y="3"/>
                    </a:cubicBezTo>
                    <a:cubicBezTo>
                      <a:pt x="55" y="2"/>
                      <a:pt x="55" y="1"/>
                      <a:pt x="55" y="0"/>
                    </a:cubicBezTo>
                  </a:path>
                </a:pathLst>
              </a:custGeom>
              <a:solidFill>
                <a:srgbClr val="A8AAA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49"/>
              <p:cNvSpPr/>
              <p:nvPr/>
            </p:nvSpPr>
            <p:spPr>
              <a:xfrm>
                <a:off x="3791" y="2285"/>
                <a:ext cx="1" cy="1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cubicBezTo>
                      <a:pt x="3" y="1"/>
                      <a:pt x="2" y="1"/>
                      <a:pt x="0" y="2"/>
                    </a:cubicBezTo>
                    <a:cubicBezTo>
                      <a:pt x="2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3D42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49"/>
              <p:cNvSpPr/>
              <p:nvPr/>
            </p:nvSpPr>
            <p:spPr>
              <a:xfrm>
                <a:off x="3788" y="2285"/>
                <a:ext cx="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6" extrusionOk="0">
                    <a:moveTo>
                      <a:pt x="23" y="0"/>
                    </a:moveTo>
                    <a:cubicBezTo>
                      <a:pt x="21" y="1"/>
                      <a:pt x="20" y="1"/>
                      <a:pt x="18" y="2"/>
                    </a:cubicBezTo>
                    <a:cubicBezTo>
                      <a:pt x="17" y="2"/>
                      <a:pt x="16" y="3"/>
                      <a:pt x="15" y="3"/>
                    </a:cubicBezTo>
                    <a:cubicBezTo>
                      <a:pt x="11" y="18"/>
                      <a:pt x="5" y="32"/>
                      <a:pt x="0" y="46"/>
                    </a:cubicBezTo>
                    <a:cubicBezTo>
                      <a:pt x="5" y="42"/>
                      <a:pt x="9" y="38"/>
                      <a:pt x="14" y="34"/>
                    </a:cubicBezTo>
                    <a:cubicBezTo>
                      <a:pt x="15" y="31"/>
                      <a:pt x="15" y="27"/>
                      <a:pt x="16" y="24"/>
                    </a:cubicBezTo>
                    <a:cubicBezTo>
                      <a:pt x="17" y="21"/>
                      <a:pt x="18" y="17"/>
                      <a:pt x="19" y="14"/>
                    </a:cubicBezTo>
                    <a:cubicBezTo>
                      <a:pt x="20" y="9"/>
                      <a:pt x="21" y="5"/>
                      <a:pt x="23" y="0"/>
                    </a:cubicBezTo>
                  </a:path>
                </a:pathLst>
              </a:custGeom>
              <a:solidFill>
                <a:srgbClr val="A8AAA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49"/>
              <p:cNvSpPr/>
              <p:nvPr/>
            </p:nvSpPr>
            <p:spPr>
              <a:xfrm>
                <a:off x="3741" y="2270"/>
                <a:ext cx="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9" h="5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8"/>
                      <a:pt x="2" y="35"/>
                      <a:pt x="3" y="52"/>
                    </a:cubicBezTo>
                    <a:cubicBezTo>
                      <a:pt x="4" y="36"/>
                      <a:pt x="6" y="20"/>
                      <a:pt x="9" y="4"/>
                    </a:cubicBezTo>
                    <a:cubicBezTo>
                      <a:pt x="7" y="2"/>
                      <a:pt x="5" y="0"/>
                      <a:pt x="0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49"/>
              <p:cNvSpPr/>
              <p:nvPr/>
            </p:nvSpPr>
            <p:spPr>
              <a:xfrm>
                <a:off x="3745" y="2276"/>
                <a:ext cx="2" cy="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0000" extrusionOk="0">
                    <a:moveTo>
                      <a:pt x="7" y="0"/>
                    </a:move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49"/>
              <p:cNvSpPr/>
              <p:nvPr/>
            </p:nvSpPr>
            <p:spPr>
              <a:xfrm>
                <a:off x="3745" y="2276"/>
                <a:ext cx="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14" extrusionOk="0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26"/>
                      <a:pt x="3" y="53"/>
                      <a:pt x="3" y="80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4" y="114"/>
                      <a:pt x="6" y="113"/>
                      <a:pt x="7" y="113"/>
                    </a:cubicBezTo>
                    <a:cubicBezTo>
                      <a:pt x="7" y="113"/>
                      <a:pt x="7" y="112"/>
                      <a:pt x="7" y="111"/>
                    </a:cubicBezTo>
                    <a:cubicBezTo>
                      <a:pt x="7" y="110"/>
                      <a:pt x="7" y="109"/>
                      <a:pt x="7" y="109"/>
                    </a:cubicBezTo>
                    <a:cubicBezTo>
                      <a:pt x="7" y="108"/>
                      <a:pt x="7" y="106"/>
                      <a:pt x="7" y="105"/>
                    </a:cubicBezTo>
                    <a:cubicBezTo>
                      <a:pt x="7" y="102"/>
                      <a:pt x="7" y="99"/>
                      <a:pt x="7" y="96"/>
                    </a:cubicBezTo>
                    <a:cubicBezTo>
                      <a:pt x="7" y="90"/>
                      <a:pt x="7" y="85"/>
                      <a:pt x="7" y="80"/>
                    </a:cubicBezTo>
                    <a:cubicBezTo>
                      <a:pt x="7" y="69"/>
                      <a:pt x="7" y="58"/>
                      <a:pt x="7" y="47"/>
                    </a:cubicBezTo>
                    <a:cubicBezTo>
                      <a:pt x="7" y="38"/>
                      <a:pt x="8" y="28"/>
                      <a:pt x="8" y="19"/>
                    </a:cubicBezTo>
                    <a:cubicBezTo>
                      <a:pt x="8" y="16"/>
                      <a:pt x="7" y="13"/>
                      <a:pt x="7" y="10"/>
                    </a:cubicBezTo>
                    <a:cubicBezTo>
                      <a:pt x="7" y="7"/>
                      <a:pt x="8" y="3"/>
                      <a:pt x="9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49"/>
              <p:cNvSpPr/>
              <p:nvPr/>
            </p:nvSpPr>
            <p:spPr>
              <a:xfrm>
                <a:off x="3747" y="2281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2"/>
                    </a:moveTo>
                    <a:cubicBezTo>
                      <a:pt x="12" y="3"/>
                      <a:pt x="11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2" y="3"/>
                      <a:pt x="12" y="2"/>
                    </a:cubicBezTo>
                    <a:moveTo>
                      <a:pt x="12" y="1"/>
                    </a:moveTo>
                    <a:cubicBezTo>
                      <a:pt x="12" y="1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7" y="1"/>
                    </a:move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moveTo>
                      <a:pt x="0" y="1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12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49"/>
              <p:cNvSpPr/>
              <p:nvPr/>
            </p:nvSpPr>
            <p:spPr>
              <a:xfrm>
                <a:off x="3747" y="2281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5"/>
                      <a:pt x="9" y="5"/>
                      <a:pt x="11" y="5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49"/>
              <p:cNvSpPr/>
              <p:nvPr/>
            </p:nvSpPr>
            <p:spPr>
              <a:xfrm>
                <a:off x="3753" y="2281"/>
                <a:ext cx="0" cy="1"/>
              </a:xfrm>
              <a:custGeom>
                <a:avLst/>
                <a:gdLst/>
                <a:ahLst/>
                <a:cxnLst/>
                <a:rect l="l" t="t" r="r" b="b"/>
                <a:pathLst>
                  <a:path w="2" h="5" extrusionOk="0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49"/>
              <p:cNvSpPr/>
              <p:nvPr/>
            </p:nvSpPr>
            <p:spPr>
              <a:xfrm>
                <a:off x="3750" y="2281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 extrusionOk="0">
                    <a:moveTo>
                      <a:pt x="11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4" y="5"/>
                      <a:pt x="7" y="5"/>
                      <a:pt x="11" y="5"/>
                    </a:cubicBezTo>
                    <a:cubicBezTo>
                      <a:pt x="11" y="3"/>
                      <a:pt x="12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49"/>
              <p:cNvSpPr/>
              <p:nvPr/>
            </p:nvSpPr>
            <p:spPr>
              <a:xfrm>
                <a:off x="3756" y="2281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49"/>
              <p:cNvSpPr/>
              <p:nvPr/>
            </p:nvSpPr>
            <p:spPr>
              <a:xfrm>
                <a:off x="3753" y="2281"/>
                <a:ext cx="4" cy="1"/>
              </a:xfrm>
              <a:custGeom>
                <a:avLst/>
                <a:gdLst/>
                <a:ahLst/>
                <a:cxnLst/>
                <a:rect l="l" t="t" r="r" b="b"/>
                <a:pathLst>
                  <a:path w="15" h="6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4" y="5"/>
                      <a:pt x="9" y="5"/>
                      <a:pt x="13" y="6"/>
                    </a:cubicBezTo>
                    <a:cubicBezTo>
                      <a:pt x="14" y="4"/>
                      <a:pt x="14" y="3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0" y="0"/>
                      <a:pt x="5" y="0"/>
                      <a:pt x="1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49"/>
              <p:cNvSpPr/>
              <p:nvPr/>
            </p:nvSpPr>
            <p:spPr>
              <a:xfrm>
                <a:off x="3757" y="2281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1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2"/>
                      <a:pt x="2" y="1"/>
                    </a:cubicBezTo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7" y="1"/>
                    </a:cubicBezTo>
                    <a:cubicBezTo>
                      <a:pt x="10" y="2"/>
                      <a:pt x="13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2"/>
                      <a:pt x="10" y="2"/>
                      <a:pt x="7" y="1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49"/>
              <p:cNvSpPr/>
              <p:nvPr/>
            </p:nvSpPr>
            <p:spPr>
              <a:xfrm>
                <a:off x="3757" y="2281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15" h="6" extrusionOk="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5"/>
                    </a:cubicBezTo>
                    <a:cubicBezTo>
                      <a:pt x="5" y="5"/>
                      <a:pt x="9" y="6"/>
                      <a:pt x="13" y="6"/>
                    </a:cubicBezTo>
                    <a:cubicBezTo>
                      <a:pt x="14" y="5"/>
                      <a:pt x="15" y="4"/>
                      <a:pt x="15" y="3"/>
                    </a:cubicBezTo>
                    <a:cubicBezTo>
                      <a:pt x="13" y="2"/>
                      <a:pt x="10" y="2"/>
                      <a:pt x="7" y="1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49"/>
              <p:cNvSpPr/>
              <p:nvPr/>
            </p:nvSpPr>
            <p:spPr>
              <a:xfrm>
                <a:off x="3760" y="2282"/>
                <a:ext cx="4" cy="1"/>
              </a:xfrm>
              <a:custGeom>
                <a:avLst/>
                <a:gdLst/>
                <a:ahLst/>
                <a:cxnLst/>
                <a:rect l="l" t="t" r="r" b="b"/>
                <a:pathLst>
                  <a:path w="16" h="7" extrusionOk="0">
                    <a:moveTo>
                      <a:pt x="16" y="4"/>
                    </a:moveTo>
                    <a:cubicBezTo>
                      <a:pt x="15" y="5"/>
                      <a:pt x="14" y="6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6"/>
                      <a:pt x="15" y="5"/>
                      <a:pt x="16" y="4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49"/>
              <p:cNvSpPr/>
              <p:nvPr/>
            </p:nvSpPr>
            <p:spPr>
              <a:xfrm>
                <a:off x="3760" y="2282"/>
                <a:ext cx="4" cy="1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4" y="5"/>
                      <a:pt x="9" y="6"/>
                      <a:pt x="13" y="8"/>
                    </a:cubicBezTo>
                    <a:cubicBezTo>
                      <a:pt x="14" y="7"/>
                      <a:pt x="15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1" y="3"/>
                      <a:pt x="6" y="2"/>
                      <a:pt x="1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49"/>
              <p:cNvSpPr/>
              <p:nvPr/>
            </p:nvSpPr>
            <p:spPr>
              <a:xfrm>
                <a:off x="3764" y="2283"/>
                <a:ext cx="3" cy="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1" extrusionOk="0">
                    <a:moveTo>
                      <a:pt x="16" y="7"/>
                    </a:moveTo>
                    <a:cubicBezTo>
                      <a:pt x="14" y="8"/>
                      <a:pt x="12" y="9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9"/>
                      <a:pt x="14" y="8"/>
                      <a:pt x="16" y="7"/>
                    </a:cubicBezTo>
                    <a:moveTo>
                      <a:pt x="3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11" y="3"/>
                      <a:pt x="14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4" y="5"/>
                      <a:pt x="11" y="3"/>
                      <a:pt x="8" y="2"/>
                    </a:cubicBezTo>
                    <a:cubicBezTo>
                      <a:pt x="6" y="1"/>
                      <a:pt x="5" y="1"/>
                      <a:pt x="3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49"/>
              <p:cNvSpPr/>
              <p:nvPr/>
            </p:nvSpPr>
            <p:spPr>
              <a:xfrm>
                <a:off x="3764" y="2283"/>
                <a:ext cx="3" cy="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1" extrusionOk="0">
                    <a:moveTo>
                      <a:pt x="3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4" y="6"/>
                      <a:pt x="7" y="8"/>
                      <a:pt x="11" y="11"/>
                    </a:cubicBezTo>
                    <a:cubicBezTo>
                      <a:pt x="12" y="9"/>
                      <a:pt x="14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4" y="5"/>
                      <a:pt x="11" y="3"/>
                      <a:pt x="8" y="2"/>
                    </a:cubicBezTo>
                    <a:cubicBezTo>
                      <a:pt x="6" y="1"/>
                      <a:pt x="5" y="1"/>
                      <a:pt x="3" y="0"/>
                    </a:cubicBezTo>
                  </a:path>
                </a:pathLst>
              </a:custGeom>
              <a:solidFill>
                <a:srgbClr val="CBD0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49"/>
              <p:cNvSpPr/>
              <p:nvPr/>
            </p:nvSpPr>
            <p:spPr>
              <a:xfrm>
                <a:off x="3767" y="2285"/>
                <a:ext cx="2" cy="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12" y="10"/>
                    </a:moveTo>
                    <a:cubicBezTo>
                      <a:pt x="10" y="12"/>
                      <a:pt x="8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10" y="12"/>
                      <a:pt x="12" y="10"/>
                    </a:cubicBezTo>
                    <a:moveTo>
                      <a:pt x="1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moveTo>
                      <a:pt x="4" y="0"/>
                    </a:moveTo>
                    <a:cubicBezTo>
                      <a:pt x="3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3" y="2"/>
                      <a:pt x="4" y="0"/>
                    </a:cubicBezTo>
                  </a:path>
                </a:pathLst>
              </a:custGeom>
              <a:solidFill>
                <a:srgbClr val="8E97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9" name="Google Shape;3409;p49"/>
            <p:cNvSpPr/>
            <p:nvPr/>
          </p:nvSpPr>
          <p:spPr>
            <a:xfrm>
              <a:off x="5980113" y="362743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4"/>
                    <a:pt x="0" y="6"/>
                  </a:cubicBezTo>
                  <a:cubicBezTo>
                    <a:pt x="2" y="8"/>
                    <a:pt x="3" y="11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8" y="14"/>
                    <a:pt x="10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10"/>
                    <a:pt x="15" y="9"/>
                  </a:cubicBezTo>
                  <a:cubicBezTo>
                    <a:pt x="11" y="6"/>
                    <a:pt x="8" y="3"/>
                    <a:pt x="5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9"/>
            <p:cNvSpPr/>
            <p:nvPr/>
          </p:nvSpPr>
          <p:spPr>
            <a:xfrm>
              <a:off x="5986463" y="3622675"/>
              <a:ext cx="38100" cy="7938"/>
            </a:xfrm>
            <a:custGeom>
              <a:avLst/>
              <a:gdLst/>
              <a:ahLst/>
              <a:cxnLst/>
              <a:rect l="l" t="t" r="r" b="b"/>
              <a:pathLst>
                <a:path w="114" h="23" extrusionOk="0">
                  <a:moveTo>
                    <a:pt x="95" y="7"/>
                  </a:moveTo>
                  <a:cubicBezTo>
                    <a:pt x="86" y="10"/>
                    <a:pt x="78" y="14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8" y="14"/>
                    <a:pt x="86" y="10"/>
                    <a:pt x="95" y="7"/>
                  </a:cubicBezTo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moveTo>
                    <a:pt x="92" y="0"/>
                  </a:moveTo>
                  <a:cubicBezTo>
                    <a:pt x="93" y="0"/>
                    <a:pt x="93" y="0"/>
                    <a:pt x="94" y="0"/>
                  </a:cubicBezTo>
                  <a:cubicBezTo>
                    <a:pt x="100" y="0"/>
                    <a:pt x="108" y="0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08" y="0"/>
                    <a:pt x="100" y="0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moveTo>
                    <a:pt x="90" y="0"/>
                  </a:moveTo>
                  <a:cubicBezTo>
                    <a:pt x="80" y="0"/>
                    <a:pt x="69" y="0"/>
                    <a:pt x="58" y="2"/>
                  </a:cubicBezTo>
                  <a:cubicBezTo>
                    <a:pt x="46" y="5"/>
                    <a:pt x="33" y="8"/>
                    <a:pt x="21" y="13"/>
                  </a:cubicBezTo>
                  <a:cubicBezTo>
                    <a:pt x="14" y="16"/>
                    <a:pt x="7" y="19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19"/>
                    <a:pt x="14" y="16"/>
                    <a:pt x="21" y="13"/>
                  </a:cubicBezTo>
                  <a:cubicBezTo>
                    <a:pt x="33" y="8"/>
                    <a:pt x="46" y="5"/>
                    <a:pt x="58" y="2"/>
                  </a:cubicBezTo>
                  <a:cubicBezTo>
                    <a:pt x="69" y="0"/>
                    <a:pt x="80" y="0"/>
                    <a:pt x="90" y="0"/>
                  </a:cubicBezTo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8E97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9"/>
            <p:cNvSpPr/>
            <p:nvPr/>
          </p:nvSpPr>
          <p:spPr>
            <a:xfrm>
              <a:off x="5980113" y="3622675"/>
              <a:ext cx="44450" cy="12700"/>
            </a:xfrm>
            <a:custGeom>
              <a:avLst/>
              <a:gdLst/>
              <a:ahLst/>
              <a:cxnLst/>
              <a:rect l="l" t="t" r="r" b="b"/>
              <a:pathLst>
                <a:path w="132" h="40" extrusionOk="0">
                  <a:moveTo>
                    <a:pt x="109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8" y="0"/>
                    <a:pt x="87" y="0"/>
                    <a:pt x="76" y="2"/>
                  </a:cubicBezTo>
                  <a:cubicBezTo>
                    <a:pt x="64" y="5"/>
                    <a:pt x="51" y="8"/>
                    <a:pt x="39" y="13"/>
                  </a:cubicBezTo>
                  <a:cubicBezTo>
                    <a:pt x="32" y="16"/>
                    <a:pt x="25" y="19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4" y="26"/>
                    <a:pt x="11" y="29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5" y="35"/>
                    <a:pt x="3" y="38"/>
                    <a:pt x="0" y="40"/>
                  </a:cubicBezTo>
                  <a:cubicBezTo>
                    <a:pt x="7" y="36"/>
                    <a:pt x="14" y="32"/>
                    <a:pt x="21" y="29"/>
                  </a:cubicBezTo>
                  <a:cubicBezTo>
                    <a:pt x="34" y="23"/>
                    <a:pt x="47" y="18"/>
                    <a:pt x="61" y="16"/>
                  </a:cubicBezTo>
                  <a:cubicBezTo>
                    <a:pt x="65" y="15"/>
                    <a:pt x="70" y="14"/>
                    <a:pt x="74" y="14"/>
                  </a:cubicBezTo>
                  <a:cubicBezTo>
                    <a:pt x="79" y="14"/>
                    <a:pt x="84" y="15"/>
                    <a:pt x="87" y="18"/>
                  </a:cubicBezTo>
                  <a:cubicBezTo>
                    <a:pt x="96" y="14"/>
                    <a:pt x="104" y="10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0" y="5"/>
                    <a:pt x="126" y="3"/>
                    <a:pt x="132" y="2"/>
                  </a:cubicBezTo>
                  <a:cubicBezTo>
                    <a:pt x="126" y="0"/>
                    <a:pt x="118" y="0"/>
                    <a:pt x="112" y="0"/>
                  </a:cubicBezTo>
                  <a:cubicBezTo>
                    <a:pt x="111" y="0"/>
                    <a:pt x="111" y="0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9"/>
            <p:cNvSpPr/>
            <p:nvPr/>
          </p:nvSpPr>
          <p:spPr>
            <a:xfrm>
              <a:off x="6011863" y="3624263"/>
              <a:ext cx="14288" cy="6350"/>
            </a:xfrm>
            <a:custGeom>
              <a:avLst/>
              <a:gdLst/>
              <a:ahLst/>
              <a:cxnLst/>
              <a:rect l="l" t="t" r="r" b="b"/>
              <a:pathLst>
                <a:path w="44" h="19" extrusionOk="0">
                  <a:moveTo>
                    <a:pt x="15" y="12"/>
                  </a:moveTo>
                  <a:cubicBezTo>
                    <a:pt x="10" y="14"/>
                    <a:pt x="5" y="17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7"/>
                    <a:pt x="10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moveTo>
                    <a:pt x="17" y="5"/>
                  </a:moveTo>
                  <a:cubicBezTo>
                    <a:pt x="15" y="6"/>
                    <a:pt x="13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7"/>
                    <a:pt x="15" y="6"/>
                    <a:pt x="17" y="5"/>
                  </a:cubicBezTo>
                  <a:moveTo>
                    <a:pt x="34" y="4"/>
                  </a:moveTo>
                  <a:cubicBezTo>
                    <a:pt x="29" y="6"/>
                    <a:pt x="24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8"/>
                    <a:pt x="29" y="6"/>
                    <a:pt x="34" y="4"/>
                  </a:cubicBezTo>
                  <a:moveTo>
                    <a:pt x="34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moveTo>
                    <a:pt x="44" y="0"/>
                  </a:moveTo>
                  <a:cubicBezTo>
                    <a:pt x="43" y="1"/>
                    <a:pt x="41" y="1"/>
                    <a:pt x="40" y="1"/>
                  </a:cubicBezTo>
                  <a:cubicBezTo>
                    <a:pt x="41" y="1"/>
                    <a:pt x="43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8E97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9"/>
            <p:cNvSpPr/>
            <p:nvPr/>
          </p:nvSpPr>
          <p:spPr>
            <a:xfrm>
              <a:off x="6010275" y="3624263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47" h="20" extrusionOk="0">
                  <a:moveTo>
                    <a:pt x="45" y="0"/>
                  </a:moveTo>
                  <a:cubicBezTo>
                    <a:pt x="37" y="0"/>
                    <a:pt x="28" y="3"/>
                    <a:pt x="20" y="6"/>
                  </a:cubicBezTo>
                  <a:cubicBezTo>
                    <a:pt x="18" y="7"/>
                    <a:pt x="16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0" y="11"/>
                    <a:pt x="5" y="13"/>
                    <a:pt x="0" y="15"/>
                  </a:cubicBezTo>
                  <a:cubicBezTo>
                    <a:pt x="1" y="16"/>
                    <a:pt x="2" y="16"/>
                    <a:pt x="2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8" y="18"/>
                    <a:pt x="13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9" y="11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7" y="9"/>
                    <a:pt x="32" y="7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4"/>
                    <a:pt x="41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46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9"/>
            <p:cNvSpPr/>
            <p:nvPr/>
          </p:nvSpPr>
          <p:spPr>
            <a:xfrm>
              <a:off x="5967413" y="3656013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31" y="0"/>
                  </a:moveTo>
                  <a:cubicBezTo>
                    <a:pt x="26" y="4"/>
                    <a:pt x="22" y="8"/>
                    <a:pt x="17" y="12"/>
                  </a:cubicBezTo>
                  <a:cubicBezTo>
                    <a:pt x="11" y="24"/>
                    <a:pt x="5" y="37"/>
                    <a:pt x="0" y="50"/>
                  </a:cubicBezTo>
                  <a:cubicBezTo>
                    <a:pt x="3" y="50"/>
                    <a:pt x="5" y="49"/>
                    <a:pt x="7" y="47"/>
                  </a:cubicBezTo>
                  <a:cubicBezTo>
                    <a:pt x="9" y="44"/>
                    <a:pt x="11" y="41"/>
                    <a:pt x="12" y="38"/>
                  </a:cubicBezTo>
                  <a:cubicBezTo>
                    <a:pt x="19" y="26"/>
                    <a:pt x="24" y="13"/>
                    <a:pt x="31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9"/>
            <p:cNvSpPr/>
            <p:nvPr/>
          </p:nvSpPr>
          <p:spPr>
            <a:xfrm>
              <a:off x="6010275" y="36322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97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9"/>
            <p:cNvSpPr/>
            <p:nvPr/>
          </p:nvSpPr>
          <p:spPr>
            <a:xfrm>
              <a:off x="5999163" y="3630613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5" h="70" extrusionOk="0">
                  <a:moveTo>
                    <a:pt x="45" y="0"/>
                  </a:moveTo>
                  <a:cubicBezTo>
                    <a:pt x="42" y="1"/>
                    <a:pt x="38" y="3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6"/>
                    <a:pt x="32" y="7"/>
                    <a:pt x="31" y="7"/>
                  </a:cubicBezTo>
                  <a:cubicBezTo>
                    <a:pt x="31" y="7"/>
                    <a:pt x="30" y="8"/>
                    <a:pt x="30" y="8"/>
                  </a:cubicBezTo>
                  <a:cubicBezTo>
                    <a:pt x="27" y="9"/>
                    <a:pt x="25" y="11"/>
                    <a:pt x="22" y="12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14" y="32"/>
                    <a:pt x="7" y="51"/>
                    <a:pt x="0" y="70"/>
                  </a:cubicBezTo>
                  <a:cubicBezTo>
                    <a:pt x="12" y="62"/>
                    <a:pt x="23" y="53"/>
                    <a:pt x="34" y="44"/>
                  </a:cubicBezTo>
                  <a:cubicBezTo>
                    <a:pt x="36" y="30"/>
                    <a:pt x="38" y="12"/>
                    <a:pt x="45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9"/>
            <p:cNvSpPr/>
            <p:nvPr/>
          </p:nvSpPr>
          <p:spPr>
            <a:xfrm>
              <a:off x="6018213" y="3627438"/>
              <a:ext cx="4763" cy="11113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E97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9"/>
            <p:cNvSpPr/>
            <p:nvPr/>
          </p:nvSpPr>
          <p:spPr>
            <a:xfrm>
              <a:off x="6018213" y="3627438"/>
              <a:ext cx="4763" cy="11113"/>
            </a:xfrm>
            <a:custGeom>
              <a:avLst/>
              <a:gdLst/>
              <a:ahLst/>
              <a:cxnLst/>
              <a:rect l="l" t="t" r="r" b="b"/>
              <a:pathLst>
                <a:path w="14" h="36" extrusionOk="0">
                  <a:moveTo>
                    <a:pt x="14" y="0"/>
                  </a:moveTo>
                  <a:cubicBezTo>
                    <a:pt x="14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8"/>
                    <a:pt x="6" y="13"/>
                    <a:pt x="5" y="17"/>
                  </a:cubicBezTo>
                  <a:cubicBezTo>
                    <a:pt x="4" y="21"/>
                    <a:pt x="3" y="24"/>
                    <a:pt x="2" y="27"/>
                  </a:cubicBezTo>
                  <a:cubicBezTo>
                    <a:pt x="2" y="30"/>
                    <a:pt x="1" y="33"/>
                    <a:pt x="0" y="36"/>
                  </a:cubicBezTo>
                  <a:cubicBezTo>
                    <a:pt x="2" y="35"/>
                    <a:pt x="3" y="34"/>
                    <a:pt x="4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7" y="21"/>
                    <a:pt x="10" y="11"/>
                    <a:pt x="14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9"/>
            <p:cNvSpPr/>
            <p:nvPr/>
          </p:nvSpPr>
          <p:spPr>
            <a:xfrm>
              <a:off x="6018213" y="3632200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3" h="10" extrusionOk="0">
                  <a:moveTo>
                    <a:pt x="3" y="0"/>
                  </a:moveTo>
                  <a:cubicBezTo>
                    <a:pt x="2" y="3"/>
                    <a:pt x="1" y="7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</a:path>
              </a:pathLst>
            </a:custGeom>
            <a:solidFill>
              <a:srgbClr val="DADF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9"/>
            <p:cNvSpPr/>
            <p:nvPr/>
          </p:nvSpPr>
          <p:spPr>
            <a:xfrm>
              <a:off x="6021388" y="3625850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2" y="26"/>
                  </a:moveTo>
                  <a:cubicBezTo>
                    <a:pt x="2" y="26"/>
                    <a:pt x="1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2" y="26"/>
                    <a:pt x="2" y="26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8E97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9"/>
            <p:cNvSpPr/>
            <p:nvPr/>
          </p:nvSpPr>
          <p:spPr>
            <a:xfrm>
              <a:off x="6021388" y="3625850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2" h="28" extrusionOk="0">
                  <a:moveTo>
                    <a:pt x="12" y="0"/>
                  </a:moveTo>
                  <a:cubicBezTo>
                    <a:pt x="11" y="0"/>
                    <a:pt x="10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5" y="10"/>
                    <a:pt x="3" y="19"/>
                    <a:pt x="0" y="28"/>
                  </a:cubicBezTo>
                  <a:cubicBezTo>
                    <a:pt x="1" y="28"/>
                    <a:pt x="2" y="27"/>
                    <a:pt x="2" y="27"/>
                  </a:cubicBezTo>
                  <a:cubicBezTo>
                    <a:pt x="4" y="25"/>
                    <a:pt x="5" y="24"/>
                    <a:pt x="6" y="23"/>
                  </a:cubicBezTo>
                  <a:cubicBezTo>
                    <a:pt x="8" y="15"/>
                    <a:pt x="11" y="7"/>
                    <a:pt x="12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9"/>
            <p:cNvSpPr/>
            <p:nvPr/>
          </p:nvSpPr>
          <p:spPr>
            <a:xfrm>
              <a:off x="5976938" y="3638550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71" h="86" extrusionOk="0">
                  <a:moveTo>
                    <a:pt x="49" y="58"/>
                  </a:moveTo>
                  <a:cubicBezTo>
                    <a:pt x="42" y="63"/>
                    <a:pt x="35" y="67"/>
                    <a:pt x="27" y="72"/>
                  </a:cubicBezTo>
                  <a:cubicBezTo>
                    <a:pt x="35" y="67"/>
                    <a:pt x="42" y="63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moveTo>
                    <a:pt x="50" y="14"/>
                  </a:moveTo>
                  <a:cubicBezTo>
                    <a:pt x="42" y="19"/>
                    <a:pt x="35" y="24"/>
                    <a:pt x="28" y="30"/>
                  </a:cubicBezTo>
                  <a:cubicBezTo>
                    <a:pt x="24" y="38"/>
                    <a:pt x="20" y="46"/>
                    <a:pt x="16" y="55"/>
                  </a:cubicBezTo>
                  <a:cubicBezTo>
                    <a:pt x="11" y="65"/>
                    <a:pt x="5" y="76"/>
                    <a:pt x="0" y="86"/>
                  </a:cubicBezTo>
                  <a:cubicBezTo>
                    <a:pt x="7" y="82"/>
                    <a:pt x="15" y="78"/>
                    <a:pt x="23" y="74"/>
                  </a:cubicBezTo>
                  <a:cubicBezTo>
                    <a:pt x="31" y="56"/>
                    <a:pt x="39" y="37"/>
                    <a:pt x="48" y="19"/>
                  </a:cubicBezTo>
                  <a:cubicBezTo>
                    <a:pt x="49" y="17"/>
                    <a:pt x="50" y="16"/>
                    <a:pt x="50" y="14"/>
                  </a:cubicBezTo>
                  <a:moveTo>
                    <a:pt x="71" y="0"/>
                  </a:moveTo>
                  <a:cubicBezTo>
                    <a:pt x="68" y="2"/>
                    <a:pt x="65" y="4"/>
                    <a:pt x="62" y="6"/>
                  </a:cubicBezTo>
                  <a:cubicBezTo>
                    <a:pt x="65" y="4"/>
                    <a:pt x="68" y="2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CBD0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9"/>
            <p:cNvSpPr/>
            <p:nvPr/>
          </p:nvSpPr>
          <p:spPr>
            <a:xfrm>
              <a:off x="5983288" y="3638550"/>
              <a:ext cx="17463" cy="25400"/>
            </a:xfrm>
            <a:custGeom>
              <a:avLst/>
              <a:gdLst/>
              <a:ahLst/>
              <a:cxnLst/>
              <a:rect l="l" t="t" r="r" b="b"/>
              <a:pathLst>
                <a:path w="48" h="74" extrusionOk="0">
                  <a:moveTo>
                    <a:pt x="48" y="0"/>
                  </a:moveTo>
                  <a:cubicBezTo>
                    <a:pt x="45" y="2"/>
                    <a:pt x="42" y="4"/>
                    <a:pt x="39" y="6"/>
                  </a:cubicBezTo>
                  <a:cubicBezTo>
                    <a:pt x="35" y="8"/>
                    <a:pt x="31" y="11"/>
                    <a:pt x="27" y="14"/>
                  </a:cubicBezTo>
                  <a:cubicBezTo>
                    <a:pt x="27" y="16"/>
                    <a:pt x="26" y="17"/>
                    <a:pt x="25" y="19"/>
                  </a:cubicBezTo>
                  <a:cubicBezTo>
                    <a:pt x="16" y="37"/>
                    <a:pt x="8" y="56"/>
                    <a:pt x="0" y="74"/>
                  </a:cubicBezTo>
                  <a:cubicBezTo>
                    <a:pt x="1" y="73"/>
                    <a:pt x="3" y="72"/>
                    <a:pt x="4" y="72"/>
                  </a:cubicBezTo>
                  <a:cubicBezTo>
                    <a:pt x="12" y="67"/>
                    <a:pt x="19" y="63"/>
                    <a:pt x="26" y="58"/>
                  </a:cubicBezTo>
                  <a:cubicBezTo>
                    <a:pt x="34" y="39"/>
                    <a:pt x="40" y="19"/>
                    <a:pt x="48" y="0"/>
                  </a:cubicBezTo>
                </a:path>
              </a:pathLst>
            </a:custGeom>
            <a:solidFill>
              <a:srgbClr val="DADF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9"/>
            <p:cNvSpPr/>
            <p:nvPr/>
          </p:nvSpPr>
          <p:spPr>
            <a:xfrm>
              <a:off x="6022975" y="3629025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6" y="6"/>
                  </a:moveTo>
                  <a:cubicBezTo>
                    <a:pt x="4" y="8"/>
                    <a:pt x="2" y="8"/>
                    <a:pt x="1" y="7"/>
                  </a:cubicBezTo>
                  <a:cubicBezTo>
                    <a:pt x="0" y="6"/>
                    <a:pt x="0" y="4"/>
                    <a:pt x="3" y="2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8" y="4"/>
                    <a:pt x="6" y="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9"/>
            <p:cNvSpPr/>
            <p:nvPr/>
          </p:nvSpPr>
          <p:spPr>
            <a:xfrm>
              <a:off x="5967413" y="36671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7"/>
                  </a:moveTo>
                  <a:cubicBezTo>
                    <a:pt x="5" y="9"/>
                    <a:pt x="2" y="9"/>
                    <a:pt x="1" y="8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9" y="1"/>
                  </a:cubicBezTo>
                  <a:cubicBezTo>
                    <a:pt x="10" y="3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9"/>
            <p:cNvSpPr/>
            <p:nvPr/>
          </p:nvSpPr>
          <p:spPr>
            <a:xfrm>
              <a:off x="5992813" y="3643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6"/>
                  </a:moveTo>
                  <a:cubicBezTo>
                    <a:pt x="5" y="8"/>
                    <a:pt x="2" y="9"/>
                    <a:pt x="1" y="7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9"/>
            <p:cNvSpPr/>
            <p:nvPr/>
          </p:nvSpPr>
          <p:spPr>
            <a:xfrm>
              <a:off x="5995988" y="36480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6"/>
                  </a:moveTo>
                  <a:cubicBezTo>
                    <a:pt x="5" y="8"/>
                    <a:pt x="2" y="9"/>
                    <a:pt x="1" y="8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9"/>
            <p:cNvSpPr/>
            <p:nvPr/>
          </p:nvSpPr>
          <p:spPr>
            <a:xfrm>
              <a:off x="5999163" y="36512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7"/>
                  </a:moveTo>
                  <a:cubicBezTo>
                    <a:pt x="5" y="8"/>
                    <a:pt x="2" y="9"/>
                    <a:pt x="1" y="8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8" y="0"/>
                    <a:pt x="9" y="1"/>
                  </a:cubicBezTo>
                  <a:cubicBezTo>
                    <a:pt x="10" y="2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9"/>
            <p:cNvSpPr/>
            <p:nvPr/>
          </p:nvSpPr>
          <p:spPr>
            <a:xfrm>
              <a:off x="6010275" y="36385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7"/>
                  </a:moveTo>
                  <a:cubicBezTo>
                    <a:pt x="4" y="8"/>
                    <a:pt x="2" y="9"/>
                    <a:pt x="1" y="8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8" y="1"/>
                  </a:cubicBezTo>
                  <a:cubicBezTo>
                    <a:pt x="9" y="2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9"/>
            <p:cNvSpPr/>
            <p:nvPr/>
          </p:nvSpPr>
          <p:spPr>
            <a:xfrm>
              <a:off x="6000750" y="36385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7"/>
                  </a:moveTo>
                  <a:cubicBezTo>
                    <a:pt x="4" y="8"/>
                    <a:pt x="2" y="9"/>
                    <a:pt x="1" y="8"/>
                  </a:cubicBezTo>
                  <a:cubicBezTo>
                    <a:pt x="0" y="6"/>
                    <a:pt x="1" y="4"/>
                    <a:pt x="4" y="2"/>
                  </a:cubicBezTo>
                  <a:cubicBezTo>
                    <a:pt x="6" y="1"/>
                    <a:pt x="8" y="0"/>
                    <a:pt x="9" y="2"/>
                  </a:cubicBezTo>
                  <a:cubicBezTo>
                    <a:pt x="10" y="3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9"/>
            <p:cNvSpPr/>
            <p:nvPr/>
          </p:nvSpPr>
          <p:spPr>
            <a:xfrm>
              <a:off x="6015038" y="36322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6" y="6"/>
                  </a:moveTo>
                  <a:cubicBezTo>
                    <a:pt x="4" y="8"/>
                    <a:pt x="1" y="8"/>
                    <a:pt x="0" y="7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9" y="2"/>
                    <a:pt x="8" y="4"/>
                    <a:pt x="6" y="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49"/>
            <p:cNvSpPr/>
            <p:nvPr/>
          </p:nvSpPr>
          <p:spPr>
            <a:xfrm>
              <a:off x="5983288" y="3659188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6"/>
                  </a:moveTo>
                  <a:cubicBezTo>
                    <a:pt x="5" y="8"/>
                    <a:pt x="2" y="9"/>
                    <a:pt x="1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49"/>
            <p:cNvSpPr/>
            <p:nvPr/>
          </p:nvSpPr>
          <p:spPr>
            <a:xfrm>
              <a:off x="5973763" y="3660775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6"/>
                  </a:moveTo>
                  <a:cubicBezTo>
                    <a:pt x="4" y="8"/>
                    <a:pt x="2" y="9"/>
                    <a:pt x="1" y="8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7" y="0"/>
                    <a:pt x="8" y="1"/>
                  </a:cubicBezTo>
                  <a:cubicBezTo>
                    <a:pt x="9" y="2"/>
                    <a:pt x="9" y="5"/>
                    <a:pt x="6" y="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9"/>
            <p:cNvSpPr/>
            <p:nvPr/>
          </p:nvSpPr>
          <p:spPr>
            <a:xfrm>
              <a:off x="5984875" y="3649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6"/>
                  </a:moveTo>
                  <a:cubicBezTo>
                    <a:pt x="4" y="8"/>
                    <a:pt x="2" y="9"/>
                    <a:pt x="1" y="8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1"/>
                    <a:pt x="7" y="0"/>
                    <a:pt x="8" y="1"/>
                  </a:cubicBezTo>
                  <a:cubicBezTo>
                    <a:pt x="9" y="2"/>
                    <a:pt x="8" y="5"/>
                    <a:pt x="6" y="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49"/>
            <p:cNvSpPr/>
            <p:nvPr/>
          </p:nvSpPr>
          <p:spPr>
            <a:xfrm>
              <a:off x="6002338" y="3681413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5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6"/>
                    <a:pt x="3" y="12"/>
                    <a:pt x="5" y="17"/>
                  </a:cubicBezTo>
                  <a:cubicBezTo>
                    <a:pt x="6" y="20"/>
                    <a:pt x="7" y="24"/>
                    <a:pt x="9" y="26"/>
                  </a:cubicBezTo>
                  <a:cubicBezTo>
                    <a:pt x="11" y="29"/>
                    <a:pt x="14" y="27"/>
                    <a:pt x="15" y="25"/>
                  </a:cubicBezTo>
                  <a:cubicBezTo>
                    <a:pt x="16" y="21"/>
                    <a:pt x="15" y="18"/>
                    <a:pt x="14" y="14"/>
                  </a:cubicBezTo>
                  <a:cubicBezTo>
                    <a:pt x="11" y="11"/>
                    <a:pt x="8" y="8"/>
                    <a:pt x="5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49"/>
            <p:cNvSpPr/>
            <p:nvPr/>
          </p:nvSpPr>
          <p:spPr>
            <a:xfrm>
              <a:off x="5989638" y="3671888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4" y="5"/>
                    <a:pt x="2" y="2"/>
                    <a:pt x="0" y="0"/>
                  </a:cubicBezTo>
                  <a:cubicBezTo>
                    <a:pt x="1" y="6"/>
                    <a:pt x="3" y="12"/>
                    <a:pt x="5" y="18"/>
                  </a:cubicBezTo>
                  <a:cubicBezTo>
                    <a:pt x="6" y="21"/>
                    <a:pt x="7" y="24"/>
                    <a:pt x="9" y="27"/>
                  </a:cubicBezTo>
                  <a:cubicBezTo>
                    <a:pt x="11" y="29"/>
                    <a:pt x="14" y="28"/>
                    <a:pt x="15" y="25"/>
                  </a:cubicBezTo>
                  <a:cubicBezTo>
                    <a:pt x="16" y="22"/>
                    <a:pt x="15" y="18"/>
                    <a:pt x="13" y="15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9"/>
            <p:cNvSpPr/>
            <p:nvPr/>
          </p:nvSpPr>
          <p:spPr>
            <a:xfrm>
              <a:off x="5976938" y="3692525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4" y="5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1" y="5"/>
                    <a:pt x="2" y="11"/>
                    <a:pt x="4" y="17"/>
                  </a:cubicBezTo>
                  <a:cubicBezTo>
                    <a:pt x="5" y="20"/>
                    <a:pt x="6" y="23"/>
                    <a:pt x="8" y="26"/>
                  </a:cubicBezTo>
                  <a:cubicBezTo>
                    <a:pt x="10" y="28"/>
                    <a:pt x="13" y="27"/>
                    <a:pt x="14" y="24"/>
                  </a:cubicBezTo>
                  <a:cubicBezTo>
                    <a:pt x="16" y="21"/>
                    <a:pt x="15" y="17"/>
                    <a:pt x="13" y="14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9"/>
            <p:cNvSpPr/>
            <p:nvPr/>
          </p:nvSpPr>
          <p:spPr>
            <a:xfrm>
              <a:off x="5975350" y="3671888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4" y="5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1" y="5"/>
                    <a:pt x="2" y="11"/>
                    <a:pt x="4" y="17"/>
                  </a:cubicBezTo>
                  <a:cubicBezTo>
                    <a:pt x="6" y="20"/>
                    <a:pt x="6" y="23"/>
                    <a:pt x="9" y="26"/>
                  </a:cubicBezTo>
                  <a:cubicBezTo>
                    <a:pt x="11" y="28"/>
                    <a:pt x="14" y="27"/>
                    <a:pt x="15" y="24"/>
                  </a:cubicBezTo>
                  <a:cubicBezTo>
                    <a:pt x="16" y="21"/>
                    <a:pt x="15" y="17"/>
                    <a:pt x="13" y="14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9"/>
            <p:cNvSpPr/>
            <p:nvPr/>
          </p:nvSpPr>
          <p:spPr>
            <a:xfrm>
              <a:off x="6018213" y="36687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5" y="4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5"/>
                    <a:pt x="3" y="11"/>
                    <a:pt x="6" y="16"/>
                  </a:cubicBezTo>
                  <a:cubicBezTo>
                    <a:pt x="7" y="19"/>
                    <a:pt x="9" y="23"/>
                    <a:pt x="11" y="25"/>
                  </a:cubicBezTo>
                  <a:cubicBezTo>
                    <a:pt x="13" y="27"/>
                    <a:pt x="16" y="26"/>
                    <a:pt x="17" y="23"/>
                  </a:cubicBezTo>
                  <a:cubicBezTo>
                    <a:pt x="18" y="20"/>
                    <a:pt x="16" y="16"/>
                    <a:pt x="14" y="13"/>
                  </a:cubicBezTo>
                  <a:cubicBezTo>
                    <a:pt x="11" y="10"/>
                    <a:pt x="8" y="7"/>
                    <a:pt x="5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9"/>
            <p:cNvSpPr/>
            <p:nvPr/>
          </p:nvSpPr>
          <p:spPr>
            <a:xfrm>
              <a:off x="6002338" y="3657600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6"/>
                    <a:pt x="2" y="12"/>
                    <a:pt x="5" y="17"/>
                  </a:cubicBezTo>
                  <a:cubicBezTo>
                    <a:pt x="6" y="20"/>
                    <a:pt x="7" y="24"/>
                    <a:pt x="9" y="26"/>
                  </a:cubicBezTo>
                  <a:cubicBezTo>
                    <a:pt x="11" y="29"/>
                    <a:pt x="14" y="28"/>
                    <a:pt x="15" y="25"/>
                  </a:cubicBezTo>
                  <a:cubicBezTo>
                    <a:pt x="16" y="22"/>
                    <a:pt x="15" y="18"/>
                    <a:pt x="13" y="15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9"/>
            <p:cNvSpPr/>
            <p:nvPr/>
          </p:nvSpPr>
          <p:spPr>
            <a:xfrm>
              <a:off x="6032500" y="365283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5" y="4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2" y="6"/>
                    <a:pt x="5" y="11"/>
                    <a:pt x="9" y="16"/>
                  </a:cubicBezTo>
                  <a:cubicBezTo>
                    <a:pt x="11" y="18"/>
                    <a:pt x="13" y="21"/>
                    <a:pt x="15" y="23"/>
                  </a:cubicBezTo>
                  <a:cubicBezTo>
                    <a:pt x="18" y="25"/>
                    <a:pt x="21" y="23"/>
                    <a:pt x="21" y="20"/>
                  </a:cubicBezTo>
                  <a:cubicBezTo>
                    <a:pt x="21" y="16"/>
                    <a:pt x="19" y="13"/>
                    <a:pt x="16" y="11"/>
                  </a:cubicBezTo>
                  <a:cubicBezTo>
                    <a:pt x="13" y="8"/>
                    <a:pt x="9" y="6"/>
                    <a:pt x="5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9"/>
            <p:cNvSpPr/>
            <p:nvPr/>
          </p:nvSpPr>
          <p:spPr>
            <a:xfrm>
              <a:off x="6026150" y="363696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6" y="4"/>
                  </a:moveTo>
                  <a:cubicBezTo>
                    <a:pt x="5" y="4"/>
                    <a:pt x="3" y="2"/>
                    <a:pt x="0" y="0"/>
                  </a:cubicBezTo>
                  <a:cubicBezTo>
                    <a:pt x="3" y="6"/>
                    <a:pt x="5" y="11"/>
                    <a:pt x="8" y="16"/>
                  </a:cubicBezTo>
                  <a:cubicBezTo>
                    <a:pt x="10" y="19"/>
                    <a:pt x="12" y="22"/>
                    <a:pt x="15" y="24"/>
                  </a:cubicBezTo>
                  <a:cubicBezTo>
                    <a:pt x="17" y="26"/>
                    <a:pt x="20" y="24"/>
                    <a:pt x="20" y="21"/>
                  </a:cubicBezTo>
                  <a:cubicBezTo>
                    <a:pt x="21" y="18"/>
                    <a:pt x="19" y="14"/>
                    <a:pt x="16" y="11"/>
                  </a:cubicBezTo>
                  <a:cubicBezTo>
                    <a:pt x="13" y="9"/>
                    <a:pt x="9" y="6"/>
                    <a:pt x="6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9"/>
            <p:cNvSpPr/>
            <p:nvPr/>
          </p:nvSpPr>
          <p:spPr>
            <a:xfrm>
              <a:off x="6018213" y="3649663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4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5"/>
                    <a:pt x="3" y="11"/>
                    <a:pt x="5" y="17"/>
                  </a:cubicBezTo>
                  <a:cubicBezTo>
                    <a:pt x="6" y="20"/>
                    <a:pt x="7" y="23"/>
                    <a:pt x="9" y="26"/>
                  </a:cubicBezTo>
                  <a:cubicBezTo>
                    <a:pt x="11" y="28"/>
                    <a:pt x="14" y="27"/>
                    <a:pt x="15" y="24"/>
                  </a:cubicBezTo>
                  <a:cubicBezTo>
                    <a:pt x="16" y="21"/>
                    <a:pt x="15" y="17"/>
                    <a:pt x="13" y="14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9"/>
            <p:cNvSpPr/>
            <p:nvPr/>
          </p:nvSpPr>
          <p:spPr>
            <a:xfrm>
              <a:off x="6018213" y="3706813"/>
              <a:ext cx="6350" cy="11113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1" y="5"/>
                    <a:pt x="2" y="12"/>
                    <a:pt x="4" y="17"/>
                  </a:cubicBezTo>
                  <a:cubicBezTo>
                    <a:pt x="6" y="20"/>
                    <a:pt x="7" y="24"/>
                    <a:pt x="9" y="26"/>
                  </a:cubicBezTo>
                  <a:cubicBezTo>
                    <a:pt x="11" y="29"/>
                    <a:pt x="14" y="27"/>
                    <a:pt x="15" y="25"/>
                  </a:cubicBezTo>
                  <a:cubicBezTo>
                    <a:pt x="16" y="21"/>
                    <a:pt x="15" y="18"/>
                    <a:pt x="13" y="14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9"/>
            <p:cNvSpPr/>
            <p:nvPr/>
          </p:nvSpPr>
          <p:spPr>
            <a:xfrm>
              <a:off x="6003925" y="3706813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4" y="5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0" y="5"/>
                    <a:pt x="2" y="12"/>
                    <a:pt x="4" y="17"/>
                  </a:cubicBezTo>
                  <a:cubicBezTo>
                    <a:pt x="5" y="20"/>
                    <a:pt x="6" y="24"/>
                    <a:pt x="8" y="26"/>
                  </a:cubicBezTo>
                  <a:cubicBezTo>
                    <a:pt x="10" y="28"/>
                    <a:pt x="13" y="27"/>
                    <a:pt x="14" y="25"/>
                  </a:cubicBezTo>
                  <a:cubicBezTo>
                    <a:pt x="15" y="21"/>
                    <a:pt x="14" y="17"/>
                    <a:pt x="13" y="14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49"/>
            <p:cNvSpPr/>
            <p:nvPr/>
          </p:nvSpPr>
          <p:spPr>
            <a:xfrm>
              <a:off x="5991225" y="37211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3" y="5"/>
                    <a:pt x="1" y="2"/>
                    <a:pt x="0" y="0"/>
                  </a:cubicBezTo>
                  <a:cubicBezTo>
                    <a:pt x="1" y="6"/>
                    <a:pt x="2" y="12"/>
                    <a:pt x="4" y="18"/>
                  </a:cubicBezTo>
                  <a:cubicBezTo>
                    <a:pt x="5" y="21"/>
                    <a:pt x="6" y="24"/>
                    <a:pt x="8" y="27"/>
                  </a:cubicBezTo>
                  <a:cubicBezTo>
                    <a:pt x="10" y="29"/>
                    <a:pt x="13" y="28"/>
                    <a:pt x="14" y="25"/>
                  </a:cubicBezTo>
                  <a:cubicBezTo>
                    <a:pt x="16" y="22"/>
                    <a:pt x="15" y="18"/>
                    <a:pt x="13" y="15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49"/>
            <p:cNvSpPr/>
            <p:nvPr/>
          </p:nvSpPr>
          <p:spPr>
            <a:xfrm>
              <a:off x="5995988" y="37480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3" y="5"/>
                    <a:pt x="2" y="2"/>
                    <a:pt x="0" y="0"/>
                  </a:cubicBezTo>
                  <a:cubicBezTo>
                    <a:pt x="1" y="6"/>
                    <a:pt x="2" y="12"/>
                    <a:pt x="4" y="18"/>
                  </a:cubicBezTo>
                  <a:cubicBezTo>
                    <a:pt x="5" y="21"/>
                    <a:pt x="6" y="24"/>
                    <a:pt x="8" y="27"/>
                  </a:cubicBezTo>
                  <a:cubicBezTo>
                    <a:pt x="11" y="29"/>
                    <a:pt x="14" y="28"/>
                    <a:pt x="15" y="25"/>
                  </a:cubicBezTo>
                  <a:cubicBezTo>
                    <a:pt x="16" y="22"/>
                    <a:pt x="15" y="18"/>
                    <a:pt x="13" y="15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9"/>
            <p:cNvSpPr/>
            <p:nvPr/>
          </p:nvSpPr>
          <p:spPr>
            <a:xfrm>
              <a:off x="6011863" y="37322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6"/>
                    <a:pt x="2" y="12"/>
                    <a:pt x="4" y="17"/>
                  </a:cubicBezTo>
                  <a:cubicBezTo>
                    <a:pt x="6" y="20"/>
                    <a:pt x="7" y="24"/>
                    <a:pt x="9" y="26"/>
                  </a:cubicBezTo>
                  <a:cubicBezTo>
                    <a:pt x="11" y="29"/>
                    <a:pt x="14" y="28"/>
                    <a:pt x="15" y="25"/>
                  </a:cubicBezTo>
                  <a:cubicBezTo>
                    <a:pt x="16" y="22"/>
                    <a:pt x="15" y="18"/>
                    <a:pt x="13" y="15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49"/>
            <p:cNvSpPr/>
            <p:nvPr/>
          </p:nvSpPr>
          <p:spPr>
            <a:xfrm>
              <a:off x="6034088" y="37099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3" y="5"/>
                    <a:pt x="2" y="2"/>
                    <a:pt x="0" y="0"/>
                  </a:cubicBezTo>
                  <a:cubicBezTo>
                    <a:pt x="1" y="6"/>
                    <a:pt x="2" y="12"/>
                    <a:pt x="4" y="18"/>
                  </a:cubicBezTo>
                  <a:cubicBezTo>
                    <a:pt x="5" y="21"/>
                    <a:pt x="6" y="24"/>
                    <a:pt x="9" y="27"/>
                  </a:cubicBezTo>
                  <a:cubicBezTo>
                    <a:pt x="11" y="29"/>
                    <a:pt x="14" y="28"/>
                    <a:pt x="15" y="25"/>
                  </a:cubicBezTo>
                  <a:cubicBezTo>
                    <a:pt x="16" y="22"/>
                    <a:pt x="15" y="18"/>
                    <a:pt x="13" y="15"/>
                  </a:cubicBezTo>
                  <a:cubicBezTo>
                    <a:pt x="10" y="12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49"/>
            <p:cNvSpPr/>
            <p:nvPr/>
          </p:nvSpPr>
          <p:spPr>
            <a:xfrm>
              <a:off x="6048375" y="369093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5" y="4"/>
                  </a:moveTo>
                  <a:cubicBezTo>
                    <a:pt x="4" y="3"/>
                    <a:pt x="2" y="2"/>
                    <a:pt x="0" y="0"/>
                  </a:cubicBezTo>
                  <a:cubicBezTo>
                    <a:pt x="2" y="5"/>
                    <a:pt x="4" y="11"/>
                    <a:pt x="7" y="16"/>
                  </a:cubicBezTo>
                  <a:cubicBezTo>
                    <a:pt x="9" y="19"/>
                    <a:pt x="11" y="22"/>
                    <a:pt x="13" y="24"/>
                  </a:cubicBezTo>
                  <a:cubicBezTo>
                    <a:pt x="16" y="26"/>
                    <a:pt x="19" y="24"/>
                    <a:pt x="19" y="21"/>
                  </a:cubicBezTo>
                  <a:cubicBezTo>
                    <a:pt x="20" y="18"/>
                    <a:pt x="18" y="14"/>
                    <a:pt x="15" y="11"/>
                  </a:cubicBezTo>
                  <a:cubicBezTo>
                    <a:pt x="12" y="9"/>
                    <a:pt x="8" y="6"/>
                    <a:pt x="5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49"/>
            <p:cNvSpPr/>
            <p:nvPr/>
          </p:nvSpPr>
          <p:spPr>
            <a:xfrm>
              <a:off x="6073775" y="3692525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5" y="4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2" y="6"/>
                    <a:pt x="5" y="12"/>
                    <a:pt x="8" y="16"/>
                  </a:cubicBezTo>
                  <a:cubicBezTo>
                    <a:pt x="10" y="19"/>
                    <a:pt x="11" y="22"/>
                    <a:pt x="14" y="24"/>
                  </a:cubicBezTo>
                  <a:cubicBezTo>
                    <a:pt x="16" y="26"/>
                    <a:pt x="19" y="24"/>
                    <a:pt x="19" y="22"/>
                  </a:cubicBezTo>
                  <a:cubicBezTo>
                    <a:pt x="20" y="18"/>
                    <a:pt x="18" y="15"/>
                    <a:pt x="16" y="12"/>
                  </a:cubicBezTo>
                  <a:cubicBezTo>
                    <a:pt x="12" y="9"/>
                    <a:pt x="9" y="7"/>
                    <a:pt x="5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49"/>
            <p:cNvSpPr/>
            <p:nvPr/>
          </p:nvSpPr>
          <p:spPr>
            <a:xfrm>
              <a:off x="6065838" y="3676650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5" y="4"/>
                  </a:moveTo>
                  <a:cubicBezTo>
                    <a:pt x="4" y="3"/>
                    <a:pt x="2" y="1"/>
                    <a:pt x="0" y="0"/>
                  </a:cubicBezTo>
                  <a:cubicBezTo>
                    <a:pt x="2" y="5"/>
                    <a:pt x="5" y="11"/>
                    <a:pt x="8" y="16"/>
                  </a:cubicBezTo>
                  <a:cubicBezTo>
                    <a:pt x="10" y="18"/>
                    <a:pt x="11" y="22"/>
                    <a:pt x="14" y="24"/>
                  </a:cubicBezTo>
                  <a:cubicBezTo>
                    <a:pt x="16" y="26"/>
                    <a:pt x="19" y="24"/>
                    <a:pt x="19" y="21"/>
                  </a:cubicBezTo>
                  <a:cubicBezTo>
                    <a:pt x="20" y="17"/>
                    <a:pt x="18" y="14"/>
                    <a:pt x="16" y="11"/>
                  </a:cubicBezTo>
                  <a:cubicBezTo>
                    <a:pt x="12" y="8"/>
                    <a:pt x="9" y="6"/>
                    <a:pt x="5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9"/>
            <p:cNvSpPr/>
            <p:nvPr/>
          </p:nvSpPr>
          <p:spPr>
            <a:xfrm>
              <a:off x="5991225" y="3692525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4" y="5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0" y="5"/>
                    <a:pt x="2" y="12"/>
                    <a:pt x="4" y="17"/>
                  </a:cubicBezTo>
                  <a:cubicBezTo>
                    <a:pt x="5" y="20"/>
                    <a:pt x="6" y="24"/>
                    <a:pt x="8" y="26"/>
                  </a:cubicBezTo>
                  <a:cubicBezTo>
                    <a:pt x="10" y="28"/>
                    <a:pt x="13" y="27"/>
                    <a:pt x="14" y="25"/>
                  </a:cubicBezTo>
                  <a:cubicBezTo>
                    <a:pt x="15" y="21"/>
                    <a:pt x="14" y="17"/>
                    <a:pt x="13" y="14"/>
                  </a:cubicBezTo>
                  <a:cubicBezTo>
                    <a:pt x="10" y="11"/>
                    <a:pt x="7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49"/>
            <p:cNvSpPr/>
            <p:nvPr/>
          </p:nvSpPr>
          <p:spPr>
            <a:xfrm>
              <a:off x="6032500" y="3690938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4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5"/>
                    <a:pt x="3" y="12"/>
                    <a:pt x="6" y="17"/>
                  </a:cubicBezTo>
                  <a:cubicBezTo>
                    <a:pt x="7" y="20"/>
                    <a:pt x="8" y="23"/>
                    <a:pt x="11" y="25"/>
                  </a:cubicBezTo>
                  <a:cubicBezTo>
                    <a:pt x="13" y="28"/>
                    <a:pt x="16" y="26"/>
                    <a:pt x="16" y="23"/>
                  </a:cubicBezTo>
                  <a:cubicBezTo>
                    <a:pt x="17" y="20"/>
                    <a:pt x="16" y="16"/>
                    <a:pt x="14" y="13"/>
                  </a:cubicBezTo>
                  <a:cubicBezTo>
                    <a:pt x="11" y="10"/>
                    <a:pt x="8" y="7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49"/>
            <p:cNvSpPr/>
            <p:nvPr/>
          </p:nvSpPr>
          <p:spPr>
            <a:xfrm>
              <a:off x="6016625" y="368776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5"/>
                    <a:pt x="3" y="12"/>
                    <a:pt x="5" y="17"/>
                  </a:cubicBezTo>
                  <a:cubicBezTo>
                    <a:pt x="6" y="20"/>
                    <a:pt x="7" y="24"/>
                    <a:pt x="9" y="26"/>
                  </a:cubicBezTo>
                  <a:cubicBezTo>
                    <a:pt x="11" y="29"/>
                    <a:pt x="14" y="27"/>
                    <a:pt x="15" y="25"/>
                  </a:cubicBezTo>
                  <a:cubicBezTo>
                    <a:pt x="16" y="21"/>
                    <a:pt x="15" y="18"/>
                    <a:pt x="13" y="14"/>
                  </a:cubicBezTo>
                  <a:cubicBezTo>
                    <a:pt x="10" y="11"/>
                    <a:pt x="8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49"/>
            <p:cNvSpPr/>
            <p:nvPr/>
          </p:nvSpPr>
          <p:spPr>
            <a:xfrm>
              <a:off x="6049963" y="3675063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5" y="4"/>
                  </a:moveTo>
                  <a:cubicBezTo>
                    <a:pt x="4" y="3"/>
                    <a:pt x="2" y="2"/>
                    <a:pt x="0" y="0"/>
                  </a:cubicBezTo>
                  <a:cubicBezTo>
                    <a:pt x="2" y="6"/>
                    <a:pt x="5" y="11"/>
                    <a:pt x="9" y="16"/>
                  </a:cubicBezTo>
                  <a:cubicBezTo>
                    <a:pt x="11" y="18"/>
                    <a:pt x="13" y="21"/>
                    <a:pt x="16" y="23"/>
                  </a:cubicBezTo>
                  <a:cubicBezTo>
                    <a:pt x="18" y="25"/>
                    <a:pt x="21" y="23"/>
                    <a:pt x="21" y="20"/>
                  </a:cubicBezTo>
                  <a:cubicBezTo>
                    <a:pt x="21" y="16"/>
                    <a:pt x="19" y="13"/>
                    <a:pt x="16" y="11"/>
                  </a:cubicBezTo>
                  <a:cubicBezTo>
                    <a:pt x="13" y="8"/>
                    <a:pt x="9" y="6"/>
                    <a:pt x="5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49"/>
            <p:cNvSpPr/>
            <p:nvPr/>
          </p:nvSpPr>
          <p:spPr>
            <a:xfrm>
              <a:off x="6053138" y="36576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6" y="4"/>
                  </a:moveTo>
                  <a:cubicBezTo>
                    <a:pt x="5" y="4"/>
                    <a:pt x="3" y="2"/>
                    <a:pt x="0" y="0"/>
                  </a:cubicBezTo>
                  <a:cubicBezTo>
                    <a:pt x="3" y="6"/>
                    <a:pt x="5" y="11"/>
                    <a:pt x="9" y="16"/>
                  </a:cubicBezTo>
                  <a:cubicBezTo>
                    <a:pt x="10" y="19"/>
                    <a:pt x="12" y="22"/>
                    <a:pt x="15" y="24"/>
                  </a:cubicBezTo>
                  <a:cubicBezTo>
                    <a:pt x="17" y="26"/>
                    <a:pt x="20" y="24"/>
                    <a:pt x="20" y="21"/>
                  </a:cubicBezTo>
                  <a:cubicBezTo>
                    <a:pt x="21" y="18"/>
                    <a:pt x="19" y="14"/>
                    <a:pt x="16" y="11"/>
                  </a:cubicBezTo>
                  <a:cubicBezTo>
                    <a:pt x="13" y="9"/>
                    <a:pt x="9" y="6"/>
                    <a:pt x="6" y="4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49"/>
            <p:cNvSpPr/>
            <p:nvPr/>
          </p:nvSpPr>
          <p:spPr>
            <a:xfrm>
              <a:off x="6035675" y="3675063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4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1" y="6"/>
                    <a:pt x="3" y="12"/>
                    <a:pt x="5" y="17"/>
                  </a:cubicBezTo>
                  <a:cubicBezTo>
                    <a:pt x="6" y="20"/>
                    <a:pt x="7" y="24"/>
                    <a:pt x="9" y="26"/>
                  </a:cubicBezTo>
                  <a:cubicBezTo>
                    <a:pt x="11" y="29"/>
                    <a:pt x="14" y="27"/>
                    <a:pt x="15" y="25"/>
                  </a:cubicBezTo>
                  <a:cubicBezTo>
                    <a:pt x="16" y="21"/>
                    <a:pt x="15" y="18"/>
                    <a:pt x="13" y="14"/>
                  </a:cubicBezTo>
                  <a:cubicBezTo>
                    <a:pt x="11" y="11"/>
                    <a:pt x="8" y="8"/>
                    <a:pt x="4" y="5"/>
                  </a:cubicBezTo>
                  <a:close/>
                </a:path>
              </a:pathLst>
            </a:custGeom>
            <a:solidFill>
              <a:srgbClr val="2F87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49"/>
            <p:cNvSpPr/>
            <p:nvPr/>
          </p:nvSpPr>
          <p:spPr>
            <a:xfrm>
              <a:off x="6070600" y="3589338"/>
              <a:ext cx="261938" cy="360363"/>
            </a:xfrm>
            <a:custGeom>
              <a:avLst/>
              <a:gdLst/>
              <a:ahLst/>
              <a:cxnLst/>
              <a:rect l="l" t="t" r="r" b="b"/>
              <a:pathLst>
                <a:path w="774" h="1065" extrusionOk="0">
                  <a:moveTo>
                    <a:pt x="765" y="76"/>
                  </a:moveTo>
                  <a:cubicBezTo>
                    <a:pt x="762" y="74"/>
                    <a:pt x="759" y="74"/>
                    <a:pt x="756" y="75"/>
                  </a:cubicBezTo>
                  <a:cubicBezTo>
                    <a:pt x="716" y="73"/>
                    <a:pt x="676" y="74"/>
                    <a:pt x="636" y="74"/>
                  </a:cubicBezTo>
                  <a:cubicBezTo>
                    <a:pt x="614" y="74"/>
                    <a:pt x="593" y="74"/>
                    <a:pt x="571" y="74"/>
                  </a:cubicBezTo>
                  <a:cubicBezTo>
                    <a:pt x="568" y="74"/>
                    <a:pt x="564" y="74"/>
                    <a:pt x="561" y="74"/>
                  </a:cubicBezTo>
                  <a:cubicBezTo>
                    <a:pt x="547" y="74"/>
                    <a:pt x="534" y="74"/>
                    <a:pt x="520" y="75"/>
                  </a:cubicBezTo>
                  <a:cubicBezTo>
                    <a:pt x="518" y="76"/>
                    <a:pt x="516" y="77"/>
                    <a:pt x="514" y="78"/>
                  </a:cubicBezTo>
                  <a:cubicBezTo>
                    <a:pt x="513" y="78"/>
                    <a:pt x="513" y="78"/>
                    <a:pt x="512" y="79"/>
                  </a:cubicBezTo>
                  <a:cubicBezTo>
                    <a:pt x="510" y="57"/>
                    <a:pt x="507" y="35"/>
                    <a:pt x="503" y="13"/>
                  </a:cubicBezTo>
                  <a:cubicBezTo>
                    <a:pt x="503" y="7"/>
                    <a:pt x="502" y="0"/>
                    <a:pt x="496" y="4"/>
                  </a:cubicBezTo>
                  <a:cubicBezTo>
                    <a:pt x="491" y="7"/>
                    <a:pt x="491" y="18"/>
                    <a:pt x="490" y="23"/>
                  </a:cubicBezTo>
                  <a:cubicBezTo>
                    <a:pt x="487" y="34"/>
                    <a:pt x="486" y="46"/>
                    <a:pt x="485" y="58"/>
                  </a:cubicBezTo>
                  <a:cubicBezTo>
                    <a:pt x="483" y="81"/>
                    <a:pt x="483" y="103"/>
                    <a:pt x="482" y="126"/>
                  </a:cubicBezTo>
                  <a:cubicBezTo>
                    <a:pt x="482" y="151"/>
                    <a:pt x="480" y="176"/>
                    <a:pt x="480" y="201"/>
                  </a:cubicBezTo>
                  <a:cubicBezTo>
                    <a:pt x="480" y="250"/>
                    <a:pt x="481" y="299"/>
                    <a:pt x="485" y="347"/>
                  </a:cubicBezTo>
                  <a:cubicBezTo>
                    <a:pt x="488" y="392"/>
                    <a:pt x="492" y="436"/>
                    <a:pt x="503" y="480"/>
                  </a:cubicBezTo>
                  <a:cubicBezTo>
                    <a:pt x="488" y="475"/>
                    <a:pt x="473" y="474"/>
                    <a:pt x="458" y="474"/>
                  </a:cubicBezTo>
                  <a:cubicBezTo>
                    <a:pt x="444" y="474"/>
                    <a:pt x="431" y="473"/>
                    <a:pt x="418" y="473"/>
                  </a:cubicBezTo>
                  <a:cubicBezTo>
                    <a:pt x="353" y="470"/>
                    <a:pt x="288" y="471"/>
                    <a:pt x="223" y="474"/>
                  </a:cubicBezTo>
                  <a:cubicBezTo>
                    <a:pt x="175" y="476"/>
                    <a:pt x="128" y="480"/>
                    <a:pt x="80" y="488"/>
                  </a:cubicBezTo>
                  <a:cubicBezTo>
                    <a:pt x="62" y="491"/>
                    <a:pt x="43" y="494"/>
                    <a:pt x="25" y="499"/>
                  </a:cubicBezTo>
                  <a:cubicBezTo>
                    <a:pt x="18" y="501"/>
                    <a:pt x="10" y="505"/>
                    <a:pt x="6" y="513"/>
                  </a:cubicBezTo>
                  <a:cubicBezTo>
                    <a:pt x="3" y="515"/>
                    <a:pt x="0" y="519"/>
                    <a:pt x="1" y="524"/>
                  </a:cubicBezTo>
                  <a:cubicBezTo>
                    <a:pt x="2" y="533"/>
                    <a:pt x="17" y="534"/>
                    <a:pt x="22" y="535"/>
                  </a:cubicBezTo>
                  <a:cubicBezTo>
                    <a:pt x="23" y="535"/>
                    <a:pt x="23" y="535"/>
                    <a:pt x="23" y="535"/>
                  </a:cubicBezTo>
                  <a:cubicBezTo>
                    <a:pt x="23" y="561"/>
                    <a:pt x="38" y="583"/>
                    <a:pt x="51" y="605"/>
                  </a:cubicBezTo>
                  <a:cubicBezTo>
                    <a:pt x="62" y="626"/>
                    <a:pt x="76" y="646"/>
                    <a:pt x="93" y="664"/>
                  </a:cubicBezTo>
                  <a:cubicBezTo>
                    <a:pt x="109" y="681"/>
                    <a:pt x="128" y="696"/>
                    <a:pt x="150" y="705"/>
                  </a:cubicBezTo>
                  <a:cubicBezTo>
                    <a:pt x="166" y="712"/>
                    <a:pt x="182" y="715"/>
                    <a:pt x="199" y="718"/>
                  </a:cubicBezTo>
                  <a:cubicBezTo>
                    <a:pt x="233" y="724"/>
                    <a:pt x="276" y="729"/>
                    <a:pt x="284" y="769"/>
                  </a:cubicBezTo>
                  <a:cubicBezTo>
                    <a:pt x="289" y="798"/>
                    <a:pt x="262" y="812"/>
                    <a:pt x="242" y="826"/>
                  </a:cubicBezTo>
                  <a:cubicBezTo>
                    <a:pt x="222" y="840"/>
                    <a:pt x="201" y="854"/>
                    <a:pt x="183" y="870"/>
                  </a:cubicBezTo>
                  <a:cubicBezTo>
                    <a:pt x="162" y="889"/>
                    <a:pt x="145" y="912"/>
                    <a:pt x="135" y="938"/>
                  </a:cubicBezTo>
                  <a:cubicBezTo>
                    <a:pt x="129" y="951"/>
                    <a:pt x="126" y="966"/>
                    <a:pt x="124" y="980"/>
                  </a:cubicBezTo>
                  <a:cubicBezTo>
                    <a:pt x="123" y="986"/>
                    <a:pt x="120" y="993"/>
                    <a:pt x="121" y="1000"/>
                  </a:cubicBezTo>
                  <a:cubicBezTo>
                    <a:pt x="107" y="1007"/>
                    <a:pt x="101" y="1022"/>
                    <a:pt x="113" y="1034"/>
                  </a:cubicBezTo>
                  <a:cubicBezTo>
                    <a:pt x="128" y="1048"/>
                    <a:pt x="152" y="1053"/>
                    <a:pt x="171" y="1056"/>
                  </a:cubicBezTo>
                  <a:cubicBezTo>
                    <a:pt x="194" y="1060"/>
                    <a:pt x="300" y="1062"/>
                    <a:pt x="329" y="1063"/>
                  </a:cubicBezTo>
                  <a:cubicBezTo>
                    <a:pt x="390" y="1065"/>
                    <a:pt x="452" y="1065"/>
                    <a:pt x="513" y="1061"/>
                  </a:cubicBezTo>
                  <a:cubicBezTo>
                    <a:pt x="544" y="1059"/>
                    <a:pt x="575" y="1055"/>
                    <a:pt x="606" y="1050"/>
                  </a:cubicBezTo>
                  <a:cubicBezTo>
                    <a:pt x="627" y="1047"/>
                    <a:pt x="649" y="1045"/>
                    <a:pt x="669" y="1038"/>
                  </a:cubicBezTo>
                  <a:cubicBezTo>
                    <a:pt x="680" y="1035"/>
                    <a:pt x="688" y="1027"/>
                    <a:pt x="692" y="1016"/>
                  </a:cubicBezTo>
                  <a:cubicBezTo>
                    <a:pt x="692" y="1014"/>
                    <a:pt x="692" y="1014"/>
                    <a:pt x="691" y="1013"/>
                  </a:cubicBezTo>
                  <a:cubicBezTo>
                    <a:pt x="692" y="1007"/>
                    <a:pt x="692" y="1000"/>
                    <a:pt x="691" y="993"/>
                  </a:cubicBezTo>
                  <a:cubicBezTo>
                    <a:pt x="688" y="983"/>
                    <a:pt x="679" y="979"/>
                    <a:pt x="671" y="972"/>
                  </a:cubicBezTo>
                  <a:cubicBezTo>
                    <a:pt x="663" y="966"/>
                    <a:pt x="681" y="961"/>
                    <a:pt x="685" y="958"/>
                  </a:cubicBezTo>
                  <a:cubicBezTo>
                    <a:pt x="691" y="953"/>
                    <a:pt x="693" y="946"/>
                    <a:pt x="691" y="939"/>
                  </a:cubicBezTo>
                  <a:cubicBezTo>
                    <a:pt x="690" y="934"/>
                    <a:pt x="688" y="929"/>
                    <a:pt x="687" y="923"/>
                  </a:cubicBezTo>
                  <a:cubicBezTo>
                    <a:pt x="685" y="917"/>
                    <a:pt x="686" y="909"/>
                    <a:pt x="686" y="903"/>
                  </a:cubicBezTo>
                  <a:cubicBezTo>
                    <a:pt x="686" y="886"/>
                    <a:pt x="686" y="870"/>
                    <a:pt x="686" y="854"/>
                  </a:cubicBezTo>
                  <a:cubicBezTo>
                    <a:pt x="686" y="823"/>
                    <a:pt x="686" y="792"/>
                    <a:pt x="687" y="760"/>
                  </a:cubicBezTo>
                  <a:cubicBezTo>
                    <a:pt x="687" y="745"/>
                    <a:pt x="687" y="730"/>
                    <a:pt x="687" y="715"/>
                  </a:cubicBezTo>
                  <a:cubicBezTo>
                    <a:pt x="687" y="700"/>
                    <a:pt x="683" y="682"/>
                    <a:pt x="692" y="669"/>
                  </a:cubicBezTo>
                  <a:cubicBezTo>
                    <a:pt x="697" y="661"/>
                    <a:pt x="703" y="654"/>
                    <a:pt x="703" y="644"/>
                  </a:cubicBezTo>
                  <a:cubicBezTo>
                    <a:pt x="703" y="630"/>
                    <a:pt x="702" y="615"/>
                    <a:pt x="702" y="601"/>
                  </a:cubicBezTo>
                  <a:cubicBezTo>
                    <a:pt x="703" y="588"/>
                    <a:pt x="702" y="576"/>
                    <a:pt x="702" y="563"/>
                  </a:cubicBezTo>
                  <a:cubicBezTo>
                    <a:pt x="702" y="550"/>
                    <a:pt x="704" y="542"/>
                    <a:pt x="717" y="537"/>
                  </a:cubicBezTo>
                  <a:cubicBezTo>
                    <a:pt x="731" y="532"/>
                    <a:pt x="743" y="527"/>
                    <a:pt x="757" y="518"/>
                  </a:cubicBezTo>
                  <a:cubicBezTo>
                    <a:pt x="768" y="511"/>
                    <a:pt x="764" y="417"/>
                    <a:pt x="764" y="387"/>
                  </a:cubicBezTo>
                  <a:cubicBezTo>
                    <a:pt x="764" y="356"/>
                    <a:pt x="764" y="324"/>
                    <a:pt x="764" y="293"/>
                  </a:cubicBezTo>
                  <a:cubicBezTo>
                    <a:pt x="764" y="261"/>
                    <a:pt x="764" y="230"/>
                    <a:pt x="764" y="198"/>
                  </a:cubicBezTo>
                  <a:cubicBezTo>
                    <a:pt x="763" y="168"/>
                    <a:pt x="762" y="137"/>
                    <a:pt x="761" y="107"/>
                  </a:cubicBezTo>
                  <a:cubicBezTo>
                    <a:pt x="761" y="106"/>
                    <a:pt x="762" y="106"/>
                    <a:pt x="763" y="106"/>
                  </a:cubicBezTo>
                  <a:cubicBezTo>
                    <a:pt x="769" y="104"/>
                    <a:pt x="773" y="98"/>
                    <a:pt x="773" y="92"/>
                  </a:cubicBezTo>
                  <a:cubicBezTo>
                    <a:pt x="774" y="85"/>
                    <a:pt x="771" y="79"/>
                    <a:pt x="765" y="76"/>
                  </a:cubicBezTo>
                  <a:moveTo>
                    <a:pt x="572" y="473"/>
                  </a:moveTo>
                  <a:cubicBezTo>
                    <a:pt x="568" y="473"/>
                    <a:pt x="564" y="473"/>
                    <a:pt x="560" y="474"/>
                  </a:cubicBezTo>
                  <a:cubicBezTo>
                    <a:pt x="549" y="475"/>
                    <a:pt x="538" y="476"/>
                    <a:pt x="527" y="478"/>
                  </a:cubicBezTo>
                  <a:cubicBezTo>
                    <a:pt x="527" y="475"/>
                    <a:pt x="526" y="473"/>
                    <a:pt x="525" y="471"/>
                  </a:cubicBezTo>
                  <a:cubicBezTo>
                    <a:pt x="522" y="467"/>
                    <a:pt x="517" y="468"/>
                    <a:pt x="513" y="470"/>
                  </a:cubicBezTo>
                  <a:cubicBezTo>
                    <a:pt x="517" y="440"/>
                    <a:pt x="518" y="409"/>
                    <a:pt x="519" y="379"/>
                  </a:cubicBezTo>
                  <a:cubicBezTo>
                    <a:pt x="519" y="372"/>
                    <a:pt x="519" y="365"/>
                    <a:pt x="520" y="359"/>
                  </a:cubicBezTo>
                  <a:cubicBezTo>
                    <a:pt x="522" y="404"/>
                    <a:pt x="532" y="455"/>
                    <a:pt x="576" y="473"/>
                  </a:cubicBezTo>
                  <a:cubicBezTo>
                    <a:pt x="576" y="474"/>
                    <a:pt x="575" y="474"/>
                    <a:pt x="572" y="473"/>
                  </a:cubicBezTo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49"/>
            <p:cNvSpPr/>
            <p:nvPr/>
          </p:nvSpPr>
          <p:spPr>
            <a:xfrm>
              <a:off x="6243638" y="374808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4"/>
                  </a:moveTo>
                  <a:cubicBezTo>
                    <a:pt x="1" y="13"/>
                    <a:pt x="0" y="13"/>
                    <a:pt x="0" y="12"/>
                  </a:cubicBezTo>
                  <a:cubicBezTo>
                    <a:pt x="0" y="8"/>
                    <a:pt x="1" y="4"/>
                    <a:pt x="1" y="0"/>
                  </a:cubicBezTo>
                  <a:cubicBezTo>
                    <a:pt x="7" y="0"/>
                    <a:pt x="8" y="6"/>
                    <a:pt x="7" y="11"/>
                  </a:cubicBezTo>
                  <a:cubicBezTo>
                    <a:pt x="6" y="13"/>
                    <a:pt x="5" y="17"/>
                    <a:pt x="4" y="18"/>
                  </a:cubicBezTo>
                  <a:cubicBezTo>
                    <a:pt x="3" y="19"/>
                    <a:pt x="3" y="18"/>
                    <a:pt x="3" y="19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2" y="17"/>
                    <a:pt x="2" y="15"/>
                    <a:pt x="1" y="14"/>
                  </a:cubicBezTo>
                </a:path>
              </a:pathLst>
            </a:custGeom>
            <a:solidFill>
              <a:srgbClr val="EBF6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49"/>
            <p:cNvSpPr/>
            <p:nvPr/>
          </p:nvSpPr>
          <p:spPr>
            <a:xfrm>
              <a:off x="6245225" y="3625850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10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EBF6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49"/>
            <p:cNvSpPr/>
            <p:nvPr/>
          </p:nvSpPr>
          <p:spPr>
            <a:xfrm>
              <a:off x="6235700" y="3592513"/>
              <a:ext cx="7938" cy="153988"/>
            </a:xfrm>
            <a:custGeom>
              <a:avLst/>
              <a:gdLst/>
              <a:ahLst/>
              <a:cxnLst/>
              <a:rect l="l" t="t" r="r" b="b"/>
              <a:pathLst>
                <a:path w="25" h="457" extrusionOk="0">
                  <a:moveTo>
                    <a:pt x="1" y="226"/>
                  </a:moveTo>
                  <a:cubicBezTo>
                    <a:pt x="0" y="184"/>
                    <a:pt x="2" y="142"/>
                    <a:pt x="3" y="100"/>
                  </a:cubicBezTo>
                  <a:cubicBezTo>
                    <a:pt x="3" y="79"/>
                    <a:pt x="4" y="58"/>
                    <a:pt x="5" y="37"/>
                  </a:cubicBezTo>
                  <a:cubicBezTo>
                    <a:pt x="6" y="28"/>
                    <a:pt x="7" y="19"/>
                    <a:pt x="9" y="9"/>
                  </a:cubicBezTo>
                  <a:cubicBezTo>
                    <a:pt x="9" y="7"/>
                    <a:pt x="10" y="5"/>
                    <a:pt x="10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4" y="3"/>
                    <a:pt x="14" y="8"/>
                    <a:pt x="14" y="11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21" y="87"/>
                    <a:pt x="24" y="164"/>
                    <a:pt x="25" y="240"/>
                  </a:cubicBezTo>
                  <a:cubicBezTo>
                    <a:pt x="25" y="281"/>
                    <a:pt x="25" y="322"/>
                    <a:pt x="24" y="362"/>
                  </a:cubicBezTo>
                  <a:cubicBezTo>
                    <a:pt x="23" y="394"/>
                    <a:pt x="23" y="426"/>
                    <a:pt x="20" y="457"/>
                  </a:cubicBezTo>
                  <a:cubicBezTo>
                    <a:pt x="6" y="381"/>
                    <a:pt x="2" y="303"/>
                    <a:pt x="1" y="226"/>
                  </a:cubicBezTo>
                </a:path>
              </a:pathLst>
            </a:custGeom>
            <a:solidFill>
              <a:srgbClr val="EBF6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49"/>
            <p:cNvSpPr/>
            <p:nvPr/>
          </p:nvSpPr>
          <p:spPr>
            <a:xfrm>
              <a:off x="6073775" y="3749675"/>
              <a:ext cx="168275" cy="19050"/>
            </a:xfrm>
            <a:custGeom>
              <a:avLst/>
              <a:gdLst/>
              <a:ahLst/>
              <a:cxnLst/>
              <a:rect l="l" t="t" r="r" b="b"/>
              <a:pathLst>
                <a:path w="496" h="58" extrusionOk="0">
                  <a:moveTo>
                    <a:pt x="11" y="51"/>
                  </a:moveTo>
                  <a:cubicBezTo>
                    <a:pt x="8" y="50"/>
                    <a:pt x="5" y="49"/>
                    <a:pt x="2" y="48"/>
                  </a:cubicBezTo>
                  <a:cubicBezTo>
                    <a:pt x="1" y="48"/>
                    <a:pt x="1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30"/>
                    <a:pt x="21" y="30"/>
                    <a:pt x="32" y="28"/>
                  </a:cubicBezTo>
                  <a:cubicBezTo>
                    <a:pt x="54" y="24"/>
                    <a:pt x="76" y="19"/>
                    <a:pt x="99" y="16"/>
                  </a:cubicBezTo>
                  <a:cubicBezTo>
                    <a:pt x="143" y="10"/>
                    <a:pt x="188" y="7"/>
                    <a:pt x="233" y="6"/>
                  </a:cubicBezTo>
                  <a:cubicBezTo>
                    <a:pt x="309" y="3"/>
                    <a:pt x="385" y="0"/>
                    <a:pt x="461" y="4"/>
                  </a:cubicBezTo>
                  <a:cubicBezTo>
                    <a:pt x="464" y="4"/>
                    <a:pt x="466" y="4"/>
                    <a:pt x="468" y="5"/>
                  </a:cubicBezTo>
                  <a:cubicBezTo>
                    <a:pt x="475" y="5"/>
                    <a:pt x="482" y="7"/>
                    <a:pt x="488" y="9"/>
                  </a:cubicBezTo>
                  <a:cubicBezTo>
                    <a:pt x="491" y="10"/>
                    <a:pt x="493" y="11"/>
                    <a:pt x="495" y="12"/>
                  </a:cubicBezTo>
                  <a:cubicBezTo>
                    <a:pt x="496" y="12"/>
                    <a:pt x="496" y="12"/>
                    <a:pt x="496" y="12"/>
                  </a:cubicBezTo>
                  <a:cubicBezTo>
                    <a:pt x="496" y="13"/>
                    <a:pt x="496" y="13"/>
                    <a:pt x="496" y="13"/>
                  </a:cubicBezTo>
                  <a:cubicBezTo>
                    <a:pt x="496" y="15"/>
                    <a:pt x="495" y="17"/>
                    <a:pt x="495" y="19"/>
                  </a:cubicBezTo>
                  <a:cubicBezTo>
                    <a:pt x="495" y="19"/>
                    <a:pt x="495" y="20"/>
                    <a:pt x="495" y="20"/>
                  </a:cubicBezTo>
                  <a:cubicBezTo>
                    <a:pt x="494" y="21"/>
                    <a:pt x="493" y="21"/>
                    <a:pt x="493" y="22"/>
                  </a:cubicBezTo>
                  <a:cubicBezTo>
                    <a:pt x="483" y="28"/>
                    <a:pt x="473" y="30"/>
                    <a:pt x="463" y="33"/>
                  </a:cubicBezTo>
                  <a:cubicBezTo>
                    <a:pt x="411" y="47"/>
                    <a:pt x="358" y="52"/>
                    <a:pt x="305" y="54"/>
                  </a:cubicBezTo>
                  <a:cubicBezTo>
                    <a:pt x="251" y="56"/>
                    <a:pt x="197" y="58"/>
                    <a:pt x="144" y="57"/>
                  </a:cubicBezTo>
                  <a:cubicBezTo>
                    <a:pt x="117" y="57"/>
                    <a:pt x="91" y="57"/>
                    <a:pt x="65" y="55"/>
                  </a:cubicBezTo>
                  <a:cubicBezTo>
                    <a:pt x="52" y="55"/>
                    <a:pt x="40" y="54"/>
                    <a:pt x="27" y="53"/>
                  </a:cubicBezTo>
                  <a:cubicBezTo>
                    <a:pt x="22" y="52"/>
                    <a:pt x="16" y="52"/>
                    <a:pt x="11" y="51"/>
                  </a:cubicBezTo>
                </a:path>
              </a:pathLst>
            </a:custGeom>
            <a:solidFill>
              <a:srgbClr val="EBF6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49"/>
            <p:cNvSpPr/>
            <p:nvPr/>
          </p:nvSpPr>
          <p:spPr>
            <a:xfrm>
              <a:off x="6092825" y="3752850"/>
              <a:ext cx="134938" cy="9525"/>
            </a:xfrm>
            <a:prstGeom prst="rect">
              <a:avLst/>
            </a:prstGeom>
            <a:solidFill>
              <a:srgbClr val="B7C8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49"/>
            <p:cNvSpPr/>
            <p:nvPr/>
          </p:nvSpPr>
          <p:spPr>
            <a:xfrm>
              <a:off x="6073775" y="3752850"/>
              <a:ext cx="168275" cy="15875"/>
            </a:xfrm>
            <a:custGeom>
              <a:avLst/>
              <a:gdLst/>
              <a:ahLst/>
              <a:cxnLst/>
              <a:rect l="l" t="t" r="r" b="b"/>
              <a:pathLst>
                <a:path w="496" h="49" extrusionOk="0">
                  <a:moveTo>
                    <a:pt x="158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8" y="49"/>
                  </a:cubicBezTo>
                  <a:moveTo>
                    <a:pt x="144" y="49"/>
                  </a:moveTo>
                  <a:cubicBezTo>
                    <a:pt x="146" y="49"/>
                    <a:pt x="149" y="49"/>
                    <a:pt x="151" y="49"/>
                  </a:cubicBezTo>
                  <a:cubicBezTo>
                    <a:pt x="149" y="49"/>
                    <a:pt x="146" y="49"/>
                    <a:pt x="144" y="49"/>
                  </a:cubicBezTo>
                  <a:moveTo>
                    <a:pt x="275" y="47"/>
                  </a:moveTo>
                  <a:cubicBezTo>
                    <a:pt x="236" y="49"/>
                    <a:pt x="198" y="49"/>
                    <a:pt x="159" y="49"/>
                  </a:cubicBezTo>
                  <a:cubicBezTo>
                    <a:pt x="198" y="49"/>
                    <a:pt x="236" y="49"/>
                    <a:pt x="275" y="47"/>
                  </a:cubicBezTo>
                  <a:moveTo>
                    <a:pt x="299" y="46"/>
                  </a:moveTo>
                  <a:cubicBezTo>
                    <a:pt x="294" y="46"/>
                    <a:pt x="290" y="47"/>
                    <a:pt x="285" y="47"/>
                  </a:cubicBezTo>
                  <a:cubicBezTo>
                    <a:pt x="290" y="47"/>
                    <a:pt x="294" y="46"/>
                    <a:pt x="299" y="46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moveTo>
                    <a:pt x="1" y="3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moveTo>
                    <a:pt x="1" y="3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moveTo>
                    <a:pt x="486" y="1"/>
                  </a:moveTo>
                  <a:cubicBezTo>
                    <a:pt x="487" y="1"/>
                    <a:pt x="488" y="1"/>
                    <a:pt x="488" y="1"/>
                  </a:cubicBezTo>
                  <a:cubicBezTo>
                    <a:pt x="491" y="2"/>
                    <a:pt x="493" y="3"/>
                    <a:pt x="495" y="4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6" y="5"/>
                    <a:pt x="496" y="5"/>
                    <a:pt x="496" y="5"/>
                  </a:cubicBezTo>
                  <a:cubicBezTo>
                    <a:pt x="496" y="5"/>
                    <a:pt x="496" y="5"/>
                    <a:pt x="496" y="5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5" y="4"/>
                    <a:pt x="495" y="4"/>
                    <a:pt x="495" y="4"/>
                  </a:cubicBezTo>
                  <a:cubicBezTo>
                    <a:pt x="493" y="3"/>
                    <a:pt x="491" y="2"/>
                    <a:pt x="488" y="1"/>
                  </a:cubicBezTo>
                  <a:cubicBezTo>
                    <a:pt x="488" y="1"/>
                    <a:pt x="487" y="1"/>
                    <a:pt x="486" y="1"/>
                  </a:cubicBezTo>
                  <a:moveTo>
                    <a:pt x="486" y="0"/>
                  </a:moveTo>
                  <a:cubicBezTo>
                    <a:pt x="486" y="0"/>
                    <a:pt x="486" y="1"/>
                    <a:pt x="486" y="1"/>
                  </a:cubicBezTo>
                  <a:cubicBezTo>
                    <a:pt x="486" y="1"/>
                    <a:pt x="486" y="0"/>
                    <a:pt x="486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49"/>
            <p:cNvSpPr/>
            <p:nvPr/>
          </p:nvSpPr>
          <p:spPr>
            <a:xfrm>
              <a:off x="6073775" y="3751263"/>
              <a:ext cx="168275" cy="17463"/>
            </a:xfrm>
            <a:custGeom>
              <a:avLst/>
              <a:gdLst/>
              <a:ahLst/>
              <a:cxnLst/>
              <a:rect l="l" t="t" r="r" b="b"/>
              <a:pathLst>
                <a:path w="496" h="52" extrusionOk="0">
                  <a:moveTo>
                    <a:pt x="469" y="0"/>
                  </a:moveTo>
                  <a:cubicBezTo>
                    <a:pt x="469" y="1"/>
                    <a:pt x="469" y="3"/>
                    <a:pt x="469" y="6"/>
                  </a:cubicBezTo>
                  <a:cubicBezTo>
                    <a:pt x="467" y="14"/>
                    <a:pt x="457" y="18"/>
                    <a:pt x="450" y="20"/>
                  </a:cubicBezTo>
                  <a:cubicBezTo>
                    <a:pt x="436" y="24"/>
                    <a:pt x="421" y="27"/>
                    <a:pt x="406" y="29"/>
                  </a:cubicBezTo>
                  <a:cubicBezTo>
                    <a:pt x="338" y="36"/>
                    <a:pt x="269" y="39"/>
                    <a:pt x="201" y="40"/>
                  </a:cubicBezTo>
                  <a:cubicBezTo>
                    <a:pt x="169" y="41"/>
                    <a:pt x="136" y="42"/>
                    <a:pt x="104" y="43"/>
                  </a:cubicBezTo>
                  <a:cubicBezTo>
                    <a:pt x="99" y="43"/>
                    <a:pt x="94" y="43"/>
                    <a:pt x="89" y="43"/>
                  </a:cubicBezTo>
                  <a:cubicBezTo>
                    <a:pt x="63" y="43"/>
                    <a:pt x="38" y="41"/>
                    <a:pt x="13" y="34"/>
                  </a:cubicBezTo>
                  <a:cubicBezTo>
                    <a:pt x="10" y="33"/>
                    <a:pt x="9" y="31"/>
                    <a:pt x="9" y="29"/>
                  </a:cubicBezTo>
                  <a:cubicBezTo>
                    <a:pt x="5" y="31"/>
                    <a:pt x="2" y="34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3"/>
                    <a:pt x="2" y="43"/>
                  </a:cubicBezTo>
                  <a:cubicBezTo>
                    <a:pt x="5" y="44"/>
                    <a:pt x="8" y="45"/>
                    <a:pt x="11" y="46"/>
                  </a:cubicBezTo>
                  <a:cubicBezTo>
                    <a:pt x="16" y="47"/>
                    <a:pt x="22" y="47"/>
                    <a:pt x="27" y="48"/>
                  </a:cubicBezTo>
                  <a:cubicBezTo>
                    <a:pt x="40" y="49"/>
                    <a:pt x="52" y="50"/>
                    <a:pt x="65" y="50"/>
                  </a:cubicBezTo>
                  <a:cubicBezTo>
                    <a:pt x="91" y="52"/>
                    <a:pt x="117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6" y="52"/>
                    <a:pt x="149" y="52"/>
                    <a:pt x="151" y="52"/>
                  </a:cubicBezTo>
                  <a:cubicBezTo>
                    <a:pt x="154" y="52"/>
                    <a:pt x="156" y="52"/>
                    <a:pt x="158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98" y="52"/>
                    <a:pt x="236" y="52"/>
                    <a:pt x="275" y="50"/>
                  </a:cubicBezTo>
                  <a:cubicBezTo>
                    <a:pt x="278" y="50"/>
                    <a:pt x="282" y="50"/>
                    <a:pt x="285" y="50"/>
                  </a:cubicBezTo>
                  <a:cubicBezTo>
                    <a:pt x="290" y="50"/>
                    <a:pt x="294" y="49"/>
                    <a:pt x="299" y="49"/>
                  </a:cubicBezTo>
                  <a:cubicBezTo>
                    <a:pt x="301" y="49"/>
                    <a:pt x="303" y="49"/>
                    <a:pt x="305" y="49"/>
                  </a:cubicBezTo>
                  <a:cubicBezTo>
                    <a:pt x="358" y="47"/>
                    <a:pt x="411" y="42"/>
                    <a:pt x="463" y="28"/>
                  </a:cubicBezTo>
                  <a:cubicBezTo>
                    <a:pt x="473" y="25"/>
                    <a:pt x="483" y="23"/>
                    <a:pt x="493" y="17"/>
                  </a:cubicBezTo>
                  <a:cubicBezTo>
                    <a:pt x="493" y="16"/>
                    <a:pt x="494" y="16"/>
                    <a:pt x="495" y="15"/>
                  </a:cubicBezTo>
                  <a:cubicBezTo>
                    <a:pt x="495" y="15"/>
                    <a:pt x="495" y="14"/>
                    <a:pt x="495" y="14"/>
                  </a:cubicBezTo>
                  <a:cubicBezTo>
                    <a:pt x="495" y="14"/>
                    <a:pt x="495" y="14"/>
                    <a:pt x="495" y="14"/>
                  </a:cubicBezTo>
                  <a:cubicBezTo>
                    <a:pt x="495" y="12"/>
                    <a:pt x="496" y="10"/>
                    <a:pt x="496" y="8"/>
                  </a:cubicBezTo>
                  <a:cubicBezTo>
                    <a:pt x="496" y="7"/>
                    <a:pt x="496" y="7"/>
                    <a:pt x="496" y="7"/>
                  </a:cubicBezTo>
                  <a:cubicBezTo>
                    <a:pt x="495" y="7"/>
                    <a:pt x="495" y="7"/>
                    <a:pt x="495" y="7"/>
                  </a:cubicBezTo>
                  <a:cubicBezTo>
                    <a:pt x="493" y="6"/>
                    <a:pt x="491" y="5"/>
                    <a:pt x="488" y="4"/>
                  </a:cubicBezTo>
                  <a:cubicBezTo>
                    <a:pt x="488" y="4"/>
                    <a:pt x="487" y="4"/>
                    <a:pt x="486" y="4"/>
                  </a:cubicBezTo>
                  <a:cubicBezTo>
                    <a:pt x="486" y="4"/>
                    <a:pt x="486" y="4"/>
                    <a:pt x="486" y="4"/>
                  </a:cubicBezTo>
                  <a:cubicBezTo>
                    <a:pt x="486" y="4"/>
                    <a:pt x="486" y="3"/>
                    <a:pt x="486" y="3"/>
                  </a:cubicBezTo>
                  <a:cubicBezTo>
                    <a:pt x="480" y="2"/>
                    <a:pt x="475" y="1"/>
                    <a:pt x="469" y="0"/>
                  </a:cubicBezTo>
                </a:path>
              </a:pathLst>
            </a:custGeom>
            <a:solidFill>
              <a:srgbClr val="D0DE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49"/>
            <p:cNvSpPr/>
            <p:nvPr/>
          </p:nvSpPr>
          <p:spPr>
            <a:xfrm>
              <a:off x="6080125" y="3624263"/>
              <a:ext cx="247650" cy="322263"/>
            </a:xfrm>
            <a:custGeom>
              <a:avLst/>
              <a:gdLst/>
              <a:ahLst/>
              <a:cxnLst/>
              <a:rect l="l" t="t" r="r" b="b"/>
              <a:pathLst>
                <a:path w="732" h="950" extrusionOk="0">
                  <a:moveTo>
                    <a:pt x="730" y="90"/>
                  </a:moveTo>
                  <a:cubicBezTo>
                    <a:pt x="729" y="122"/>
                    <a:pt x="729" y="153"/>
                    <a:pt x="729" y="185"/>
                  </a:cubicBezTo>
                  <a:cubicBezTo>
                    <a:pt x="729" y="217"/>
                    <a:pt x="729" y="248"/>
                    <a:pt x="729" y="280"/>
                  </a:cubicBezTo>
                  <a:cubicBezTo>
                    <a:pt x="729" y="312"/>
                    <a:pt x="728" y="345"/>
                    <a:pt x="730" y="377"/>
                  </a:cubicBezTo>
                  <a:cubicBezTo>
                    <a:pt x="730" y="378"/>
                    <a:pt x="730" y="391"/>
                    <a:pt x="728" y="396"/>
                  </a:cubicBezTo>
                  <a:cubicBezTo>
                    <a:pt x="726" y="406"/>
                    <a:pt x="722" y="411"/>
                    <a:pt x="712" y="415"/>
                  </a:cubicBezTo>
                  <a:cubicBezTo>
                    <a:pt x="698" y="420"/>
                    <a:pt x="682" y="421"/>
                    <a:pt x="672" y="434"/>
                  </a:cubicBezTo>
                  <a:cubicBezTo>
                    <a:pt x="666" y="442"/>
                    <a:pt x="669" y="449"/>
                    <a:pt x="671" y="458"/>
                  </a:cubicBezTo>
                  <a:cubicBezTo>
                    <a:pt x="672" y="465"/>
                    <a:pt x="670" y="472"/>
                    <a:pt x="669" y="479"/>
                  </a:cubicBezTo>
                  <a:cubicBezTo>
                    <a:pt x="669" y="486"/>
                    <a:pt x="669" y="493"/>
                    <a:pt x="668" y="501"/>
                  </a:cubicBezTo>
                  <a:cubicBezTo>
                    <a:pt x="667" y="515"/>
                    <a:pt x="669" y="529"/>
                    <a:pt x="667" y="543"/>
                  </a:cubicBezTo>
                  <a:cubicBezTo>
                    <a:pt x="665" y="554"/>
                    <a:pt x="654" y="562"/>
                    <a:pt x="652" y="573"/>
                  </a:cubicBezTo>
                  <a:cubicBezTo>
                    <a:pt x="648" y="585"/>
                    <a:pt x="651" y="600"/>
                    <a:pt x="651" y="612"/>
                  </a:cubicBezTo>
                  <a:cubicBezTo>
                    <a:pt x="651" y="629"/>
                    <a:pt x="651" y="645"/>
                    <a:pt x="651" y="661"/>
                  </a:cubicBezTo>
                  <a:cubicBezTo>
                    <a:pt x="650" y="692"/>
                    <a:pt x="650" y="723"/>
                    <a:pt x="650" y="755"/>
                  </a:cubicBezTo>
                  <a:cubicBezTo>
                    <a:pt x="650" y="769"/>
                    <a:pt x="650" y="784"/>
                    <a:pt x="650" y="799"/>
                  </a:cubicBezTo>
                  <a:cubicBezTo>
                    <a:pt x="650" y="813"/>
                    <a:pt x="651" y="823"/>
                    <a:pt x="655" y="835"/>
                  </a:cubicBezTo>
                  <a:cubicBezTo>
                    <a:pt x="657" y="842"/>
                    <a:pt x="656" y="844"/>
                    <a:pt x="651" y="847"/>
                  </a:cubicBezTo>
                  <a:cubicBezTo>
                    <a:pt x="647" y="848"/>
                    <a:pt x="644" y="850"/>
                    <a:pt x="641" y="852"/>
                  </a:cubicBezTo>
                  <a:cubicBezTo>
                    <a:pt x="636" y="855"/>
                    <a:pt x="632" y="861"/>
                    <a:pt x="634" y="867"/>
                  </a:cubicBezTo>
                  <a:cubicBezTo>
                    <a:pt x="636" y="874"/>
                    <a:pt x="644" y="877"/>
                    <a:pt x="650" y="882"/>
                  </a:cubicBezTo>
                  <a:cubicBezTo>
                    <a:pt x="657" y="889"/>
                    <a:pt x="657" y="902"/>
                    <a:pt x="657" y="912"/>
                  </a:cubicBezTo>
                  <a:cubicBezTo>
                    <a:pt x="647" y="927"/>
                    <a:pt x="625" y="928"/>
                    <a:pt x="609" y="930"/>
                  </a:cubicBezTo>
                  <a:cubicBezTo>
                    <a:pt x="582" y="934"/>
                    <a:pt x="556" y="939"/>
                    <a:pt x="529" y="942"/>
                  </a:cubicBezTo>
                  <a:cubicBezTo>
                    <a:pt x="470" y="949"/>
                    <a:pt x="410" y="950"/>
                    <a:pt x="350" y="949"/>
                  </a:cubicBezTo>
                  <a:cubicBezTo>
                    <a:pt x="298" y="949"/>
                    <a:pt x="177" y="948"/>
                    <a:pt x="128" y="936"/>
                  </a:cubicBezTo>
                  <a:cubicBezTo>
                    <a:pt x="113" y="932"/>
                    <a:pt x="69" y="913"/>
                    <a:pt x="94" y="895"/>
                  </a:cubicBezTo>
                  <a:cubicBezTo>
                    <a:pt x="94" y="897"/>
                    <a:pt x="94" y="898"/>
                    <a:pt x="95" y="900"/>
                  </a:cubicBezTo>
                  <a:cubicBezTo>
                    <a:pt x="97" y="903"/>
                    <a:pt x="102" y="899"/>
                    <a:pt x="101" y="896"/>
                  </a:cubicBezTo>
                  <a:cubicBezTo>
                    <a:pt x="100" y="888"/>
                    <a:pt x="104" y="877"/>
                    <a:pt x="105" y="868"/>
                  </a:cubicBezTo>
                  <a:cubicBezTo>
                    <a:pt x="107" y="853"/>
                    <a:pt x="112" y="839"/>
                    <a:pt x="118" y="825"/>
                  </a:cubicBezTo>
                  <a:cubicBezTo>
                    <a:pt x="129" y="800"/>
                    <a:pt x="147" y="780"/>
                    <a:pt x="167" y="762"/>
                  </a:cubicBezTo>
                  <a:cubicBezTo>
                    <a:pt x="187" y="745"/>
                    <a:pt x="209" y="731"/>
                    <a:pt x="230" y="716"/>
                  </a:cubicBezTo>
                  <a:cubicBezTo>
                    <a:pt x="245" y="705"/>
                    <a:pt x="261" y="694"/>
                    <a:pt x="262" y="674"/>
                  </a:cubicBezTo>
                  <a:cubicBezTo>
                    <a:pt x="264" y="637"/>
                    <a:pt x="232" y="616"/>
                    <a:pt x="201" y="608"/>
                  </a:cubicBezTo>
                  <a:cubicBezTo>
                    <a:pt x="184" y="603"/>
                    <a:pt x="167" y="601"/>
                    <a:pt x="150" y="597"/>
                  </a:cubicBezTo>
                  <a:cubicBezTo>
                    <a:pt x="129" y="592"/>
                    <a:pt x="109" y="581"/>
                    <a:pt x="92" y="568"/>
                  </a:cubicBezTo>
                  <a:cubicBezTo>
                    <a:pt x="70" y="550"/>
                    <a:pt x="52" y="527"/>
                    <a:pt x="37" y="503"/>
                  </a:cubicBezTo>
                  <a:cubicBezTo>
                    <a:pt x="23" y="480"/>
                    <a:pt x="8" y="455"/>
                    <a:pt x="0" y="429"/>
                  </a:cubicBezTo>
                  <a:cubicBezTo>
                    <a:pt x="25" y="432"/>
                    <a:pt x="49" y="432"/>
                    <a:pt x="73" y="433"/>
                  </a:cubicBezTo>
                  <a:cubicBezTo>
                    <a:pt x="128" y="435"/>
                    <a:pt x="183" y="434"/>
                    <a:pt x="238" y="432"/>
                  </a:cubicBezTo>
                  <a:cubicBezTo>
                    <a:pt x="291" y="430"/>
                    <a:pt x="345" y="429"/>
                    <a:pt x="398" y="420"/>
                  </a:cubicBezTo>
                  <a:cubicBezTo>
                    <a:pt x="421" y="415"/>
                    <a:pt x="444" y="410"/>
                    <a:pt x="466" y="402"/>
                  </a:cubicBezTo>
                  <a:cubicBezTo>
                    <a:pt x="471" y="400"/>
                    <a:pt x="479" y="396"/>
                    <a:pt x="483" y="391"/>
                  </a:cubicBezTo>
                  <a:cubicBezTo>
                    <a:pt x="485" y="392"/>
                    <a:pt x="489" y="392"/>
                    <a:pt x="491" y="390"/>
                  </a:cubicBezTo>
                  <a:cubicBezTo>
                    <a:pt x="496" y="388"/>
                    <a:pt x="498" y="382"/>
                    <a:pt x="499" y="377"/>
                  </a:cubicBezTo>
                  <a:cubicBezTo>
                    <a:pt x="500" y="376"/>
                    <a:pt x="500" y="375"/>
                    <a:pt x="500" y="374"/>
                  </a:cubicBezTo>
                  <a:cubicBezTo>
                    <a:pt x="508" y="376"/>
                    <a:pt x="516" y="375"/>
                    <a:pt x="524" y="375"/>
                  </a:cubicBezTo>
                  <a:cubicBezTo>
                    <a:pt x="532" y="375"/>
                    <a:pt x="539" y="375"/>
                    <a:pt x="547" y="374"/>
                  </a:cubicBezTo>
                  <a:cubicBezTo>
                    <a:pt x="549" y="373"/>
                    <a:pt x="551" y="372"/>
                    <a:pt x="553" y="371"/>
                  </a:cubicBezTo>
                  <a:cubicBezTo>
                    <a:pt x="554" y="371"/>
                    <a:pt x="556" y="370"/>
                    <a:pt x="556" y="369"/>
                  </a:cubicBezTo>
                  <a:cubicBezTo>
                    <a:pt x="557" y="367"/>
                    <a:pt x="558" y="365"/>
                    <a:pt x="557" y="363"/>
                  </a:cubicBezTo>
                  <a:cubicBezTo>
                    <a:pt x="556" y="361"/>
                    <a:pt x="553" y="359"/>
                    <a:pt x="550" y="358"/>
                  </a:cubicBezTo>
                  <a:cubicBezTo>
                    <a:pt x="528" y="343"/>
                    <a:pt x="515" y="323"/>
                    <a:pt x="508" y="297"/>
                  </a:cubicBezTo>
                  <a:cubicBezTo>
                    <a:pt x="499" y="265"/>
                    <a:pt x="500" y="231"/>
                    <a:pt x="498" y="198"/>
                  </a:cubicBezTo>
                  <a:cubicBezTo>
                    <a:pt x="497" y="161"/>
                    <a:pt x="497" y="125"/>
                    <a:pt x="496" y="88"/>
                  </a:cubicBezTo>
                  <a:cubicBezTo>
                    <a:pt x="495" y="70"/>
                    <a:pt x="495" y="10"/>
                    <a:pt x="495" y="0"/>
                  </a:cubicBezTo>
                  <a:cubicBezTo>
                    <a:pt x="507" y="2"/>
                    <a:pt x="520" y="1"/>
                    <a:pt x="532" y="1"/>
                  </a:cubicBezTo>
                  <a:cubicBezTo>
                    <a:pt x="536" y="1"/>
                    <a:pt x="540" y="1"/>
                    <a:pt x="544" y="1"/>
                  </a:cubicBezTo>
                  <a:cubicBezTo>
                    <a:pt x="566" y="1"/>
                    <a:pt x="587" y="1"/>
                    <a:pt x="608" y="1"/>
                  </a:cubicBezTo>
                  <a:cubicBezTo>
                    <a:pt x="649" y="1"/>
                    <a:pt x="690" y="3"/>
                    <a:pt x="730" y="0"/>
                  </a:cubicBezTo>
                  <a:cubicBezTo>
                    <a:pt x="730" y="0"/>
                    <a:pt x="731" y="0"/>
                    <a:pt x="731" y="0"/>
                  </a:cubicBezTo>
                  <a:cubicBezTo>
                    <a:pt x="731" y="0"/>
                    <a:pt x="732" y="0"/>
                    <a:pt x="732" y="0"/>
                  </a:cubicBezTo>
                  <a:cubicBezTo>
                    <a:pt x="732" y="30"/>
                    <a:pt x="730" y="60"/>
                    <a:pt x="730" y="90"/>
                  </a:cubicBezTo>
                </a:path>
              </a:pathLst>
            </a:custGeom>
            <a:solidFill>
              <a:srgbClr val="EBF6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49"/>
            <p:cNvSpPr/>
            <p:nvPr/>
          </p:nvSpPr>
          <p:spPr>
            <a:xfrm>
              <a:off x="6246813" y="3624263"/>
              <a:ext cx="80963" cy="7938"/>
            </a:xfrm>
            <a:custGeom>
              <a:avLst/>
              <a:gdLst/>
              <a:ahLst/>
              <a:cxnLst/>
              <a:rect l="l" t="t" r="r" b="b"/>
              <a:pathLst>
                <a:path w="237" h="22" extrusionOk="0">
                  <a:moveTo>
                    <a:pt x="182" y="2"/>
                  </a:moveTo>
                  <a:cubicBezTo>
                    <a:pt x="182" y="2"/>
                    <a:pt x="182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moveTo>
                    <a:pt x="15" y="1"/>
                  </a:moveTo>
                  <a:cubicBezTo>
                    <a:pt x="18" y="1"/>
                    <a:pt x="21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18" y="1"/>
                    <a:pt x="15" y="1"/>
                  </a:cubicBezTo>
                  <a:moveTo>
                    <a:pt x="49" y="1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71" y="1"/>
                    <a:pt x="92" y="1"/>
                    <a:pt x="113" y="1"/>
                  </a:cubicBezTo>
                  <a:cubicBezTo>
                    <a:pt x="125" y="1"/>
                    <a:pt x="136" y="1"/>
                    <a:pt x="148" y="1"/>
                  </a:cubicBezTo>
                  <a:cubicBezTo>
                    <a:pt x="136" y="1"/>
                    <a:pt x="125" y="1"/>
                    <a:pt x="113" y="1"/>
                  </a:cubicBezTo>
                  <a:cubicBezTo>
                    <a:pt x="92" y="1"/>
                    <a:pt x="71" y="1"/>
                    <a:pt x="49" y="1"/>
                  </a:cubicBezTo>
                  <a:moveTo>
                    <a:pt x="232" y="0"/>
                  </a:moveTo>
                  <a:cubicBezTo>
                    <a:pt x="215" y="1"/>
                    <a:pt x="199" y="2"/>
                    <a:pt x="182" y="2"/>
                  </a:cubicBezTo>
                  <a:cubicBezTo>
                    <a:pt x="199" y="2"/>
                    <a:pt x="215" y="1"/>
                    <a:pt x="232" y="0"/>
                  </a:cubicBezTo>
                  <a:moveTo>
                    <a:pt x="237" y="0"/>
                  </a:moveTo>
                  <a:cubicBezTo>
                    <a:pt x="237" y="0"/>
                    <a:pt x="237" y="0"/>
                    <a:pt x="236" y="0"/>
                  </a:cubicBezTo>
                  <a:cubicBezTo>
                    <a:pt x="237" y="0"/>
                    <a:pt x="237" y="0"/>
                    <a:pt x="237" y="0"/>
                  </a:cubicBezTo>
                  <a:moveTo>
                    <a:pt x="0" y="0"/>
                  </a:moveTo>
                  <a:cubicBezTo>
                    <a:pt x="0" y="3"/>
                    <a:pt x="0" y="12"/>
                    <a:pt x="0" y="22"/>
                  </a:cubicBezTo>
                  <a:cubicBezTo>
                    <a:pt x="0" y="12"/>
                    <a:pt x="0" y="3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235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5" y="0"/>
                    <a:pt x="235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49"/>
            <p:cNvSpPr/>
            <p:nvPr/>
          </p:nvSpPr>
          <p:spPr>
            <a:xfrm>
              <a:off x="6246813" y="3624263"/>
              <a:ext cx="80963" cy="125413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69" y="11"/>
                  </a:moveTo>
                  <a:cubicBezTo>
                    <a:pt x="74" y="11"/>
                    <a:pt x="80" y="11"/>
                    <a:pt x="86" y="11"/>
                  </a:cubicBezTo>
                  <a:cubicBezTo>
                    <a:pt x="100" y="10"/>
                    <a:pt x="114" y="9"/>
                    <a:pt x="127" y="9"/>
                  </a:cubicBezTo>
                  <a:cubicBezTo>
                    <a:pt x="130" y="9"/>
                    <a:pt x="133" y="9"/>
                    <a:pt x="135" y="9"/>
                  </a:cubicBezTo>
                  <a:cubicBezTo>
                    <a:pt x="157" y="9"/>
                    <a:pt x="182" y="11"/>
                    <a:pt x="196" y="27"/>
                  </a:cubicBezTo>
                  <a:cubicBezTo>
                    <a:pt x="212" y="46"/>
                    <a:pt x="211" y="76"/>
                    <a:pt x="210" y="99"/>
                  </a:cubicBezTo>
                  <a:cubicBezTo>
                    <a:pt x="209" y="126"/>
                    <a:pt x="205" y="152"/>
                    <a:pt x="203" y="178"/>
                  </a:cubicBezTo>
                  <a:cubicBezTo>
                    <a:pt x="201" y="208"/>
                    <a:pt x="201" y="237"/>
                    <a:pt x="197" y="267"/>
                  </a:cubicBezTo>
                  <a:cubicBezTo>
                    <a:pt x="195" y="286"/>
                    <a:pt x="195" y="313"/>
                    <a:pt x="176" y="324"/>
                  </a:cubicBezTo>
                  <a:cubicBezTo>
                    <a:pt x="170" y="328"/>
                    <a:pt x="162" y="329"/>
                    <a:pt x="155" y="329"/>
                  </a:cubicBezTo>
                  <a:cubicBezTo>
                    <a:pt x="141" y="329"/>
                    <a:pt x="126" y="325"/>
                    <a:pt x="115" y="320"/>
                  </a:cubicBezTo>
                  <a:cubicBezTo>
                    <a:pt x="92" y="312"/>
                    <a:pt x="72" y="300"/>
                    <a:pt x="57" y="280"/>
                  </a:cubicBezTo>
                  <a:cubicBezTo>
                    <a:pt x="32" y="246"/>
                    <a:pt x="34" y="199"/>
                    <a:pt x="31" y="158"/>
                  </a:cubicBezTo>
                  <a:cubicBezTo>
                    <a:pt x="29" y="135"/>
                    <a:pt x="26" y="112"/>
                    <a:pt x="24" y="88"/>
                  </a:cubicBezTo>
                  <a:cubicBezTo>
                    <a:pt x="22" y="69"/>
                    <a:pt x="19" y="45"/>
                    <a:pt x="26" y="26"/>
                  </a:cubicBezTo>
                  <a:cubicBezTo>
                    <a:pt x="29" y="18"/>
                    <a:pt x="36" y="12"/>
                    <a:pt x="44" y="12"/>
                  </a:cubicBezTo>
                  <a:cubicBezTo>
                    <a:pt x="46" y="11"/>
                    <a:pt x="49" y="10"/>
                    <a:pt x="52" y="10"/>
                  </a:cubicBezTo>
                  <a:cubicBezTo>
                    <a:pt x="54" y="10"/>
                    <a:pt x="55" y="10"/>
                    <a:pt x="56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58" y="11"/>
                    <a:pt x="59" y="11"/>
                    <a:pt x="60" y="11"/>
                  </a:cubicBezTo>
                  <a:cubicBezTo>
                    <a:pt x="62" y="11"/>
                    <a:pt x="65" y="11"/>
                    <a:pt x="67" y="11"/>
                  </a:cubicBezTo>
                  <a:cubicBezTo>
                    <a:pt x="68" y="11"/>
                    <a:pt x="68" y="11"/>
                    <a:pt x="69" y="11"/>
                  </a:cubicBezTo>
                  <a:moveTo>
                    <a:pt x="235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34" y="0"/>
                    <a:pt x="233" y="0"/>
                    <a:pt x="232" y="0"/>
                  </a:cubicBezTo>
                  <a:cubicBezTo>
                    <a:pt x="215" y="1"/>
                    <a:pt x="199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70" y="2"/>
                    <a:pt x="159" y="2"/>
                    <a:pt x="148" y="1"/>
                  </a:cubicBezTo>
                  <a:cubicBezTo>
                    <a:pt x="136" y="1"/>
                    <a:pt x="125" y="1"/>
                    <a:pt x="113" y="1"/>
                  </a:cubicBezTo>
                  <a:cubicBezTo>
                    <a:pt x="92" y="1"/>
                    <a:pt x="71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5" y="1"/>
                    <a:pt x="41" y="1"/>
                    <a:pt x="37" y="1"/>
                  </a:cubicBezTo>
                  <a:cubicBezTo>
                    <a:pt x="32" y="1"/>
                    <a:pt x="28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18" y="1"/>
                    <a:pt x="15" y="1"/>
                  </a:cubicBezTo>
                  <a:cubicBezTo>
                    <a:pt x="11" y="1"/>
                    <a:pt x="7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1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5"/>
                    <a:pt x="0" y="76"/>
                    <a:pt x="1" y="88"/>
                  </a:cubicBezTo>
                  <a:cubicBezTo>
                    <a:pt x="2" y="125"/>
                    <a:pt x="2" y="161"/>
                    <a:pt x="3" y="198"/>
                  </a:cubicBezTo>
                  <a:cubicBezTo>
                    <a:pt x="4" y="211"/>
                    <a:pt x="4" y="223"/>
                    <a:pt x="5" y="236"/>
                  </a:cubicBezTo>
                  <a:cubicBezTo>
                    <a:pt x="5" y="236"/>
                    <a:pt x="5" y="236"/>
                    <a:pt x="5" y="236"/>
                  </a:cubicBezTo>
                  <a:cubicBezTo>
                    <a:pt x="15" y="274"/>
                    <a:pt x="32" y="314"/>
                    <a:pt x="66" y="335"/>
                  </a:cubicBezTo>
                  <a:cubicBezTo>
                    <a:pt x="90" y="349"/>
                    <a:pt x="119" y="357"/>
                    <a:pt x="146" y="363"/>
                  </a:cubicBezTo>
                  <a:cubicBezTo>
                    <a:pt x="156" y="365"/>
                    <a:pt x="166" y="368"/>
                    <a:pt x="176" y="368"/>
                  </a:cubicBezTo>
                  <a:cubicBezTo>
                    <a:pt x="179" y="368"/>
                    <a:pt x="182" y="367"/>
                    <a:pt x="185" y="367"/>
                  </a:cubicBezTo>
                  <a:cubicBezTo>
                    <a:pt x="191" y="366"/>
                    <a:pt x="198" y="364"/>
                    <a:pt x="205" y="362"/>
                  </a:cubicBezTo>
                  <a:cubicBezTo>
                    <a:pt x="211" y="360"/>
                    <a:pt x="216" y="360"/>
                    <a:pt x="223" y="359"/>
                  </a:cubicBezTo>
                  <a:cubicBezTo>
                    <a:pt x="227" y="358"/>
                    <a:pt x="231" y="356"/>
                    <a:pt x="234" y="354"/>
                  </a:cubicBezTo>
                  <a:cubicBezTo>
                    <a:pt x="234" y="346"/>
                    <a:pt x="234" y="338"/>
                    <a:pt x="234" y="330"/>
                  </a:cubicBezTo>
                  <a:cubicBezTo>
                    <a:pt x="234" y="313"/>
                    <a:pt x="234" y="296"/>
                    <a:pt x="234" y="280"/>
                  </a:cubicBezTo>
                  <a:cubicBezTo>
                    <a:pt x="234" y="248"/>
                    <a:pt x="234" y="217"/>
                    <a:pt x="234" y="185"/>
                  </a:cubicBezTo>
                  <a:cubicBezTo>
                    <a:pt x="234" y="153"/>
                    <a:pt x="234" y="122"/>
                    <a:pt x="235" y="90"/>
                  </a:cubicBezTo>
                  <a:cubicBezTo>
                    <a:pt x="235" y="60"/>
                    <a:pt x="237" y="3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5" y="0"/>
                    <a:pt x="235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49"/>
            <p:cNvSpPr/>
            <p:nvPr/>
          </p:nvSpPr>
          <p:spPr>
            <a:xfrm>
              <a:off x="6251575" y="37242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50" h="70" extrusionOk="0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8" y="28"/>
                    <a:pt x="21" y="48"/>
                    <a:pt x="43" y="63"/>
                  </a:cubicBezTo>
                  <a:cubicBezTo>
                    <a:pt x="46" y="64"/>
                    <a:pt x="49" y="66"/>
                    <a:pt x="50" y="68"/>
                  </a:cubicBezTo>
                  <a:cubicBezTo>
                    <a:pt x="50" y="69"/>
                    <a:pt x="50" y="70"/>
                    <a:pt x="50" y="70"/>
                  </a:cubicBezTo>
                  <a:cubicBezTo>
                    <a:pt x="50" y="70"/>
                    <a:pt x="50" y="69"/>
                    <a:pt x="50" y="68"/>
                  </a:cubicBezTo>
                  <a:cubicBezTo>
                    <a:pt x="49" y="66"/>
                    <a:pt x="46" y="64"/>
                    <a:pt x="43" y="63"/>
                  </a:cubicBezTo>
                  <a:cubicBezTo>
                    <a:pt x="21" y="48"/>
                    <a:pt x="8" y="28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49"/>
            <p:cNvSpPr/>
            <p:nvPr/>
          </p:nvSpPr>
          <p:spPr>
            <a:xfrm>
              <a:off x="6264275" y="37512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49"/>
            <p:cNvSpPr/>
            <p:nvPr/>
          </p:nvSpPr>
          <p:spPr>
            <a:xfrm>
              <a:off x="6264275" y="37512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49"/>
            <p:cNvSpPr/>
            <p:nvPr/>
          </p:nvSpPr>
          <p:spPr>
            <a:xfrm>
              <a:off x="6100763" y="3751263"/>
              <a:ext cx="153988" cy="20638"/>
            </a:xfrm>
            <a:custGeom>
              <a:avLst/>
              <a:gdLst/>
              <a:ahLst/>
              <a:cxnLst/>
              <a:rect l="l" t="t" r="r" b="b"/>
              <a:pathLst>
                <a:path w="456" h="60" extrusionOk="0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4" y="59"/>
                    <a:pt x="7" y="59"/>
                    <a:pt x="10" y="59"/>
                  </a:cubicBezTo>
                  <a:cubicBezTo>
                    <a:pt x="17" y="59"/>
                    <a:pt x="23" y="60"/>
                    <a:pt x="30" y="60"/>
                  </a:cubicBezTo>
                  <a:cubicBezTo>
                    <a:pt x="23" y="60"/>
                    <a:pt x="17" y="59"/>
                    <a:pt x="10" y="59"/>
                  </a:cubicBezTo>
                  <a:cubicBezTo>
                    <a:pt x="7" y="59"/>
                    <a:pt x="4" y="59"/>
                    <a:pt x="0" y="59"/>
                  </a:cubicBezTo>
                  <a:moveTo>
                    <a:pt x="170" y="58"/>
                  </a:moveTo>
                  <a:cubicBezTo>
                    <a:pt x="136" y="59"/>
                    <a:pt x="102" y="60"/>
                    <a:pt x="68" y="60"/>
                  </a:cubicBezTo>
                  <a:cubicBezTo>
                    <a:pt x="102" y="60"/>
                    <a:pt x="136" y="59"/>
                    <a:pt x="170" y="58"/>
                  </a:cubicBezTo>
                  <a:moveTo>
                    <a:pt x="423" y="18"/>
                  </a:moveTo>
                  <a:cubicBezTo>
                    <a:pt x="423" y="18"/>
                    <a:pt x="423" y="18"/>
                    <a:pt x="423" y="18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23" y="18"/>
                    <a:pt x="423" y="18"/>
                    <a:pt x="423" y="18"/>
                  </a:cubicBezTo>
                  <a:moveTo>
                    <a:pt x="450" y="1"/>
                  </a:moveTo>
                  <a:cubicBezTo>
                    <a:pt x="450" y="1"/>
                    <a:pt x="451" y="1"/>
                    <a:pt x="451" y="1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451" y="1"/>
                    <a:pt x="450" y="1"/>
                    <a:pt x="450" y="1"/>
                  </a:cubicBezTo>
                  <a:moveTo>
                    <a:pt x="456" y="1"/>
                  </a:moveTo>
                  <a:cubicBezTo>
                    <a:pt x="454" y="1"/>
                    <a:pt x="453" y="1"/>
                    <a:pt x="451" y="1"/>
                  </a:cubicBezTo>
                  <a:cubicBezTo>
                    <a:pt x="453" y="1"/>
                    <a:pt x="454" y="1"/>
                    <a:pt x="456" y="1"/>
                  </a:cubicBezTo>
                  <a:moveTo>
                    <a:pt x="437" y="0"/>
                  </a:moveTo>
                  <a:cubicBezTo>
                    <a:pt x="437" y="1"/>
                    <a:pt x="437" y="2"/>
                    <a:pt x="436" y="3"/>
                  </a:cubicBezTo>
                  <a:cubicBezTo>
                    <a:pt x="435" y="8"/>
                    <a:pt x="433" y="14"/>
                    <a:pt x="428" y="16"/>
                  </a:cubicBezTo>
                  <a:cubicBezTo>
                    <a:pt x="427" y="17"/>
                    <a:pt x="426" y="17"/>
                    <a:pt x="425" y="17"/>
                  </a:cubicBezTo>
                  <a:cubicBezTo>
                    <a:pt x="426" y="17"/>
                    <a:pt x="427" y="17"/>
                    <a:pt x="428" y="16"/>
                  </a:cubicBezTo>
                  <a:cubicBezTo>
                    <a:pt x="433" y="14"/>
                    <a:pt x="435" y="8"/>
                    <a:pt x="436" y="3"/>
                  </a:cubicBezTo>
                  <a:cubicBezTo>
                    <a:pt x="437" y="2"/>
                    <a:pt x="437" y="1"/>
                    <a:pt x="437" y="0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49"/>
            <p:cNvSpPr/>
            <p:nvPr/>
          </p:nvSpPr>
          <p:spPr>
            <a:xfrm>
              <a:off x="6100763" y="3751263"/>
              <a:ext cx="184150" cy="84138"/>
            </a:xfrm>
            <a:custGeom>
              <a:avLst/>
              <a:gdLst/>
              <a:ahLst/>
              <a:cxnLst/>
              <a:rect l="l" t="t" r="r" b="b"/>
              <a:pathLst>
                <a:path w="542" h="247" extrusionOk="0">
                  <a:moveTo>
                    <a:pt x="241" y="208"/>
                  </a:moveTo>
                  <a:cubicBezTo>
                    <a:pt x="209" y="208"/>
                    <a:pt x="176" y="205"/>
                    <a:pt x="144" y="196"/>
                  </a:cubicBezTo>
                  <a:cubicBezTo>
                    <a:pt x="115" y="187"/>
                    <a:pt x="89" y="172"/>
                    <a:pt x="69" y="145"/>
                  </a:cubicBezTo>
                  <a:cubicBezTo>
                    <a:pt x="59" y="131"/>
                    <a:pt x="31" y="70"/>
                    <a:pt x="69" y="70"/>
                  </a:cubicBezTo>
                  <a:cubicBezTo>
                    <a:pt x="150" y="70"/>
                    <a:pt x="230" y="68"/>
                    <a:pt x="310" y="61"/>
                  </a:cubicBezTo>
                  <a:cubicBezTo>
                    <a:pt x="326" y="60"/>
                    <a:pt x="340" y="59"/>
                    <a:pt x="352" y="57"/>
                  </a:cubicBezTo>
                  <a:cubicBezTo>
                    <a:pt x="362" y="55"/>
                    <a:pt x="372" y="53"/>
                    <a:pt x="382" y="51"/>
                  </a:cubicBezTo>
                  <a:cubicBezTo>
                    <a:pt x="393" y="49"/>
                    <a:pt x="404" y="47"/>
                    <a:pt x="415" y="47"/>
                  </a:cubicBezTo>
                  <a:cubicBezTo>
                    <a:pt x="426" y="47"/>
                    <a:pt x="436" y="49"/>
                    <a:pt x="445" y="53"/>
                  </a:cubicBezTo>
                  <a:cubicBezTo>
                    <a:pt x="488" y="72"/>
                    <a:pt x="471" y="139"/>
                    <a:pt x="444" y="164"/>
                  </a:cubicBezTo>
                  <a:cubicBezTo>
                    <a:pt x="407" y="198"/>
                    <a:pt x="356" y="203"/>
                    <a:pt x="309" y="206"/>
                  </a:cubicBezTo>
                  <a:cubicBezTo>
                    <a:pt x="287" y="207"/>
                    <a:pt x="264" y="208"/>
                    <a:pt x="241" y="208"/>
                  </a:cubicBezTo>
                  <a:moveTo>
                    <a:pt x="437" y="0"/>
                  </a:moveTo>
                  <a:cubicBezTo>
                    <a:pt x="437" y="1"/>
                    <a:pt x="437" y="2"/>
                    <a:pt x="436" y="3"/>
                  </a:cubicBezTo>
                  <a:cubicBezTo>
                    <a:pt x="435" y="8"/>
                    <a:pt x="433" y="14"/>
                    <a:pt x="428" y="16"/>
                  </a:cubicBezTo>
                  <a:cubicBezTo>
                    <a:pt x="427" y="17"/>
                    <a:pt x="426" y="17"/>
                    <a:pt x="425" y="17"/>
                  </a:cubicBezTo>
                  <a:cubicBezTo>
                    <a:pt x="425" y="18"/>
                    <a:pt x="425" y="18"/>
                    <a:pt x="424" y="18"/>
                  </a:cubicBezTo>
                  <a:cubicBezTo>
                    <a:pt x="424" y="18"/>
                    <a:pt x="423" y="18"/>
                    <a:pt x="423" y="18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1" y="18"/>
                    <a:pt x="421" y="17"/>
                    <a:pt x="420" y="17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416" y="22"/>
                    <a:pt x="408" y="26"/>
                    <a:pt x="403" y="28"/>
                  </a:cubicBezTo>
                  <a:cubicBezTo>
                    <a:pt x="381" y="36"/>
                    <a:pt x="358" y="41"/>
                    <a:pt x="335" y="46"/>
                  </a:cubicBezTo>
                  <a:cubicBezTo>
                    <a:pt x="282" y="55"/>
                    <a:pt x="228" y="56"/>
                    <a:pt x="175" y="58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3" y="58"/>
                    <a:pt x="172" y="58"/>
                    <a:pt x="170" y="58"/>
                  </a:cubicBezTo>
                  <a:cubicBezTo>
                    <a:pt x="136" y="59"/>
                    <a:pt x="102" y="60"/>
                    <a:pt x="68" y="60"/>
                  </a:cubicBezTo>
                  <a:cubicBezTo>
                    <a:pt x="68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55" y="60"/>
                    <a:pt x="42" y="60"/>
                    <a:pt x="30" y="60"/>
                  </a:cubicBezTo>
                  <a:cubicBezTo>
                    <a:pt x="23" y="60"/>
                    <a:pt x="17" y="59"/>
                    <a:pt x="10" y="59"/>
                  </a:cubicBezTo>
                  <a:cubicBezTo>
                    <a:pt x="7" y="59"/>
                    <a:pt x="4" y="59"/>
                    <a:pt x="0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7" y="98"/>
                    <a:pt x="21" y="135"/>
                    <a:pt x="45" y="166"/>
                  </a:cubicBezTo>
                  <a:cubicBezTo>
                    <a:pt x="77" y="207"/>
                    <a:pt x="121" y="227"/>
                    <a:pt x="171" y="237"/>
                  </a:cubicBezTo>
                  <a:cubicBezTo>
                    <a:pt x="204" y="244"/>
                    <a:pt x="237" y="247"/>
                    <a:pt x="270" y="247"/>
                  </a:cubicBezTo>
                  <a:cubicBezTo>
                    <a:pt x="294" y="247"/>
                    <a:pt x="318" y="245"/>
                    <a:pt x="342" y="242"/>
                  </a:cubicBezTo>
                  <a:cubicBezTo>
                    <a:pt x="394" y="235"/>
                    <a:pt x="447" y="221"/>
                    <a:pt x="485" y="183"/>
                  </a:cubicBezTo>
                  <a:cubicBezTo>
                    <a:pt x="523" y="147"/>
                    <a:pt x="542" y="84"/>
                    <a:pt x="514" y="37"/>
                  </a:cubicBezTo>
                  <a:cubicBezTo>
                    <a:pt x="504" y="22"/>
                    <a:pt x="491" y="10"/>
                    <a:pt x="476" y="0"/>
                  </a:cubicBezTo>
                  <a:cubicBezTo>
                    <a:pt x="471" y="1"/>
                    <a:pt x="466" y="1"/>
                    <a:pt x="461" y="1"/>
                  </a:cubicBez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1"/>
                    <a:pt x="456" y="1"/>
                  </a:cubicBezTo>
                  <a:cubicBezTo>
                    <a:pt x="454" y="1"/>
                    <a:pt x="453" y="1"/>
                    <a:pt x="451" y="1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451" y="1"/>
                    <a:pt x="450" y="1"/>
                    <a:pt x="450" y="1"/>
                  </a:cubicBezTo>
                  <a:cubicBezTo>
                    <a:pt x="446" y="1"/>
                    <a:pt x="441" y="1"/>
                    <a:pt x="437" y="0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49"/>
            <p:cNvSpPr/>
            <p:nvPr/>
          </p:nvSpPr>
          <p:spPr>
            <a:xfrm>
              <a:off x="6319838" y="37655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49"/>
            <p:cNvSpPr/>
            <p:nvPr/>
          </p:nvSpPr>
          <p:spPr>
            <a:xfrm>
              <a:off x="6115050" y="3765550"/>
              <a:ext cx="193675" cy="174625"/>
            </a:xfrm>
            <a:custGeom>
              <a:avLst/>
              <a:gdLst/>
              <a:ahLst/>
              <a:cxnLst/>
              <a:rect l="l" t="t" r="r" b="b"/>
              <a:pathLst>
                <a:path w="572" h="517" extrusionOk="0">
                  <a:moveTo>
                    <a:pt x="526" y="387"/>
                  </a:moveTo>
                  <a:cubicBezTo>
                    <a:pt x="524" y="387"/>
                    <a:pt x="522" y="387"/>
                    <a:pt x="520" y="385"/>
                  </a:cubicBezTo>
                  <a:cubicBezTo>
                    <a:pt x="509" y="375"/>
                    <a:pt x="499" y="361"/>
                    <a:pt x="491" y="349"/>
                  </a:cubicBezTo>
                  <a:cubicBezTo>
                    <a:pt x="482" y="336"/>
                    <a:pt x="472" y="323"/>
                    <a:pt x="466" y="309"/>
                  </a:cubicBezTo>
                  <a:cubicBezTo>
                    <a:pt x="459" y="293"/>
                    <a:pt x="460" y="277"/>
                    <a:pt x="461" y="260"/>
                  </a:cubicBezTo>
                  <a:cubicBezTo>
                    <a:pt x="462" y="241"/>
                    <a:pt x="458" y="228"/>
                    <a:pt x="440" y="219"/>
                  </a:cubicBezTo>
                  <a:cubicBezTo>
                    <a:pt x="436" y="218"/>
                    <a:pt x="435" y="212"/>
                    <a:pt x="437" y="209"/>
                  </a:cubicBezTo>
                  <a:cubicBezTo>
                    <a:pt x="446" y="197"/>
                    <a:pt x="457" y="186"/>
                    <a:pt x="468" y="176"/>
                  </a:cubicBezTo>
                  <a:cubicBezTo>
                    <a:pt x="479" y="168"/>
                    <a:pt x="490" y="159"/>
                    <a:pt x="497" y="148"/>
                  </a:cubicBezTo>
                  <a:cubicBezTo>
                    <a:pt x="507" y="134"/>
                    <a:pt x="511" y="117"/>
                    <a:pt x="514" y="100"/>
                  </a:cubicBezTo>
                  <a:cubicBezTo>
                    <a:pt x="517" y="85"/>
                    <a:pt x="519" y="70"/>
                    <a:pt x="519" y="55"/>
                  </a:cubicBezTo>
                  <a:cubicBezTo>
                    <a:pt x="519" y="54"/>
                    <a:pt x="519" y="54"/>
                    <a:pt x="519" y="54"/>
                  </a:cubicBezTo>
                  <a:cubicBezTo>
                    <a:pt x="516" y="46"/>
                    <a:pt x="514" y="33"/>
                    <a:pt x="516" y="24"/>
                  </a:cubicBezTo>
                  <a:cubicBezTo>
                    <a:pt x="519" y="15"/>
                    <a:pt x="535" y="15"/>
                    <a:pt x="543" y="15"/>
                  </a:cubicBezTo>
                  <a:cubicBezTo>
                    <a:pt x="543" y="15"/>
                    <a:pt x="543" y="15"/>
                    <a:pt x="543" y="15"/>
                  </a:cubicBezTo>
                  <a:cubicBezTo>
                    <a:pt x="547" y="15"/>
                    <a:pt x="551" y="18"/>
                    <a:pt x="551" y="22"/>
                  </a:cubicBezTo>
                  <a:cubicBezTo>
                    <a:pt x="551" y="53"/>
                    <a:pt x="559" y="83"/>
                    <a:pt x="555" y="113"/>
                  </a:cubicBezTo>
                  <a:cubicBezTo>
                    <a:pt x="553" y="139"/>
                    <a:pt x="534" y="157"/>
                    <a:pt x="527" y="181"/>
                  </a:cubicBezTo>
                  <a:cubicBezTo>
                    <a:pt x="519" y="212"/>
                    <a:pt x="524" y="248"/>
                    <a:pt x="527" y="280"/>
                  </a:cubicBezTo>
                  <a:cubicBezTo>
                    <a:pt x="531" y="313"/>
                    <a:pt x="535" y="346"/>
                    <a:pt x="533" y="380"/>
                  </a:cubicBezTo>
                  <a:cubicBezTo>
                    <a:pt x="533" y="384"/>
                    <a:pt x="530" y="387"/>
                    <a:pt x="526" y="387"/>
                  </a:cubicBezTo>
                  <a:moveTo>
                    <a:pt x="539" y="0"/>
                  </a:moveTo>
                  <a:cubicBezTo>
                    <a:pt x="533" y="0"/>
                    <a:pt x="528" y="2"/>
                    <a:pt x="523" y="5"/>
                  </a:cubicBezTo>
                  <a:cubicBezTo>
                    <a:pt x="508" y="13"/>
                    <a:pt x="505" y="36"/>
                    <a:pt x="503" y="51"/>
                  </a:cubicBezTo>
                  <a:cubicBezTo>
                    <a:pt x="501" y="72"/>
                    <a:pt x="500" y="92"/>
                    <a:pt x="493" y="111"/>
                  </a:cubicBezTo>
                  <a:cubicBezTo>
                    <a:pt x="485" y="135"/>
                    <a:pt x="472" y="155"/>
                    <a:pt x="453" y="171"/>
                  </a:cubicBezTo>
                  <a:cubicBezTo>
                    <a:pt x="434" y="186"/>
                    <a:pt x="409" y="191"/>
                    <a:pt x="392" y="209"/>
                  </a:cubicBezTo>
                  <a:cubicBezTo>
                    <a:pt x="378" y="225"/>
                    <a:pt x="373" y="246"/>
                    <a:pt x="378" y="267"/>
                  </a:cubicBezTo>
                  <a:cubicBezTo>
                    <a:pt x="384" y="290"/>
                    <a:pt x="406" y="303"/>
                    <a:pt x="425" y="315"/>
                  </a:cubicBezTo>
                  <a:cubicBezTo>
                    <a:pt x="415" y="309"/>
                    <a:pt x="404" y="304"/>
                    <a:pt x="393" y="300"/>
                  </a:cubicBezTo>
                  <a:cubicBezTo>
                    <a:pt x="375" y="293"/>
                    <a:pt x="356" y="289"/>
                    <a:pt x="342" y="275"/>
                  </a:cubicBezTo>
                  <a:cubicBezTo>
                    <a:pt x="327" y="261"/>
                    <a:pt x="327" y="240"/>
                    <a:pt x="314" y="224"/>
                  </a:cubicBezTo>
                  <a:cubicBezTo>
                    <a:pt x="309" y="217"/>
                    <a:pt x="303" y="214"/>
                    <a:pt x="297" y="214"/>
                  </a:cubicBezTo>
                  <a:cubicBezTo>
                    <a:pt x="292" y="214"/>
                    <a:pt x="286" y="217"/>
                    <a:pt x="281" y="222"/>
                  </a:cubicBezTo>
                  <a:cubicBezTo>
                    <a:pt x="284" y="220"/>
                    <a:pt x="287" y="220"/>
                    <a:pt x="292" y="220"/>
                  </a:cubicBezTo>
                  <a:cubicBezTo>
                    <a:pt x="295" y="220"/>
                    <a:pt x="298" y="220"/>
                    <a:pt x="302" y="221"/>
                  </a:cubicBezTo>
                  <a:cubicBezTo>
                    <a:pt x="306" y="221"/>
                    <a:pt x="308" y="225"/>
                    <a:pt x="308" y="228"/>
                  </a:cubicBezTo>
                  <a:cubicBezTo>
                    <a:pt x="309" y="249"/>
                    <a:pt x="314" y="271"/>
                    <a:pt x="329" y="287"/>
                  </a:cubicBezTo>
                  <a:cubicBezTo>
                    <a:pt x="341" y="299"/>
                    <a:pt x="356" y="306"/>
                    <a:pt x="371" y="313"/>
                  </a:cubicBezTo>
                  <a:cubicBezTo>
                    <a:pt x="389" y="322"/>
                    <a:pt x="407" y="330"/>
                    <a:pt x="422" y="342"/>
                  </a:cubicBezTo>
                  <a:cubicBezTo>
                    <a:pt x="442" y="356"/>
                    <a:pt x="455" y="376"/>
                    <a:pt x="462" y="399"/>
                  </a:cubicBezTo>
                  <a:cubicBezTo>
                    <a:pt x="466" y="412"/>
                    <a:pt x="468" y="425"/>
                    <a:pt x="469" y="438"/>
                  </a:cubicBezTo>
                  <a:cubicBezTo>
                    <a:pt x="470" y="446"/>
                    <a:pt x="470" y="455"/>
                    <a:pt x="467" y="462"/>
                  </a:cubicBezTo>
                  <a:cubicBezTo>
                    <a:pt x="460" y="478"/>
                    <a:pt x="437" y="479"/>
                    <a:pt x="423" y="482"/>
                  </a:cubicBezTo>
                  <a:cubicBezTo>
                    <a:pt x="387" y="488"/>
                    <a:pt x="351" y="490"/>
                    <a:pt x="314" y="490"/>
                  </a:cubicBezTo>
                  <a:cubicBezTo>
                    <a:pt x="303" y="490"/>
                    <a:pt x="292" y="490"/>
                    <a:pt x="280" y="489"/>
                  </a:cubicBezTo>
                  <a:cubicBezTo>
                    <a:pt x="269" y="489"/>
                    <a:pt x="258" y="489"/>
                    <a:pt x="246" y="489"/>
                  </a:cubicBezTo>
                  <a:cubicBezTo>
                    <a:pt x="241" y="489"/>
                    <a:pt x="236" y="489"/>
                    <a:pt x="230" y="489"/>
                  </a:cubicBezTo>
                  <a:cubicBezTo>
                    <a:pt x="208" y="490"/>
                    <a:pt x="187" y="491"/>
                    <a:pt x="165" y="491"/>
                  </a:cubicBezTo>
                  <a:cubicBezTo>
                    <a:pt x="154" y="491"/>
                    <a:pt x="144" y="491"/>
                    <a:pt x="133" y="490"/>
                  </a:cubicBezTo>
                  <a:cubicBezTo>
                    <a:pt x="123" y="489"/>
                    <a:pt x="106" y="487"/>
                    <a:pt x="98" y="480"/>
                  </a:cubicBezTo>
                  <a:cubicBezTo>
                    <a:pt x="81" y="465"/>
                    <a:pt x="105" y="458"/>
                    <a:pt x="114" y="447"/>
                  </a:cubicBezTo>
                  <a:cubicBezTo>
                    <a:pt x="127" y="428"/>
                    <a:pt x="123" y="402"/>
                    <a:pt x="134" y="382"/>
                  </a:cubicBezTo>
                  <a:cubicBezTo>
                    <a:pt x="149" y="356"/>
                    <a:pt x="169" y="335"/>
                    <a:pt x="195" y="322"/>
                  </a:cubicBezTo>
                  <a:cubicBezTo>
                    <a:pt x="208" y="316"/>
                    <a:pt x="220" y="310"/>
                    <a:pt x="232" y="304"/>
                  </a:cubicBezTo>
                  <a:cubicBezTo>
                    <a:pt x="240" y="301"/>
                    <a:pt x="248" y="297"/>
                    <a:pt x="254" y="292"/>
                  </a:cubicBezTo>
                  <a:cubicBezTo>
                    <a:pt x="271" y="277"/>
                    <a:pt x="264" y="248"/>
                    <a:pt x="271" y="231"/>
                  </a:cubicBezTo>
                  <a:cubicBezTo>
                    <a:pt x="262" y="242"/>
                    <a:pt x="254" y="255"/>
                    <a:pt x="249" y="261"/>
                  </a:cubicBezTo>
                  <a:cubicBezTo>
                    <a:pt x="224" y="290"/>
                    <a:pt x="188" y="282"/>
                    <a:pt x="155" y="289"/>
                  </a:cubicBezTo>
                  <a:cubicBezTo>
                    <a:pt x="146" y="291"/>
                    <a:pt x="137" y="294"/>
                    <a:pt x="128" y="297"/>
                  </a:cubicBezTo>
                  <a:cubicBezTo>
                    <a:pt x="141" y="287"/>
                    <a:pt x="155" y="277"/>
                    <a:pt x="157" y="259"/>
                  </a:cubicBezTo>
                  <a:cubicBezTo>
                    <a:pt x="155" y="278"/>
                    <a:pt x="140" y="289"/>
                    <a:pt x="125" y="299"/>
                  </a:cubicBezTo>
                  <a:cubicBezTo>
                    <a:pt x="104" y="314"/>
                    <a:pt x="82" y="328"/>
                    <a:pt x="62" y="345"/>
                  </a:cubicBezTo>
                  <a:cubicBezTo>
                    <a:pt x="42" y="363"/>
                    <a:pt x="24" y="383"/>
                    <a:pt x="13" y="408"/>
                  </a:cubicBezTo>
                  <a:cubicBezTo>
                    <a:pt x="7" y="422"/>
                    <a:pt x="2" y="436"/>
                    <a:pt x="0" y="451"/>
                  </a:cubicBezTo>
                  <a:cubicBezTo>
                    <a:pt x="2" y="440"/>
                    <a:pt x="5" y="429"/>
                    <a:pt x="9" y="419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7" y="442"/>
                    <a:pt x="15" y="468"/>
                    <a:pt x="33" y="481"/>
                  </a:cubicBezTo>
                  <a:cubicBezTo>
                    <a:pt x="41" y="486"/>
                    <a:pt x="49" y="489"/>
                    <a:pt x="58" y="491"/>
                  </a:cubicBezTo>
                  <a:cubicBezTo>
                    <a:pt x="44" y="490"/>
                    <a:pt x="30" y="488"/>
                    <a:pt x="17" y="481"/>
                  </a:cubicBezTo>
                  <a:cubicBezTo>
                    <a:pt x="16" y="480"/>
                    <a:pt x="15" y="480"/>
                    <a:pt x="13" y="480"/>
                  </a:cubicBezTo>
                  <a:cubicBezTo>
                    <a:pt x="7" y="480"/>
                    <a:pt x="3" y="490"/>
                    <a:pt x="10" y="494"/>
                  </a:cubicBezTo>
                  <a:cubicBezTo>
                    <a:pt x="26" y="503"/>
                    <a:pt x="43" y="505"/>
                    <a:pt x="62" y="506"/>
                  </a:cubicBezTo>
                  <a:cubicBezTo>
                    <a:pt x="83" y="508"/>
                    <a:pt x="105" y="510"/>
                    <a:pt x="127" y="512"/>
                  </a:cubicBezTo>
                  <a:cubicBezTo>
                    <a:pt x="166" y="516"/>
                    <a:pt x="205" y="517"/>
                    <a:pt x="245" y="517"/>
                  </a:cubicBezTo>
                  <a:cubicBezTo>
                    <a:pt x="251" y="517"/>
                    <a:pt x="257" y="517"/>
                    <a:pt x="263" y="517"/>
                  </a:cubicBezTo>
                  <a:cubicBezTo>
                    <a:pt x="309" y="516"/>
                    <a:pt x="354" y="515"/>
                    <a:pt x="400" y="511"/>
                  </a:cubicBezTo>
                  <a:cubicBezTo>
                    <a:pt x="444" y="507"/>
                    <a:pt x="488" y="501"/>
                    <a:pt x="530" y="487"/>
                  </a:cubicBezTo>
                  <a:cubicBezTo>
                    <a:pt x="538" y="485"/>
                    <a:pt x="536" y="473"/>
                    <a:pt x="528" y="473"/>
                  </a:cubicBezTo>
                  <a:cubicBezTo>
                    <a:pt x="528" y="473"/>
                    <a:pt x="527" y="473"/>
                    <a:pt x="526" y="473"/>
                  </a:cubicBezTo>
                  <a:cubicBezTo>
                    <a:pt x="445" y="499"/>
                    <a:pt x="356" y="500"/>
                    <a:pt x="271" y="502"/>
                  </a:cubicBezTo>
                  <a:cubicBezTo>
                    <a:pt x="262" y="502"/>
                    <a:pt x="252" y="502"/>
                    <a:pt x="242" y="502"/>
                  </a:cubicBezTo>
                  <a:cubicBezTo>
                    <a:pt x="239" y="502"/>
                    <a:pt x="236" y="502"/>
                    <a:pt x="232" y="502"/>
                  </a:cubicBezTo>
                  <a:cubicBezTo>
                    <a:pt x="274" y="499"/>
                    <a:pt x="316" y="495"/>
                    <a:pt x="358" y="494"/>
                  </a:cubicBezTo>
                  <a:cubicBezTo>
                    <a:pt x="392" y="493"/>
                    <a:pt x="428" y="494"/>
                    <a:pt x="461" y="482"/>
                  </a:cubicBezTo>
                  <a:cubicBezTo>
                    <a:pt x="475" y="476"/>
                    <a:pt x="488" y="468"/>
                    <a:pt x="496" y="455"/>
                  </a:cubicBezTo>
                  <a:cubicBezTo>
                    <a:pt x="498" y="452"/>
                    <a:pt x="500" y="449"/>
                    <a:pt x="501" y="445"/>
                  </a:cubicBezTo>
                  <a:cubicBezTo>
                    <a:pt x="501" y="446"/>
                    <a:pt x="502" y="447"/>
                    <a:pt x="502" y="448"/>
                  </a:cubicBezTo>
                  <a:cubicBezTo>
                    <a:pt x="503" y="451"/>
                    <a:pt x="506" y="453"/>
                    <a:pt x="510" y="453"/>
                  </a:cubicBezTo>
                  <a:cubicBezTo>
                    <a:pt x="511" y="453"/>
                    <a:pt x="513" y="453"/>
                    <a:pt x="514" y="451"/>
                  </a:cubicBezTo>
                  <a:cubicBezTo>
                    <a:pt x="523" y="440"/>
                    <a:pt x="535" y="434"/>
                    <a:pt x="547" y="429"/>
                  </a:cubicBezTo>
                  <a:cubicBezTo>
                    <a:pt x="547" y="429"/>
                    <a:pt x="547" y="429"/>
                    <a:pt x="547" y="429"/>
                  </a:cubicBezTo>
                  <a:cubicBezTo>
                    <a:pt x="547" y="429"/>
                    <a:pt x="547" y="429"/>
                    <a:pt x="547" y="429"/>
                  </a:cubicBezTo>
                  <a:cubicBezTo>
                    <a:pt x="547" y="429"/>
                    <a:pt x="546" y="430"/>
                    <a:pt x="546" y="430"/>
                  </a:cubicBezTo>
                  <a:cubicBezTo>
                    <a:pt x="542" y="431"/>
                    <a:pt x="539" y="433"/>
                    <a:pt x="536" y="435"/>
                  </a:cubicBezTo>
                  <a:cubicBezTo>
                    <a:pt x="532" y="437"/>
                    <a:pt x="528" y="442"/>
                    <a:pt x="528" y="447"/>
                  </a:cubicBezTo>
                  <a:cubicBezTo>
                    <a:pt x="528" y="442"/>
                    <a:pt x="532" y="437"/>
                    <a:pt x="536" y="435"/>
                  </a:cubicBezTo>
                  <a:cubicBezTo>
                    <a:pt x="539" y="433"/>
                    <a:pt x="542" y="431"/>
                    <a:pt x="546" y="430"/>
                  </a:cubicBezTo>
                  <a:cubicBezTo>
                    <a:pt x="549" y="428"/>
                    <a:pt x="551" y="426"/>
                    <a:pt x="551" y="423"/>
                  </a:cubicBezTo>
                  <a:cubicBezTo>
                    <a:pt x="551" y="422"/>
                    <a:pt x="551" y="420"/>
                    <a:pt x="550" y="418"/>
                  </a:cubicBezTo>
                  <a:cubicBezTo>
                    <a:pt x="546" y="406"/>
                    <a:pt x="545" y="396"/>
                    <a:pt x="545" y="382"/>
                  </a:cubicBezTo>
                  <a:cubicBezTo>
                    <a:pt x="545" y="374"/>
                    <a:pt x="545" y="366"/>
                    <a:pt x="545" y="357"/>
                  </a:cubicBezTo>
                  <a:cubicBezTo>
                    <a:pt x="545" y="351"/>
                    <a:pt x="545" y="344"/>
                    <a:pt x="545" y="338"/>
                  </a:cubicBezTo>
                  <a:cubicBezTo>
                    <a:pt x="545" y="306"/>
                    <a:pt x="545" y="275"/>
                    <a:pt x="546" y="244"/>
                  </a:cubicBezTo>
                  <a:cubicBezTo>
                    <a:pt x="546" y="228"/>
                    <a:pt x="546" y="212"/>
                    <a:pt x="546" y="195"/>
                  </a:cubicBezTo>
                  <a:cubicBezTo>
                    <a:pt x="546" y="195"/>
                    <a:pt x="546" y="195"/>
                    <a:pt x="546" y="195"/>
                  </a:cubicBezTo>
                  <a:cubicBezTo>
                    <a:pt x="546" y="187"/>
                    <a:pt x="545" y="178"/>
                    <a:pt x="545" y="169"/>
                  </a:cubicBezTo>
                  <a:cubicBezTo>
                    <a:pt x="545" y="164"/>
                    <a:pt x="545" y="160"/>
                    <a:pt x="547" y="156"/>
                  </a:cubicBezTo>
                  <a:cubicBezTo>
                    <a:pt x="549" y="145"/>
                    <a:pt x="560" y="137"/>
                    <a:pt x="562" y="126"/>
                  </a:cubicBezTo>
                  <a:cubicBezTo>
                    <a:pt x="563" y="119"/>
                    <a:pt x="563" y="112"/>
                    <a:pt x="563" y="105"/>
                  </a:cubicBezTo>
                  <a:cubicBezTo>
                    <a:pt x="563" y="102"/>
                    <a:pt x="563" y="99"/>
                    <a:pt x="563" y="96"/>
                  </a:cubicBezTo>
                  <a:cubicBezTo>
                    <a:pt x="563" y="92"/>
                    <a:pt x="563" y="88"/>
                    <a:pt x="563" y="84"/>
                  </a:cubicBezTo>
                  <a:cubicBezTo>
                    <a:pt x="564" y="76"/>
                    <a:pt x="564" y="69"/>
                    <a:pt x="564" y="62"/>
                  </a:cubicBezTo>
                  <a:cubicBezTo>
                    <a:pt x="565" y="57"/>
                    <a:pt x="566" y="51"/>
                    <a:pt x="566" y="46"/>
                  </a:cubicBezTo>
                  <a:cubicBezTo>
                    <a:pt x="566" y="44"/>
                    <a:pt x="566" y="43"/>
                    <a:pt x="566" y="41"/>
                  </a:cubicBezTo>
                  <a:cubicBezTo>
                    <a:pt x="565" y="36"/>
                    <a:pt x="564" y="32"/>
                    <a:pt x="564" y="27"/>
                  </a:cubicBezTo>
                  <a:cubicBezTo>
                    <a:pt x="563" y="24"/>
                    <a:pt x="564" y="20"/>
                    <a:pt x="567" y="17"/>
                  </a:cubicBezTo>
                  <a:cubicBezTo>
                    <a:pt x="569" y="14"/>
                    <a:pt x="570" y="13"/>
                    <a:pt x="572" y="11"/>
                  </a:cubicBezTo>
                  <a:cubicBezTo>
                    <a:pt x="562" y="5"/>
                    <a:pt x="550" y="0"/>
                    <a:pt x="539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49"/>
            <p:cNvSpPr/>
            <p:nvPr/>
          </p:nvSpPr>
          <p:spPr>
            <a:xfrm>
              <a:off x="6080125" y="3770313"/>
              <a:ext cx="88900" cy="80963"/>
            </a:xfrm>
            <a:custGeom>
              <a:avLst/>
              <a:gdLst/>
              <a:ahLst/>
              <a:cxnLst/>
              <a:rect l="l" t="t" r="r" b="b"/>
              <a:pathLst>
                <a:path w="262" h="242" extrusionOk="0">
                  <a:moveTo>
                    <a:pt x="0" y="0"/>
                  </a:moveTo>
                  <a:cubicBezTo>
                    <a:pt x="8" y="26"/>
                    <a:pt x="23" y="51"/>
                    <a:pt x="37" y="74"/>
                  </a:cubicBezTo>
                  <a:cubicBezTo>
                    <a:pt x="52" y="98"/>
                    <a:pt x="70" y="121"/>
                    <a:pt x="92" y="139"/>
                  </a:cubicBezTo>
                  <a:cubicBezTo>
                    <a:pt x="109" y="152"/>
                    <a:pt x="129" y="163"/>
                    <a:pt x="150" y="168"/>
                  </a:cubicBezTo>
                  <a:cubicBezTo>
                    <a:pt x="167" y="172"/>
                    <a:pt x="184" y="174"/>
                    <a:pt x="201" y="179"/>
                  </a:cubicBezTo>
                  <a:cubicBezTo>
                    <a:pt x="231" y="187"/>
                    <a:pt x="262" y="207"/>
                    <a:pt x="262" y="242"/>
                  </a:cubicBezTo>
                  <a:cubicBezTo>
                    <a:pt x="262" y="207"/>
                    <a:pt x="231" y="187"/>
                    <a:pt x="201" y="179"/>
                  </a:cubicBezTo>
                  <a:cubicBezTo>
                    <a:pt x="184" y="174"/>
                    <a:pt x="167" y="172"/>
                    <a:pt x="150" y="168"/>
                  </a:cubicBezTo>
                  <a:cubicBezTo>
                    <a:pt x="129" y="163"/>
                    <a:pt x="109" y="152"/>
                    <a:pt x="92" y="139"/>
                  </a:cubicBezTo>
                  <a:cubicBezTo>
                    <a:pt x="70" y="121"/>
                    <a:pt x="52" y="98"/>
                    <a:pt x="37" y="74"/>
                  </a:cubicBezTo>
                  <a:cubicBezTo>
                    <a:pt x="23" y="51"/>
                    <a:pt x="8" y="26"/>
                    <a:pt x="0" y="0"/>
                  </a:cubicBezTo>
                  <a:cubicBezTo>
                    <a:pt x="12" y="1"/>
                    <a:pt x="24" y="2"/>
                    <a:pt x="36" y="3"/>
                  </a:cubicBezTo>
                  <a:cubicBezTo>
                    <a:pt x="24" y="2"/>
                    <a:pt x="12" y="1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9"/>
            <p:cNvSpPr/>
            <p:nvPr/>
          </p:nvSpPr>
          <p:spPr>
            <a:xfrm>
              <a:off x="6169025" y="38528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49"/>
            <p:cNvSpPr/>
            <p:nvPr/>
          </p:nvSpPr>
          <p:spPr>
            <a:xfrm>
              <a:off x="6169025" y="38528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49"/>
            <p:cNvSpPr/>
            <p:nvPr/>
          </p:nvSpPr>
          <p:spPr>
            <a:xfrm>
              <a:off x="6169025" y="38528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49"/>
            <p:cNvSpPr/>
            <p:nvPr/>
          </p:nvSpPr>
          <p:spPr>
            <a:xfrm>
              <a:off x="6169025" y="38528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49"/>
            <p:cNvSpPr/>
            <p:nvPr/>
          </p:nvSpPr>
          <p:spPr>
            <a:xfrm>
              <a:off x="6169025" y="38528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49"/>
            <p:cNvSpPr/>
            <p:nvPr/>
          </p:nvSpPr>
          <p:spPr>
            <a:xfrm>
              <a:off x="6113463" y="3929063"/>
              <a:ext cx="144463" cy="17463"/>
            </a:xfrm>
            <a:custGeom>
              <a:avLst/>
              <a:gdLst/>
              <a:ahLst/>
              <a:cxnLst/>
              <a:rect l="l" t="t" r="r" b="b"/>
              <a:pathLst>
                <a:path w="432" h="53" extrusionOk="0">
                  <a:moveTo>
                    <a:pt x="285" y="53"/>
                  </a:moveTo>
                  <a:cubicBezTo>
                    <a:pt x="285" y="53"/>
                    <a:pt x="285" y="53"/>
                    <a:pt x="285" y="53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5" y="53"/>
                    <a:pt x="285" y="53"/>
                    <a:pt x="285" y="53"/>
                  </a:cubicBezTo>
                  <a:moveTo>
                    <a:pt x="253" y="52"/>
                  </a:moveTo>
                  <a:cubicBezTo>
                    <a:pt x="254" y="52"/>
                    <a:pt x="255" y="53"/>
                    <a:pt x="256" y="53"/>
                  </a:cubicBezTo>
                  <a:cubicBezTo>
                    <a:pt x="255" y="53"/>
                    <a:pt x="254" y="52"/>
                    <a:pt x="253" y="52"/>
                  </a:cubicBezTo>
                  <a:moveTo>
                    <a:pt x="417" y="47"/>
                  </a:moveTo>
                  <a:cubicBezTo>
                    <a:pt x="373" y="51"/>
                    <a:pt x="329" y="53"/>
                    <a:pt x="286" y="53"/>
                  </a:cubicBezTo>
                  <a:cubicBezTo>
                    <a:pt x="329" y="53"/>
                    <a:pt x="373" y="51"/>
                    <a:pt x="417" y="47"/>
                  </a:cubicBezTo>
                  <a:moveTo>
                    <a:pt x="432" y="45"/>
                  </a:moveTo>
                  <a:cubicBezTo>
                    <a:pt x="430" y="46"/>
                    <a:pt x="429" y="46"/>
                    <a:pt x="428" y="46"/>
                  </a:cubicBezTo>
                  <a:cubicBezTo>
                    <a:pt x="429" y="46"/>
                    <a:pt x="430" y="46"/>
                    <a:pt x="432" y="4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4" y="0"/>
                  </a:moveTo>
                  <a:cubicBezTo>
                    <a:pt x="4" y="1"/>
                    <a:pt x="3" y="3"/>
                    <a:pt x="1" y="4"/>
                  </a:cubicBezTo>
                  <a:cubicBezTo>
                    <a:pt x="3" y="3"/>
                    <a:pt x="4" y="1"/>
                    <a:pt x="4" y="0"/>
                  </a:cubicBezTo>
                </a:path>
              </a:pathLst>
            </a:custGeom>
            <a:solidFill>
              <a:srgbClr val="0102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49"/>
            <p:cNvSpPr/>
            <p:nvPr/>
          </p:nvSpPr>
          <p:spPr>
            <a:xfrm>
              <a:off x="6108700" y="3908425"/>
              <a:ext cx="193675" cy="38100"/>
            </a:xfrm>
            <a:custGeom>
              <a:avLst/>
              <a:gdLst/>
              <a:ahLst/>
              <a:cxnLst/>
              <a:rect l="l" t="t" r="r" b="b"/>
              <a:pathLst>
                <a:path w="571" h="114" extrusionOk="0">
                  <a:moveTo>
                    <a:pt x="28" y="0"/>
                  </a:moveTo>
                  <a:cubicBezTo>
                    <a:pt x="24" y="10"/>
                    <a:pt x="21" y="2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9"/>
                    <a:pt x="15" y="48"/>
                    <a:pt x="15" y="55"/>
                  </a:cubicBezTo>
                  <a:cubicBezTo>
                    <a:pt x="15" y="57"/>
                    <a:pt x="15" y="59"/>
                    <a:pt x="15" y="60"/>
                  </a:cubicBezTo>
                  <a:cubicBezTo>
                    <a:pt x="15" y="60"/>
                    <a:pt x="15" y="60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4" y="64"/>
                    <a:pt x="12" y="65"/>
                  </a:cubicBezTo>
                  <a:cubicBezTo>
                    <a:pt x="12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9" y="65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1"/>
                    <a:pt x="8" y="59"/>
                  </a:cubicBezTo>
                  <a:cubicBezTo>
                    <a:pt x="2" y="63"/>
                    <a:pt x="0" y="67"/>
                    <a:pt x="0" y="71"/>
                  </a:cubicBezTo>
                  <a:cubicBezTo>
                    <a:pt x="0" y="85"/>
                    <a:pt x="30" y="97"/>
                    <a:pt x="42" y="100"/>
                  </a:cubicBezTo>
                  <a:cubicBezTo>
                    <a:pt x="91" y="112"/>
                    <a:pt x="212" y="113"/>
                    <a:pt x="264" y="113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5" y="113"/>
                    <a:pt x="266" y="114"/>
                    <a:pt x="267" y="114"/>
                  </a:cubicBezTo>
                  <a:cubicBezTo>
                    <a:pt x="277" y="114"/>
                    <a:pt x="286" y="114"/>
                    <a:pt x="296" y="114"/>
                  </a:cubicBezTo>
                  <a:cubicBezTo>
                    <a:pt x="296" y="114"/>
                    <a:pt x="296" y="114"/>
                    <a:pt x="296" y="114"/>
                  </a:cubicBezTo>
                  <a:cubicBezTo>
                    <a:pt x="296" y="114"/>
                    <a:pt x="296" y="114"/>
                    <a:pt x="297" y="114"/>
                  </a:cubicBezTo>
                  <a:cubicBezTo>
                    <a:pt x="340" y="114"/>
                    <a:pt x="384" y="112"/>
                    <a:pt x="428" y="108"/>
                  </a:cubicBezTo>
                  <a:cubicBezTo>
                    <a:pt x="431" y="108"/>
                    <a:pt x="435" y="107"/>
                    <a:pt x="439" y="107"/>
                  </a:cubicBezTo>
                  <a:cubicBezTo>
                    <a:pt x="440" y="107"/>
                    <a:pt x="441" y="107"/>
                    <a:pt x="443" y="10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70" y="103"/>
                    <a:pt x="496" y="98"/>
                    <a:pt x="523" y="94"/>
                  </a:cubicBezTo>
                  <a:cubicBezTo>
                    <a:pt x="539" y="92"/>
                    <a:pt x="561" y="91"/>
                    <a:pt x="571" y="76"/>
                  </a:cubicBezTo>
                  <a:cubicBezTo>
                    <a:pt x="571" y="74"/>
                    <a:pt x="571" y="71"/>
                    <a:pt x="571" y="69"/>
                  </a:cubicBezTo>
                  <a:cubicBezTo>
                    <a:pt x="571" y="60"/>
                    <a:pt x="570" y="51"/>
                    <a:pt x="564" y="46"/>
                  </a:cubicBezTo>
                  <a:cubicBezTo>
                    <a:pt x="558" y="41"/>
                    <a:pt x="550" y="38"/>
                    <a:pt x="548" y="31"/>
                  </a:cubicBezTo>
                  <a:cubicBezTo>
                    <a:pt x="547" y="30"/>
                    <a:pt x="547" y="29"/>
                    <a:pt x="547" y="28"/>
                  </a:cubicBezTo>
                  <a:cubicBezTo>
                    <a:pt x="547" y="28"/>
                    <a:pt x="547" y="28"/>
                    <a:pt x="547" y="28"/>
                  </a:cubicBezTo>
                  <a:cubicBezTo>
                    <a:pt x="547" y="23"/>
                    <a:pt x="551" y="18"/>
                    <a:pt x="555" y="16"/>
                  </a:cubicBezTo>
                  <a:cubicBezTo>
                    <a:pt x="558" y="14"/>
                    <a:pt x="561" y="12"/>
                    <a:pt x="565" y="11"/>
                  </a:cubicBezTo>
                  <a:cubicBezTo>
                    <a:pt x="565" y="11"/>
                    <a:pt x="566" y="10"/>
                    <a:pt x="566" y="10"/>
                  </a:cubicBezTo>
                  <a:cubicBezTo>
                    <a:pt x="554" y="15"/>
                    <a:pt x="542" y="21"/>
                    <a:pt x="533" y="32"/>
                  </a:cubicBezTo>
                  <a:cubicBezTo>
                    <a:pt x="532" y="34"/>
                    <a:pt x="530" y="34"/>
                    <a:pt x="529" y="34"/>
                  </a:cubicBezTo>
                  <a:cubicBezTo>
                    <a:pt x="525" y="34"/>
                    <a:pt x="522" y="32"/>
                    <a:pt x="521" y="29"/>
                  </a:cubicBezTo>
                  <a:cubicBezTo>
                    <a:pt x="521" y="28"/>
                    <a:pt x="520" y="27"/>
                    <a:pt x="520" y="26"/>
                  </a:cubicBezTo>
                  <a:cubicBezTo>
                    <a:pt x="519" y="30"/>
                    <a:pt x="517" y="33"/>
                    <a:pt x="515" y="36"/>
                  </a:cubicBezTo>
                  <a:cubicBezTo>
                    <a:pt x="507" y="49"/>
                    <a:pt x="494" y="57"/>
                    <a:pt x="480" y="63"/>
                  </a:cubicBezTo>
                  <a:cubicBezTo>
                    <a:pt x="447" y="75"/>
                    <a:pt x="411" y="74"/>
                    <a:pt x="377" y="75"/>
                  </a:cubicBezTo>
                  <a:cubicBezTo>
                    <a:pt x="335" y="76"/>
                    <a:pt x="293" y="80"/>
                    <a:pt x="251" y="83"/>
                  </a:cubicBezTo>
                  <a:cubicBezTo>
                    <a:pt x="255" y="83"/>
                    <a:pt x="258" y="83"/>
                    <a:pt x="261" y="83"/>
                  </a:cubicBezTo>
                  <a:cubicBezTo>
                    <a:pt x="271" y="83"/>
                    <a:pt x="281" y="83"/>
                    <a:pt x="290" y="83"/>
                  </a:cubicBezTo>
                  <a:cubicBezTo>
                    <a:pt x="375" y="81"/>
                    <a:pt x="464" y="80"/>
                    <a:pt x="545" y="54"/>
                  </a:cubicBezTo>
                  <a:cubicBezTo>
                    <a:pt x="546" y="54"/>
                    <a:pt x="547" y="54"/>
                    <a:pt x="547" y="54"/>
                  </a:cubicBezTo>
                  <a:cubicBezTo>
                    <a:pt x="555" y="54"/>
                    <a:pt x="557" y="66"/>
                    <a:pt x="549" y="68"/>
                  </a:cubicBezTo>
                  <a:cubicBezTo>
                    <a:pt x="507" y="82"/>
                    <a:pt x="463" y="88"/>
                    <a:pt x="419" y="92"/>
                  </a:cubicBezTo>
                  <a:cubicBezTo>
                    <a:pt x="373" y="96"/>
                    <a:pt x="328" y="97"/>
                    <a:pt x="282" y="98"/>
                  </a:cubicBezTo>
                  <a:cubicBezTo>
                    <a:pt x="276" y="98"/>
                    <a:pt x="270" y="98"/>
                    <a:pt x="264" y="98"/>
                  </a:cubicBezTo>
                  <a:cubicBezTo>
                    <a:pt x="224" y="98"/>
                    <a:pt x="185" y="97"/>
                    <a:pt x="146" y="93"/>
                  </a:cubicBezTo>
                  <a:cubicBezTo>
                    <a:pt x="124" y="91"/>
                    <a:pt x="102" y="89"/>
                    <a:pt x="81" y="87"/>
                  </a:cubicBezTo>
                  <a:cubicBezTo>
                    <a:pt x="62" y="86"/>
                    <a:pt x="45" y="84"/>
                    <a:pt x="29" y="75"/>
                  </a:cubicBezTo>
                  <a:cubicBezTo>
                    <a:pt x="22" y="71"/>
                    <a:pt x="26" y="61"/>
                    <a:pt x="32" y="61"/>
                  </a:cubicBezTo>
                  <a:cubicBezTo>
                    <a:pt x="34" y="61"/>
                    <a:pt x="35" y="61"/>
                    <a:pt x="36" y="62"/>
                  </a:cubicBezTo>
                  <a:cubicBezTo>
                    <a:pt x="49" y="69"/>
                    <a:pt x="63" y="71"/>
                    <a:pt x="77" y="72"/>
                  </a:cubicBezTo>
                  <a:cubicBezTo>
                    <a:pt x="68" y="70"/>
                    <a:pt x="60" y="67"/>
                    <a:pt x="52" y="62"/>
                  </a:cubicBezTo>
                  <a:cubicBezTo>
                    <a:pt x="34" y="49"/>
                    <a:pt x="26" y="23"/>
                    <a:pt x="27" y="2"/>
                  </a:cubicBezTo>
                  <a:cubicBezTo>
                    <a:pt x="27" y="1"/>
                    <a:pt x="27" y="1"/>
                    <a:pt x="28" y="0"/>
                  </a:cubicBezTo>
                </a:path>
              </a:pathLst>
            </a:custGeom>
            <a:solidFill>
              <a:srgbClr val="9FB3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49"/>
            <p:cNvSpPr/>
            <p:nvPr/>
          </p:nvSpPr>
          <p:spPr>
            <a:xfrm>
              <a:off x="6248400" y="3705225"/>
              <a:ext cx="3175" cy="19050"/>
            </a:xfrm>
            <a:custGeom>
              <a:avLst/>
              <a:gdLst/>
              <a:ahLst/>
              <a:cxnLst/>
              <a:rect l="l" t="t" r="r" b="b"/>
              <a:pathLst>
                <a:path w="7" h="59" extrusionOk="0">
                  <a:moveTo>
                    <a:pt x="0" y="0"/>
                  </a:moveTo>
                  <a:cubicBezTo>
                    <a:pt x="0" y="20"/>
                    <a:pt x="2" y="40"/>
                    <a:pt x="7" y="59"/>
                  </a:cubicBezTo>
                  <a:cubicBezTo>
                    <a:pt x="2" y="40"/>
                    <a:pt x="0" y="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49"/>
            <p:cNvSpPr/>
            <p:nvPr/>
          </p:nvSpPr>
          <p:spPr>
            <a:xfrm>
              <a:off x="6251575" y="37242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49"/>
            <p:cNvSpPr/>
            <p:nvPr/>
          </p:nvSpPr>
          <p:spPr>
            <a:xfrm>
              <a:off x="6251575" y="37242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49"/>
            <p:cNvSpPr/>
            <p:nvPr/>
          </p:nvSpPr>
          <p:spPr>
            <a:xfrm>
              <a:off x="6326188" y="374491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49"/>
            <p:cNvSpPr/>
            <p:nvPr/>
          </p:nvSpPr>
          <p:spPr>
            <a:xfrm>
              <a:off x="6262688" y="3751263"/>
              <a:ext cx="57150" cy="14288"/>
            </a:xfrm>
            <a:custGeom>
              <a:avLst/>
              <a:gdLst/>
              <a:ahLst/>
              <a:cxnLst/>
              <a:rect l="l" t="t" r="r" b="b"/>
              <a:pathLst>
                <a:path w="173" h="41" extrusionOk="0">
                  <a:moveTo>
                    <a:pt x="173" y="41"/>
                  </a:moveTo>
                  <a:cubicBezTo>
                    <a:pt x="172" y="41"/>
                    <a:pt x="172" y="41"/>
                    <a:pt x="172" y="41"/>
                  </a:cubicBezTo>
                  <a:cubicBezTo>
                    <a:pt x="172" y="41"/>
                    <a:pt x="172" y="41"/>
                    <a:pt x="173" y="41"/>
                  </a:cubicBezTo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49"/>
            <p:cNvSpPr/>
            <p:nvPr/>
          </p:nvSpPr>
          <p:spPr>
            <a:xfrm>
              <a:off x="6308725" y="3765550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34" h="13" extrusionOk="0">
                  <a:moveTo>
                    <a:pt x="34" y="0"/>
                  </a:moveTo>
                  <a:cubicBezTo>
                    <a:pt x="23" y="5"/>
                    <a:pt x="1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6"/>
                    <a:pt x="23" y="5"/>
                    <a:pt x="34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49"/>
            <p:cNvSpPr/>
            <p:nvPr/>
          </p:nvSpPr>
          <p:spPr>
            <a:xfrm>
              <a:off x="6092825" y="3770313"/>
              <a:ext cx="7938" cy="1588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0" y="0"/>
                  </a:moveTo>
                  <a:cubicBezTo>
                    <a:pt x="9" y="0"/>
                    <a:pt x="18" y="1"/>
                    <a:pt x="27" y="1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49"/>
            <p:cNvSpPr/>
            <p:nvPr/>
          </p:nvSpPr>
          <p:spPr>
            <a:xfrm>
              <a:off x="6207125" y="3841750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5" y="2"/>
                    <a:pt x="2" y="5"/>
                    <a:pt x="0" y="9"/>
                  </a:cubicBezTo>
                  <a:cubicBezTo>
                    <a:pt x="3" y="6"/>
                    <a:pt x="6" y="2"/>
                    <a:pt x="10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49"/>
            <p:cNvSpPr/>
            <p:nvPr/>
          </p:nvSpPr>
          <p:spPr>
            <a:xfrm>
              <a:off x="6169025" y="38528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49"/>
            <p:cNvSpPr/>
            <p:nvPr/>
          </p:nvSpPr>
          <p:spPr>
            <a:xfrm>
              <a:off x="6080125" y="3705225"/>
              <a:ext cx="246063" cy="166688"/>
            </a:xfrm>
            <a:custGeom>
              <a:avLst/>
              <a:gdLst/>
              <a:ahLst/>
              <a:cxnLst/>
              <a:rect l="l" t="t" r="r" b="b"/>
              <a:pathLst>
                <a:path w="730" h="496" extrusionOk="0">
                  <a:moveTo>
                    <a:pt x="500" y="0"/>
                  </a:moveTo>
                  <a:cubicBezTo>
                    <a:pt x="500" y="20"/>
                    <a:pt x="502" y="40"/>
                    <a:pt x="507" y="59"/>
                  </a:cubicBezTo>
                  <a:cubicBezTo>
                    <a:pt x="507" y="59"/>
                    <a:pt x="507" y="59"/>
                    <a:pt x="507" y="59"/>
                  </a:cubicBezTo>
                  <a:cubicBezTo>
                    <a:pt x="507" y="59"/>
                    <a:pt x="507" y="59"/>
                    <a:pt x="507" y="60"/>
                  </a:cubicBezTo>
                  <a:cubicBezTo>
                    <a:pt x="507" y="60"/>
                    <a:pt x="507" y="60"/>
                    <a:pt x="507" y="60"/>
                  </a:cubicBezTo>
                  <a:cubicBezTo>
                    <a:pt x="507" y="60"/>
                    <a:pt x="507" y="60"/>
                    <a:pt x="507" y="60"/>
                  </a:cubicBezTo>
                  <a:cubicBezTo>
                    <a:pt x="507" y="61"/>
                    <a:pt x="508" y="61"/>
                    <a:pt x="508" y="61"/>
                  </a:cubicBezTo>
                  <a:cubicBezTo>
                    <a:pt x="515" y="87"/>
                    <a:pt x="528" y="107"/>
                    <a:pt x="550" y="122"/>
                  </a:cubicBezTo>
                  <a:cubicBezTo>
                    <a:pt x="553" y="123"/>
                    <a:pt x="556" y="125"/>
                    <a:pt x="557" y="127"/>
                  </a:cubicBezTo>
                  <a:cubicBezTo>
                    <a:pt x="557" y="128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31"/>
                    <a:pt x="557" y="132"/>
                    <a:pt x="556" y="133"/>
                  </a:cubicBezTo>
                  <a:cubicBezTo>
                    <a:pt x="556" y="134"/>
                    <a:pt x="554" y="135"/>
                    <a:pt x="553" y="135"/>
                  </a:cubicBezTo>
                  <a:cubicBezTo>
                    <a:pt x="551" y="136"/>
                    <a:pt x="549" y="137"/>
                    <a:pt x="547" y="138"/>
                  </a:cubicBezTo>
                  <a:cubicBezTo>
                    <a:pt x="547" y="138"/>
                    <a:pt x="547" y="138"/>
                    <a:pt x="547" y="138"/>
                  </a:cubicBezTo>
                  <a:cubicBezTo>
                    <a:pt x="547" y="138"/>
                    <a:pt x="546" y="138"/>
                    <a:pt x="546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4" y="138"/>
                    <a:pt x="541" y="138"/>
                    <a:pt x="539" y="138"/>
                  </a:cubicBezTo>
                  <a:cubicBezTo>
                    <a:pt x="554" y="148"/>
                    <a:pt x="567" y="160"/>
                    <a:pt x="577" y="175"/>
                  </a:cubicBezTo>
                  <a:cubicBezTo>
                    <a:pt x="605" y="222"/>
                    <a:pt x="586" y="285"/>
                    <a:pt x="548" y="321"/>
                  </a:cubicBezTo>
                  <a:cubicBezTo>
                    <a:pt x="510" y="359"/>
                    <a:pt x="457" y="373"/>
                    <a:pt x="405" y="380"/>
                  </a:cubicBezTo>
                  <a:cubicBezTo>
                    <a:pt x="381" y="383"/>
                    <a:pt x="357" y="385"/>
                    <a:pt x="333" y="385"/>
                  </a:cubicBezTo>
                  <a:cubicBezTo>
                    <a:pt x="300" y="385"/>
                    <a:pt x="267" y="382"/>
                    <a:pt x="234" y="375"/>
                  </a:cubicBezTo>
                  <a:cubicBezTo>
                    <a:pt x="184" y="365"/>
                    <a:pt x="140" y="345"/>
                    <a:pt x="108" y="304"/>
                  </a:cubicBezTo>
                  <a:cubicBezTo>
                    <a:pt x="84" y="273"/>
                    <a:pt x="70" y="236"/>
                    <a:pt x="64" y="197"/>
                  </a:cubicBezTo>
                  <a:cubicBezTo>
                    <a:pt x="64" y="197"/>
                    <a:pt x="64" y="197"/>
                    <a:pt x="63" y="197"/>
                  </a:cubicBezTo>
                  <a:cubicBezTo>
                    <a:pt x="54" y="197"/>
                    <a:pt x="45" y="196"/>
                    <a:pt x="36" y="196"/>
                  </a:cubicBezTo>
                  <a:cubicBezTo>
                    <a:pt x="24" y="195"/>
                    <a:pt x="12" y="194"/>
                    <a:pt x="0" y="193"/>
                  </a:cubicBezTo>
                  <a:cubicBezTo>
                    <a:pt x="8" y="219"/>
                    <a:pt x="23" y="244"/>
                    <a:pt x="37" y="267"/>
                  </a:cubicBezTo>
                  <a:cubicBezTo>
                    <a:pt x="52" y="291"/>
                    <a:pt x="70" y="314"/>
                    <a:pt x="92" y="332"/>
                  </a:cubicBezTo>
                  <a:cubicBezTo>
                    <a:pt x="109" y="345"/>
                    <a:pt x="129" y="356"/>
                    <a:pt x="150" y="361"/>
                  </a:cubicBezTo>
                  <a:cubicBezTo>
                    <a:pt x="167" y="365"/>
                    <a:pt x="184" y="367"/>
                    <a:pt x="201" y="372"/>
                  </a:cubicBezTo>
                  <a:cubicBezTo>
                    <a:pt x="231" y="380"/>
                    <a:pt x="262" y="400"/>
                    <a:pt x="262" y="435"/>
                  </a:cubicBezTo>
                  <a:cubicBezTo>
                    <a:pt x="262" y="435"/>
                    <a:pt x="262" y="435"/>
                    <a:pt x="262" y="435"/>
                  </a:cubicBezTo>
                  <a:cubicBezTo>
                    <a:pt x="262" y="436"/>
                    <a:pt x="262" y="437"/>
                    <a:pt x="262" y="438"/>
                  </a:cubicBezTo>
                  <a:cubicBezTo>
                    <a:pt x="262" y="438"/>
                    <a:pt x="262" y="438"/>
                    <a:pt x="262" y="438"/>
                  </a:cubicBezTo>
                  <a:cubicBezTo>
                    <a:pt x="262" y="438"/>
                    <a:pt x="262" y="438"/>
                    <a:pt x="262" y="438"/>
                  </a:cubicBezTo>
                  <a:cubicBezTo>
                    <a:pt x="262" y="438"/>
                    <a:pt x="262" y="438"/>
                    <a:pt x="262" y="438"/>
                  </a:cubicBezTo>
                  <a:cubicBezTo>
                    <a:pt x="262" y="438"/>
                    <a:pt x="262" y="438"/>
                    <a:pt x="262" y="439"/>
                  </a:cubicBezTo>
                  <a:cubicBezTo>
                    <a:pt x="262" y="439"/>
                    <a:pt x="262" y="439"/>
                    <a:pt x="262" y="439"/>
                  </a:cubicBezTo>
                  <a:cubicBezTo>
                    <a:pt x="262" y="439"/>
                    <a:pt x="262" y="439"/>
                    <a:pt x="262" y="439"/>
                  </a:cubicBezTo>
                  <a:cubicBezTo>
                    <a:pt x="262" y="439"/>
                    <a:pt x="262" y="439"/>
                    <a:pt x="262" y="439"/>
                  </a:cubicBezTo>
                  <a:cubicBezTo>
                    <a:pt x="262" y="439"/>
                    <a:pt x="262" y="439"/>
                    <a:pt x="262" y="439"/>
                  </a:cubicBezTo>
                  <a:cubicBezTo>
                    <a:pt x="262" y="439"/>
                    <a:pt x="262" y="439"/>
                    <a:pt x="262" y="439"/>
                  </a:cubicBezTo>
                  <a:cubicBezTo>
                    <a:pt x="262" y="440"/>
                    <a:pt x="262" y="440"/>
                    <a:pt x="262" y="440"/>
                  </a:cubicBezTo>
                  <a:cubicBezTo>
                    <a:pt x="262" y="440"/>
                    <a:pt x="262" y="440"/>
                    <a:pt x="262" y="440"/>
                  </a:cubicBezTo>
                  <a:cubicBezTo>
                    <a:pt x="262" y="440"/>
                    <a:pt x="262" y="440"/>
                    <a:pt x="262" y="440"/>
                  </a:cubicBezTo>
                  <a:cubicBezTo>
                    <a:pt x="262" y="440"/>
                    <a:pt x="262" y="440"/>
                    <a:pt x="262" y="440"/>
                  </a:cubicBezTo>
                  <a:cubicBezTo>
                    <a:pt x="260" y="458"/>
                    <a:pt x="246" y="468"/>
                    <a:pt x="233" y="478"/>
                  </a:cubicBezTo>
                  <a:cubicBezTo>
                    <a:pt x="242" y="475"/>
                    <a:pt x="251" y="472"/>
                    <a:pt x="260" y="470"/>
                  </a:cubicBezTo>
                  <a:cubicBezTo>
                    <a:pt x="293" y="463"/>
                    <a:pt x="329" y="471"/>
                    <a:pt x="354" y="442"/>
                  </a:cubicBezTo>
                  <a:cubicBezTo>
                    <a:pt x="359" y="436"/>
                    <a:pt x="367" y="423"/>
                    <a:pt x="376" y="412"/>
                  </a:cubicBezTo>
                  <a:cubicBezTo>
                    <a:pt x="378" y="408"/>
                    <a:pt x="381" y="405"/>
                    <a:pt x="386" y="403"/>
                  </a:cubicBezTo>
                  <a:cubicBezTo>
                    <a:pt x="391" y="398"/>
                    <a:pt x="397" y="395"/>
                    <a:pt x="402" y="395"/>
                  </a:cubicBezTo>
                  <a:cubicBezTo>
                    <a:pt x="408" y="395"/>
                    <a:pt x="414" y="398"/>
                    <a:pt x="419" y="405"/>
                  </a:cubicBezTo>
                  <a:cubicBezTo>
                    <a:pt x="432" y="421"/>
                    <a:pt x="432" y="442"/>
                    <a:pt x="447" y="456"/>
                  </a:cubicBezTo>
                  <a:cubicBezTo>
                    <a:pt x="461" y="470"/>
                    <a:pt x="480" y="474"/>
                    <a:pt x="498" y="481"/>
                  </a:cubicBezTo>
                  <a:cubicBezTo>
                    <a:pt x="509" y="485"/>
                    <a:pt x="520" y="490"/>
                    <a:pt x="530" y="496"/>
                  </a:cubicBezTo>
                  <a:cubicBezTo>
                    <a:pt x="511" y="484"/>
                    <a:pt x="489" y="471"/>
                    <a:pt x="483" y="448"/>
                  </a:cubicBezTo>
                  <a:cubicBezTo>
                    <a:pt x="478" y="427"/>
                    <a:pt x="483" y="406"/>
                    <a:pt x="497" y="390"/>
                  </a:cubicBezTo>
                  <a:cubicBezTo>
                    <a:pt x="514" y="372"/>
                    <a:pt x="539" y="367"/>
                    <a:pt x="558" y="352"/>
                  </a:cubicBezTo>
                  <a:cubicBezTo>
                    <a:pt x="577" y="336"/>
                    <a:pt x="590" y="316"/>
                    <a:pt x="598" y="292"/>
                  </a:cubicBezTo>
                  <a:cubicBezTo>
                    <a:pt x="605" y="273"/>
                    <a:pt x="606" y="253"/>
                    <a:pt x="608" y="232"/>
                  </a:cubicBezTo>
                  <a:cubicBezTo>
                    <a:pt x="610" y="217"/>
                    <a:pt x="613" y="194"/>
                    <a:pt x="628" y="186"/>
                  </a:cubicBezTo>
                  <a:cubicBezTo>
                    <a:pt x="633" y="183"/>
                    <a:pt x="638" y="181"/>
                    <a:pt x="644" y="181"/>
                  </a:cubicBezTo>
                  <a:cubicBezTo>
                    <a:pt x="655" y="181"/>
                    <a:pt x="667" y="186"/>
                    <a:pt x="677" y="192"/>
                  </a:cubicBezTo>
                  <a:cubicBezTo>
                    <a:pt x="687" y="185"/>
                    <a:pt x="700" y="184"/>
                    <a:pt x="711" y="179"/>
                  </a:cubicBezTo>
                  <a:cubicBezTo>
                    <a:pt x="711" y="179"/>
                    <a:pt x="711" y="179"/>
                    <a:pt x="711" y="179"/>
                  </a:cubicBezTo>
                  <a:cubicBezTo>
                    <a:pt x="711" y="179"/>
                    <a:pt x="711" y="179"/>
                    <a:pt x="711" y="179"/>
                  </a:cubicBezTo>
                  <a:cubicBezTo>
                    <a:pt x="711" y="179"/>
                    <a:pt x="711" y="179"/>
                    <a:pt x="711" y="179"/>
                  </a:cubicBezTo>
                  <a:cubicBezTo>
                    <a:pt x="711" y="179"/>
                    <a:pt x="711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22" y="175"/>
                    <a:pt x="726" y="170"/>
                    <a:pt x="728" y="160"/>
                  </a:cubicBezTo>
                  <a:cubicBezTo>
                    <a:pt x="730" y="155"/>
                    <a:pt x="730" y="143"/>
                    <a:pt x="730" y="141"/>
                  </a:cubicBezTo>
                  <a:cubicBezTo>
                    <a:pt x="730" y="141"/>
                    <a:pt x="730" y="141"/>
                    <a:pt x="730" y="141"/>
                  </a:cubicBezTo>
                  <a:cubicBezTo>
                    <a:pt x="730" y="133"/>
                    <a:pt x="729" y="126"/>
                    <a:pt x="729" y="118"/>
                  </a:cubicBezTo>
                  <a:cubicBezTo>
                    <a:pt x="726" y="120"/>
                    <a:pt x="722" y="122"/>
                    <a:pt x="718" y="123"/>
                  </a:cubicBezTo>
                  <a:cubicBezTo>
                    <a:pt x="711" y="124"/>
                    <a:pt x="706" y="124"/>
                    <a:pt x="700" y="126"/>
                  </a:cubicBezTo>
                  <a:cubicBezTo>
                    <a:pt x="693" y="128"/>
                    <a:pt x="686" y="130"/>
                    <a:pt x="680" y="131"/>
                  </a:cubicBezTo>
                  <a:cubicBezTo>
                    <a:pt x="677" y="131"/>
                    <a:pt x="674" y="132"/>
                    <a:pt x="671" y="132"/>
                  </a:cubicBezTo>
                  <a:cubicBezTo>
                    <a:pt x="661" y="132"/>
                    <a:pt x="651" y="129"/>
                    <a:pt x="641" y="127"/>
                  </a:cubicBezTo>
                  <a:cubicBezTo>
                    <a:pt x="614" y="121"/>
                    <a:pt x="585" y="113"/>
                    <a:pt x="561" y="99"/>
                  </a:cubicBezTo>
                  <a:cubicBezTo>
                    <a:pt x="527" y="78"/>
                    <a:pt x="510" y="38"/>
                    <a:pt x="500" y="0"/>
                  </a:cubicBezTo>
                  <a:cubicBezTo>
                    <a:pt x="500" y="0"/>
                    <a:pt x="500" y="0"/>
                    <a:pt x="500" y="0"/>
                  </a:cubicBezTo>
                </a:path>
              </a:pathLst>
            </a:custGeom>
            <a:solidFill>
              <a:srgbClr val="9FB3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49"/>
            <p:cNvSpPr/>
            <p:nvPr/>
          </p:nvSpPr>
          <p:spPr>
            <a:xfrm>
              <a:off x="6243638" y="3614738"/>
              <a:ext cx="85725" cy="7938"/>
            </a:xfrm>
            <a:custGeom>
              <a:avLst/>
              <a:gdLst/>
              <a:ahLst/>
              <a:cxnLst/>
              <a:rect l="l" t="t" r="r" b="b"/>
              <a:pathLst>
                <a:path w="252" h="23" extrusionOk="0">
                  <a:moveTo>
                    <a:pt x="251" y="17"/>
                  </a:moveTo>
                  <a:cubicBezTo>
                    <a:pt x="251" y="20"/>
                    <a:pt x="248" y="20"/>
                    <a:pt x="246" y="21"/>
                  </a:cubicBezTo>
                  <a:cubicBezTo>
                    <a:pt x="245" y="21"/>
                    <a:pt x="243" y="22"/>
                    <a:pt x="241" y="22"/>
                  </a:cubicBezTo>
                  <a:cubicBezTo>
                    <a:pt x="203" y="19"/>
                    <a:pt x="164" y="21"/>
                    <a:pt x="126" y="21"/>
                  </a:cubicBezTo>
                  <a:cubicBezTo>
                    <a:pt x="104" y="21"/>
                    <a:pt x="83" y="21"/>
                    <a:pt x="62" y="21"/>
                  </a:cubicBezTo>
                  <a:cubicBezTo>
                    <a:pt x="44" y="21"/>
                    <a:pt x="25" y="20"/>
                    <a:pt x="8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3" y="20"/>
                    <a:pt x="1" y="17"/>
                    <a:pt x="1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18" y="2"/>
                    <a:pt x="31" y="2"/>
                    <a:pt x="44" y="1"/>
                  </a:cubicBezTo>
                  <a:cubicBezTo>
                    <a:pt x="48" y="1"/>
                    <a:pt x="52" y="1"/>
                    <a:pt x="56" y="1"/>
                  </a:cubicBezTo>
                  <a:cubicBezTo>
                    <a:pt x="77" y="1"/>
                    <a:pt x="98" y="1"/>
                    <a:pt x="120" y="2"/>
                  </a:cubicBezTo>
                  <a:cubicBezTo>
                    <a:pt x="158" y="2"/>
                    <a:pt x="198" y="3"/>
                    <a:pt x="236" y="1"/>
                  </a:cubicBezTo>
                  <a:cubicBezTo>
                    <a:pt x="242" y="3"/>
                    <a:pt x="248" y="5"/>
                    <a:pt x="250" y="10"/>
                  </a:cubicBezTo>
                  <a:cubicBezTo>
                    <a:pt x="252" y="13"/>
                    <a:pt x="252" y="15"/>
                    <a:pt x="251" y="17"/>
                  </a:cubicBezTo>
                </a:path>
              </a:pathLst>
            </a:custGeom>
            <a:solidFill>
              <a:srgbClr val="EBF6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49"/>
            <p:cNvSpPr/>
            <p:nvPr/>
          </p:nvSpPr>
          <p:spPr>
            <a:xfrm>
              <a:off x="6245225" y="3614738"/>
              <a:ext cx="80963" cy="7938"/>
            </a:xfrm>
            <a:custGeom>
              <a:avLst/>
              <a:gdLst/>
              <a:ahLst/>
              <a:cxnLst/>
              <a:rect l="l" t="t" r="r" b="b"/>
              <a:pathLst>
                <a:path w="240" h="23" extrusionOk="0">
                  <a:moveTo>
                    <a:pt x="10" y="23"/>
                  </a:move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10" y="23"/>
                    <a:pt x="10" y="23"/>
                  </a:cubicBezTo>
                  <a:moveTo>
                    <a:pt x="236" y="22"/>
                  </a:moveTo>
                  <a:cubicBezTo>
                    <a:pt x="237" y="22"/>
                    <a:pt x="238" y="22"/>
                    <a:pt x="240" y="22"/>
                  </a:cubicBezTo>
                  <a:cubicBezTo>
                    <a:pt x="238" y="22"/>
                    <a:pt x="237" y="22"/>
                    <a:pt x="236" y="22"/>
                  </a:cubicBezTo>
                  <a:moveTo>
                    <a:pt x="49" y="21"/>
                  </a:moveTo>
                  <a:cubicBezTo>
                    <a:pt x="53" y="21"/>
                    <a:pt x="57" y="21"/>
                    <a:pt x="61" y="21"/>
                  </a:cubicBezTo>
                  <a:cubicBezTo>
                    <a:pt x="57" y="21"/>
                    <a:pt x="53" y="21"/>
                    <a:pt x="49" y="21"/>
                  </a:cubicBezTo>
                  <a:moveTo>
                    <a:pt x="37" y="21"/>
                  </a:moveTo>
                  <a:cubicBezTo>
                    <a:pt x="28" y="21"/>
                    <a:pt x="20" y="21"/>
                    <a:pt x="11" y="22"/>
                  </a:cubicBezTo>
                  <a:cubicBezTo>
                    <a:pt x="20" y="21"/>
                    <a:pt x="28" y="21"/>
                    <a:pt x="37" y="21"/>
                  </a:cubicBezTo>
                  <a:moveTo>
                    <a:pt x="37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7" y="21"/>
                    <a:pt x="37" y="21"/>
                  </a:cubicBezTo>
                  <a:moveTo>
                    <a:pt x="194" y="20"/>
                  </a:moveTo>
                  <a:cubicBezTo>
                    <a:pt x="182" y="20"/>
                    <a:pt x="171" y="21"/>
                    <a:pt x="159" y="21"/>
                  </a:cubicBezTo>
                  <a:cubicBezTo>
                    <a:pt x="171" y="21"/>
                    <a:pt x="182" y="20"/>
                    <a:pt x="194" y="20"/>
                  </a:cubicBezTo>
                  <a:moveTo>
                    <a:pt x="194" y="20"/>
                  </a:moveTo>
                  <a:cubicBezTo>
                    <a:pt x="194" y="20"/>
                    <a:pt x="194" y="20"/>
                    <a:pt x="194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4" y="20"/>
                    <a:pt x="194" y="20"/>
                    <a:pt x="194" y="20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49"/>
            <p:cNvSpPr/>
            <p:nvPr/>
          </p:nvSpPr>
          <p:spPr>
            <a:xfrm>
              <a:off x="6245225" y="3614738"/>
              <a:ext cx="84138" cy="7938"/>
            </a:xfrm>
            <a:custGeom>
              <a:avLst/>
              <a:gdLst/>
              <a:ahLst/>
              <a:cxnLst/>
              <a:rect l="l" t="t" r="r" b="b"/>
              <a:pathLst>
                <a:path w="251" h="23" extrusionOk="0"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7"/>
                    <a:pt x="2" y="20"/>
                    <a:pt x="5" y="23"/>
                  </a:cubicBezTo>
                  <a:cubicBezTo>
                    <a:pt x="5" y="23"/>
                    <a:pt x="6" y="23"/>
                    <a:pt x="7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20" y="21"/>
                    <a:pt x="28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41" y="21"/>
                    <a:pt x="45" y="21"/>
                    <a:pt x="49" y="21"/>
                  </a:cubicBezTo>
                  <a:cubicBezTo>
                    <a:pt x="53" y="21"/>
                    <a:pt x="57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82" y="21"/>
                    <a:pt x="103" y="21"/>
                    <a:pt x="125" y="21"/>
                  </a:cubicBezTo>
                  <a:cubicBezTo>
                    <a:pt x="136" y="21"/>
                    <a:pt x="148" y="21"/>
                    <a:pt x="159" y="21"/>
                  </a:cubicBezTo>
                  <a:cubicBezTo>
                    <a:pt x="171" y="21"/>
                    <a:pt x="182" y="20"/>
                    <a:pt x="194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208" y="20"/>
                    <a:pt x="222" y="21"/>
                    <a:pt x="236" y="22"/>
                  </a:cubicBezTo>
                  <a:cubicBezTo>
                    <a:pt x="237" y="22"/>
                    <a:pt x="238" y="22"/>
                    <a:pt x="240" y="22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42" y="22"/>
                    <a:pt x="244" y="21"/>
                    <a:pt x="245" y="21"/>
                  </a:cubicBezTo>
                  <a:cubicBezTo>
                    <a:pt x="247" y="20"/>
                    <a:pt x="250" y="20"/>
                    <a:pt x="250" y="17"/>
                  </a:cubicBezTo>
                  <a:cubicBezTo>
                    <a:pt x="251" y="17"/>
                    <a:pt x="251" y="16"/>
                    <a:pt x="251" y="15"/>
                  </a:cubicBezTo>
                  <a:cubicBezTo>
                    <a:pt x="251" y="14"/>
                    <a:pt x="250" y="12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9"/>
                    <a:pt x="248" y="8"/>
                    <a:pt x="247" y="7"/>
                  </a:cubicBezTo>
                  <a:cubicBezTo>
                    <a:pt x="247" y="10"/>
                    <a:pt x="244" y="13"/>
                    <a:pt x="240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9" y="13"/>
                    <a:pt x="7" y="5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C2D1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49"/>
            <p:cNvSpPr/>
            <p:nvPr/>
          </p:nvSpPr>
          <p:spPr>
            <a:xfrm>
              <a:off x="6089650" y="3756025"/>
              <a:ext cx="136525" cy="6350"/>
            </a:xfrm>
            <a:custGeom>
              <a:avLst/>
              <a:gdLst/>
              <a:ahLst/>
              <a:cxnLst/>
              <a:rect l="l" t="t" r="r" b="b"/>
              <a:pathLst>
                <a:path w="405" h="21" extrusionOk="0">
                  <a:moveTo>
                    <a:pt x="34" y="19"/>
                  </a:moveTo>
                  <a:cubicBezTo>
                    <a:pt x="51" y="19"/>
                    <a:pt x="68" y="20"/>
                    <a:pt x="84" y="20"/>
                  </a:cubicBezTo>
                  <a:cubicBezTo>
                    <a:pt x="120" y="21"/>
                    <a:pt x="156" y="19"/>
                    <a:pt x="192" y="17"/>
                  </a:cubicBezTo>
                  <a:cubicBezTo>
                    <a:pt x="262" y="13"/>
                    <a:pt x="334" y="14"/>
                    <a:pt x="403" y="3"/>
                  </a:cubicBezTo>
                  <a:cubicBezTo>
                    <a:pt x="404" y="3"/>
                    <a:pt x="405" y="0"/>
                    <a:pt x="404" y="1"/>
                  </a:cubicBezTo>
                  <a:cubicBezTo>
                    <a:pt x="369" y="4"/>
                    <a:pt x="334" y="7"/>
                    <a:pt x="299" y="9"/>
                  </a:cubicBezTo>
                  <a:cubicBezTo>
                    <a:pt x="264" y="11"/>
                    <a:pt x="229" y="10"/>
                    <a:pt x="195" y="11"/>
                  </a:cubicBezTo>
                  <a:cubicBezTo>
                    <a:pt x="161" y="12"/>
                    <a:pt x="127" y="14"/>
                    <a:pt x="93" y="14"/>
                  </a:cubicBezTo>
                  <a:cubicBezTo>
                    <a:pt x="76" y="13"/>
                    <a:pt x="58" y="14"/>
                    <a:pt x="41" y="14"/>
                  </a:cubicBezTo>
                  <a:cubicBezTo>
                    <a:pt x="28" y="14"/>
                    <a:pt x="14" y="19"/>
                    <a:pt x="1" y="14"/>
                  </a:cubicBezTo>
                  <a:cubicBezTo>
                    <a:pt x="1" y="13"/>
                    <a:pt x="0" y="14"/>
                    <a:pt x="1" y="14"/>
                  </a:cubicBezTo>
                  <a:cubicBezTo>
                    <a:pt x="11" y="20"/>
                    <a:pt x="23" y="19"/>
                    <a:pt x="34" y="19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49"/>
            <p:cNvSpPr/>
            <p:nvPr/>
          </p:nvSpPr>
          <p:spPr>
            <a:xfrm>
              <a:off x="6184900" y="3749675"/>
              <a:ext cx="133350" cy="87313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397" y="28"/>
                  </a:moveTo>
                  <a:cubicBezTo>
                    <a:pt x="374" y="37"/>
                    <a:pt x="349" y="37"/>
                    <a:pt x="325" y="32"/>
                  </a:cubicBezTo>
                  <a:cubicBezTo>
                    <a:pt x="313" y="30"/>
                    <a:pt x="300" y="24"/>
                    <a:pt x="289" y="18"/>
                  </a:cubicBezTo>
                  <a:cubicBezTo>
                    <a:pt x="280" y="14"/>
                    <a:pt x="265" y="10"/>
                    <a:pt x="260" y="1"/>
                  </a:cubicBezTo>
                  <a:cubicBezTo>
                    <a:pt x="260" y="0"/>
                    <a:pt x="259" y="1"/>
                    <a:pt x="259" y="2"/>
                  </a:cubicBezTo>
                  <a:cubicBezTo>
                    <a:pt x="262" y="12"/>
                    <a:pt x="270" y="19"/>
                    <a:pt x="279" y="24"/>
                  </a:cubicBezTo>
                  <a:cubicBezTo>
                    <a:pt x="285" y="27"/>
                    <a:pt x="291" y="30"/>
                    <a:pt x="298" y="33"/>
                  </a:cubicBezTo>
                  <a:cubicBezTo>
                    <a:pt x="294" y="34"/>
                    <a:pt x="290" y="38"/>
                    <a:pt x="289" y="43"/>
                  </a:cubicBezTo>
                  <a:cubicBezTo>
                    <a:pt x="286" y="56"/>
                    <a:pt x="289" y="72"/>
                    <a:pt x="288" y="86"/>
                  </a:cubicBezTo>
                  <a:cubicBezTo>
                    <a:pt x="286" y="124"/>
                    <a:pt x="269" y="159"/>
                    <a:pt x="243" y="186"/>
                  </a:cubicBezTo>
                  <a:cubicBezTo>
                    <a:pt x="214" y="216"/>
                    <a:pt x="177" y="231"/>
                    <a:pt x="137" y="239"/>
                  </a:cubicBezTo>
                  <a:cubicBezTo>
                    <a:pt x="116" y="243"/>
                    <a:pt x="95" y="245"/>
                    <a:pt x="74" y="248"/>
                  </a:cubicBezTo>
                  <a:cubicBezTo>
                    <a:pt x="51" y="252"/>
                    <a:pt x="27" y="255"/>
                    <a:pt x="3" y="252"/>
                  </a:cubicBezTo>
                  <a:cubicBezTo>
                    <a:pt x="2" y="252"/>
                    <a:pt x="0" y="254"/>
                    <a:pt x="2" y="254"/>
                  </a:cubicBezTo>
                  <a:cubicBezTo>
                    <a:pt x="22" y="258"/>
                    <a:pt x="42" y="258"/>
                    <a:pt x="62" y="256"/>
                  </a:cubicBezTo>
                  <a:cubicBezTo>
                    <a:pt x="83" y="254"/>
                    <a:pt x="105" y="252"/>
                    <a:pt x="126" y="249"/>
                  </a:cubicBezTo>
                  <a:cubicBezTo>
                    <a:pt x="163" y="243"/>
                    <a:pt x="199" y="232"/>
                    <a:pt x="230" y="208"/>
                  </a:cubicBezTo>
                  <a:cubicBezTo>
                    <a:pt x="256" y="187"/>
                    <a:pt x="277" y="159"/>
                    <a:pt x="288" y="127"/>
                  </a:cubicBezTo>
                  <a:cubicBezTo>
                    <a:pt x="294" y="111"/>
                    <a:pt x="296" y="94"/>
                    <a:pt x="297" y="78"/>
                  </a:cubicBezTo>
                  <a:cubicBezTo>
                    <a:pt x="297" y="70"/>
                    <a:pt x="296" y="63"/>
                    <a:pt x="295" y="55"/>
                  </a:cubicBezTo>
                  <a:cubicBezTo>
                    <a:pt x="294" y="47"/>
                    <a:pt x="293" y="37"/>
                    <a:pt x="304" y="39"/>
                  </a:cubicBezTo>
                  <a:cubicBezTo>
                    <a:pt x="305" y="39"/>
                    <a:pt x="306" y="38"/>
                    <a:pt x="307" y="37"/>
                  </a:cubicBezTo>
                  <a:cubicBezTo>
                    <a:pt x="311" y="39"/>
                    <a:pt x="315" y="40"/>
                    <a:pt x="320" y="41"/>
                  </a:cubicBezTo>
                  <a:cubicBezTo>
                    <a:pt x="345" y="47"/>
                    <a:pt x="375" y="45"/>
                    <a:pt x="397" y="30"/>
                  </a:cubicBezTo>
                  <a:cubicBezTo>
                    <a:pt x="398" y="30"/>
                    <a:pt x="398" y="28"/>
                    <a:pt x="397" y="2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49"/>
            <p:cNvSpPr/>
            <p:nvPr/>
          </p:nvSpPr>
          <p:spPr>
            <a:xfrm>
              <a:off x="6223000" y="3840163"/>
              <a:ext cx="63500" cy="82550"/>
            </a:xfrm>
            <a:custGeom>
              <a:avLst/>
              <a:gdLst/>
              <a:ahLst/>
              <a:cxnLst/>
              <a:rect l="l" t="t" r="r" b="b"/>
              <a:pathLst>
                <a:path w="186" h="248" extrusionOk="0">
                  <a:moveTo>
                    <a:pt x="165" y="157"/>
                  </a:moveTo>
                  <a:cubicBezTo>
                    <a:pt x="151" y="129"/>
                    <a:pt x="132" y="109"/>
                    <a:pt x="106" y="93"/>
                  </a:cubicBezTo>
                  <a:cubicBezTo>
                    <a:pt x="84" y="80"/>
                    <a:pt x="61" y="70"/>
                    <a:pt x="39" y="58"/>
                  </a:cubicBezTo>
                  <a:cubicBezTo>
                    <a:pt x="17" y="45"/>
                    <a:pt x="5" y="27"/>
                    <a:pt x="16" y="2"/>
                  </a:cubicBezTo>
                  <a:cubicBezTo>
                    <a:pt x="16" y="0"/>
                    <a:pt x="15" y="1"/>
                    <a:pt x="14" y="1"/>
                  </a:cubicBezTo>
                  <a:cubicBezTo>
                    <a:pt x="2" y="19"/>
                    <a:pt x="0" y="39"/>
                    <a:pt x="17" y="55"/>
                  </a:cubicBezTo>
                  <a:cubicBezTo>
                    <a:pt x="33" y="70"/>
                    <a:pt x="56" y="79"/>
                    <a:pt x="76" y="89"/>
                  </a:cubicBezTo>
                  <a:cubicBezTo>
                    <a:pt x="106" y="105"/>
                    <a:pt x="133" y="121"/>
                    <a:pt x="152" y="150"/>
                  </a:cubicBezTo>
                  <a:cubicBezTo>
                    <a:pt x="171" y="179"/>
                    <a:pt x="180" y="213"/>
                    <a:pt x="184" y="247"/>
                  </a:cubicBezTo>
                  <a:cubicBezTo>
                    <a:pt x="184" y="248"/>
                    <a:pt x="186" y="247"/>
                    <a:pt x="186" y="246"/>
                  </a:cubicBezTo>
                  <a:cubicBezTo>
                    <a:pt x="185" y="215"/>
                    <a:pt x="178" y="185"/>
                    <a:pt x="165" y="15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49"/>
            <p:cNvSpPr/>
            <p:nvPr/>
          </p:nvSpPr>
          <p:spPr>
            <a:xfrm>
              <a:off x="6126163" y="3927475"/>
              <a:ext cx="142875" cy="11113"/>
            </a:xfrm>
            <a:custGeom>
              <a:avLst/>
              <a:gdLst/>
              <a:ahLst/>
              <a:cxnLst/>
              <a:rect l="l" t="t" r="r" b="b"/>
              <a:pathLst>
                <a:path w="424" h="29" extrusionOk="0">
                  <a:moveTo>
                    <a:pt x="422" y="12"/>
                  </a:moveTo>
                  <a:cubicBezTo>
                    <a:pt x="347" y="18"/>
                    <a:pt x="272" y="19"/>
                    <a:pt x="197" y="18"/>
                  </a:cubicBezTo>
                  <a:cubicBezTo>
                    <a:pt x="160" y="18"/>
                    <a:pt x="124" y="17"/>
                    <a:pt x="88" y="14"/>
                  </a:cubicBezTo>
                  <a:cubicBezTo>
                    <a:pt x="69" y="13"/>
                    <a:pt x="51" y="10"/>
                    <a:pt x="32" y="8"/>
                  </a:cubicBezTo>
                  <a:cubicBezTo>
                    <a:pt x="23" y="6"/>
                    <a:pt x="7" y="9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3" y="9"/>
                    <a:pt x="14" y="10"/>
                    <a:pt x="21" y="11"/>
                  </a:cubicBezTo>
                  <a:cubicBezTo>
                    <a:pt x="37" y="14"/>
                    <a:pt x="53" y="18"/>
                    <a:pt x="70" y="20"/>
                  </a:cubicBezTo>
                  <a:cubicBezTo>
                    <a:pt x="108" y="25"/>
                    <a:pt x="147" y="27"/>
                    <a:pt x="185" y="27"/>
                  </a:cubicBezTo>
                  <a:cubicBezTo>
                    <a:pt x="264" y="29"/>
                    <a:pt x="344" y="23"/>
                    <a:pt x="422" y="14"/>
                  </a:cubicBezTo>
                  <a:cubicBezTo>
                    <a:pt x="423" y="14"/>
                    <a:pt x="424" y="12"/>
                    <a:pt x="422" y="1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49"/>
            <p:cNvSpPr/>
            <p:nvPr/>
          </p:nvSpPr>
          <p:spPr>
            <a:xfrm>
              <a:off x="6216650" y="3862388"/>
              <a:ext cx="49213" cy="61913"/>
            </a:xfrm>
            <a:custGeom>
              <a:avLst/>
              <a:gdLst/>
              <a:ahLst/>
              <a:cxnLst/>
              <a:rect l="l" t="t" r="r" b="b"/>
              <a:pathLst>
                <a:path w="148" h="183" extrusionOk="0">
                  <a:moveTo>
                    <a:pt x="137" y="121"/>
                  </a:moveTo>
                  <a:cubicBezTo>
                    <a:pt x="131" y="103"/>
                    <a:pt x="119" y="86"/>
                    <a:pt x="105" y="73"/>
                  </a:cubicBezTo>
                  <a:cubicBezTo>
                    <a:pt x="90" y="60"/>
                    <a:pt x="73" y="51"/>
                    <a:pt x="55" y="42"/>
                  </a:cubicBezTo>
                  <a:cubicBezTo>
                    <a:pt x="37" y="33"/>
                    <a:pt x="14" y="2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6" y="22"/>
                    <a:pt x="13" y="35"/>
                    <a:pt x="28" y="48"/>
                  </a:cubicBezTo>
                  <a:cubicBezTo>
                    <a:pt x="43" y="61"/>
                    <a:pt x="61" y="69"/>
                    <a:pt x="77" y="80"/>
                  </a:cubicBezTo>
                  <a:cubicBezTo>
                    <a:pt x="92" y="91"/>
                    <a:pt x="104" y="106"/>
                    <a:pt x="113" y="122"/>
                  </a:cubicBezTo>
                  <a:cubicBezTo>
                    <a:pt x="118" y="130"/>
                    <a:pt x="121" y="139"/>
                    <a:pt x="124" y="148"/>
                  </a:cubicBezTo>
                  <a:cubicBezTo>
                    <a:pt x="128" y="158"/>
                    <a:pt x="129" y="170"/>
                    <a:pt x="134" y="180"/>
                  </a:cubicBezTo>
                  <a:cubicBezTo>
                    <a:pt x="135" y="183"/>
                    <a:pt x="140" y="183"/>
                    <a:pt x="141" y="180"/>
                  </a:cubicBezTo>
                  <a:cubicBezTo>
                    <a:pt x="148" y="163"/>
                    <a:pt x="143" y="139"/>
                    <a:pt x="13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49"/>
            <p:cNvSpPr/>
            <p:nvPr/>
          </p:nvSpPr>
          <p:spPr>
            <a:xfrm>
              <a:off x="6200775" y="3773488"/>
              <a:ext cx="58738" cy="47625"/>
            </a:xfrm>
            <a:custGeom>
              <a:avLst/>
              <a:gdLst/>
              <a:ahLst/>
              <a:cxnLst/>
              <a:rect l="l" t="t" r="r" b="b"/>
              <a:pathLst>
                <a:path w="176" h="138" extrusionOk="0">
                  <a:moveTo>
                    <a:pt x="166" y="3"/>
                  </a:moveTo>
                  <a:cubicBezTo>
                    <a:pt x="165" y="0"/>
                    <a:pt x="143" y="5"/>
                    <a:pt x="143" y="8"/>
                  </a:cubicBezTo>
                  <a:cubicBezTo>
                    <a:pt x="143" y="28"/>
                    <a:pt x="143" y="47"/>
                    <a:pt x="134" y="61"/>
                  </a:cubicBezTo>
                  <a:cubicBezTo>
                    <a:pt x="125" y="75"/>
                    <a:pt x="113" y="85"/>
                    <a:pt x="100" y="95"/>
                  </a:cubicBezTo>
                  <a:cubicBezTo>
                    <a:pt x="73" y="114"/>
                    <a:pt x="37" y="127"/>
                    <a:pt x="4" y="129"/>
                  </a:cubicBezTo>
                  <a:cubicBezTo>
                    <a:pt x="0" y="129"/>
                    <a:pt x="0" y="135"/>
                    <a:pt x="4" y="135"/>
                  </a:cubicBezTo>
                  <a:cubicBezTo>
                    <a:pt x="43" y="138"/>
                    <a:pt x="82" y="131"/>
                    <a:pt x="115" y="110"/>
                  </a:cubicBezTo>
                  <a:cubicBezTo>
                    <a:pt x="144" y="92"/>
                    <a:pt x="176" y="53"/>
                    <a:pt x="16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49"/>
            <p:cNvSpPr/>
            <p:nvPr/>
          </p:nvSpPr>
          <p:spPr>
            <a:xfrm>
              <a:off x="6165850" y="3925888"/>
              <a:ext cx="68263" cy="4763"/>
            </a:xfrm>
            <a:custGeom>
              <a:avLst/>
              <a:gdLst/>
              <a:ahLst/>
              <a:cxnLst/>
              <a:rect l="l" t="t" r="r" b="b"/>
              <a:pathLst>
                <a:path w="204" h="12" extrusionOk="0">
                  <a:moveTo>
                    <a:pt x="203" y="2"/>
                  </a:moveTo>
                  <a:cubicBezTo>
                    <a:pt x="169" y="0"/>
                    <a:pt x="135" y="2"/>
                    <a:pt x="102" y="3"/>
                  </a:cubicBezTo>
                  <a:cubicBezTo>
                    <a:pt x="68" y="4"/>
                    <a:pt x="35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33" y="12"/>
                    <a:pt x="65" y="12"/>
                    <a:pt x="97" y="11"/>
                  </a:cubicBezTo>
                  <a:cubicBezTo>
                    <a:pt x="132" y="10"/>
                    <a:pt x="168" y="8"/>
                    <a:pt x="203" y="4"/>
                  </a:cubicBezTo>
                  <a:cubicBezTo>
                    <a:pt x="204" y="4"/>
                    <a:pt x="204" y="2"/>
                    <a:pt x="20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49"/>
            <p:cNvSpPr/>
            <p:nvPr/>
          </p:nvSpPr>
          <p:spPr>
            <a:xfrm>
              <a:off x="6262688" y="3630613"/>
              <a:ext cx="34925" cy="104775"/>
            </a:xfrm>
            <a:custGeom>
              <a:avLst/>
              <a:gdLst/>
              <a:ahLst/>
              <a:cxnLst/>
              <a:rect l="l" t="t" r="r" b="b"/>
              <a:pathLst>
                <a:path w="104" h="313" extrusionOk="0">
                  <a:moveTo>
                    <a:pt x="95" y="308"/>
                  </a:moveTo>
                  <a:cubicBezTo>
                    <a:pt x="72" y="300"/>
                    <a:pt x="64" y="291"/>
                    <a:pt x="44" y="272"/>
                  </a:cubicBezTo>
                  <a:cubicBezTo>
                    <a:pt x="26" y="254"/>
                    <a:pt x="26" y="221"/>
                    <a:pt x="26" y="198"/>
                  </a:cubicBezTo>
                  <a:cubicBezTo>
                    <a:pt x="24" y="133"/>
                    <a:pt x="25" y="68"/>
                    <a:pt x="20" y="3"/>
                  </a:cubicBezTo>
                  <a:cubicBezTo>
                    <a:pt x="20" y="0"/>
                    <a:pt x="0" y="4"/>
                    <a:pt x="0" y="8"/>
                  </a:cubicBezTo>
                  <a:cubicBezTo>
                    <a:pt x="1" y="42"/>
                    <a:pt x="2" y="77"/>
                    <a:pt x="2" y="112"/>
                  </a:cubicBezTo>
                  <a:cubicBezTo>
                    <a:pt x="3" y="145"/>
                    <a:pt x="4" y="178"/>
                    <a:pt x="6" y="210"/>
                  </a:cubicBezTo>
                  <a:cubicBezTo>
                    <a:pt x="7" y="237"/>
                    <a:pt x="15" y="262"/>
                    <a:pt x="34" y="282"/>
                  </a:cubicBezTo>
                  <a:cubicBezTo>
                    <a:pt x="43" y="291"/>
                    <a:pt x="57" y="297"/>
                    <a:pt x="69" y="303"/>
                  </a:cubicBezTo>
                  <a:cubicBezTo>
                    <a:pt x="83" y="309"/>
                    <a:pt x="87" y="308"/>
                    <a:pt x="101" y="312"/>
                  </a:cubicBezTo>
                  <a:cubicBezTo>
                    <a:pt x="104" y="313"/>
                    <a:pt x="98" y="309"/>
                    <a:pt x="95" y="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6" name="Google Shape;3506;p49"/>
          <p:cNvSpPr/>
          <p:nvPr/>
        </p:nvSpPr>
        <p:spPr>
          <a:xfrm>
            <a:off x="2940424" y="2620455"/>
            <a:ext cx="859176" cy="395022"/>
          </a:xfrm>
          <a:custGeom>
            <a:avLst/>
            <a:gdLst/>
            <a:ahLst/>
            <a:cxnLst/>
            <a:rect l="l" t="t" r="r" b="b"/>
            <a:pathLst>
              <a:path w="405" h="188" extrusionOk="0">
                <a:moveTo>
                  <a:pt x="3" y="7"/>
                </a:moveTo>
                <a:cubicBezTo>
                  <a:pt x="0" y="10"/>
                  <a:pt x="1" y="14"/>
                  <a:pt x="1" y="22"/>
                </a:cubicBezTo>
                <a:cubicBezTo>
                  <a:pt x="1" y="26"/>
                  <a:pt x="1" y="32"/>
                  <a:pt x="1" y="40"/>
                </a:cubicBezTo>
                <a:cubicBezTo>
                  <a:pt x="7" y="61"/>
                  <a:pt x="17" y="90"/>
                  <a:pt x="36" y="121"/>
                </a:cubicBezTo>
                <a:cubicBezTo>
                  <a:pt x="49" y="143"/>
                  <a:pt x="63" y="160"/>
                  <a:pt x="76" y="173"/>
                </a:cubicBezTo>
                <a:cubicBezTo>
                  <a:pt x="76" y="178"/>
                  <a:pt x="76" y="183"/>
                  <a:pt x="76" y="188"/>
                </a:cubicBezTo>
                <a:cubicBezTo>
                  <a:pt x="158" y="188"/>
                  <a:pt x="240" y="188"/>
                  <a:pt x="323" y="188"/>
                </a:cubicBezTo>
                <a:cubicBezTo>
                  <a:pt x="323" y="185"/>
                  <a:pt x="323" y="182"/>
                  <a:pt x="323" y="179"/>
                </a:cubicBezTo>
                <a:cubicBezTo>
                  <a:pt x="342" y="161"/>
                  <a:pt x="355" y="144"/>
                  <a:pt x="363" y="131"/>
                </a:cubicBezTo>
                <a:cubicBezTo>
                  <a:pt x="370" y="120"/>
                  <a:pt x="375" y="109"/>
                  <a:pt x="378" y="104"/>
                </a:cubicBezTo>
                <a:cubicBezTo>
                  <a:pt x="385" y="90"/>
                  <a:pt x="390" y="79"/>
                  <a:pt x="392" y="72"/>
                </a:cubicBezTo>
                <a:cubicBezTo>
                  <a:pt x="395" y="66"/>
                  <a:pt x="398" y="57"/>
                  <a:pt x="401" y="46"/>
                </a:cubicBezTo>
                <a:cubicBezTo>
                  <a:pt x="402" y="42"/>
                  <a:pt x="405" y="33"/>
                  <a:pt x="404" y="22"/>
                </a:cubicBezTo>
                <a:cubicBezTo>
                  <a:pt x="404" y="17"/>
                  <a:pt x="403" y="13"/>
                  <a:pt x="401" y="10"/>
                </a:cubicBezTo>
                <a:cubicBezTo>
                  <a:pt x="400" y="9"/>
                  <a:pt x="396" y="5"/>
                  <a:pt x="391" y="5"/>
                </a:cubicBezTo>
                <a:cubicBezTo>
                  <a:pt x="387" y="5"/>
                  <a:pt x="384" y="7"/>
                  <a:pt x="383" y="8"/>
                </a:cubicBezTo>
                <a:cubicBezTo>
                  <a:pt x="374" y="15"/>
                  <a:pt x="361" y="17"/>
                  <a:pt x="350" y="21"/>
                </a:cubicBezTo>
                <a:cubicBezTo>
                  <a:pt x="335" y="27"/>
                  <a:pt x="310" y="30"/>
                  <a:pt x="251" y="32"/>
                </a:cubicBezTo>
                <a:cubicBezTo>
                  <a:pt x="216" y="34"/>
                  <a:pt x="198" y="35"/>
                  <a:pt x="187" y="35"/>
                </a:cubicBezTo>
                <a:cubicBezTo>
                  <a:pt x="144" y="34"/>
                  <a:pt x="115" y="30"/>
                  <a:pt x="106" y="29"/>
                </a:cubicBezTo>
                <a:cubicBezTo>
                  <a:pt x="79" y="25"/>
                  <a:pt x="62" y="22"/>
                  <a:pt x="48" y="16"/>
                </a:cubicBezTo>
                <a:cubicBezTo>
                  <a:pt x="40" y="12"/>
                  <a:pt x="31" y="10"/>
                  <a:pt x="23" y="5"/>
                </a:cubicBezTo>
                <a:cubicBezTo>
                  <a:pt x="20" y="3"/>
                  <a:pt x="15" y="0"/>
                  <a:pt x="10" y="2"/>
                </a:cubicBezTo>
                <a:cubicBezTo>
                  <a:pt x="6" y="3"/>
                  <a:pt x="3" y="6"/>
                  <a:pt x="3" y="7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9"/>
          <p:cNvSpPr/>
          <p:nvPr/>
        </p:nvSpPr>
        <p:spPr>
          <a:xfrm>
            <a:off x="3207061" y="2314316"/>
            <a:ext cx="385150" cy="79004"/>
          </a:xfrm>
          <a:custGeom>
            <a:avLst/>
            <a:gdLst/>
            <a:ahLst/>
            <a:cxnLst/>
            <a:rect l="l" t="t" r="r" b="b"/>
            <a:pathLst>
              <a:path w="182" h="38" extrusionOk="0">
                <a:moveTo>
                  <a:pt x="0" y="0"/>
                </a:moveTo>
                <a:cubicBezTo>
                  <a:pt x="0" y="7"/>
                  <a:pt x="0" y="14"/>
                  <a:pt x="0" y="20"/>
                </a:cubicBezTo>
                <a:cubicBezTo>
                  <a:pt x="24" y="20"/>
                  <a:pt x="47" y="20"/>
                  <a:pt x="71" y="20"/>
                </a:cubicBezTo>
                <a:cubicBezTo>
                  <a:pt x="71" y="22"/>
                  <a:pt x="71" y="23"/>
                  <a:pt x="71" y="24"/>
                </a:cubicBezTo>
                <a:cubicBezTo>
                  <a:pt x="67" y="28"/>
                  <a:pt x="63" y="33"/>
                  <a:pt x="59" y="38"/>
                </a:cubicBezTo>
                <a:cubicBezTo>
                  <a:pt x="82" y="38"/>
                  <a:pt x="104" y="38"/>
                  <a:pt x="126" y="38"/>
                </a:cubicBezTo>
                <a:cubicBezTo>
                  <a:pt x="122" y="33"/>
                  <a:pt x="118" y="29"/>
                  <a:pt x="114" y="25"/>
                </a:cubicBezTo>
                <a:cubicBezTo>
                  <a:pt x="114" y="23"/>
                  <a:pt x="114" y="21"/>
                  <a:pt x="114" y="18"/>
                </a:cubicBezTo>
                <a:cubicBezTo>
                  <a:pt x="136" y="18"/>
                  <a:pt x="159" y="18"/>
                  <a:pt x="182" y="18"/>
                </a:cubicBezTo>
                <a:cubicBezTo>
                  <a:pt x="182" y="12"/>
                  <a:pt x="182" y="6"/>
                  <a:pt x="182" y="0"/>
                </a:cubicBezTo>
                <a:cubicBezTo>
                  <a:pt x="122" y="0"/>
                  <a:pt x="61" y="0"/>
                  <a:pt x="0" y="0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9"/>
          <p:cNvSpPr/>
          <p:nvPr/>
        </p:nvSpPr>
        <p:spPr>
          <a:xfrm>
            <a:off x="3335446" y="2432823"/>
            <a:ext cx="29630" cy="39502"/>
          </a:xfrm>
          <a:custGeom>
            <a:avLst/>
            <a:gdLst/>
            <a:ahLst/>
            <a:cxnLst/>
            <a:rect l="l" t="t" r="r" b="b"/>
            <a:pathLst>
              <a:path w="13" h="19" extrusionOk="0">
                <a:moveTo>
                  <a:pt x="7" y="0"/>
                </a:moveTo>
                <a:cubicBezTo>
                  <a:pt x="5" y="2"/>
                  <a:pt x="4" y="5"/>
                  <a:pt x="2" y="8"/>
                </a:cubicBezTo>
                <a:cubicBezTo>
                  <a:pt x="2" y="8"/>
                  <a:pt x="1" y="9"/>
                  <a:pt x="1" y="11"/>
                </a:cubicBezTo>
                <a:cubicBezTo>
                  <a:pt x="1" y="12"/>
                  <a:pt x="0" y="13"/>
                  <a:pt x="1" y="15"/>
                </a:cubicBezTo>
                <a:cubicBezTo>
                  <a:pt x="2" y="17"/>
                  <a:pt x="4" y="18"/>
                  <a:pt x="4" y="18"/>
                </a:cubicBezTo>
                <a:cubicBezTo>
                  <a:pt x="6" y="19"/>
                  <a:pt x="8" y="19"/>
                  <a:pt x="9" y="19"/>
                </a:cubicBezTo>
                <a:cubicBezTo>
                  <a:pt x="9" y="18"/>
                  <a:pt x="11" y="18"/>
                  <a:pt x="12" y="16"/>
                </a:cubicBezTo>
                <a:cubicBezTo>
                  <a:pt x="13" y="15"/>
                  <a:pt x="13" y="14"/>
                  <a:pt x="13" y="13"/>
                </a:cubicBezTo>
                <a:cubicBezTo>
                  <a:pt x="13" y="12"/>
                  <a:pt x="13" y="10"/>
                  <a:pt x="12" y="9"/>
                </a:cubicBezTo>
                <a:cubicBezTo>
                  <a:pt x="12" y="8"/>
                  <a:pt x="11" y="7"/>
                  <a:pt x="9" y="4"/>
                </a:cubicBezTo>
                <a:cubicBezTo>
                  <a:pt x="8" y="3"/>
                  <a:pt x="7" y="1"/>
                  <a:pt x="7" y="0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9"/>
          <p:cNvSpPr/>
          <p:nvPr/>
        </p:nvSpPr>
        <p:spPr>
          <a:xfrm>
            <a:off x="3384821" y="2462446"/>
            <a:ext cx="29630" cy="39502"/>
          </a:xfrm>
          <a:custGeom>
            <a:avLst/>
            <a:gdLst/>
            <a:ahLst/>
            <a:cxnLst/>
            <a:rect l="l" t="t" r="r" b="b"/>
            <a:pathLst>
              <a:path w="13" h="19" extrusionOk="0">
                <a:moveTo>
                  <a:pt x="6" y="0"/>
                </a:moveTo>
                <a:cubicBezTo>
                  <a:pt x="5" y="2"/>
                  <a:pt x="3" y="4"/>
                  <a:pt x="2" y="7"/>
                </a:cubicBezTo>
                <a:cubicBezTo>
                  <a:pt x="1" y="8"/>
                  <a:pt x="1" y="9"/>
                  <a:pt x="0" y="10"/>
                </a:cubicBezTo>
                <a:cubicBezTo>
                  <a:pt x="0" y="11"/>
                  <a:pt x="0" y="13"/>
                  <a:pt x="0" y="14"/>
                </a:cubicBezTo>
                <a:cubicBezTo>
                  <a:pt x="1" y="17"/>
                  <a:pt x="3" y="18"/>
                  <a:pt x="4" y="18"/>
                </a:cubicBezTo>
                <a:cubicBezTo>
                  <a:pt x="6" y="19"/>
                  <a:pt x="8" y="18"/>
                  <a:pt x="8" y="18"/>
                </a:cubicBezTo>
                <a:cubicBezTo>
                  <a:pt x="9" y="18"/>
                  <a:pt x="10" y="17"/>
                  <a:pt x="11" y="16"/>
                </a:cubicBezTo>
                <a:cubicBezTo>
                  <a:pt x="12" y="15"/>
                  <a:pt x="13" y="13"/>
                  <a:pt x="13" y="13"/>
                </a:cubicBezTo>
                <a:cubicBezTo>
                  <a:pt x="13" y="11"/>
                  <a:pt x="12" y="10"/>
                  <a:pt x="12" y="9"/>
                </a:cubicBezTo>
                <a:cubicBezTo>
                  <a:pt x="11" y="8"/>
                  <a:pt x="11" y="7"/>
                  <a:pt x="9" y="4"/>
                </a:cubicBezTo>
                <a:cubicBezTo>
                  <a:pt x="8" y="2"/>
                  <a:pt x="7" y="1"/>
                  <a:pt x="6" y="0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9"/>
          <p:cNvSpPr/>
          <p:nvPr/>
        </p:nvSpPr>
        <p:spPr>
          <a:xfrm>
            <a:off x="3434201" y="2432823"/>
            <a:ext cx="29630" cy="39502"/>
          </a:xfrm>
          <a:custGeom>
            <a:avLst/>
            <a:gdLst/>
            <a:ahLst/>
            <a:cxnLst/>
            <a:rect l="l" t="t" r="r" b="b"/>
            <a:pathLst>
              <a:path w="13" h="19" extrusionOk="0">
                <a:moveTo>
                  <a:pt x="6" y="0"/>
                </a:moveTo>
                <a:cubicBezTo>
                  <a:pt x="5" y="2"/>
                  <a:pt x="3" y="5"/>
                  <a:pt x="2" y="8"/>
                </a:cubicBezTo>
                <a:cubicBezTo>
                  <a:pt x="1" y="8"/>
                  <a:pt x="1" y="9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1" y="17"/>
                  <a:pt x="3" y="18"/>
                  <a:pt x="4" y="18"/>
                </a:cubicBezTo>
                <a:cubicBezTo>
                  <a:pt x="6" y="19"/>
                  <a:pt x="8" y="19"/>
                  <a:pt x="8" y="19"/>
                </a:cubicBezTo>
                <a:cubicBezTo>
                  <a:pt x="9" y="18"/>
                  <a:pt x="11" y="18"/>
                  <a:pt x="12" y="16"/>
                </a:cubicBezTo>
                <a:cubicBezTo>
                  <a:pt x="13" y="15"/>
                  <a:pt x="13" y="14"/>
                  <a:pt x="13" y="13"/>
                </a:cubicBezTo>
                <a:cubicBezTo>
                  <a:pt x="13" y="12"/>
                  <a:pt x="12" y="10"/>
                  <a:pt x="12" y="9"/>
                </a:cubicBezTo>
                <a:cubicBezTo>
                  <a:pt x="11" y="8"/>
                  <a:pt x="11" y="7"/>
                  <a:pt x="9" y="4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9"/>
          <p:cNvSpPr/>
          <p:nvPr/>
        </p:nvSpPr>
        <p:spPr>
          <a:xfrm>
            <a:off x="3355197" y="2531578"/>
            <a:ext cx="29630" cy="39502"/>
          </a:xfrm>
          <a:custGeom>
            <a:avLst/>
            <a:gdLst/>
            <a:ahLst/>
            <a:cxnLst/>
            <a:rect l="l" t="t" r="r" b="b"/>
            <a:pathLst>
              <a:path w="13" h="18" extrusionOk="0">
                <a:moveTo>
                  <a:pt x="7" y="0"/>
                </a:moveTo>
                <a:cubicBezTo>
                  <a:pt x="5" y="2"/>
                  <a:pt x="4" y="4"/>
                  <a:pt x="2" y="7"/>
                </a:cubicBezTo>
                <a:cubicBezTo>
                  <a:pt x="2" y="8"/>
                  <a:pt x="1" y="9"/>
                  <a:pt x="1" y="10"/>
                </a:cubicBezTo>
                <a:cubicBezTo>
                  <a:pt x="0" y="11"/>
                  <a:pt x="0" y="12"/>
                  <a:pt x="1" y="14"/>
                </a:cubicBezTo>
                <a:cubicBezTo>
                  <a:pt x="1" y="16"/>
                  <a:pt x="4" y="17"/>
                  <a:pt x="4" y="18"/>
                </a:cubicBezTo>
                <a:cubicBezTo>
                  <a:pt x="6" y="18"/>
                  <a:pt x="8" y="18"/>
                  <a:pt x="9" y="18"/>
                </a:cubicBezTo>
                <a:cubicBezTo>
                  <a:pt x="9" y="18"/>
                  <a:pt x="11" y="17"/>
                  <a:pt x="12" y="16"/>
                </a:cubicBezTo>
                <a:cubicBezTo>
                  <a:pt x="13" y="14"/>
                  <a:pt x="13" y="13"/>
                  <a:pt x="13" y="12"/>
                </a:cubicBezTo>
                <a:cubicBezTo>
                  <a:pt x="13" y="11"/>
                  <a:pt x="13" y="10"/>
                  <a:pt x="12" y="9"/>
                </a:cubicBezTo>
                <a:cubicBezTo>
                  <a:pt x="12" y="7"/>
                  <a:pt x="11" y="6"/>
                  <a:pt x="9" y="3"/>
                </a:cubicBezTo>
                <a:cubicBezTo>
                  <a:pt x="8" y="2"/>
                  <a:pt x="7" y="1"/>
                  <a:pt x="7" y="0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9"/>
          <p:cNvSpPr/>
          <p:nvPr/>
        </p:nvSpPr>
        <p:spPr>
          <a:xfrm>
            <a:off x="3374948" y="2600704"/>
            <a:ext cx="29630" cy="39502"/>
          </a:xfrm>
          <a:custGeom>
            <a:avLst/>
            <a:gdLst/>
            <a:ahLst/>
            <a:cxnLst/>
            <a:rect l="l" t="t" r="r" b="b"/>
            <a:pathLst>
              <a:path w="13" h="18" extrusionOk="0">
                <a:moveTo>
                  <a:pt x="6" y="0"/>
                </a:moveTo>
                <a:cubicBezTo>
                  <a:pt x="5" y="1"/>
                  <a:pt x="3" y="4"/>
                  <a:pt x="2" y="7"/>
                </a:cubicBezTo>
                <a:cubicBezTo>
                  <a:pt x="1" y="8"/>
                  <a:pt x="1" y="9"/>
                  <a:pt x="0" y="10"/>
                </a:cubicBezTo>
                <a:cubicBezTo>
                  <a:pt x="0" y="11"/>
                  <a:pt x="0" y="12"/>
                  <a:pt x="0" y="14"/>
                </a:cubicBezTo>
                <a:cubicBezTo>
                  <a:pt x="1" y="16"/>
                  <a:pt x="3" y="17"/>
                  <a:pt x="4" y="18"/>
                </a:cubicBezTo>
                <a:cubicBezTo>
                  <a:pt x="6" y="18"/>
                  <a:pt x="8" y="18"/>
                  <a:pt x="8" y="18"/>
                </a:cubicBezTo>
                <a:cubicBezTo>
                  <a:pt x="9" y="18"/>
                  <a:pt x="10" y="17"/>
                  <a:pt x="12" y="16"/>
                </a:cubicBezTo>
                <a:cubicBezTo>
                  <a:pt x="13" y="14"/>
                  <a:pt x="13" y="13"/>
                  <a:pt x="13" y="12"/>
                </a:cubicBezTo>
                <a:cubicBezTo>
                  <a:pt x="13" y="11"/>
                  <a:pt x="12" y="10"/>
                  <a:pt x="12" y="9"/>
                </a:cubicBezTo>
                <a:cubicBezTo>
                  <a:pt x="11" y="7"/>
                  <a:pt x="11" y="6"/>
                  <a:pt x="9" y="3"/>
                </a:cubicBezTo>
                <a:cubicBezTo>
                  <a:pt x="8" y="2"/>
                  <a:pt x="7" y="1"/>
                  <a:pt x="6" y="0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9"/>
          <p:cNvSpPr/>
          <p:nvPr/>
        </p:nvSpPr>
        <p:spPr>
          <a:xfrm>
            <a:off x="3404572" y="2551329"/>
            <a:ext cx="29630" cy="39502"/>
          </a:xfrm>
          <a:custGeom>
            <a:avLst/>
            <a:gdLst/>
            <a:ahLst/>
            <a:cxnLst/>
            <a:rect l="l" t="t" r="r" b="b"/>
            <a:pathLst>
              <a:path w="13" h="18" extrusionOk="0">
                <a:moveTo>
                  <a:pt x="7" y="0"/>
                </a:moveTo>
                <a:cubicBezTo>
                  <a:pt x="5" y="2"/>
                  <a:pt x="4" y="4"/>
                  <a:pt x="2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1"/>
                  <a:pt x="0" y="12"/>
                  <a:pt x="1" y="14"/>
                </a:cubicBezTo>
                <a:cubicBezTo>
                  <a:pt x="2" y="16"/>
                  <a:pt x="4" y="17"/>
                  <a:pt x="4" y="18"/>
                </a:cubicBezTo>
                <a:cubicBezTo>
                  <a:pt x="6" y="18"/>
                  <a:pt x="8" y="18"/>
                  <a:pt x="9" y="18"/>
                </a:cubicBezTo>
                <a:cubicBezTo>
                  <a:pt x="9" y="18"/>
                  <a:pt x="11" y="17"/>
                  <a:pt x="12" y="16"/>
                </a:cubicBezTo>
                <a:cubicBezTo>
                  <a:pt x="13" y="14"/>
                  <a:pt x="13" y="13"/>
                  <a:pt x="13" y="12"/>
                </a:cubicBezTo>
                <a:cubicBezTo>
                  <a:pt x="13" y="11"/>
                  <a:pt x="13" y="10"/>
                  <a:pt x="12" y="9"/>
                </a:cubicBezTo>
                <a:cubicBezTo>
                  <a:pt x="12" y="7"/>
                  <a:pt x="11" y="6"/>
                  <a:pt x="9" y="3"/>
                </a:cubicBezTo>
                <a:cubicBezTo>
                  <a:pt x="8" y="2"/>
                  <a:pt x="7" y="1"/>
                  <a:pt x="7" y="0"/>
                </a:cubicBezTo>
                <a:close/>
              </a:path>
            </a:pathLst>
          </a:custGeom>
          <a:solidFill>
            <a:srgbClr val="1D6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9"/>
          <p:cNvSpPr/>
          <p:nvPr/>
        </p:nvSpPr>
        <p:spPr>
          <a:xfrm>
            <a:off x="6396866" y="3479625"/>
            <a:ext cx="938180" cy="1659092"/>
          </a:xfrm>
          <a:custGeom>
            <a:avLst/>
            <a:gdLst/>
            <a:ahLst/>
            <a:cxnLst/>
            <a:rect l="l" t="t" r="r" b="b"/>
            <a:pathLst>
              <a:path w="446" h="790" extrusionOk="0">
                <a:moveTo>
                  <a:pt x="271" y="179"/>
                </a:moveTo>
                <a:cubicBezTo>
                  <a:pt x="270" y="166"/>
                  <a:pt x="269" y="149"/>
                  <a:pt x="262" y="129"/>
                </a:cubicBezTo>
                <a:cubicBezTo>
                  <a:pt x="254" y="103"/>
                  <a:pt x="241" y="84"/>
                  <a:pt x="231" y="73"/>
                </a:cubicBezTo>
                <a:cubicBezTo>
                  <a:pt x="266" y="73"/>
                  <a:pt x="300" y="73"/>
                  <a:pt x="335" y="73"/>
                </a:cubicBezTo>
                <a:cubicBezTo>
                  <a:pt x="340" y="73"/>
                  <a:pt x="358" y="75"/>
                  <a:pt x="373" y="90"/>
                </a:cubicBezTo>
                <a:cubicBezTo>
                  <a:pt x="388" y="105"/>
                  <a:pt x="391" y="123"/>
                  <a:pt x="391" y="128"/>
                </a:cubicBezTo>
                <a:cubicBezTo>
                  <a:pt x="392" y="342"/>
                  <a:pt x="393" y="557"/>
                  <a:pt x="394" y="771"/>
                </a:cubicBezTo>
                <a:cubicBezTo>
                  <a:pt x="398" y="783"/>
                  <a:pt x="409" y="790"/>
                  <a:pt x="421" y="790"/>
                </a:cubicBezTo>
                <a:cubicBezTo>
                  <a:pt x="432" y="789"/>
                  <a:pt x="442" y="782"/>
                  <a:pt x="446" y="771"/>
                </a:cubicBezTo>
                <a:cubicBezTo>
                  <a:pt x="446" y="555"/>
                  <a:pt x="446" y="338"/>
                  <a:pt x="446" y="122"/>
                </a:cubicBezTo>
                <a:cubicBezTo>
                  <a:pt x="444" y="110"/>
                  <a:pt x="438" y="87"/>
                  <a:pt x="420" y="64"/>
                </a:cubicBezTo>
                <a:cubicBezTo>
                  <a:pt x="393" y="31"/>
                  <a:pt x="357" y="22"/>
                  <a:pt x="346" y="20"/>
                </a:cubicBezTo>
                <a:cubicBezTo>
                  <a:pt x="286" y="20"/>
                  <a:pt x="226" y="20"/>
                  <a:pt x="166" y="20"/>
                </a:cubicBezTo>
                <a:cubicBezTo>
                  <a:pt x="152" y="13"/>
                  <a:pt x="124" y="1"/>
                  <a:pt x="88" y="1"/>
                </a:cubicBezTo>
                <a:cubicBezTo>
                  <a:pt x="46" y="0"/>
                  <a:pt x="15" y="14"/>
                  <a:pt x="0" y="22"/>
                </a:cubicBezTo>
                <a:cubicBezTo>
                  <a:pt x="90" y="74"/>
                  <a:pt x="180" y="127"/>
                  <a:pt x="271" y="179"/>
                </a:cubicBezTo>
                <a:close/>
              </a:path>
            </a:pathLst>
          </a:custGeom>
          <a:solidFill>
            <a:srgbClr val="1765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9"/>
          <p:cNvSpPr/>
          <p:nvPr/>
        </p:nvSpPr>
        <p:spPr>
          <a:xfrm>
            <a:off x="6288232" y="3529006"/>
            <a:ext cx="691288" cy="483905"/>
          </a:xfrm>
          <a:custGeom>
            <a:avLst/>
            <a:gdLst/>
            <a:ahLst/>
            <a:cxnLst/>
            <a:rect l="l" t="t" r="r" b="b"/>
            <a:pathLst>
              <a:path w="70" h="49" extrusionOk="0">
                <a:moveTo>
                  <a:pt x="70" y="36"/>
                </a:moveTo>
                <a:lnTo>
                  <a:pt x="63" y="49"/>
                </a:lnTo>
                <a:lnTo>
                  <a:pt x="0" y="12"/>
                </a:lnTo>
                <a:lnTo>
                  <a:pt x="7" y="0"/>
                </a:lnTo>
                <a:lnTo>
                  <a:pt x="70" y="36"/>
                </a:lnTo>
                <a:close/>
              </a:path>
            </a:pathLst>
          </a:custGeom>
          <a:solidFill>
            <a:srgbClr val="1765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9"/>
          <p:cNvSpPr/>
          <p:nvPr/>
        </p:nvSpPr>
        <p:spPr>
          <a:xfrm>
            <a:off x="6268481" y="3667263"/>
            <a:ext cx="632035" cy="385150"/>
          </a:xfrm>
          <a:custGeom>
            <a:avLst/>
            <a:gdLst/>
            <a:ahLst/>
            <a:cxnLst/>
            <a:rect l="l" t="t" r="r" b="b"/>
            <a:pathLst>
              <a:path w="64" h="39" extrusionOk="0">
                <a:moveTo>
                  <a:pt x="64" y="36"/>
                </a:moveTo>
                <a:lnTo>
                  <a:pt x="63" y="39"/>
                </a:lnTo>
                <a:lnTo>
                  <a:pt x="0" y="3"/>
                </a:lnTo>
                <a:lnTo>
                  <a:pt x="1" y="0"/>
                </a:lnTo>
                <a:lnTo>
                  <a:pt x="64" y="36"/>
                </a:lnTo>
                <a:close/>
              </a:path>
            </a:pathLst>
          </a:custGeom>
          <a:solidFill>
            <a:srgbClr val="1765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9"/>
          <p:cNvSpPr/>
          <p:nvPr/>
        </p:nvSpPr>
        <p:spPr>
          <a:xfrm>
            <a:off x="6268481" y="3766019"/>
            <a:ext cx="49381" cy="49381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20" y="0"/>
                </a:moveTo>
                <a:cubicBezTo>
                  <a:pt x="15" y="3"/>
                  <a:pt x="10" y="6"/>
                  <a:pt x="5" y="8"/>
                </a:cubicBezTo>
                <a:cubicBezTo>
                  <a:pt x="4" y="9"/>
                  <a:pt x="1" y="11"/>
                  <a:pt x="0" y="16"/>
                </a:cubicBezTo>
                <a:cubicBezTo>
                  <a:pt x="0" y="17"/>
                  <a:pt x="0" y="20"/>
                  <a:pt x="2" y="23"/>
                </a:cubicBezTo>
                <a:cubicBezTo>
                  <a:pt x="4" y="25"/>
                  <a:pt x="9" y="25"/>
                  <a:pt x="11" y="25"/>
                </a:cubicBezTo>
                <a:cubicBezTo>
                  <a:pt x="15" y="23"/>
                  <a:pt x="18" y="19"/>
                  <a:pt x="19" y="13"/>
                </a:cubicBezTo>
                <a:cubicBezTo>
                  <a:pt x="19" y="9"/>
                  <a:pt x="19" y="4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9"/>
          <p:cNvSpPr/>
          <p:nvPr/>
        </p:nvSpPr>
        <p:spPr>
          <a:xfrm>
            <a:off x="6337613" y="3845023"/>
            <a:ext cx="39502" cy="49381"/>
          </a:xfrm>
          <a:custGeom>
            <a:avLst/>
            <a:gdLst/>
            <a:ahLst/>
            <a:cxnLst/>
            <a:rect l="l" t="t" r="r" b="b"/>
            <a:pathLst>
              <a:path w="19" h="25" extrusionOk="0">
                <a:moveTo>
                  <a:pt x="19" y="0"/>
                </a:moveTo>
                <a:cubicBezTo>
                  <a:pt x="15" y="2"/>
                  <a:pt x="10" y="5"/>
                  <a:pt x="5" y="8"/>
                </a:cubicBezTo>
                <a:cubicBezTo>
                  <a:pt x="4" y="8"/>
                  <a:pt x="1" y="11"/>
                  <a:pt x="0" y="15"/>
                </a:cubicBezTo>
                <a:cubicBezTo>
                  <a:pt x="0" y="16"/>
                  <a:pt x="0" y="20"/>
                  <a:pt x="2" y="22"/>
                </a:cubicBezTo>
                <a:cubicBezTo>
                  <a:pt x="4" y="25"/>
                  <a:pt x="8" y="25"/>
                  <a:pt x="11" y="24"/>
                </a:cubicBezTo>
                <a:cubicBezTo>
                  <a:pt x="15" y="23"/>
                  <a:pt x="18" y="18"/>
                  <a:pt x="18" y="13"/>
                </a:cubicBezTo>
                <a:cubicBezTo>
                  <a:pt x="19" y="8"/>
                  <a:pt x="19" y="4"/>
                  <a:pt x="19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9"/>
          <p:cNvSpPr/>
          <p:nvPr/>
        </p:nvSpPr>
        <p:spPr>
          <a:xfrm>
            <a:off x="6446241" y="3874647"/>
            <a:ext cx="39502" cy="59253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20" y="0"/>
                </a:moveTo>
                <a:cubicBezTo>
                  <a:pt x="15" y="2"/>
                  <a:pt x="10" y="5"/>
                  <a:pt x="5" y="8"/>
                </a:cubicBezTo>
                <a:cubicBezTo>
                  <a:pt x="4" y="8"/>
                  <a:pt x="1" y="11"/>
                  <a:pt x="0" y="15"/>
                </a:cubicBezTo>
                <a:cubicBezTo>
                  <a:pt x="0" y="16"/>
                  <a:pt x="0" y="20"/>
                  <a:pt x="2" y="22"/>
                </a:cubicBezTo>
                <a:cubicBezTo>
                  <a:pt x="5" y="25"/>
                  <a:pt x="9" y="25"/>
                  <a:pt x="11" y="24"/>
                </a:cubicBezTo>
                <a:cubicBezTo>
                  <a:pt x="15" y="23"/>
                  <a:pt x="18" y="18"/>
                  <a:pt x="19" y="13"/>
                </a:cubicBezTo>
                <a:cubicBezTo>
                  <a:pt x="19" y="8"/>
                  <a:pt x="19" y="4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9"/>
          <p:cNvSpPr/>
          <p:nvPr/>
        </p:nvSpPr>
        <p:spPr>
          <a:xfrm>
            <a:off x="6357364" y="3963530"/>
            <a:ext cx="39502" cy="49381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20" y="0"/>
                </a:moveTo>
                <a:cubicBezTo>
                  <a:pt x="15" y="2"/>
                  <a:pt x="10" y="5"/>
                  <a:pt x="6" y="8"/>
                </a:cubicBezTo>
                <a:cubicBezTo>
                  <a:pt x="5" y="8"/>
                  <a:pt x="1" y="11"/>
                  <a:pt x="1" y="15"/>
                </a:cubicBezTo>
                <a:cubicBezTo>
                  <a:pt x="1" y="16"/>
                  <a:pt x="0" y="20"/>
                  <a:pt x="3" y="22"/>
                </a:cubicBezTo>
                <a:cubicBezTo>
                  <a:pt x="5" y="25"/>
                  <a:pt x="9" y="25"/>
                  <a:pt x="12" y="24"/>
                </a:cubicBezTo>
                <a:cubicBezTo>
                  <a:pt x="16" y="23"/>
                  <a:pt x="19" y="18"/>
                  <a:pt x="19" y="13"/>
                </a:cubicBezTo>
                <a:cubicBezTo>
                  <a:pt x="19" y="8"/>
                  <a:pt x="20" y="4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9"/>
          <p:cNvSpPr/>
          <p:nvPr/>
        </p:nvSpPr>
        <p:spPr>
          <a:xfrm>
            <a:off x="6505494" y="4012904"/>
            <a:ext cx="39502" cy="49381"/>
          </a:xfrm>
          <a:custGeom>
            <a:avLst/>
            <a:gdLst/>
            <a:ahLst/>
            <a:cxnLst/>
            <a:rect l="l" t="t" r="r" b="b"/>
            <a:pathLst>
              <a:path w="20" h="26" extrusionOk="0">
                <a:moveTo>
                  <a:pt x="20" y="0"/>
                </a:moveTo>
                <a:cubicBezTo>
                  <a:pt x="15" y="3"/>
                  <a:pt x="10" y="6"/>
                  <a:pt x="6" y="9"/>
                </a:cubicBezTo>
                <a:cubicBezTo>
                  <a:pt x="5" y="9"/>
                  <a:pt x="1" y="12"/>
                  <a:pt x="1" y="16"/>
                </a:cubicBezTo>
                <a:cubicBezTo>
                  <a:pt x="1" y="17"/>
                  <a:pt x="0" y="20"/>
                  <a:pt x="3" y="23"/>
                </a:cubicBezTo>
                <a:cubicBezTo>
                  <a:pt x="5" y="26"/>
                  <a:pt x="9" y="26"/>
                  <a:pt x="12" y="25"/>
                </a:cubicBezTo>
                <a:cubicBezTo>
                  <a:pt x="16" y="23"/>
                  <a:pt x="19" y="19"/>
                  <a:pt x="19" y="13"/>
                </a:cubicBezTo>
                <a:cubicBezTo>
                  <a:pt x="19" y="9"/>
                  <a:pt x="20" y="5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9"/>
          <p:cNvSpPr/>
          <p:nvPr/>
        </p:nvSpPr>
        <p:spPr>
          <a:xfrm>
            <a:off x="6436368" y="4012904"/>
            <a:ext cx="39502" cy="49381"/>
          </a:xfrm>
          <a:custGeom>
            <a:avLst/>
            <a:gdLst/>
            <a:ahLst/>
            <a:cxnLst/>
            <a:rect l="l" t="t" r="r" b="b"/>
            <a:pathLst>
              <a:path w="20" h="26" extrusionOk="0">
                <a:moveTo>
                  <a:pt x="20" y="0"/>
                </a:moveTo>
                <a:cubicBezTo>
                  <a:pt x="15" y="3"/>
                  <a:pt x="10" y="6"/>
                  <a:pt x="5" y="9"/>
                </a:cubicBezTo>
                <a:cubicBezTo>
                  <a:pt x="5" y="9"/>
                  <a:pt x="1" y="12"/>
                  <a:pt x="1" y="16"/>
                </a:cubicBezTo>
                <a:cubicBezTo>
                  <a:pt x="1" y="17"/>
                  <a:pt x="0" y="20"/>
                  <a:pt x="2" y="23"/>
                </a:cubicBezTo>
                <a:cubicBezTo>
                  <a:pt x="5" y="26"/>
                  <a:pt x="9" y="26"/>
                  <a:pt x="12" y="25"/>
                </a:cubicBezTo>
                <a:cubicBezTo>
                  <a:pt x="16" y="23"/>
                  <a:pt x="19" y="19"/>
                  <a:pt x="19" y="13"/>
                </a:cubicBezTo>
                <a:cubicBezTo>
                  <a:pt x="19" y="9"/>
                  <a:pt x="20" y="5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9"/>
          <p:cNvSpPr/>
          <p:nvPr/>
        </p:nvSpPr>
        <p:spPr>
          <a:xfrm>
            <a:off x="6525245" y="3904277"/>
            <a:ext cx="39502" cy="49381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20" y="0"/>
                </a:moveTo>
                <a:cubicBezTo>
                  <a:pt x="15" y="3"/>
                  <a:pt x="10" y="6"/>
                  <a:pt x="5" y="8"/>
                </a:cubicBezTo>
                <a:cubicBezTo>
                  <a:pt x="5" y="9"/>
                  <a:pt x="1" y="11"/>
                  <a:pt x="1" y="16"/>
                </a:cubicBezTo>
                <a:cubicBezTo>
                  <a:pt x="1" y="17"/>
                  <a:pt x="0" y="20"/>
                  <a:pt x="2" y="23"/>
                </a:cubicBezTo>
                <a:cubicBezTo>
                  <a:pt x="5" y="25"/>
                  <a:pt x="9" y="25"/>
                  <a:pt x="12" y="25"/>
                </a:cubicBezTo>
                <a:cubicBezTo>
                  <a:pt x="16" y="23"/>
                  <a:pt x="19" y="19"/>
                  <a:pt x="19" y="13"/>
                </a:cubicBezTo>
                <a:cubicBezTo>
                  <a:pt x="19" y="9"/>
                  <a:pt x="20" y="4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4" name="Google Shape;3524;p49"/>
          <p:cNvSpPr/>
          <p:nvPr/>
        </p:nvSpPr>
        <p:spPr>
          <a:xfrm>
            <a:off x="6653631" y="4111660"/>
            <a:ext cx="39502" cy="49381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20" y="0"/>
                </a:moveTo>
                <a:cubicBezTo>
                  <a:pt x="15" y="3"/>
                  <a:pt x="11" y="6"/>
                  <a:pt x="6" y="8"/>
                </a:cubicBezTo>
                <a:cubicBezTo>
                  <a:pt x="5" y="9"/>
                  <a:pt x="2" y="11"/>
                  <a:pt x="1" y="16"/>
                </a:cubicBezTo>
                <a:cubicBezTo>
                  <a:pt x="1" y="17"/>
                  <a:pt x="0" y="20"/>
                  <a:pt x="3" y="23"/>
                </a:cubicBezTo>
                <a:cubicBezTo>
                  <a:pt x="5" y="25"/>
                  <a:pt x="9" y="25"/>
                  <a:pt x="12" y="25"/>
                </a:cubicBezTo>
                <a:cubicBezTo>
                  <a:pt x="16" y="23"/>
                  <a:pt x="19" y="19"/>
                  <a:pt x="19" y="13"/>
                </a:cubicBezTo>
                <a:cubicBezTo>
                  <a:pt x="19" y="9"/>
                  <a:pt x="20" y="4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5" name="Google Shape;3525;p49"/>
          <p:cNvSpPr/>
          <p:nvPr/>
        </p:nvSpPr>
        <p:spPr>
          <a:xfrm>
            <a:off x="6268481" y="3854896"/>
            <a:ext cx="39502" cy="59253"/>
          </a:xfrm>
          <a:custGeom>
            <a:avLst/>
            <a:gdLst/>
            <a:ahLst/>
            <a:cxnLst/>
            <a:rect l="l" t="t" r="r" b="b"/>
            <a:pathLst>
              <a:path w="19" h="25" extrusionOk="0">
                <a:moveTo>
                  <a:pt x="19" y="0"/>
                </a:moveTo>
                <a:cubicBezTo>
                  <a:pt x="14" y="3"/>
                  <a:pt x="10" y="6"/>
                  <a:pt x="5" y="8"/>
                </a:cubicBezTo>
                <a:cubicBezTo>
                  <a:pt x="4" y="9"/>
                  <a:pt x="1" y="11"/>
                  <a:pt x="0" y="16"/>
                </a:cubicBezTo>
                <a:cubicBezTo>
                  <a:pt x="0" y="17"/>
                  <a:pt x="0" y="20"/>
                  <a:pt x="2" y="23"/>
                </a:cubicBezTo>
                <a:cubicBezTo>
                  <a:pt x="4" y="25"/>
                  <a:pt x="8" y="25"/>
                  <a:pt x="11" y="25"/>
                </a:cubicBezTo>
                <a:cubicBezTo>
                  <a:pt x="15" y="23"/>
                  <a:pt x="18" y="19"/>
                  <a:pt x="18" y="13"/>
                </a:cubicBezTo>
                <a:cubicBezTo>
                  <a:pt x="19" y="9"/>
                  <a:pt x="19" y="4"/>
                  <a:pt x="19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6" name="Google Shape;3526;p49"/>
          <p:cNvSpPr/>
          <p:nvPr/>
        </p:nvSpPr>
        <p:spPr>
          <a:xfrm>
            <a:off x="6633879" y="3973402"/>
            <a:ext cx="39502" cy="59253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20" y="0"/>
                </a:moveTo>
                <a:cubicBezTo>
                  <a:pt x="15" y="2"/>
                  <a:pt x="11" y="5"/>
                  <a:pt x="6" y="8"/>
                </a:cubicBezTo>
                <a:cubicBezTo>
                  <a:pt x="5" y="8"/>
                  <a:pt x="2" y="11"/>
                  <a:pt x="1" y="15"/>
                </a:cubicBezTo>
                <a:cubicBezTo>
                  <a:pt x="1" y="16"/>
                  <a:pt x="0" y="20"/>
                  <a:pt x="3" y="22"/>
                </a:cubicBezTo>
                <a:cubicBezTo>
                  <a:pt x="5" y="25"/>
                  <a:pt x="9" y="25"/>
                  <a:pt x="12" y="24"/>
                </a:cubicBezTo>
                <a:cubicBezTo>
                  <a:pt x="16" y="23"/>
                  <a:pt x="19" y="18"/>
                  <a:pt x="19" y="13"/>
                </a:cubicBezTo>
                <a:cubicBezTo>
                  <a:pt x="19" y="8"/>
                  <a:pt x="20" y="4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7" name="Google Shape;3527;p49"/>
          <p:cNvSpPr/>
          <p:nvPr/>
        </p:nvSpPr>
        <p:spPr>
          <a:xfrm>
            <a:off x="6722756" y="4022783"/>
            <a:ext cx="39502" cy="49381"/>
          </a:xfrm>
          <a:custGeom>
            <a:avLst/>
            <a:gdLst/>
            <a:ahLst/>
            <a:cxnLst/>
            <a:rect l="l" t="t" r="r" b="b"/>
            <a:pathLst>
              <a:path w="19" h="25" extrusionOk="0">
                <a:moveTo>
                  <a:pt x="19" y="0"/>
                </a:moveTo>
                <a:cubicBezTo>
                  <a:pt x="15" y="3"/>
                  <a:pt x="10" y="6"/>
                  <a:pt x="5" y="8"/>
                </a:cubicBezTo>
                <a:cubicBezTo>
                  <a:pt x="4" y="9"/>
                  <a:pt x="1" y="11"/>
                  <a:pt x="0" y="16"/>
                </a:cubicBezTo>
                <a:cubicBezTo>
                  <a:pt x="0" y="17"/>
                  <a:pt x="0" y="20"/>
                  <a:pt x="2" y="23"/>
                </a:cubicBezTo>
                <a:cubicBezTo>
                  <a:pt x="4" y="25"/>
                  <a:pt x="8" y="25"/>
                  <a:pt x="11" y="25"/>
                </a:cubicBezTo>
                <a:cubicBezTo>
                  <a:pt x="15" y="23"/>
                  <a:pt x="18" y="19"/>
                  <a:pt x="18" y="13"/>
                </a:cubicBezTo>
                <a:cubicBezTo>
                  <a:pt x="19" y="9"/>
                  <a:pt x="19" y="4"/>
                  <a:pt x="19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8" name="Google Shape;3528;p49"/>
          <p:cNvSpPr/>
          <p:nvPr/>
        </p:nvSpPr>
        <p:spPr>
          <a:xfrm>
            <a:off x="6762258" y="4111660"/>
            <a:ext cx="39502" cy="49381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20" y="0"/>
                </a:moveTo>
                <a:cubicBezTo>
                  <a:pt x="15" y="3"/>
                  <a:pt x="11" y="6"/>
                  <a:pt x="6" y="8"/>
                </a:cubicBezTo>
                <a:cubicBezTo>
                  <a:pt x="5" y="9"/>
                  <a:pt x="2" y="11"/>
                  <a:pt x="1" y="16"/>
                </a:cubicBezTo>
                <a:cubicBezTo>
                  <a:pt x="1" y="17"/>
                  <a:pt x="0" y="20"/>
                  <a:pt x="3" y="23"/>
                </a:cubicBezTo>
                <a:cubicBezTo>
                  <a:pt x="5" y="25"/>
                  <a:pt x="9" y="25"/>
                  <a:pt x="12" y="25"/>
                </a:cubicBezTo>
                <a:cubicBezTo>
                  <a:pt x="16" y="23"/>
                  <a:pt x="19" y="19"/>
                  <a:pt x="19" y="13"/>
                </a:cubicBezTo>
                <a:cubicBezTo>
                  <a:pt x="20" y="9"/>
                  <a:pt x="20" y="4"/>
                  <a:pt x="20" y="0"/>
                </a:cubicBezTo>
                <a:close/>
              </a:path>
            </a:pathLst>
          </a:custGeom>
          <a:solidFill>
            <a:srgbClr val="38B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9" name="Google Shape;3529;p49"/>
          <p:cNvSpPr/>
          <p:nvPr/>
        </p:nvSpPr>
        <p:spPr>
          <a:xfrm>
            <a:off x="10396461" y="1504515"/>
            <a:ext cx="809795" cy="1007306"/>
          </a:xfrm>
          <a:custGeom>
            <a:avLst/>
            <a:gdLst/>
            <a:ahLst/>
            <a:cxnLst/>
            <a:rect l="l" t="t" r="r" b="b"/>
            <a:pathLst>
              <a:path w="384" h="478" extrusionOk="0">
                <a:moveTo>
                  <a:pt x="54" y="477"/>
                </a:moveTo>
                <a:cubicBezTo>
                  <a:pt x="36" y="478"/>
                  <a:pt x="18" y="478"/>
                  <a:pt x="0" y="478"/>
                </a:cubicBezTo>
                <a:cubicBezTo>
                  <a:pt x="0" y="366"/>
                  <a:pt x="0" y="254"/>
                  <a:pt x="0" y="142"/>
                </a:cubicBezTo>
                <a:cubicBezTo>
                  <a:pt x="0" y="125"/>
                  <a:pt x="4" y="102"/>
                  <a:pt x="18" y="79"/>
                </a:cubicBezTo>
                <a:cubicBezTo>
                  <a:pt x="25" y="67"/>
                  <a:pt x="33" y="59"/>
                  <a:pt x="38" y="54"/>
                </a:cubicBezTo>
                <a:cubicBezTo>
                  <a:pt x="57" y="34"/>
                  <a:pt x="77" y="24"/>
                  <a:pt x="87" y="19"/>
                </a:cubicBezTo>
                <a:cubicBezTo>
                  <a:pt x="130" y="0"/>
                  <a:pt x="169" y="5"/>
                  <a:pt x="183" y="7"/>
                </a:cubicBezTo>
                <a:cubicBezTo>
                  <a:pt x="192" y="8"/>
                  <a:pt x="204" y="10"/>
                  <a:pt x="220" y="16"/>
                </a:cubicBezTo>
                <a:cubicBezTo>
                  <a:pt x="256" y="31"/>
                  <a:pt x="277" y="57"/>
                  <a:pt x="286" y="71"/>
                </a:cubicBezTo>
                <a:cubicBezTo>
                  <a:pt x="295" y="73"/>
                  <a:pt x="335" y="83"/>
                  <a:pt x="362" y="121"/>
                </a:cubicBezTo>
                <a:cubicBezTo>
                  <a:pt x="384" y="153"/>
                  <a:pt x="384" y="186"/>
                  <a:pt x="384" y="196"/>
                </a:cubicBezTo>
                <a:cubicBezTo>
                  <a:pt x="303" y="196"/>
                  <a:pt x="223" y="196"/>
                  <a:pt x="142" y="196"/>
                </a:cubicBezTo>
                <a:cubicBezTo>
                  <a:pt x="142" y="186"/>
                  <a:pt x="142" y="156"/>
                  <a:pt x="161" y="125"/>
                </a:cubicBezTo>
                <a:cubicBezTo>
                  <a:pt x="181" y="95"/>
                  <a:pt x="208" y="82"/>
                  <a:pt x="218" y="78"/>
                </a:cubicBezTo>
                <a:cubicBezTo>
                  <a:pt x="208" y="71"/>
                  <a:pt x="192" y="62"/>
                  <a:pt x="170" y="59"/>
                </a:cubicBezTo>
                <a:cubicBezTo>
                  <a:pt x="168" y="58"/>
                  <a:pt x="114" y="51"/>
                  <a:pt x="79" y="88"/>
                </a:cubicBezTo>
                <a:cubicBezTo>
                  <a:pt x="62" y="107"/>
                  <a:pt x="57" y="129"/>
                  <a:pt x="56" y="131"/>
                </a:cubicBezTo>
                <a:cubicBezTo>
                  <a:pt x="55" y="137"/>
                  <a:pt x="54" y="143"/>
                  <a:pt x="54" y="146"/>
                </a:cubicBezTo>
                <a:cubicBezTo>
                  <a:pt x="54" y="257"/>
                  <a:pt x="54" y="367"/>
                  <a:pt x="54" y="477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0" name="Google Shape;3530;p49"/>
          <p:cNvSpPr/>
          <p:nvPr/>
        </p:nvSpPr>
        <p:spPr>
          <a:xfrm>
            <a:off x="10663104" y="1978541"/>
            <a:ext cx="592533" cy="69132"/>
          </a:xfrm>
          <a:custGeom>
            <a:avLst/>
            <a:gdLst/>
            <a:ahLst/>
            <a:cxnLst/>
            <a:rect l="l" t="t" r="r" b="b"/>
            <a:pathLst>
              <a:path w="284" h="37" extrusionOk="0">
                <a:moveTo>
                  <a:pt x="266" y="37"/>
                </a:moveTo>
                <a:cubicBezTo>
                  <a:pt x="266" y="37"/>
                  <a:pt x="266" y="37"/>
                  <a:pt x="266" y="37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66" y="1"/>
                  <a:pt x="266" y="1"/>
                  <a:pt x="266" y="1"/>
                </a:cubicBezTo>
                <a:cubicBezTo>
                  <a:pt x="276" y="1"/>
                  <a:pt x="284" y="9"/>
                  <a:pt x="284" y="19"/>
                </a:cubicBezTo>
                <a:cubicBezTo>
                  <a:pt x="284" y="29"/>
                  <a:pt x="276" y="37"/>
                  <a:pt x="266" y="37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1" name="Google Shape;3531;p49"/>
          <p:cNvSpPr/>
          <p:nvPr/>
        </p:nvSpPr>
        <p:spPr>
          <a:xfrm>
            <a:off x="10732229" y="2106927"/>
            <a:ext cx="98755" cy="138258"/>
          </a:xfrm>
          <a:custGeom>
            <a:avLst/>
            <a:gdLst/>
            <a:ahLst/>
            <a:cxnLst/>
            <a:rect l="l" t="t" r="r" b="b"/>
            <a:pathLst>
              <a:path w="46" h="67" extrusionOk="0">
                <a:moveTo>
                  <a:pt x="23" y="0"/>
                </a:moveTo>
                <a:cubicBezTo>
                  <a:pt x="18" y="7"/>
                  <a:pt x="12" y="16"/>
                  <a:pt x="6" y="26"/>
                </a:cubicBezTo>
                <a:cubicBezTo>
                  <a:pt x="5" y="28"/>
                  <a:pt x="3" y="32"/>
                  <a:pt x="2" y="37"/>
                </a:cubicBezTo>
                <a:cubicBezTo>
                  <a:pt x="1" y="41"/>
                  <a:pt x="0" y="46"/>
                  <a:pt x="2" y="51"/>
                </a:cubicBezTo>
                <a:cubicBezTo>
                  <a:pt x="5" y="60"/>
                  <a:pt x="13" y="63"/>
                  <a:pt x="14" y="64"/>
                </a:cubicBezTo>
                <a:cubicBezTo>
                  <a:pt x="21" y="67"/>
                  <a:pt x="28" y="65"/>
                  <a:pt x="30" y="65"/>
                </a:cubicBezTo>
                <a:cubicBezTo>
                  <a:pt x="32" y="64"/>
                  <a:pt x="37" y="62"/>
                  <a:pt x="41" y="57"/>
                </a:cubicBezTo>
                <a:cubicBezTo>
                  <a:pt x="45" y="52"/>
                  <a:pt x="45" y="47"/>
                  <a:pt x="45" y="45"/>
                </a:cubicBezTo>
                <a:cubicBezTo>
                  <a:pt x="46" y="40"/>
                  <a:pt x="44" y="36"/>
                  <a:pt x="43" y="32"/>
                </a:cubicBezTo>
                <a:cubicBezTo>
                  <a:pt x="41" y="27"/>
                  <a:pt x="39" y="24"/>
                  <a:pt x="32" y="14"/>
                </a:cubicBezTo>
                <a:cubicBezTo>
                  <a:pt x="28" y="8"/>
                  <a:pt x="25" y="4"/>
                  <a:pt x="23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2" name="Google Shape;3532;p49"/>
          <p:cNvSpPr/>
          <p:nvPr/>
        </p:nvSpPr>
        <p:spPr>
          <a:xfrm>
            <a:off x="10761859" y="2136550"/>
            <a:ext cx="9879" cy="19751"/>
          </a:xfrm>
          <a:custGeom>
            <a:avLst/>
            <a:gdLst/>
            <a:ahLst/>
            <a:cxnLst/>
            <a:rect l="l" t="t" r="r" b="b"/>
            <a:pathLst>
              <a:path w="8" h="12" extrusionOk="0">
                <a:moveTo>
                  <a:pt x="1" y="12"/>
                </a:moveTo>
                <a:cubicBezTo>
                  <a:pt x="1" y="11"/>
                  <a:pt x="0" y="11"/>
                  <a:pt x="0" y="10"/>
                </a:cubicBezTo>
                <a:cubicBezTo>
                  <a:pt x="1" y="9"/>
                  <a:pt x="1" y="8"/>
                  <a:pt x="2" y="6"/>
                </a:cubicBezTo>
                <a:cubicBezTo>
                  <a:pt x="3" y="4"/>
                  <a:pt x="4" y="4"/>
                  <a:pt x="5" y="2"/>
                </a:cubicBezTo>
                <a:cubicBezTo>
                  <a:pt x="6" y="0"/>
                  <a:pt x="7" y="0"/>
                  <a:pt x="7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3"/>
                  <a:pt x="6" y="5"/>
                </a:cubicBezTo>
                <a:cubicBezTo>
                  <a:pt x="4" y="8"/>
                  <a:pt x="5" y="7"/>
                  <a:pt x="4" y="9"/>
                </a:cubicBezTo>
                <a:cubicBezTo>
                  <a:pt x="3" y="10"/>
                  <a:pt x="2" y="12"/>
                  <a:pt x="1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3" name="Google Shape;3533;p49"/>
          <p:cNvSpPr/>
          <p:nvPr/>
        </p:nvSpPr>
        <p:spPr>
          <a:xfrm>
            <a:off x="10811234" y="2245184"/>
            <a:ext cx="98755" cy="148136"/>
          </a:xfrm>
          <a:custGeom>
            <a:avLst/>
            <a:gdLst/>
            <a:ahLst/>
            <a:cxnLst/>
            <a:rect l="l" t="t" r="r" b="b"/>
            <a:pathLst>
              <a:path w="46" h="67" extrusionOk="0">
                <a:moveTo>
                  <a:pt x="23" y="0"/>
                </a:moveTo>
                <a:cubicBezTo>
                  <a:pt x="19" y="7"/>
                  <a:pt x="13" y="16"/>
                  <a:pt x="7" y="26"/>
                </a:cubicBezTo>
                <a:cubicBezTo>
                  <a:pt x="6" y="28"/>
                  <a:pt x="3" y="32"/>
                  <a:pt x="2" y="37"/>
                </a:cubicBezTo>
                <a:cubicBezTo>
                  <a:pt x="2" y="41"/>
                  <a:pt x="0" y="46"/>
                  <a:pt x="2" y="51"/>
                </a:cubicBezTo>
                <a:cubicBezTo>
                  <a:pt x="5" y="59"/>
                  <a:pt x="13" y="63"/>
                  <a:pt x="14" y="63"/>
                </a:cubicBezTo>
                <a:cubicBezTo>
                  <a:pt x="22" y="67"/>
                  <a:pt x="28" y="65"/>
                  <a:pt x="30" y="64"/>
                </a:cubicBezTo>
                <a:cubicBezTo>
                  <a:pt x="33" y="64"/>
                  <a:pt x="38" y="62"/>
                  <a:pt x="42" y="57"/>
                </a:cubicBezTo>
                <a:cubicBezTo>
                  <a:pt x="45" y="52"/>
                  <a:pt x="46" y="47"/>
                  <a:pt x="46" y="45"/>
                </a:cubicBezTo>
                <a:cubicBezTo>
                  <a:pt x="46" y="40"/>
                  <a:pt x="45" y="36"/>
                  <a:pt x="43" y="32"/>
                </a:cubicBezTo>
                <a:cubicBezTo>
                  <a:pt x="41" y="27"/>
                  <a:pt x="39" y="24"/>
                  <a:pt x="32" y="13"/>
                </a:cubicBezTo>
                <a:cubicBezTo>
                  <a:pt x="29" y="8"/>
                  <a:pt x="26" y="4"/>
                  <a:pt x="23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4" name="Google Shape;3534;p49"/>
          <p:cNvSpPr/>
          <p:nvPr/>
        </p:nvSpPr>
        <p:spPr>
          <a:xfrm>
            <a:off x="10830985" y="2274808"/>
            <a:ext cx="19751" cy="29630"/>
          </a:xfrm>
          <a:custGeom>
            <a:avLst/>
            <a:gdLst/>
            <a:ahLst/>
            <a:cxnLst/>
            <a:rect l="l" t="t" r="r" b="b"/>
            <a:pathLst>
              <a:path w="7" h="12" extrusionOk="0">
                <a:moveTo>
                  <a:pt x="0" y="12"/>
                </a:moveTo>
                <a:cubicBezTo>
                  <a:pt x="0" y="11"/>
                  <a:pt x="0" y="11"/>
                  <a:pt x="0" y="10"/>
                </a:cubicBezTo>
                <a:cubicBezTo>
                  <a:pt x="0" y="9"/>
                  <a:pt x="1" y="8"/>
                  <a:pt x="2" y="6"/>
                </a:cubicBezTo>
                <a:cubicBezTo>
                  <a:pt x="3" y="4"/>
                  <a:pt x="3" y="3"/>
                  <a:pt x="5" y="1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2"/>
                  <a:pt x="7" y="3"/>
                  <a:pt x="6" y="4"/>
                </a:cubicBezTo>
                <a:cubicBezTo>
                  <a:pt x="4" y="7"/>
                  <a:pt x="4" y="7"/>
                  <a:pt x="3" y="8"/>
                </a:cubicBezTo>
                <a:cubicBezTo>
                  <a:pt x="2" y="10"/>
                  <a:pt x="2" y="12"/>
                  <a:pt x="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5" name="Google Shape;3535;p49"/>
          <p:cNvSpPr/>
          <p:nvPr/>
        </p:nvSpPr>
        <p:spPr>
          <a:xfrm>
            <a:off x="10890238" y="2373563"/>
            <a:ext cx="98755" cy="138258"/>
          </a:xfrm>
          <a:custGeom>
            <a:avLst/>
            <a:gdLst/>
            <a:ahLst/>
            <a:cxnLst/>
            <a:rect l="l" t="t" r="r" b="b"/>
            <a:pathLst>
              <a:path w="45" h="66" extrusionOk="0">
                <a:moveTo>
                  <a:pt x="22" y="0"/>
                </a:moveTo>
                <a:cubicBezTo>
                  <a:pt x="18" y="6"/>
                  <a:pt x="12" y="15"/>
                  <a:pt x="6" y="25"/>
                </a:cubicBezTo>
                <a:cubicBezTo>
                  <a:pt x="5" y="28"/>
                  <a:pt x="3" y="31"/>
                  <a:pt x="1" y="37"/>
                </a:cubicBezTo>
                <a:cubicBezTo>
                  <a:pt x="1" y="40"/>
                  <a:pt x="0" y="45"/>
                  <a:pt x="1" y="50"/>
                </a:cubicBezTo>
                <a:cubicBezTo>
                  <a:pt x="4" y="59"/>
                  <a:pt x="12" y="62"/>
                  <a:pt x="14" y="63"/>
                </a:cubicBezTo>
                <a:cubicBezTo>
                  <a:pt x="21" y="66"/>
                  <a:pt x="28" y="64"/>
                  <a:pt x="30" y="64"/>
                </a:cubicBezTo>
                <a:cubicBezTo>
                  <a:pt x="32" y="63"/>
                  <a:pt x="37" y="61"/>
                  <a:pt x="41" y="56"/>
                </a:cubicBezTo>
                <a:cubicBezTo>
                  <a:pt x="44" y="52"/>
                  <a:pt x="45" y="47"/>
                  <a:pt x="45" y="44"/>
                </a:cubicBezTo>
                <a:cubicBezTo>
                  <a:pt x="45" y="39"/>
                  <a:pt x="44" y="35"/>
                  <a:pt x="42" y="31"/>
                </a:cubicBezTo>
                <a:cubicBezTo>
                  <a:pt x="40" y="26"/>
                  <a:pt x="38" y="23"/>
                  <a:pt x="31" y="13"/>
                </a:cubicBezTo>
                <a:cubicBezTo>
                  <a:pt x="28" y="8"/>
                  <a:pt x="25" y="3"/>
                  <a:pt x="22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49"/>
          <p:cNvSpPr/>
          <p:nvPr/>
        </p:nvSpPr>
        <p:spPr>
          <a:xfrm>
            <a:off x="10919868" y="2403193"/>
            <a:ext cx="9879" cy="19751"/>
          </a:xfrm>
          <a:custGeom>
            <a:avLst/>
            <a:gdLst/>
            <a:ahLst/>
            <a:cxnLst/>
            <a:rect l="l" t="t" r="r" b="b"/>
            <a:pathLst>
              <a:path w="7" h="12" extrusionOk="0">
                <a:moveTo>
                  <a:pt x="0" y="12"/>
                </a:moveTo>
                <a:cubicBezTo>
                  <a:pt x="0" y="12"/>
                  <a:pt x="0" y="11"/>
                  <a:pt x="0" y="10"/>
                </a:cubicBezTo>
                <a:cubicBezTo>
                  <a:pt x="0" y="9"/>
                  <a:pt x="1" y="8"/>
                  <a:pt x="2" y="7"/>
                </a:cubicBezTo>
                <a:cubicBezTo>
                  <a:pt x="3" y="4"/>
                  <a:pt x="3" y="4"/>
                  <a:pt x="5" y="2"/>
                </a:cubicBezTo>
                <a:cubicBezTo>
                  <a:pt x="6" y="0"/>
                  <a:pt x="6" y="0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3"/>
                  <a:pt x="6" y="5"/>
                </a:cubicBezTo>
                <a:cubicBezTo>
                  <a:pt x="4" y="8"/>
                  <a:pt x="4" y="7"/>
                  <a:pt x="3" y="9"/>
                </a:cubicBezTo>
                <a:cubicBezTo>
                  <a:pt x="2" y="10"/>
                  <a:pt x="2" y="12"/>
                  <a:pt x="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49"/>
          <p:cNvSpPr/>
          <p:nvPr/>
        </p:nvSpPr>
        <p:spPr>
          <a:xfrm>
            <a:off x="10988994" y="2245184"/>
            <a:ext cx="98755" cy="148136"/>
          </a:xfrm>
          <a:custGeom>
            <a:avLst/>
            <a:gdLst/>
            <a:ahLst/>
            <a:cxnLst/>
            <a:rect l="l" t="t" r="r" b="b"/>
            <a:pathLst>
              <a:path w="46" h="67" extrusionOk="0">
                <a:moveTo>
                  <a:pt x="23" y="0"/>
                </a:moveTo>
                <a:cubicBezTo>
                  <a:pt x="18" y="7"/>
                  <a:pt x="12" y="16"/>
                  <a:pt x="6" y="26"/>
                </a:cubicBezTo>
                <a:cubicBezTo>
                  <a:pt x="5" y="28"/>
                  <a:pt x="3" y="32"/>
                  <a:pt x="2" y="37"/>
                </a:cubicBezTo>
                <a:cubicBezTo>
                  <a:pt x="1" y="41"/>
                  <a:pt x="0" y="46"/>
                  <a:pt x="2" y="51"/>
                </a:cubicBezTo>
                <a:cubicBezTo>
                  <a:pt x="5" y="59"/>
                  <a:pt x="13" y="63"/>
                  <a:pt x="14" y="63"/>
                </a:cubicBezTo>
                <a:cubicBezTo>
                  <a:pt x="21" y="67"/>
                  <a:pt x="28" y="65"/>
                  <a:pt x="30" y="64"/>
                </a:cubicBezTo>
                <a:cubicBezTo>
                  <a:pt x="32" y="64"/>
                  <a:pt x="38" y="62"/>
                  <a:pt x="41" y="57"/>
                </a:cubicBezTo>
                <a:cubicBezTo>
                  <a:pt x="45" y="52"/>
                  <a:pt x="45" y="47"/>
                  <a:pt x="45" y="45"/>
                </a:cubicBezTo>
                <a:cubicBezTo>
                  <a:pt x="46" y="40"/>
                  <a:pt x="44" y="36"/>
                  <a:pt x="43" y="32"/>
                </a:cubicBezTo>
                <a:cubicBezTo>
                  <a:pt x="41" y="27"/>
                  <a:pt x="39" y="24"/>
                  <a:pt x="32" y="13"/>
                </a:cubicBezTo>
                <a:cubicBezTo>
                  <a:pt x="28" y="8"/>
                  <a:pt x="25" y="4"/>
                  <a:pt x="23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49"/>
          <p:cNvSpPr/>
          <p:nvPr/>
        </p:nvSpPr>
        <p:spPr>
          <a:xfrm>
            <a:off x="11008745" y="2274808"/>
            <a:ext cx="19751" cy="29630"/>
          </a:xfrm>
          <a:custGeom>
            <a:avLst/>
            <a:gdLst/>
            <a:ahLst/>
            <a:cxnLst/>
            <a:rect l="l" t="t" r="r" b="b"/>
            <a:pathLst>
              <a:path w="8" h="12" extrusionOk="0">
                <a:moveTo>
                  <a:pt x="1" y="12"/>
                </a:moveTo>
                <a:cubicBezTo>
                  <a:pt x="1" y="11"/>
                  <a:pt x="0" y="11"/>
                  <a:pt x="0" y="10"/>
                </a:cubicBezTo>
                <a:cubicBezTo>
                  <a:pt x="1" y="9"/>
                  <a:pt x="1" y="8"/>
                  <a:pt x="2" y="6"/>
                </a:cubicBezTo>
                <a:cubicBezTo>
                  <a:pt x="3" y="4"/>
                  <a:pt x="4" y="3"/>
                  <a:pt x="5" y="1"/>
                </a:cubicBezTo>
                <a:cubicBezTo>
                  <a:pt x="6" y="0"/>
                  <a:pt x="7" y="0"/>
                  <a:pt x="7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2"/>
                  <a:pt x="7" y="3"/>
                  <a:pt x="6" y="4"/>
                </a:cubicBezTo>
                <a:cubicBezTo>
                  <a:pt x="4" y="7"/>
                  <a:pt x="5" y="7"/>
                  <a:pt x="4" y="8"/>
                </a:cubicBezTo>
                <a:cubicBezTo>
                  <a:pt x="3" y="10"/>
                  <a:pt x="2" y="12"/>
                  <a:pt x="1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49"/>
          <p:cNvSpPr/>
          <p:nvPr/>
        </p:nvSpPr>
        <p:spPr>
          <a:xfrm>
            <a:off x="10890238" y="2106927"/>
            <a:ext cx="98755" cy="138258"/>
          </a:xfrm>
          <a:custGeom>
            <a:avLst/>
            <a:gdLst/>
            <a:ahLst/>
            <a:cxnLst/>
            <a:rect l="l" t="t" r="r" b="b"/>
            <a:pathLst>
              <a:path w="45" h="67" extrusionOk="0">
                <a:moveTo>
                  <a:pt x="22" y="0"/>
                </a:moveTo>
                <a:cubicBezTo>
                  <a:pt x="18" y="7"/>
                  <a:pt x="12" y="16"/>
                  <a:pt x="6" y="26"/>
                </a:cubicBezTo>
                <a:cubicBezTo>
                  <a:pt x="5" y="28"/>
                  <a:pt x="3" y="32"/>
                  <a:pt x="1" y="37"/>
                </a:cubicBezTo>
                <a:cubicBezTo>
                  <a:pt x="1" y="41"/>
                  <a:pt x="0" y="46"/>
                  <a:pt x="1" y="51"/>
                </a:cubicBezTo>
                <a:cubicBezTo>
                  <a:pt x="4" y="60"/>
                  <a:pt x="12" y="63"/>
                  <a:pt x="14" y="64"/>
                </a:cubicBezTo>
                <a:cubicBezTo>
                  <a:pt x="21" y="67"/>
                  <a:pt x="28" y="65"/>
                  <a:pt x="30" y="65"/>
                </a:cubicBezTo>
                <a:cubicBezTo>
                  <a:pt x="32" y="64"/>
                  <a:pt x="37" y="62"/>
                  <a:pt x="41" y="57"/>
                </a:cubicBezTo>
                <a:cubicBezTo>
                  <a:pt x="44" y="52"/>
                  <a:pt x="45" y="47"/>
                  <a:pt x="45" y="45"/>
                </a:cubicBezTo>
                <a:cubicBezTo>
                  <a:pt x="45" y="40"/>
                  <a:pt x="44" y="36"/>
                  <a:pt x="42" y="32"/>
                </a:cubicBezTo>
                <a:cubicBezTo>
                  <a:pt x="40" y="27"/>
                  <a:pt x="38" y="24"/>
                  <a:pt x="31" y="14"/>
                </a:cubicBezTo>
                <a:cubicBezTo>
                  <a:pt x="28" y="8"/>
                  <a:pt x="25" y="4"/>
                  <a:pt x="22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49"/>
          <p:cNvSpPr/>
          <p:nvPr/>
        </p:nvSpPr>
        <p:spPr>
          <a:xfrm>
            <a:off x="10919868" y="2136550"/>
            <a:ext cx="9879" cy="19751"/>
          </a:xfrm>
          <a:custGeom>
            <a:avLst/>
            <a:gdLst/>
            <a:ahLst/>
            <a:cxnLst/>
            <a:rect l="l" t="t" r="r" b="b"/>
            <a:pathLst>
              <a:path w="7" h="12" extrusionOk="0">
                <a:moveTo>
                  <a:pt x="0" y="12"/>
                </a:moveTo>
                <a:cubicBezTo>
                  <a:pt x="0" y="11"/>
                  <a:pt x="0" y="11"/>
                  <a:pt x="0" y="10"/>
                </a:cubicBezTo>
                <a:cubicBezTo>
                  <a:pt x="0" y="9"/>
                  <a:pt x="1" y="8"/>
                  <a:pt x="2" y="6"/>
                </a:cubicBezTo>
                <a:cubicBezTo>
                  <a:pt x="3" y="4"/>
                  <a:pt x="3" y="4"/>
                  <a:pt x="5" y="2"/>
                </a:cubicBezTo>
                <a:cubicBezTo>
                  <a:pt x="6" y="0"/>
                  <a:pt x="6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3"/>
                  <a:pt x="6" y="5"/>
                </a:cubicBezTo>
                <a:cubicBezTo>
                  <a:pt x="4" y="8"/>
                  <a:pt x="4" y="7"/>
                  <a:pt x="3" y="9"/>
                </a:cubicBezTo>
                <a:cubicBezTo>
                  <a:pt x="2" y="10"/>
                  <a:pt x="2" y="12"/>
                  <a:pt x="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49"/>
          <p:cNvSpPr/>
          <p:nvPr/>
        </p:nvSpPr>
        <p:spPr>
          <a:xfrm>
            <a:off x="11067998" y="2106927"/>
            <a:ext cx="98755" cy="138258"/>
          </a:xfrm>
          <a:custGeom>
            <a:avLst/>
            <a:gdLst/>
            <a:ahLst/>
            <a:cxnLst/>
            <a:rect l="l" t="t" r="r" b="b"/>
            <a:pathLst>
              <a:path w="46" h="67" extrusionOk="0">
                <a:moveTo>
                  <a:pt x="23" y="0"/>
                </a:moveTo>
                <a:cubicBezTo>
                  <a:pt x="18" y="7"/>
                  <a:pt x="12" y="16"/>
                  <a:pt x="6" y="26"/>
                </a:cubicBezTo>
                <a:cubicBezTo>
                  <a:pt x="5" y="28"/>
                  <a:pt x="3" y="32"/>
                  <a:pt x="2" y="37"/>
                </a:cubicBezTo>
                <a:cubicBezTo>
                  <a:pt x="1" y="41"/>
                  <a:pt x="0" y="46"/>
                  <a:pt x="2" y="51"/>
                </a:cubicBezTo>
                <a:cubicBezTo>
                  <a:pt x="5" y="60"/>
                  <a:pt x="13" y="63"/>
                  <a:pt x="14" y="64"/>
                </a:cubicBezTo>
                <a:cubicBezTo>
                  <a:pt x="21" y="67"/>
                  <a:pt x="28" y="65"/>
                  <a:pt x="30" y="65"/>
                </a:cubicBezTo>
                <a:cubicBezTo>
                  <a:pt x="32" y="64"/>
                  <a:pt x="37" y="62"/>
                  <a:pt x="41" y="57"/>
                </a:cubicBezTo>
                <a:cubicBezTo>
                  <a:pt x="45" y="52"/>
                  <a:pt x="45" y="47"/>
                  <a:pt x="45" y="45"/>
                </a:cubicBezTo>
                <a:cubicBezTo>
                  <a:pt x="46" y="40"/>
                  <a:pt x="44" y="36"/>
                  <a:pt x="43" y="32"/>
                </a:cubicBezTo>
                <a:cubicBezTo>
                  <a:pt x="41" y="27"/>
                  <a:pt x="39" y="24"/>
                  <a:pt x="32" y="14"/>
                </a:cubicBezTo>
                <a:cubicBezTo>
                  <a:pt x="28" y="8"/>
                  <a:pt x="25" y="4"/>
                  <a:pt x="23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49"/>
          <p:cNvSpPr/>
          <p:nvPr/>
        </p:nvSpPr>
        <p:spPr>
          <a:xfrm>
            <a:off x="11087749" y="2136550"/>
            <a:ext cx="19751" cy="19751"/>
          </a:xfrm>
          <a:custGeom>
            <a:avLst/>
            <a:gdLst/>
            <a:ahLst/>
            <a:cxnLst/>
            <a:rect l="l" t="t" r="r" b="b"/>
            <a:pathLst>
              <a:path w="8" h="12" extrusionOk="0">
                <a:moveTo>
                  <a:pt x="1" y="12"/>
                </a:moveTo>
                <a:cubicBezTo>
                  <a:pt x="1" y="11"/>
                  <a:pt x="0" y="11"/>
                  <a:pt x="0" y="10"/>
                </a:cubicBezTo>
                <a:cubicBezTo>
                  <a:pt x="1" y="9"/>
                  <a:pt x="1" y="8"/>
                  <a:pt x="2" y="6"/>
                </a:cubicBezTo>
                <a:cubicBezTo>
                  <a:pt x="3" y="4"/>
                  <a:pt x="4" y="4"/>
                  <a:pt x="5" y="2"/>
                </a:cubicBezTo>
                <a:cubicBezTo>
                  <a:pt x="6" y="0"/>
                  <a:pt x="7" y="0"/>
                  <a:pt x="7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3"/>
                  <a:pt x="6" y="5"/>
                </a:cubicBezTo>
                <a:cubicBezTo>
                  <a:pt x="4" y="8"/>
                  <a:pt x="5" y="7"/>
                  <a:pt x="4" y="9"/>
                </a:cubicBezTo>
                <a:cubicBezTo>
                  <a:pt x="3" y="10"/>
                  <a:pt x="2" y="12"/>
                  <a:pt x="1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49"/>
          <p:cNvSpPr/>
          <p:nvPr/>
        </p:nvSpPr>
        <p:spPr>
          <a:xfrm>
            <a:off x="10979121" y="4427677"/>
            <a:ext cx="444403" cy="69132"/>
          </a:xfrm>
          <a:custGeom>
            <a:avLst/>
            <a:gdLst/>
            <a:ahLst/>
            <a:cxnLst/>
            <a:rect l="l" t="t" r="r" b="b"/>
            <a:pathLst>
              <a:path w="211" h="36" extrusionOk="0">
                <a:moveTo>
                  <a:pt x="193" y="36"/>
                </a:move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3" y="0"/>
                  <a:pt x="211" y="8"/>
                  <a:pt x="211" y="18"/>
                </a:cubicBezTo>
                <a:cubicBezTo>
                  <a:pt x="211" y="28"/>
                  <a:pt x="203" y="36"/>
                  <a:pt x="193" y="36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49"/>
          <p:cNvSpPr/>
          <p:nvPr/>
        </p:nvSpPr>
        <p:spPr>
          <a:xfrm>
            <a:off x="10682855" y="3252490"/>
            <a:ext cx="562909" cy="1175193"/>
          </a:xfrm>
          <a:custGeom>
            <a:avLst/>
            <a:gdLst/>
            <a:ahLst/>
            <a:cxnLst/>
            <a:rect l="l" t="t" r="r" b="b"/>
            <a:pathLst>
              <a:path w="265" h="556" extrusionOk="0">
                <a:moveTo>
                  <a:pt x="6" y="77"/>
                </a:moveTo>
                <a:cubicBezTo>
                  <a:pt x="44" y="104"/>
                  <a:pt x="82" y="132"/>
                  <a:pt x="120" y="159"/>
                </a:cubicBezTo>
                <a:cubicBezTo>
                  <a:pt x="121" y="160"/>
                  <a:pt x="123" y="161"/>
                  <a:pt x="127" y="161"/>
                </a:cubicBezTo>
                <a:cubicBezTo>
                  <a:pt x="128" y="161"/>
                  <a:pt x="132" y="161"/>
                  <a:pt x="134" y="158"/>
                </a:cubicBezTo>
                <a:cubicBezTo>
                  <a:pt x="137" y="156"/>
                  <a:pt x="139" y="151"/>
                  <a:pt x="137" y="147"/>
                </a:cubicBezTo>
                <a:cubicBezTo>
                  <a:pt x="136" y="145"/>
                  <a:pt x="135" y="143"/>
                  <a:pt x="134" y="142"/>
                </a:cubicBezTo>
                <a:cubicBezTo>
                  <a:pt x="137" y="137"/>
                  <a:pt x="141" y="129"/>
                  <a:pt x="143" y="119"/>
                </a:cubicBezTo>
                <a:cubicBezTo>
                  <a:pt x="145" y="112"/>
                  <a:pt x="147" y="102"/>
                  <a:pt x="145" y="88"/>
                </a:cubicBezTo>
                <a:cubicBezTo>
                  <a:pt x="142" y="72"/>
                  <a:pt x="133" y="61"/>
                  <a:pt x="129" y="56"/>
                </a:cubicBezTo>
                <a:cubicBezTo>
                  <a:pt x="132" y="53"/>
                  <a:pt x="146" y="39"/>
                  <a:pt x="168" y="38"/>
                </a:cubicBezTo>
                <a:cubicBezTo>
                  <a:pt x="186" y="37"/>
                  <a:pt x="199" y="45"/>
                  <a:pt x="203" y="48"/>
                </a:cubicBezTo>
                <a:cubicBezTo>
                  <a:pt x="205" y="49"/>
                  <a:pt x="222" y="60"/>
                  <a:pt x="228" y="81"/>
                </a:cubicBezTo>
                <a:cubicBezTo>
                  <a:pt x="229" y="84"/>
                  <a:pt x="229" y="87"/>
                  <a:pt x="229" y="89"/>
                </a:cubicBezTo>
                <a:cubicBezTo>
                  <a:pt x="229" y="245"/>
                  <a:pt x="229" y="400"/>
                  <a:pt x="229" y="556"/>
                </a:cubicBezTo>
                <a:cubicBezTo>
                  <a:pt x="241" y="556"/>
                  <a:pt x="253" y="556"/>
                  <a:pt x="265" y="556"/>
                </a:cubicBezTo>
                <a:cubicBezTo>
                  <a:pt x="265" y="400"/>
                  <a:pt x="265" y="245"/>
                  <a:pt x="265" y="89"/>
                </a:cubicBezTo>
                <a:cubicBezTo>
                  <a:pt x="264" y="81"/>
                  <a:pt x="262" y="69"/>
                  <a:pt x="255" y="55"/>
                </a:cubicBezTo>
                <a:cubicBezTo>
                  <a:pt x="253" y="51"/>
                  <a:pt x="248" y="41"/>
                  <a:pt x="237" y="30"/>
                </a:cubicBezTo>
                <a:cubicBezTo>
                  <a:pt x="221" y="15"/>
                  <a:pt x="204" y="9"/>
                  <a:pt x="198" y="7"/>
                </a:cubicBezTo>
                <a:cubicBezTo>
                  <a:pt x="177" y="0"/>
                  <a:pt x="159" y="3"/>
                  <a:pt x="154" y="4"/>
                </a:cubicBezTo>
                <a:cubicBezTo>
                  <a:pt x="124" y="9"/>
                  <a:pt x="105" y="29"/>
                  <a:pt x="99" y="35"/>
                </a:cubicBezTo>
                <a:cubicBezTo>
                  <a:pt x="93" y="33"/>
                  <a:pt x="73" y="27"/>
                  <a:pt x="50" y="35"/>
                </a:cubicBezTo>
                <a:cubicBezTo>
                  <a:pt x="33" y="42"/>
                  <a:pt x="23" y="53"/>
                  <a:pt x="18" y="59"/>
                </a:cubicBezTo>
                <a:cubicBezTo>
                  <a:pt x="13" y="55"/>
                  <a:pt x="6" y="57"/>
                  <a:pt x="3" y="62"/>
                </a:cubicBezTo>
                <a:cubicBezTo>
                  <a:pt x="0" y="67"/>
                  <a:pt x="2" y="74"/>
                  <a:pt x="6" y="77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5" name="Google Shape;3545;p49"/>
          <p:cNvSpPr/>
          <p:nvPr/>
        </p:nvSpPr>
        <p:spPr>
          <a:xfrm>
            <a:off x="10376710" y="3657385"/>
            <a:ext cx="69132" cy="88883"/>
          </a:xfrm>
          <a:custGeom>
            <a:avLst/>
            <a:gdLst/>
            <a:ahLst/>
            <a:cxnLst/>
            <a:rect l="l" t="t" r="r" b="b"/>
            <a:pathLst>
              <a:path w="35" h="41" extrusionOk="0">
                <a:moveTo>
                  <a:pt x="35" y="0"/>
                </a:moveTo>
                <a:cubicBezTo>
                  <a:pt x="30" y="2"/>
                  <a:pt x="23" y="4"/>
                  <a:pt x="15" y="7"/>
                </a:cubicBezTo>
                <a:cubicBezTo>
                  <a:pt x="13" y="8"/>
                  <a:pt x="11" y="9"/>
                  <a:pt x="8" y="12"/>
                </a:cubicBezTo>
                <a:cubicBezTo>
                  <a:pt x="6" y="13"/>
                  <a:pt x="3" y="15"/>
                  <a:pt x="2" y="19"/>
                </a:cubicBezTo>
                <a:cubicBezTo>
                  <a:pt x="0" y="25"/>
                  <a:pt x="3" y="31"/>
                  <a:pt x="3" y="32"/>
                </a:cubicBezTo>
                <a:cubicBezTo>
                  <a:pt x="6" y="37"/>
                  <a:pt x="11" y="38"/>
                  <a:pt x="12" y="39"/>
                </a:cubicBezTo>
                <a:cubicBezTo>
                  <a:pt x="13" y="39"/>
                  <a:pt x="17" y="41"/>
                  <a:pt x="21" y="40"/>
                </a:cubicBezTo>
                <a:cubicBezTo>
                  <a:pt x="25" y="38"/>
                  <a:pt x="28" y="36"/>
                  <a:pt x="29" y="34"/>
                </a:cubicBezTo>
                <a:cubicBezTo>
                  <a:pt x="31" y="32"/>
                  <a:pt x="32" y="29"/>
                  <a:pt x="33" y="26"/>
                </a:cubicBezTo>
                <a:cubicBezTo>
                  <a:pt x="34" y="22"/>
                  <a:pt x="34" y="20"/>
                  <a:pt x="35" y="11"/>
                </a:cubicBezTo>
                <a:cubicBezTo>
                  <a:pt x="35" y="7"/>
                  <a:pt x="35" y="3"/>
                  <a:pt x="35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6" name="Google Shape;3546;p49"/>
          <p:cNvSpPr/>
          <p:nvPr/>
        </p:nvSpPr>
        <p:spPr>
          <a:xfrm>
            <a:off x="10416212" y="3667263"/>
            <a:ext cx="19751" cy="9879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0" y="5"/>
                </a:moveTo>
                <a:cubicBezTo>
                  <a:pt x="0" y="4"/>
                  <a:pt x="0" y="4"/>
                  <a:pt x="0" y="4"/>
                </a:cubicBezTo>
                <a:cubicBezTo>
                  <a:pt x="1" y="3"/>
                  <a:pt x="1" y="3"/>
                  <a:pt x="3" y="2"/>
                </a:cubicBezTo>
                <a:cubicBezTo>
                  <a:pt x="4" y="2"/>
                  <a:pt x="5" y="1"/>
                  <a:pt x="6" y="1"/>
                </a:cubicBezTo>
                <a:cubicBezTo>
                  <a:pt x="8" y="0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3"/>
                  <a:pt x="6" y="3"/>
                </a:cubicBezTo>
                <a:cubicBezTo>
                  <a:pt x="3" y="4"/>
                  <a:pt x="4" y="4"/>
                  <a:pt x="3" y="4"/>
                </a:cubicBezTo>
                <a:cubicBezTo>
                  <a:pt x="1" y="5"/>
                  <a:pt x="0" y="5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7" name="Google Shape;3547;p49"/>
          <p:cNvSpPr/>
          <p:nvPr/>
        </p:nvSpPr>
        <p:spPr>
          <a:xfrm>
            <a:off x="10455714" y="3716638"/>
            <a:ext cx="79004" cy="88883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36" y="0"/>
                </a:moveTo>
                <a:cubicBezTo>
                  <a:pt x="30" y="2"/>
                  <a:pt x="23" y="4"/>
                  <a:pt x="15" y="8"/>
                </a:cubicBezTo>
                <a:cubicBezTo>
                  <a:pt x="14" y="8"/>
                  <a:pt x="11" y="9"/>
                  <a:pt x="8" y="12"/>
                </a:cubicBezTo>
                <a:cubicBezTo>
                  <a:pt x="6" y="14"/>
                  <a:pt x="3" y="16"/>
                  <a:pt x="2" y="20"/>
                </a:cubicBezTo>
                <a:cubicBezTo>
                  <a:pt x="0" y="26"/>
                  <a:pt x="3" y="31"/>
                  <a:pt x="4" y="32"/>
                </a:cubicBezTo>
                <a:cubicBezTo>
                  <a:pt x="6" y="37"/>
                  <a:pt x="11" y="39"/>
                  <a:pt x="12" y="39"/>
                </a:cubicBezTo>
                <a:cubicBezTo>
                  <a:pt x="14" y="40"/>
                  <a:pt x="17" y="41"/>
                  <a:pt x="22" y="40"/>
                </a:cubicBezTo>
                <a:cubicBezTo>
                  <a:pt x="26" y="39"/>
                  <a:pt x="28" y="36"/>
                  <a:pt x="29" y="35"/>
                </a:cubicBezTo>
                <a:cubicBezTo>
                  <a:pt x="31" y="32"/>
                  <a:pt x="32" y="29"/>
                  <a:pt x="33" y="27"/>
                </a:cubicBezTo>
                <a:cubicBezTo>
                  <a:pt x="34" y="23"/>
                  <a:pt x="34" y="20"/>
                  <a:pt x="35" y="11"/>
                </a:cubicBezTo>
                <a:cubicBezTo>
                  <a:pt x="35" y="7"/>
                  <a:pt x="35" y="3"/>
                  <a:pt x="36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8" name="Google Shape;3548;p49"/>
          <p:cNvSpPr/>
          <p:nvPr/>
        </p:nvSpPr>
        <p:spPr>
          <a:xfrm>
            <a:off x="10495216" y="3726517"/>
            <a:ext cx="19751" cy="9879"/>
          </a:xfrm>
          <a:custGeom>
            <a:avLst/>
            <a:gdLst/>
            <a:ahLst/>
            <a:cxnLst/>
            <a:rect l="l" t="t" r="r" b="b"/>
            <a:pathLst>
              <a:path w="9" h="5" extrusionOk="0">
                <a:moveTo>
                  <a:pt x="0" y="4"/>
                </a:moveTo>
                <a:cubicBezTo>
                  <a:pt x="0" y="4"/>
                  <a:pt x="0" y="4"/>
                  <a:pt x="0" y="3"/>
                </a:cubicBezTo>
                <a:cubicBezTo>
                  <a:pt x="1" y="3"/>
                  <a:pt x="2" y="2"/>
                  <a:pt x="3" y="2"/>
                </a:cubicBezTo>
                <a:cubicBezTo>
                  <a:pt x="5" y="1"/>
                  <a:pt x="5" y="1"/>
                  <a:pt x="7" y="0"/>
                </a:cubicBezTo>
                <a:cubicBezTo>
                  <a:pt x="8" y="0"/>
                  <a:pt x="8" y="0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2"/>
                  <a:pt x="7" y="2"/>
                  <a:pt x="6" y="2"/>
                </a:cubicBezTo>
                <a:cubicBezTo>
                  <a:pt x="4" y="3"/>
                  <a:pt x="4" y="3"/>
                  <a:pt x="3" y="4"/>
                </a:cubicBezTo>
                <a:cubicBezTo>
                  <a:pt x="2" y="4"/>
                  <a:pt x="1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49"/>
          <p:cNvSpPr/>
          <p:nvPr/>
        </p:nvSpPr>
        <p:spPr>
          <a:xfrm>
            <a:off x="10544597" y="3775891"/>
            <a:ext cx="79004" cy="88883"/>
          </a:xfrm>
          <a:custGeom>
            <a:avLst/>
            <a:gdLst/>
            <a:ahLst/>
            <a:cxnLst/>
            <a:rect l="l" t="t" r="r" b="b"/>
            <a:pathLst>
              <a:path w="35" h="41" extrusionOk="0">
                <a:moveTo>
                  <a:pt x="35" y="0"/>
                </a:moveTo>
                <a:cubicBezTo>
                  <a:pt x="30" y="2"/>
                  <a:pt x="22" y="4"/>
                  <a:pt x="15" y="8"/>
                </a:cubicBezTo>
                <a:cubicBezTo>
                  <a:pt x="13" y="8"/>
                  <a:pt x="10" y="9"/>
                  <a:pt x="7" y="12"/>
                </a:cubicBezTo>
                <a:cubicBezTo>
                  <a:pt x="5" y="14"/>
                  <a:pt x="3" y="16"/>
                  <a:pt x="2" y="20"/>
                </a:cubicBezTo>
                <a:cubicBezTo>
                  <a:pt x="0" y="26"/>
                  <a:pt x="2" y="31"/>
                  <a:pt x="3" y="32"/>
                </a:cubicBezTo>
                <a:cubicBezTo>
                  <a:pt x="6" y="37"/>
                  <a:pt x="10" y="39"/>
                  <a:pt x="12" y="39"/>
                </a:cubicBezTo>
                <a:cubicBezTo>
                  <a:pt x="13" y="40"/>
                  <a:pt x="17" y="41"/>
                  <a:pt x="21" y="40"/>
                </a:cubicBezTo>
                <a:cubicBezTo>
                  <a:pt x="25" y="39"/>
                  <a:pt x="27" y="36"/>
                  <a:pt x="29" y="35"/>
                </a:cubicBezTo>
                <a:cubicBezTo>
                  <a:pt x="31" y="32"/>
                  <a:pt x="32" y="29"/>
                  <a:pt x="33" y="27"/>
                </a:cubicBezTo>
                <a:cubicBezTo>
                  <a:pt x="34" y="23"/>
                  <a:pt x="34" y="20"/>
                  <a:pt x="34" y="11"/>
                </a:cubicBezTo>
                <a:cubicBezTo>
                  <a:pt x="35" y="7"/>
                  <a:pt x="35" y="3"/>
                  <a:pt x="35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0" name="Google Shape;3550;p49"/>
          <p:cNvSpPr/>
          <p:nvPr/>
        </p:nvSpPr>
        <p:spPr>
          <a:xfrm>
            <a:off x="10584099" y="3785770"/>
            <a:ext cx="19751" cy="9879"/>
          </a:xfrm>
          <a:custGeom>
            <a:avLst/>
            <a:gdLst/>
            <a:ahLst/>
            <a:cxnLst/>
            <a:rect l="l" t="t" r="r" b="b"/>
            <a:pathLst>
              <a:path w="9" h="5" extrusionOk="0">
                <a:moveTo>
                  <a:pt x="0" y="4"/>
                </a:moveTo>
                <a:cubicBezTo>
                  <a:pt x="0" y="4"/>
                  <a:pt x="0" y="4"/>
                  <a:pt x="1" y="3"/>
                </a:cubicBezTo>
                <a:cubicBezTo>
                  <a:pt x="1" y="3"/>
                  <a:pt x="2" y="2"/>
                  <a:pt x="3" y="2"/>
                </a:cubicBezTo>
                <a:cubicBezTo>
                  <a:pt x="5" y="1"/>
                  <a:pt x="6" y="1"/>
                  <a:pt x="7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2"/>
                  <a:pt x="8" y="2"/>
                  <a:pt x="6" y="2"/>
                </a:cubicBezTo>
                <a:cubicBezTo>
                  <a:pt x="4" y="3"/>
                  <a:pt x="5" y="3"/>
                  <a:pt x="3" y="4"/>
                </a:cubicBezTo>
                <a:cubicBezTo>
                  <a:pt x="2" y="4"/>
                  <a:pt x="1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1" name="Google Shape;3551;p49"/>
          <p:cNvSpPr/>
          <p:nvPr/>
        </p:nvSpPr>
        <p:spPr>
          <a:xfrm>
            <a:off x="10633474" y="3845023"/>
            <a:ext cx="69132" cy="88883"/>
          </a:xfrm>
          <a:custGeom>
            <a:avLst/>
            <a:gdLst/>
            <a:ahLst/>
            <a:cxnLst/>
            <a:rect l="l" t="t" r="r" b="b"/>
            <a:pathLst>
              <a:path w="35" h="41" extrusionOk="0">
                <a:moveTo>
                  <a:pt x="35" y="0"/>
                </a:moveTo>
                <a:cubicBezTo>
                  <a:pt x="30" y="2"/>
                  <a:pt x="22" y="5"/>
                  <a:pt x="15" y="8"/>
                </a:cubicBezTo>
                <a:cubicBezTo>
                  <a:pt x="13" y="8"/>
                  <a:pt x="11" y="10"/>
                  <a:pt x="8" y="12"/>
                </a:cubicBezTo>
                <a:cubicBezTo>
                  <a:pt x="6" y="14"/>
                  <a:pt x="3" y="16"/>
                  <a:pt x="2" y="20"/>
                </a:cubicBezTo>
                <a:cubicBezTo>
                  <a:pt x="0" y="26"/>
                  <a:pt x="3" y="31"/>
                  <a:pt x="3" y="32"/>
                </a:cubicBezTo>
                <a:cubicBezTo>
                  <a:pt x="6" y="37"/>
                  <a:pt x="10" y="39"/>
                  <a:pt x="12" y="39"/>
                </a:cubicBezTo>
                <a:cubicBezTo>
                  <a:pt x="13" y="40"/>
                  <a:pt x="17" y="41"/>
                  <a:pt x="21" y="40"/>
                </a:cubicBezTo>
                <a:cubicBezTo>
                  <a:pt x="25" y="39"/>
                  <a:pt x="28" y="36"/>
                  <a:pt x="29" y="35"/>
                </a:cubicBezTo>
                <a:cubicBezTo>
                  <a:pt x="31" y="32"/>
                  <a:pt x="32" y="30"/>
                  <a:pt x="33" y="27"/>
                </a:cubicBezTo>
                <a:cubicBezTo>
                  <a:pt x="34" y="23"/>
                  <a:pt x="34" y="20"/>
                  <a:pt x="35" y="12"/>
                </a:cubicBezTo>
                <a:cubicBezTo>
                  <a:pt x="35" y="7"/>
                  <a:pt x="35" y="3"/>
                  <a:pt x="35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2" name="Google Shape;3552;p49"/>
          <p:cNvSpPr/>
          <p:nvPr/>
        </p:nvSpPr>
        <p:spPr>
          <a:xfrm>
            <a:off x="10672976" y="3854896"/>
            <a:ext cx="19751" cy="9879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0" y="4"/>
                </a:moveTo>
                <a:cubicBezTo>
                  <a:pt x="0" y="4"/>
                  <a:pt x="0" y="4"/>
                  <a:pt x="0" y="3"/>
                </a:cubicBezTo>
                <a:cubicBezTo>
                  <a:pt x="1" y="3"/>
                  <a:pt x="1" y="2"/>
                  <a:pt x="3" y="2"/>
                </a:cubicBezTo>
                <a:cubicBezTo>
                  <a:pt x="4" y="1"/>
                  <a:pt x="5" y="1"/>
                  <a:pt x="6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6" y="3"/>
                </a:cubicBezTo>
                <a:cubicBezTo>
                  <a:pt x="3" y="4"/>
                  <a:pt x="4" y="3"/>
                  <a:pt x="2" y="4"/>
                </a:cubicBezTo>
                <a:cubicBezTo>
                  <a:pt x="1" y="4"/>
                  <a:pt x="0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3" name="Google Shape;3553;p49"/>
          <p:cNvSpPr/>
          <p:nvPr/>
        </p:nvSpPr>
        <p:spPr>
          <a:xfrm>
            <a:off x="10712478" y="3904277"/>
            <a:ext cx="69132" cy="88883"/>
          </a:xfrm>
          <a:custGeom>
            <a:avLst/>
            <a:gdLst/>
            <a:ahLst/>
            <a:cxnLst/>
            <a:rect l="l" t="t" r="r" b="b"/>
            <a:pathLst>
              <a:path w="35" h="41" extrusionOk="0">
                <a:moveTo>
                  <a:pt x="35" y="0"/>
                </a:moveTo>
                <a:cubicBezTo>
                  <a:pt x="30" y="2"/>
                  <a:pt x="22" y="4"/>
                  <a:pt x="15" y="7"/>
                </a:cubicBezTo>
                <a:cubicBezTo>
                  <a:pt x="13" y="8"/>
                  <a:pt x="11" y="9"/>
                  <a:pt x="8" y="12"/>
                </a:cubicBezTo>
                <a:cubicBezTo>
                  <a:pt x="6" y="13"/>
                  <a:pt x="3" y="16"/>
                  <a:pt x="2" y="19"/>
                </a:cubicBezTo>
                <a:cubicBezTo>
                  <a:pt x="0" y="25"/>
                  <a:pt x="3" y="31"/>
                  <a:pt x="3" y="32"/>
                </a:cubicBezTo>
                <a:cubicBezTo>
                  <a:pt x="6" y="37"/>
                  <a:pt x="10" y="38"/>
                  <a:pt x="12" y="39"/>
                </a:cubicBezTo>
                <a:cubicBezTo>
                  <a:pt x="13" y="40"/>
                  <a:pt x="17" y="41"/>
                  <a:pt x="21" y="40"/>
                </a:cubicBezTo>
                <a:cubicBezTo>
                  <a:pt x="25" y="39"/>
                  <a:pt x="28" y="36"/>
                  <a:pt x="29" y="35"/>
                </a:cubicBezTo>
                <a:cubicBezTo>
                  <a:pt x="31" y="32"/>
                  <a:pt x="32" y="29"/>
                  <a:pt x="33" y="26"/>
                </a:cubicBezTo>
                <a:cubicBezTo>
                  <a:pt x="34" y="23"/>
                  <a:pt x="34" y="20"/>
                  <a:pt x="35" y="11"/>
                </a:cubicBezTo>
                <a:cubicBezTo>
                  <a:pt x="35" y="7"/>
                  <a:pt x="35" y="3"/>
                  <a:pt x="35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4" name="Google Shape;3554;p49"/>
          <p:cNvSpPr/>
          <p:nvPr/>
        </p:nvSpPr>
        <p:spPr>
          <a:xfrm>
            <a:off x="10751980" y="3914149"/>
            <a:ext cx="19751" cy="9879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0" y="4"/>
                </a:moveTo>
                <a:cubicBezTo>
                  <a:pt x="0" y="4"/>
                  <a:pt x="0" y="3"/>
                  <a:pt x="0" y="3"/>
                </a:cubicBezTo>
                <a:cubicBezTo>
                  <a:pt x="1" y="2"/>
                  <a:pt x="1" y="2"/>
                  <a:pt x="3" y="1"/>
                </a:cubicBezTo>
                <a:cubicBezTo>
                  <a:pt x="4" y="1"/>
                  <a:pt x="5" y="0"/>
                  <a:pt x="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2"/>
                  <a:pt x="6" y="2"/>
                </a:cubicBezTo>
                <a:cubicBezTo>
                  <a:pt x="3" y="3"/>
                  <a:pt x="4" y="3"/>
                  <a:pt x="3" y="3"/>
                </a:cubicBezTo>
                <a:cubicBezTo>
                  <a:pt x="1" y="4"/>
                  <a:pt x="0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5" name="Google Shape;3555;p49"/>
          <p:cNvSpPr/>
          <p:nvPr/>
        </p:nvSpPr>
        <p:spPr>
          <a:xfrm>
            <a:off x="10505095" y="3578380"/>
            <a:ext cx="69132" cy="79004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36" y="0"/>
                </a:moveTo>
                <a:cubicBezTo>
                  <a:pt x="30" y="2"/>
                  <a:pt x="23" y="4"/>
                  <a:pt x="16" y="7"/>
                </a:cubicBezTo>
                <a:cubicBezTo>
                  <a:pt x="14" y="8"/>
                  <a:pt x="11" y="9"/>
                  <a:pt x="8" y="12"/>
                </a:cubicBezTo>
                <a:cubicBezTo>
                  <a:pt x="6" y="13"/>
                  <a:pt x="4" y="15"/>
                  <a:pt x="2" y="19"/>
                </a:cubicBezTo>
                <a:cubicBezTo>
                  <a:pt x="0" y="25"/>
                  <a:pt x="3" y="31"/>
                  <a:pt x="4" y="32"/>
                </a:cubicBezTo>
                <a:cubicBezTo>
                  <a:pt x="6" y="37"/>
                  <a:pt x="11" y="38"/>
                  <a:pt x="12" y="39"/>
                </a:cubicBezTo>
                <a:cubicBezTo>
                  <a:pt x="14" y="39"/>
                  <a:pt x="18" y="41"/>
                  <a:pt x="22" y="40"/>
                </a:cubicBezTo>
                <a:cubicBezTo>
                  <a:pt x="26" y="38"/>
                  <a:pt x="28" y="36"/>
                  <a:pt x="29" y="34"/>
                </a:cubicBezTo>
                <a:cubicBezTo>
                  <a:pt x="32" y="32"/>
                  <a:pt x="32" y="29"/>
                  <a:pt x="33" y="26"/>
                </a:cubicBezTo>
                <a:cubicBezTo>
                  <a:pt x="34" y="22"/>
                  <a:pt x="35" y="20"/>
                  <a:pt x="35" y="11"/>
                </a:cubicBezTo>
                <a:cubicBezTo>
                  <a:pt x="35" y="7"/>
                  <a:pt x="36" y="3"/>
                  <a:pt x="36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6" name="Google Shape;3556;p49"/>
          <p:cNvSpPr/>
          <p:nvPr/>
        </p:nvSpPr>
        <p:spPr>
          <a:xfrm>
            <a:off x="10544597" y="3578380"/>
            <a:ext cx="19751" cy="9879"/>
          </a:xfrm>
          <a:custGeom>
            <a:avLst/>
            <a:gdLst/>
            <a:ahLst/>
            <a:cxnLst/>
            <a:rect l="l" t="t" r="r" b="b"/>
            <a:pathLst>
              <a:path w="9" h="5" extrusionOk="0">
                <a:moveTo>
                  <a:pt x="0" y="5"/>
                </a:moveTo>
                <a:cubicBezTo>
                  <a:pt x="0" y="4"/>
                  <a:pt x="0" y="4"/>
                  <a:pt x="1" y="4"/>
                </a:cubicBezTo>
                <a:cubicBezTo>
                  <a:pt x="1" y="3"/>
                  <a:pt x="2" y="3"/>
                  <a:pt x="3" y="2"/>
                </a:cubicBezTo>
                <a:cubicBezTo>
                  <a:pt x="5" y="2"/>
                  <a:pt x="5" y="1"/>
                  <a:pt x="7" y="1"/>
                </a:cubicBezTo>
                <a:cubicBezTo>
                  <a:pt x="8" y="0"/>
                  <a:pt x="9" y="1"/>
                  <a:pt x="9" y="1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7" y="3"/>
                  <a:pt x="6" y="3"/>
                </a:cubicBezTo>
                <a:cubicBezTo>
                  <a:pt x="4" y="4"/>
                  <a:pt x="4" y="4"/>
                  <a:pt x="3" y="4"/>
                </a:cubicBezTo>
                <a:cubicBezTo>
                  <a:pt x="2" y="5"/>
                  <a:pt x="1" y="5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7" name="Google Shape;3557;p49"/>
          <p:cNvSpPr/>
          <p:nvPr/>
        </p:nvSpPr>
        <p:spPr>
          <a:xfrm>
            <a:off x="10584099" y="3637634"/>
            <a:ext cx="79004" cy="79004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36" y="0"/>
                </a:moveTo>
                <a:cubicBezTo>
                  <a:pt x="30" y="2"/>
                  <a:pt x="23" y="4"/>
                  <a:pt x="16" y="7"/>
                </a:cubicBezTo>
                <a:cubicBezTo>
                  <a:pt x="14" y="8"/>
                  <a:pt x="11" y="9"/>
                  <a:pt x="8" y="12"/>
                </a:cubicBezTo>
                <a:cubicBezTo>
                  <a:pt x="6" y="13"/>
                  <a:pt x="4" y="16"/>
                  <a:pt x="2" y="19"/>
                </a:cubicBezTo>
                <a:cubicBezTo>
                  <a:pt x="0" y="25"/>
                  <a:pt x="3" y="31"/>
                  <a:pt x="4" y="32"/>
                </a:cubicBezTo>
                <a:cubicBezTo>
                  <a:pt x="6" y="37"/>
                  <a:pt x="11" y="38"/>
                  <a:pt x="12" y="39"/>
                </a:cubicBezTo>
                <a:cubicBezTo>
                  <a:pt x="14" y="40"/>
                  <a:pt x="17" y="41"/>
                  <a:pt x="22" y="40"/>
                </a:cubicBezTo>
                <a:cubicBezTo>
                  <a:pt x="26" y="39"/>
                  <a:pt x="28" y="36"/>
                  <a:pt x="29" y="35"/>
                </a:cubicBezTo>
                <a:cubicBezTo>
                  <a:pt x="32" y="32"/>
                  <a:pt x="32" y="29"/>
                  <a:pt x="33" y="26"/>
                </a:cubicBezTo>
                <a:cubicBezTo>
                  <a:pt x="34" y="23"/>
                  <a:pt x="35" y="20"/>
                  <a:pt x="35" y="11"/>
                </a:cubicBezTo>
                <a:cubicBezTo>
                  <a:pt x="35" y="7"/>
                  <a:pt x="36" y="3"/>
                  <a:pt x="36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8" name="Google Shape;3558;p49"/>
          <p:cNvSpPr/>
          <p:nvPr/>
        </p:nvSpPr>
        <p:spPr>
          <a:xfrm>
            <a:off x="10623601" y="3647512"/>
            <a:ext cx="19751" cy="9879"/>
          </a:xfrm>
          <a:custGeom>
            <a:avLst/>
            <a:gdLst/>
            <a:ahLst/>
            <a:cxnLst/>
            <a:rect l="l" t="t" r="r" b="b"/>
            <a:pathLst>
              <a:path w="9" h="5" extrusionOk="0">
                <a:moveTo>
                  <a:pt x="0" y="4"/>
                </a:moveTo>
                <a:cubicBezTo>
                  <a:pt x="0" y="4"/>
                  <a:pt x="0" y="3"/>
                  <a:pt x="1" y="3"/>
                </a:cubicBezTo>
                <a:cubicBezTo>
                  <a:pt x="1" y="2"/>
                  <a:pt x="2" y="2"/>
                  <a:pt x="3" y="1"/>
                </a:cubicBezTo>
                <a:cubicBezTo>
                  <a:pt x="5" y="1"/>
                  <a:pt x="5" y="0"/>
                  <a:pt x="7" y="0"/>
                </a:cubicBezTo>
                <a:cubicBezTo>
                  <a:pt x="8" y="0"/>
                  <a:pt x="8" y="0"/>
                  <a:pt x="9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7" y="2"/>
                  <a:pt x="6" y="2"/>
                </a:cubicBezTo>
                <a:cubicBezTo>
                  <a:pt x="4" y="3"/>
                  <a:pt x="4" y="3"/>
                  <a:pt x="3" y="3"/>
                </a:cubicBezTo>
                <a:cubicBezTo>
                  <a:pt x="2" y="4"/>
                  <a:pt x="1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49"/>
          <p:cNvSpPr/>
          <p:nvPr/>
        </p:nvSpPr>
        <p:spPr>
          <a:xfrm>
            <a:off x="10672976" y="3696887"/>
            <a:ext cx="79004" cy="79004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36" y="0"/>
                </a:moveTo>
                <a:cubicBezTo>
                  <a:pt x="30" y="2"/>
                  <a:pt x="23" y="5"/>
                  <a:pt x="15" y="8"/>
                </a:cubicBezTo>
                <a:cubicBezTo>
                  <a:pt x="14" y="8"/>
                  <a:pt x="11" y="10"/>
                  <a:pt x="8" y="12"/>
                </a:cubicBezTo>
                <a:cubicBezTo>
                  <a:pt x="6" y="14"/>
                  <a:pt x="3" y="16"/>
                  <a:pt x="2" y="20"/>
                </a:cubicBezTo>
                <a:cubicBezTo>
                  <a:pt x="0" y="26"/>
                  <a:pt x="3" y="31"/>
                  <a:pt x="3" y="32"/>
                </a:cubicBezTo>
                <a:cubicBezTo>
                  <a:pt x="6" y="37"/>
                  <a:pt x="11" y="39"/>
                  <a:pt x="12" y="39"/>
                </a:cubicBezTo>
                <a:cubicBezTo>
                  <a:pt x="14" y="40"/>
                  <a:pt x="17" y="41"/>
                  <a:pt x="22" y="40"/>
                </a:cubicBezTo>
                <a:cubicBezTo>
                  <a:pt x="26" y="39"/>
                  <a:pt x="28" y="36"/>
                  <a:pt x="29" y="35"/>
                </a:cubicBezTo>
                <a:cubicBezTo>
                  <a:pt x="31" y="32"/>
                  <a:pt x="32" y="30"/>
                  <a:pt x="33" y="27"/>
                </a:cubicBezTo>
                <a:cubicBezTo>
                  <a:pt x="34" y="23"/>
                  <a:pt x="34" y="20"/>
                  <a:pt x="35" y="12"/>
                </a:cubicBezTo>
                <a:cubicBezTo>
                  <a:pt x="35" y="7"/>
                  <a:pt x="35" y="3"/>
                  <a:pt x="36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49"/>
          <p:cNvSpPr/>
          <p:nvPr/>
        </p:nvSpPr>
        <p:spPr>
          <a:xfrm>
            <a:off x="10712478" y="3706766"/>
            <a:ext cx="19751" cy="9879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0" y="4"/>
                </a:moveTo>
                <a:cubicBezTo>
                  <a:pt x="0" y="4"/>
                  <a:pt x="0" y="4"/>
                  <a:pt x="0" y="3"/>
                </a:cubicBezTo>
                <a:cubicBezTo>
                  <a:pt x="1" y="3"/>
                  <a:pt x="2" y="2"/>
                  <a:pt x="3" y="2"/>
                </a:cubicBezTo>
                <a:cubicBezTo>
                  <a:pt x="5" y="1"/>
                  <a:pt x="5" y="1"/>
                  <a:pt x="7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6" y="3"/>
                </a:cubicBezTo>
                <a:cubicBezTo>
                  <a:pt x="4" y="3"/>
                  <a:pt x="4" y="3"/>
                  <a:pt x="3" y="4"/>
                </a:cubicBezTo>
                <a:cubicBezTo>
                  <a:pt x="2" y="4"/>
                  <a:pt x="1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p49"/>
          <p:cNvSpPr/>
          <p:nvPr/>
        </p:nvSpPr>
        <p:spPr>
          <a:xfrm>
            <a:off x="10761859" y="3756140"/>
            <a:ext cx="69132" cy="88883"/>
          </a:xfrm>
          <a:custGeom>
            <a:avLst/>
            <a:gdLst/>
            <a:ahLst/>
            <a:cxnLst/>
            <a:rect l="l" t="t" r="r" b="b"/>
            <a:pathLst>
              <a:path w="35" h="41" extrusionOk="0">
                <a:moveTo>
                  <a:pt x="35" y="0"/>
                </a:moveTo>
                <a:cubicBezTo>
                  <a:pt x="30" y="2"/>
                  <a:pt x="23" y="5"/>
                  <a:pt x="15" y="8"/>
                </a:cubicBezTo>
                <a:cubicBezTo>
                  <a:pt x="13" y="8"/>
                  <a:pt x="11" y="10"/>
                  <a:pt x="8" y="12"/>
                </a:cubicBezTo>
                <a:cubicBezTo>
                  <a:pt x="6" y="14"/>
                  <a:pt x="3" y="16"/>
                  <a:pt x="2" y="20"/>
                </a:cubicBezTo>
                <a:cubicBezTo>
                  <a:pt x="0" y="26"/>
                  <a:pt x="3" y="31"/>
                  <a:pt x="3" y="32"/>
                </a:cubicBezTo>
                <a:cubicBezTo>
                  <a:pt x="6" y="37"/>
                  <a:pt x="11" y="39"/>
                  <a:pt x="12" y="39"/>
                </a:cubicBezTo>
                <a:cubicBezTo>
                  <a:pt x="13" y="40"/>
                  <a:pt x="17" y="41"/>
                  <a:pt x="21" y="40"/>
                </a:cubicBezTo>
                <a:cubicBezTo>
                  <a:pt x="25" y="39"/>
                  <a:pt x="28" y="36"/>
                  <a:pt x="29" y="35"/>
                </a:cubicBezTo>
                <a:cubicBezTo>
                  <a:pt x="31" y="32"/>
                  <a:pt x="32" y="30"/>
                  <a:pt x="33" y="27"/>
                </a:cubicBezTo>
                <a:cubicBezTo>
                  <a:pt x="34" y="23"/>
                  <a:pt x="34" y="20"/>
                  <a:pt x="35" y="12"/>
                </a:cubicBezTo>
                <a:cubicBezTo>
                  <a:pt x="35" y="7"/>
                  <a:pt x="35" y="3"/>
                  <a:pt x="35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2" name="Google Shape;3562;p49"/>
          <p:cNvSpPr/>
          <p:nvPr/>
        </p:nvSpPr>
        <p:spPr>
          <a:xfrm>
            <a:off x="10801361" y="3766019"/>
            <a:ext cx="9879" cy="9879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0" y="4"/>
                </a:moveTo>
                <a:cubicBezTo>
                  <a:pt x="0" y="4"/>
                  <a:pt x="0" y="4"/>
                  <a:pt x="0" y="3"/>
                </a:cubicBezTo>
                <a:cubicBezTo>
                  <a:pt x="1" y="3"/>
                  <a:pt x="2" y="2"/>
                  <a:pt x="3" y="2"/>
                </a:cubicBezTo>
                <a:cubicBezTo>
                  <a:pt x="4" y="1"/>
                  <a:pt x="5" y="1"/>
                  <a:pt x="6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6" y="3"/>
                </a:cubicBezTo>
                <a:cubicBezTo>
                  <a:pt x="3" y="4"/>
                  <a:pt x="4" y="3"/>
                  <a:pt x="3" y="4"/>
                </a:cubicBezTo>
                <a:cubicBezTo>
                  <a:pt x="2" y="4"/>
                  <a:pt x="1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3" name="Google Shape;3563;p49"/>
          <p:cNvSpPr/>
          <p:nvPr/>
        </p:nvSpPr>
        <p:spPr>
          <a:xfrm>
            <a:off x="10801361" y="3608010"/>
            <a:ext cx="69132" cy="88883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36" y="0"/>
                </a:moveTo>
                <a:cubicBezTo>
                  <a:pt x="30" y="2"/>
                  <a:pt x="23" y="4"/>
                  <a:pt x="15" y="7"/>
                </a:cubicBezTo>
                <a:cubicBezTo>
                  <a:pt x="14" y="8"/>
                  <a:pt x="11" y="9"/>
                  <a:pt x="8" y="12"/>
                </a:cubicBezTo>
                <a:cubicBezTo>
                  <a:pt x="6" y="13"/>
                  <a:pt x="3" y="16"/>
                  <a:pt x="2" y="19"/>
                </a:cubicBezTo>
                <a:cubicBezTo>
                  <a:pt x="0" y="25"/>
                  <a:pt x="3" y="31"/>
                  <a:pt x="3" y="32"/>
                </a:cubicBezTo>
                <a:cubicBezTo>
                  <a:pt x="6" y="37"/>
                  <a:pt x="11" y="38"/>
                  <a:pt x="12" y="39"/>
                </a:cubicBezTo>
                <a:cubicBezTo>
                  <a:pt x="14" y="39"/>
                  <a:pt x="17" y="41"/>
                  <a:pt x="22" y="40"/>
                </a:cubicBezTo>
                <a:cubicBezTo>
                  <a:pt x="26" y="39"/>
                  <a:pt x="28" y="36"/>
                  <a:pt x="29" y="34"/>
                </a:cubicBezTo>
                <a:cubicBezTo>
                  <a:pt x="31" y="32"/>
                  <a:pt x="32" y="29"/>
                  <a:pt x="33" y="26"/>
                </a:cubicBezTo>
                <a:cubicBezTo>
                  <a:pt x="34" y="23"/>
                  <a:pt x="34" y="20"/>
                  <a:pt x="35" y="11"/>
                </a:cubicBezTo>
                <a:cubicBezTo>
                  <a:pt x="35" y="7"/>
                  <a:pt x="35" y="3"/>
                  <a:pt x="36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4" name="Google Shape;3564;p49"/>
          <p:cNvSpPr/>
          <p:nvPr/>
        </p:nvSpPr>
        <p:spPr>
          <a:xfrm>
            <a:off x="10840863" y="3617883"/>
            <a:ext cx="9879" cy="9879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0" y="4"/>
                </a:moveTo>
                <a:cubicBezTo>
                  <a:pt x="0" y="3"/>
                  <a:pt x="0" y="3"/>
                  <a:pt x="0" y="3"/>
                </a:cubicBezTo>
                <a:cubicBezTo>
                  <a:pt x="1" y="2"/>
                  <a:pt x="2" y="2"/>
                  <a:pt x="3" y="1"/>
                </a:cubicBezTo>
                <a:cubicBezTo>
                  <a:pt x="5" y="1"/>
                  <a:pt x="5" y="0"/>
                  <a:pt x="7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2"/>
                  <a:pt x="6" y="2"/>
                </a:cubicBezTo>
                <a:cubicBezTo>
                  <a:pt x="4" y="3"/>
                  <a:pt x="4" y="3"/>
                  <a:pt x="3" y="3"/>
                </a:cubicBezTo>
                <a:cubicBezTo>
                  <a:pt x="2" y="4"/>
                  <a:pt x="1" y="4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5" name="Google Shape;3565;p49"/>
          <p:cNvSpPr/>
          <p:nvPr/>
        </p:nvSpPr>
        <p:spPr>
          <a:xfrm>
            <a:off x="10633474" y="3479625"/>
            <a:ext cx="69132" cy="88883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36" y="0"/>
                </a:moveTo>
                <a:cubicBezTo>
                  <a:pt x="30" y="2"/>
                  <a:pt x="23" y="5"/>
                  <a:pt x="15" y="8"/>
                </a:cubicBezTo>
                <a:cubicBezTo>
                  <a:pt x="14" y="9"/>
                  <a:pt x="11" y="10"/>
                  <a:pt x="8" y="12"/>
                </a:cubicBezTo>
                <a:cubicBezTo>
                  <a:pt x="6" y="14"/>
                  <a:pt x="3" y="16"/>
                  <a:pt x="2" y="20"/>
                </a:cubicBezTo>
                <a:cubicBezTo>
                  <a:pt x="0" y="26"/>
                  <a:pt x="3" y="31"/>
                  <a:pt x="3" y="32"/>
                </a:cubicBezTo>
                <a:cubicBezTo>
                  <a:pt x="6" y="37"/>
                  <a:pt x="11" y="39"/>
                  <a:pt x="12" y="39"/>
                </a:cubicBezTo>
                <a:cubicBezTo>
                  <a:pt x="14" y="40"/>
                  <a:pt x="17" y="41"/>
                  <a:pt x="22" y="40"/>
                </a:cubicBezTo>
                <a:cubicBezTo>
                  <a:pt x="26" y="39"/>
                  <a:pt x="28" y="36"/>
                  <a:pt x="29" y="35"/>
                </a:cubicBezTo>
                <a:cubicBezTo>
                  <a:pt x="31" y="32"/>
                  <a:pt x="32" y="30"/>
                  <a:pt x="33" y="27"/>
                </a:cubicBezTo>
                <a:cubicBezTo>
                  <a:pt x="34" y="23"/>
                  <a:pt x="34" y="21"/>
                  <a:pt x="35" y="12"/>
                </a:cubicBezTo>
                <a:cubicBezTo>
                  <a:pt x="35" y="7"/>
                  <a:pt x="35" y="3"/>
                  <a:pt x="36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9"/>
          <p:cNvSpPr/>
          <p:nvPr/>
        </p:nvSpPr>
        <p:spPr>
          <a:xfrm>
            <a:off x="10672976" y="3489503"/>
            <a:ext cx="19751" cy="9879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0" y="4"/>
                </a:moveTo>
                <a:cubicBezTo>
                  <a:pt x="0" y="4"/>
                  <a:pt x="0" y="4"/>
                  <a:pt x="0" y="3"/>
                </a:cubicBezTo>
                <a:cubicBezTo>
                  <a:pt x="1" y="3"/>
                  <a:pt x="2" y="2"/>
                  <a:pt x="3" y="2"/>
                </a:cubicBezTo>
                <a:cubicBezTo>
                  <a:pt x="5" y="1"/>
                  <a:pt x="5" y="1"/>
                  <a:pt x="7" y="1"/>
                </a:cubicBezTo>
                <a:cubicBezTo>
                  <a:pt x="8" y="0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6" y="3"/>
                </a:cubicBezTo>
                <a:cubicBezTo>
                  <a:pt x="4" y="4"/>
                  <a:pt x="4" y="3"/>
                  <a:pt x="3" y="4"/>
                </a:cubicBezTo>
                <a:cubicBezTo>
                  <a:pt x="2" y="4"/>
                  <a:pt x="1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p49"/>
          <p:cNvSpPr/>
          <p:nvPr/>
        </p:nvSpPr>
        <p:spPr>
          <a:xfrm>
            <a:off x="10722357" y="3548757"/>
            <a:ext cx="69132" cy="79004"/>
          </a:xfrm>
          <a:custGeom>
            <a:avLst/>
            <a:gdLst/>
            <a:ahLst/>
            <a:cxnLst/>
            <a:rect l="l" t="t" r="r" b="b"/>
            <a:pathLst>
              <a:path w="35" h="41" extrusionOk="0">
                <a:moveTo>
                  <a:pt x="35" y="0"/>
                </a:moveTo>
                <a:cubicBezTo>
                  <a:pt x="30" y="1"/>
                  <a:pt x="23" y="4"/>
                  <a:pt x="15" y="7"/>
                </a:cubicBezTo>
                <a:cubicBezTo>
                  <a:pt x="13" y="8"/>
                  <a:pt x="11" y="9"/>
                  <a:pt x="8" y="11"/>
                </a:cubicBezTo>
                <a:cubicBezTo>
                  <a:pt x="6" y="13"/>
                  <a:pt x="3" y="15"/>
                  <a:pt x="2" y="19"/>
                </a:cubicBezTo>
                <a:cubicBezTo>
                  <a:pt x="0" y="25"/>
                  <a:pt x="3" y="31"/>
                  <a:pt x="3" y="31"/>
                </a:cubicBezTo>
                <a:cubicBezTo>
                  <a:pt x="6" y="36"/>
                  <a:pt x="11" y="38"/>
                  <a:pt x="12" y="39"/>
                </a:cubicBezTo>
                <a:cubicBezTo>
                  <a:pt x="13" y="39"/>
                  <a:pt x="17" y="41"/>
                  <a:pt x="21" y="39"/>
                </a:cubicBezTo>
                <a:cubicBezTo>
                  <a:pt x="25" y="38"/>
                  <a:pt x="28" y="36"/>
                  <a:pt x="29" y="34"/>
                </a:cubicBezTo>
                <a:cubicBezTo>
                  <a:pt x="31" y="32"/>
                  <a:pt x="32" y="29"/>
                  <a:pt x="33" y="26"/>
                </a:cubicBezTo>
                <a:cubicBezTo>
                  <a:pt x="34" y="22"/>
                  <a:pt x="34" y="20"/>
                  <a:pt x="35" y="11"/>
                </a:cubicBezTo>
                <a:cubicBezTo>
                  <a:pt x="35" y="7"/>
                  <a:pt x="35" y="3"/>
                  <a:pt x="35" y="0"/>
                </a:cubicBezTo>
                <a:close/>
              </a:path>
            </a:pathLst>
          </a:custGeom>
          <a:solidFill>
            <a:srgbClr val="3DB5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p49"/>
          <p:cNvSpPr/>
          <p:nvPr/>
        </p:nvSpPr>
        <p:spPr>
          <a:xfrm>
            <a:off x="10761859" y="3558629"/>
            <a:ext cx="9879" cy="9879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0" y="5"/>
                </a:moveTo>
                <a:cubicBezTo>
                  <a:pt x="0" y="4"/>
                  <a:pt x="0" y="4"/>
                  <a:pt x="0" y="4"/>
                </a:cubicBezTo>
                <a:cubicBezTo>
                  <a:pt x="1" y="3"/>
                  <a:pt x="2" y="3"/>
                  <a:pt x="3" y="2"/>
                </a:cubicBezTo>
                <a:cubicBezTo>
                  <a:pt x="4" y="2"/>
                  <a:pt x="5" y="1"/>
                  <a:pt x="7" y="1"/>
                </a:cubicBezTo>
                <a:cubicBezTo>
                  <a:pt x="8" y="0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6" y="3"/>
                </a:cubicBezTo>
                <a:cubicBezTo>
                  <a:pt x="3" y="4"/>
                  <a:pt x="4" y="4"/>
                  <a:pt x="3" y="4"/>
                </a:cubicBezTo>
                <a:cubicBezTo>
                  <a:pt x="2" y="5"/>
                  <a:pt x="1" y="5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9" name="Google Shape;3569;p49"/>
          <p:cNvGrpSpPr/>
          <p:nvPr/>
        </p:nvGrpSpPr>
        <p:grpSpPr>
          <a:xfrm>
            <a:off x="6668986" y="1344620"/>
            <a:ext cx="1799995" cy="1890005"/>
            <a:chOff x="6604250" y="1484764"/>
            <a:chExt cx="1185065" cy="1244325"/>
          </a:xfrm>
        </p:grpSpPr>
        <p:sp>
          <p:nvSpPr>
            <p:cNvPr id="3570" name="Google Shape;3570;p49"/>
            <p:cNvSpPr/>
            <p:nvPr/>
          </p:nvSpPr>
          <p:spPr>
            <a:xfrm>
              <a:off x="7038774" y="2185931"/>
              <a:ext cx="395022" cy="543158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0" y="140"/>
                  </a:moveTo>
                  <a:cubicBezTo>
                    <a:pt x="0" y="180"/>
                    <a:pt x="0" y="219"/>
                    <a:pt x="0" y="259"/>
                  </a:cubicBezTo>
                  <a:cubicBezTo>
                    <a:pt x="63" y="259"/>
                    <a:pt x="125" y="259"/>
                    <a:pt x="188" y="259"/>
                  </a:cubicBezTo>
                  <a:cubicBezTo>
                    <a:pt x="188" y="191"/>
                    <a:pt x="188" y="122"/>
                    <a:pt x="188" y="54"/>
                  </a:cubicBezTo>
                  <a:cubicBezTo>
                    <a:pt x="188" y="36"/>
                    <a:pt x="188" y="18"/>
                    <a:pt x="188" y="0"/>
                  </a:cubicBezTo>
                  <a:cubicBezTo>
                    <a:pt x="129" y="0"/>
                    <a:pt x="70" y="0"/>
                    <a:pt x="11" y="0"/>
                  </a:cubicBezTo>
                  <a:cubicBezTo>
                    <a:pt x="7" y="47"/>
                    <a:pt x="4" y="93"/>
                    <a:pt x="0" y="14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49"/>
            <p:cNvSpPr/>
            <p:nvPr/>
          </p:nvSpPr>
          <p:spPr>
            <a:xfrm>
              <a:off x="7078276" y="1860035"/>
              <a:ext cx="286394" cy="296266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49"/>
            <p:cNvSpPr/>
            <p:nvPr/>
          </p:nvSpPr>
          <p:spPr>
            <a:xfrm>
              <a:off x="6801761" y="2185931"/>
              <a:ext cx="286394" cy="237013"/>
            </a:xfrm>
            <a:custGeom>
              <a:avLst/>
              <a:gdLst/>
              <a:ahLst/>
              <a:cxnLst/>
              <a:rect l="l" t="t" r="r" b="b"/>
              <a:pathLst>
                <a:path w="134" h="114" extrusionOk="0">
                  <a:moveTo>
                    <a:pt x="134" y="2"/>
                  </a:moveTo>
                  <a:cubicBezTo>
                    <a:pt x="131" y="2"/>
                    <a:pt x="123" y="0"/>
                    <a:pt x="115" y="4"/>
                  </a:cubicBezTo>
                  <a:cubicBezTo>
                    <a:pt x="110" y="5"/>
                    <a:pt x="107" y="8"/>
                    <a:pt x="105" y="10"/>
                  </a:cubicBezTo>
                  <a:cubicBezTo>
                    <a:pt x="70" y="44"/>
                    <a:pt x="35" y="79"/>
                    <a:pt x="0" y="114"/>
                  </a:cubicBezTo>
                  <a:cubicBezTo>
                    <a:pt x="43" y="114"/>
                    <a:pt x="85" y="114"/>
                    <a:pt x="127" y="114"/>
                  </a:cubicBezTo>
                  <a:cubicBezTo>
                    <a:pt x="130" y="77"/>
                    <a:pt x="132" y="39"/>
                    <a:pt x="134" y="2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49"/>
            <p:cNvSpPr/>
            <p:nvPr/>
          </p:nvSpPr>
          <p:spPr>
            <a:xfrm>
              <a:off x="7078276" y="2373563"/>
              <a:ext cx="128385" cy="177760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12" y="88"/>
                  </a:moveTo>
                  <a:cubicBezTo>
                    <a:pt x="49" y="88"/>
                    <a:pt x="49" y="88"/>
                    <a:pt x="49" y="88"/>
                  </a:cubicBezTo>
                  <a:cubicBezTo>
                    <a:pt x="56" y="88"/>
                    <a:pt x="61" y="82"/>
                    <a:pt x="61" y="7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6"/>
                    <a:pt x="56" y="0"/>
                    <a:pt x="4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6" y="88"/>
                    <a:pt x="12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49"/>
            <p:cNvSpPr/>
            <p:nvPr/>
          </p:nvSpPr>
          <p:spPr>
            <a:xfrm>
              <a:off x="7335040" y="1850162"/>
              <a:ext cx="454275" cy="454275"/>
            </a:xfrm>
            <a:custGeom>
              <a:avLst/>
              <a:gdLst/>
              <a:ahLst/>
              <a:cxnLst/>
              <a:rect l="l" t="t" r="r" b="b"/>
              <a:pathLst>
                <a:path w="218" h="216" extrusionOk="0">
                  <a:moveTo>
                    <a:pt x="31" y="216"/>
                  </a:moveTo>
                  <a:cubicBezTo>
                    <a:pt x="24" y="216"/>
                    <a:pt x="17" y="213"/>
                    <a:pt x="11" y="207"/>
                  </a:cubicBezTo>
                  <a:cubicBezTo>
                    <a:pt x="0" y="196"/>
                    <a:pt x="0" y="179"/>
                    <a:pt x="11" y="168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78" y="0"/>
                    <a:pt x="196" y="0"/>
                    <a:pt x="207" y="11"/>
                  </a:cubicBezTo>
                  <a:cubicBezTo>
                    <a:pt x="218" y="22"/>
                    <a:pt x="218" y="40"/>
                    <a:pt x="207" y="51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45" y="213"/>
                    <a:pt x="38" y="216"/>
                    <a:pt x="31" y="216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49"/>
            <p:cNvSpPr/>
            <p:nvPr/>
          </p:nvSpPr>
          <p:spPr>
            <a:xfrm>
              <a:off x="6851142" y="2462446"/>
              <a:ext cx="256764" cy="0"/>
            </a:xfrm>
            <a:custGeom>
              <a:avLst/>
              <a:gdLst/>
              <a:ahLst/>
              <a:cxnLst/>
              <a:rect l="l" t="t" r="r" b="b"/>
              <a:pathLst>
                <a:path w="122" h="120000" extrusionOk="0">
                  <a:moveTo>
                    <a:pt x="0" y="0"/>
                  </a:moveTo>
                  <a:cubicBezTo>
                    <a:pt x="41" y="0"/>
                    <a:pt x="81" y="0"/>
                    <a:pt x="122" y="0"/>
                  </a:cubicBezTo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49"/>
            <p:cNvSpPr/>
            <p:nvPr/>
          </p:nvSpPr>
          <p:spPr>
            <a:xfrm>
              <a:off x="6791888" y="2403193"/>
              <a:ext cx="375271" cy="128385"/>
            </a:xfrm>
            <a:custGeom>
              <a:avLst/>
              <a:gdLst/>
              <a:ahLst/>
              <a:cxnLst/>
              <a:rect l="l" t="t" r="r" b="b"/>
              <a:pathLst>
                <a:path w="178" h="62" extrusionOk="0">
                  <a:moveTo>
                    <a:pt x="150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4"/>
                    <a:pt x="13" y="0"/>
                    <a:pt x="28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5" y="0"/>
                    <a:pt x="178" y="14"/>
                    <a:pt x="178" y="31"/>
                  </a:cubicBezTo>
                  <a:cubicBezTo>
                    <a:pt x="178" y="48"/>
                    <a:pt x="165" y="62"/>
                    <a:pt x="150" y="62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49"/>
            <p:cNvSpPr/>
            <p:nvPr/>
          </p:nvSpPr>
          <p:spPr>
            <a:xfrm>
              <a:off x="6604250" y="1484764"/>
              <a:ext cx="167887" cy="167887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0" y="28"/>
                  </a:moveTo>
                  <a:cubicBezTo>
                    <a:pt x="9" y="18"/>
                    <a:pt x="19" y="9"/>
                    <a:pt x="29" y="0"/>
                  </a:cubicBezTo>
                  <a:cubicBezTo>
                    <a:pt x="33" y="4"/>
                    <a:pt x="38" y="9"/>
                    <a:pt x="43" y="14"/>
                  </a:cubicBezTo>
                  <a:cubicBezTo>
                    <a:pt x="51" y="12"/>
                    <a:pt x="59" y="11"/>
                    <a:pt x="68" y="10"/>
                  </a:cubicBezTo>
                  <a:cubicBezTo>
                    <a:pt x="72" y="14"/>
                    <a:pt x="77" y="19"/>
                    <a:pt x="82" y="23"/>
                  </a:cubicBezTo>
                  <a:cubicBezTo>
                    <a:pt x="63" y="42"/>
                    <a:pt x="44" y="62"/>
                    <a:pt x="25" y="81"/>
                  </a:cubicBezTo>
                  <a:cubicBezTo>
                    <a:pt x="20" y="76"/>
                    <a:pt x="15" y="72"/>
                    <a:pt x="10" y="67"/>
                  </a:cubicBezTo>
                  <a:cubicBezTo>
                    <a:pt x="12" y="59"/>
                    <a:pt x="13" y="51"/>
                    <a:pt x="15" y="43"/>
                  </a:cubicBezTo>
                  <a:cubicBezTo>
                    <a:pt x="10" y="38"/>
                    <a:pt x="5" y="33"/>
                    <a:pt x="0" y="28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49"/>
            <p:cNvSpPr/>
            <p:nvPr/>
          </p:nvSpPr>
          <p:spPr>
            <a:xfrm>
              <a:off x="6683254" y="1652651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49"/>
            <p:cNvSpPr/>
            <p:nvPr/>
          </p:nvSpPr>
          <p:spPr>
            <a:xfrm>
              <a:off x="6732635" y="1613149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49"/>
            <p:cNvSpPr/>
            <p:nvPr/>
          </p:nvSpPr>
          <p:spPr>
            <a:xfrm>
              <a:off x="6772137" y="156376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49"/>
            <p:cNvSpPr/>
            <p:nvPr/>
          </p:nvSpPr>
          <p:spPr>
            <a:xfrm>
              <a:off x="6712884" y="1711905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49"/>
            <p:cNvSpPr/>
            <p:nvPr/>
          </p:nvSpPr>
          <p:spPr>
            <a:xfrm>
              <a:off x="6791888" y="163290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49"/>
            <p:cNvSpPr/>
            <p:nvPr/>
          </p:nvSpPr>
          <p:spPr>
            <a:xfrm>
              <a:off x="6752386" y="1672403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49"/>
            <p:cNvSpPr/>
            <p:nvPr/>
          </p:nvSpPr>
          <p:spPr>
            <a:xfrm>
              <a:off x="6831390" y="159339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49"/>
            <p:cNvSpPr/>
            <p:nvPr/>
          </p:nvSpPr>
          <p:spPr>
            <a:xfrm>
              <a:off x="6742507" y="178103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49"/>
            <p:cNvSpPr/>
            <p:nvPr/>
          </p:nvSpPr>
          <p:spPr>
            <a:xfrm>
              <a:off x="6782010" y="174152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49"/>
            <p:cNvSpPr/>
            <p:nvPr/>
          </p:nvSpPr>
          <p:spPr>
            <a:xfrm>
              <a:off x="6821512" y="1702026"/>
              <a:ext cx="59253" cy="49381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4"/>
                  </a:move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2" y="4"/>
                    <a:pt x="8" y="0"/>
                    <a:pt x="14" y="1"/>
                  </a:cubicBezTo>
                  <a:cubicBezTo>
                    <a:pt x="21" y="2"/>
                    <a:pt x="25" y="8"/>
                    <a:pt x="24" y="14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49"/>
            <p:cNvSpPr/>
            <p:nvPr/>
          </p:nvSpPr>
          <p:spPr>
            <a:xfrm>
              <a:off x="6861014" y="1662524"/>
              <a:ext cx="59253" cy="49381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4"/>
                  </a:move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2" y="4"/>
                    <a:pt x="8" y="0"/>
                    <a:pt x="14" y="1"/>
                  </a:cubicBezTo>
                  <a:cubicBezTo>
                    <a:pt x="21" y="2"/>
                    <a:pt x="25" y="8"/>
                    <a:pt x="24" y="14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49"/>
            <p:cNvSpPr/>
            <p:nvPr/>
          </p:nvSpPr>
          <p:spPr>
            <a:xfrm>
              <a:off x="6910395" y="1623022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49"/>
            <p:cNvSpPr/>
            <p:nvPr/>
          </p:nvSpPr>
          <p:spPr>
            <a:xfrm>
              <a:off x="6772137" y="1860035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49"/>
            <p:cNvSpPr/>
            <p:nvPr/>
          </p:nvSpPr>
          <p:spPr>
            <a:xfrm>
              <a:off x="6880765" y="1761279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49"/>
            <p:cNvSpPr/>
            <p:nvPr/>
          </p:nvSpPr>
          <p:spPr>
            <a:xfrm>
              <a:off x="6831390" y="181066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49"/>
            <p:cNvSpPr/>
            <p:nvPr/>
          </p:nvSpPr>
          <p:spPr>
            <a:xfrm>
              <a:off x="6930146" y="1702026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49"/>
            <p:cNvSpPr/>
            <p:nvPr/>
          </p:nvSpPr>
          <p:spPr>
            <a:xfrm>
              <a:off x="7068404" y="1692154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49"/>
            <p:cNvSpPr/>
            <p:nvPr/>
          </p:nvSpPr>
          <p:spPr>
            <a:xfrm>
              <a:off x="6979521" y="1652651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49"/>
            <p:cNvSpPr/>
            <p:nvPr/>
          </p:nvSpPr>
          <p:spPr>
            <a:xfrm>
              <a:off x="6880765" y="1879786"/>
              <a:ext cx="39502" cy="59253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49"/>
            <p:cNvSpPr/>
            <p:nvPr/>
          </p:nvSpPr>
          <p:spPr>
            <a:xfrm>
              <a:off x="6811639" y="194891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49"/>
            <p:cNvSpPr/>
            <p:nvPr/>
          </p:nvSpPr>
          <p:spPr>
            <a:xfrm>
              <a:off x="6940018" y="1820533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49"/>
            <p:cNvSpPr/>
            <p:nvPr/>
          </p:nvSpPr>
          <p:spPr>
            <a:xfrm>
              <a:off x="7009150" y="1751407"/>
              <a:ext cx="39502" cy="59253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49"/>
            <p:cNvSpPr/>
            <p:nvPr/>
          </p:nvSpPr>
          <p:spPr>
            <a:xfrm>
              <a:off x="6851142" y="2037795"/>
              <a:ext cx="39502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49"/>
            <p:cNvSpPr/>
            <p:nvPr/>
          </p:nvSpPr>
          <p:spPr>
            <a:xfrm>
              <a:off x="7078276" y="1810660"/>
              <a:ext cx="49381" cy="39502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49"/>
            <p:cNvSpPr/>
            <p:nvPr/>
          </p:nvSpPr>
          <p:spPr>
            <a:xfrm>
              <a:off x="6999272" y="1879786"/>
              <a:ext cx="49381" cy="59253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49"/>
            <p:cNvSpPr/>
            <p:nvPr/>
          </p:nvSpPr>
          <p:spPr>
            <a:xfrm>
              <a:off x="6930146" y="195879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49"/>
            <p:cNvSpPr/>
            <p:nvPr/>
          </p:nvSpPr>
          <p:spPr>
            <a:xfrm>
              <a:off x="6890644" y="213655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49"/>
            <p:cNvSpPr/>
            <p:nvPr/>
          </p:nvSpPr>
          <p:spPr>
            <a:xfrm>
              <a:off x="6979521" y="2047673"/>
              <a:ext cx="59253" cy="49381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3"/>
                  </a:cubicBezTo>
                  <a:cubicBezTo>
                    <a:pt x="0" y="6"/>
                    <a:pt x="5" y="1"/>
                    <a:pt x="11" y="1"/>
                  </a:cubicBezTo>
                  <a:cubicBezTo>
                    <a:pt x="18" y="0"/>
                    <a:pt x="23" y="5"/>
                    <a:pt x="23" y="12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49"/>
            <p:cNvSpPr/>
            <p:nvPr/>
          </p:nvSpPr>
          <p:spPr>
            <a:xfrm>
              <a:off x="7157280" y="1721777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49"/>
            <p:cNvSpPr/>
            <p:nvPr/>
          </p:nvSpPr>
          <p:spPr>
            <a:xfrm>
              <a:off x="7256036" y="1771158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49"/>
            <p:cNvSpPr/>
            <p:nvPr/>
          </p:nvSpPr>
          <p:spPr>
            <a:xfrm>
              <a:off x="7364670" y="1810660"/>
              <a:ext cx="49381" cy="49381"/>
            </a:xfrm>
            <a:prstGeom prst="ellipse">
              <a:avLst/>
            </a:pr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5"/>
          <p:cNvGrpSpPr/>
          <p:nvPr/>
        </p:nvGrpSpPr>
        <p:grpSpPr>
          <a:xfrm>
            <a:off x="320727" y="1440873"/>
            <a:ext cx="11482906" cy="4165599"/>
            <a:chOff x="611560" y="1546378"/>
            <a:chExt cx="8424936" cy="3056274"/>
          </a:xfrm>
        </p:grpSpPr>
        <p:sp>
          <p:nvSpPr>
            <p:cNvPr id="405" name="Google Shape;405;p5"/>
            <p:cNvSpPr/>
            <p:nvPr/>
          </p:nvSpPr>
          <p:spPr>
            <a:xfrm>
              <a:off x="611560" y="2495731"/>
              <a:ext cx="1159017" cy="115901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3513584" y="2623792"/>
              <a:ext cx="914400" cy="9144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073600" y="1627695"/>
              <a:ext cx="733400" cy="7334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02200" y="2714292"/>
              <a:ext cx="733400" cy="7334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073600" y="3787935"/>
              <a:ext cx="733400" cy="7334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2006271" y="2838676"/>
              <a:ext cx="1092122" cy="48463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5"/>
            <p:cNvGrpSpPr/>
            <p:nvPr/>
          </p:nvGrpSpPr>
          <p:grpSpPr>
            <a:xfrm>
              <a:off x="611560" y="1546378"/>
              <a:ext cx="2926034" cy="896034"/>
              <a:chOff x="3017859" y="4310610"/>
              <a:chExt cx="1870812" cy="896034"/>
            </a:xfrm>
          </p:grpSpPr>
          <p:sp>
            <p:nvSpPr>
              <p:cNvPr id="412" name="Google Shape;412;p5"/>
              <p:cNvSpPr txBox="1"/>
              <p:nvPr/>
            </p:nvSpPr>
            <p:spPr>
              <a:xfrm>
                <a:off x="3017859" y="4560313"/>
                <a:ext cx="18668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</a:t>
                </a:r>
                <a:endParaRPr/>
              </a:p>
            </p:txBody>
          </p:sp>
          <p:sp>
            <p:nvSpPr>
              <p:cNvPr id="413" name="Google Shape;413;p5"/>
              <p:cNvSpPr txBox="1"/>
              <p:nvPr/>
            </p:nvSpPr>
            <p:spPr>
              <a:xfrm>
                <a:off x="3017859" y="4310610"/>
                <a:ext cx="18708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" name="Google Shape;414;p5"/>
            <p:cNvGrpSpPr/>
            <p:nvPr/>
          </p:nvGrpSpPr>
          <p:grpSpPr>
            <a:xfrm>
              <a:off x="825923" y="3706618"/>
              <a:ext cx="2926034" cy="896034"/>
              <a:chOff x="3017859" y="4310610"/>
              <a:chExt cx="1870812" cy="896034"/>
            </a:xfrm>
          </p:grpSpPr>
          <p:sp>
            <p:nvSpPr>
              <p:cNvPr id="415" name="Google Shape;415;p5"/>
              <p:cNvSpPr txBox="1"/>
              <p:nvPr/>
            </p:nvSpPr>
            <p:spPr>
              <a:xfrm>
                <a:off x="3017859" y="4560313"/>
                <a:ext cx="18668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</a:t>
                </a:r>
                <a:endParaRPr/>
              </a:p>
            </p:txBody>
          </p:sp>
          <p:sp>
            <p:nvSpPr>
              <p:cNvPr id="416" name="Google Shape;416;p5"/>
              <p:cNvSpPr txBox="1"/>
              <p:nvPr/>
            </p:nvSpPr>
            <p:spPr>
              <a:xfrm>
                <a:off x="3017859" y="4310610"/>
                <a:ext cx="18708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7" name="Google Shape;417;p5"/>
            <p:cNvGrpSpPr/>
            <p:nvPr/>
          </p:nvGrpSpPr>
          <p:grpSpPr>
            <a:xfrm>
              <a:off x="6056580" y="1638711"/>
              <a:ext cx="2585980" cy="711368"/>
              <a:chOff x="3017859" y="4310610"/>
              <a:chExt cx="1870812" cy="711368"/>
            </a:xfrm>
          </p:grpSpPr>
          <p:sp>
            <p:nvSpPr>
              <p:cNvPr id="418" name="Google Shape;418;p5"/>
              <p:cNvSpPr txBox="1"/>
              <p:nvPr/>
            </p:nvSpPr>
            <p:spPr>
              <a:xfrm>
                <a:off x="3021856" y="4560313"/>
                <a:ext cx="18668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  </a:t>
                </a:r>
                <a:endParaRPr/>
              </a:p>
            </p:txBody>
          </p:sp>
          <p:sp>
            <p:nvSpPr>
              <p:cNvPr id="419" name="Google Shape;419;p5"/>
              <p:cNvSpPr txBox="1"/>
              <p:nvPr/>
            </p:nvSpPr>
            <p:spPr>
              <a:xfrm>
                <a:off x="3017859" y="4310610"/>
                <a:ext cx="18708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420;p5"/>
            <p:cNvGrpSpPr/>
            <p:nvPr/>
          </p:nvGrpSpPr>
          <p:grpSpPr>
            <a:xfrm>
              <a:off x="6450516" y="2718831"/>
              <a:ext cx="2585980" cy="711368"/>
              <a:chOff x="3017859" y="4310610"/>
              <a:chExt cx="1870812" cy="711368"/>
            </a:xfrm>
          </p:grpSpPr>
          <p:sp>
            <p:nvSpPr>
              <p:cNvPr id="421" name="Google Shape;421;p5"/>
              <p:cNvSpPr txBox="1"/>
              <p:nvPr/>
            </p:nvSpPr>
            <p:spPr>
              <a:xfrm>
                <a:off x="3021856" y="4560313"/>
                <a:ext cx="18668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  </a:t>
                </a:r>
                <a:endParaRPr/>
              </a:p>
            </p:txBody>
          </p:sp>
          <p:sp>
            <p:nvSpPr>
              <p:cNvPr id="422" name="Google Shape;422;p5"/>
              <p:cNvSpPr txBox="1"/>
              <p:nvPr/>
            </p:nvSpPr>
            <p:spPr>
              <a:xfrm>
                <a:off x="3017859" y="4310610"/>
                <a:ext cx="18708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423;p5"/>
            <p:cNvGrpSpPr/>
            <p:nvPr/>
          </p:nvGrpSpPr>
          <p:grpSpPr>
            <a:xfrm>
              <a:off x="6056580" y="3798951"/>
              <a:ext cx="2585980" cy="711368"/>
              <a:chOff x="3017859" y="4310610"/>
              <a:chExt cx="1870812" cy="711368"/>
            </a:xfrm>
          </p:grpSpPr>
          <p:sp>
            <p:nvSpPr>
              <p:cNvPr id="424" name="Google Shape;424;p5"/>
              <p:cNvSpPr txBox="1"/>
              <p:nvPr/>
            </p:nvSpPr>
            <p:spPr>
              <a:xfrm>
                <a:off x="3021856" y="4560313"/>
                <a:ext cx="18668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  </a:t>
                </a:r>
                <a:endParaRPr/>
              </a:p>
            </p:txBody>
          </p:sp>
          <p:sp>
            <p:nvSpPr>
              <p:cNvPr id="425" name="Google Shape;425;p5"/>
              <p:cNvSpPr txBox="1"/>
              <p:nvPr/>
            </p:nvSpPr>
            <p:spPr>
              <a:xfrm>
                <a:off x="3017859" y="4310610"/>
                <a:ext cx="18708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6" name="Google Shape;426;p5"/>
            <p:cNvSpPr/>
            <p:nvPr/>
          </p:nvSpPr>
          <p:spPr>
            <a:xfrm>
              <a:off x="3907076" y="1823376"/>
              <a:ext cx="813816" cy="748373"/>
            </a:xfrm>
            <a:prstGeom prst="bentArrow">
              <a:avLst>
                <a:gd name="adj1" fmla="val 29249"/>
                <a:gd name="adj2" fmla="val 26593"/>
                <a:gd name="adj3" fmla="val 35625"/>
                <a:gd name="adj4" fmla="val 437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 rot="10800000" flipH="1">
              <a:off x="3907076" y="3610859"/>
              <a:ext cx="813816" cy="748373"/>
            </a:xfrm>
            <a:prstGeom prst="bentArrow">
              <a:avLst>
                <a:gd name="adj1" fmla="val 29249"/>
                <a:gd name="adj2" fmla="val 26593"/>
                <a:gd name="adj3" fmla="val 35625"/>
                <a:gd name="adj4" fmla="val 437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4558146" y="2838676"/>
              <a:ext cx="713893" cy="4846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945173" y="2829744"/>
              <a:ext cx="491789" cy="490990"/>
            </a:xfrm>
            <a:custGeom>
              <a:avLst/>
              <a:gdLst/>
              <a:ahLst/>
              <a:cxnLst/>
              <a:rect l="l" t="t" r="r" b="b"/>
              <a:pathLst>
                <a:path w="3228210" h="3222968" extrusionOk="0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5"/>
          <p:cNvSpPr txBox="1"/>
          <p:nvPr/>
        </p:nvSpPr>
        <p:spPr>
          <a:xfrm>
            <a:off x="320727" y="169046"/>
            <a:ext cx="88924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1" name="Google Shape;431;p5"/>
          <p:cNvGrpSpPr/>
          <p:nvPr/>
        </p:nvGrpSpPr>
        <p:grpSpPr>
          <a:xfrm>
            <a:off x="6597603" y="1757196"/>
            <a:ext cx="587587" cy="604874"/>
            <a:chOff x="6965098" y="2153624"/>
            <a:chExt cx="434011" cy="446780"/>
          </a:xfrm>
        </p:grpSpPr>
        <p:sp>
          <p:nvSpPr>
            <p:cNvPr id="432" name="Google Shape;432;p5"/>
            <p:cNvSpPr/>
            <p:nvPr/>
          </p:nvSpPr>
          <p:spPr>
            <a:xfrm>
              <a:off x="6977859" y="2459985"/>
              <a:ext cx="89359" cy="140419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16" y="0"/>
                  </a:moveTo>
                  <a:cubicBezTo>
                    <a:pt x="16" y="0"/>
                    <a:pt x="0" y="19"/>
                    <a:pt x="0" y="30"/>
                  </a:cubicBezTo>
                  <a:cubicBezTo>
                    <a:pt x="0" y="41"/>
                    <a:pt x="7" y="50"/>
                    <a:pt x="16" y="50"/>
                  </a:cubicBezTo>
                  <a:cubicBezTo>
                    <a:pt x="24" y="50"/>
                    <a:pt x="31" y="41"/>
                    <a:pt x="31" y="30"/>
                  </a:cubicBezTo>
                  <a:cubicBezTo>
                    <a:pt x="31" y="19"/>
                    <a:pt x="16" y="0"/>
                    <a:pt x="16" y="0"/>
                  </a:cubicBezTo>
                  <a:close/>
                  <a:moveTo>
                    <a:pt x="13" y="46"/>
                  </a:moveTo>
                  <a:cubicBezTo>
                    <a:pt x="11" y="47"/>
                    <a:pt x="8" y="45"/>
                    <a:pt x="6" y="41"/>
                  </a:cubicBezTo>
                  <a:cubicBezTo>
                    <a:pt x="3" y="37"/>
                    <a:pt x="2" y="33"/>
                    <a:pt x="4" y="32"/>
                  </a:cubicBezTo>
                  <a:cubicBezTo>
                    <a:pt x="6" y="32"/>
                    <a:pt x="5" y="34"/>
                    <a:pt x="8" y="40"/>
                  </a:cubicBezTo>
                  <a:cubicBezTo>
                    <a:pt x="11" y="44"/>
                    <a:pt x="14" y="44"/>
                    <a:pt x="13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6965098" y="2153624"/>
              <a:ext cx="434011" cy="255301"/>
            </a:xfrm>
            <a:custGeom>
              <a:avLst/>
              <a:gdLst/>
              <a:ahLst/>
              <a:cxnLst/>
              <a:rect l="l" t="t" r="r" b="b"/>
              <a:pathLst>
                <a:path w="158" h="91" extrusionOk="0">
                  <a:moveTo>
                    <a:pt x="158" y="41"/>
                  </a:moveTo>
                  <a:cubicBezTo>
                    <a:pt x="104" y="41"/>
                    <a:pt x="104" y="41"/>
                    <a:pt x="104" y="41"/>
                  </a:cubicBezTo>
                  <a:cubicBezTo>
                    <a:pt x="100" y="36"/>
                    <a:pt x="94" y="32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4" y="27"/>
                    <a:pt x="95" y="31"/>
                    <a:pt x="100" y="31"/>
                  </a:cubicBezTo>
                  <a:cubicBezTo>
                    <a:pt x="109" y="31"/>
                    <a:pt x="116" y="24"/>
                    <a:pt x="116" y="15"/>
                  </a:cubicBezTo>
                  <a:cubicBezTo>
                    <a:pt x="116" y="7"/>
                    <a:pt x="109" y="0"/>
                    <a:pt x="100" y="0"/>
                  </a:cubicBezTo>
                  <a:cubicBezTo>
                    <a:pt x="95" y="0"/>
                    <a:pt x="90" y="4"/>
                    <a:pt x="87" y="7"/>
                  </a:cubicBezTo>
                  <a:cubicBezTo>
                    <a:pt x="84" y="9"/>
                    <a:pt x="79" y="9"/>
                    <a:pt x="70" y="7"/>
                  </a:cubicBezTo>
                  <a:cubicBezTo>
                    <a:pt x="62" y="4"/>
                    <a:pt x="63" y="0"/>
                    <a:pt x="57" y="0"/>
                  </a:cubicBezTo>
                  <a:cubicBezTo>
                    <a:pt x="49" y="0"/>
                    <a:pt x="42" y="7"/>
                    <a:pt x="42" y="15"/>
                  </a:cubicBezTo>
                  <a:cubicBezTo>
                    <a:pt x="42" y="24"/>
                    <a:pt x="49" y="31"/>
                    <a:pt x="57" y="31"/>
                  </a:cubicBezTo>
                  <a:cubicBezTo>
                    <a:pt x="63" y="31"/>
                    <a:pt x="64" y="27"/>
                    <a:pt x="70" y="24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58" y="34"/>
                    <a:pt x="49" y="45"/>
                    <a:pt x="48" y="58"/>
                  </a:cubicBezTo>
                  <a:cubicBezTo>
                    <a:pt x="42" y="58"/>
                    <a:pt x="36" y="58"/>
                    <a:pt x="31" y="58"/>
                  </a:cubicBezTo>
                  <a:cubicBezTo>
                    <a:pt x="0" y="58"/>
                    <a:pt x="4" y="91"/>
                    <a:pt x="4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91" y="91"/>
                    <a:pt x="101" y="84"/>
                    <a:pt x="107" y="74"/>
                  </a:cubicBezTo>
                  <a:cubicBezTo>
                    <a:pt x="158" y="74"/>
                    <a:pt x="158" y="74"/>
                    <a:pt x="158" y="74"/>
                  </a:cubicBezTo>
                  <a:lnTo>
                    <a:pt x="158" y="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6977859" y="2408925"/>
              <a:ext cx="140419" cy="12769"/>
            </a:xfrm>
            <a:custGeom>
              <a:avLst/>
              <a:gdLst/>
              <a:ahLst/>
              <a:cxnLst/>
              <a:rect l="l" t="t" r="r" b="b"/>
              <a:pathLst>
                <a:path w="51" h="3" extrusionOk="0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1" y="2"/>
                    <a:pt x="51" y="1"/>
                  </a:cubicBezTo>
                  <a:cubicBezTo>
                    <a:pt x="51" y="0"/>
                    <a:pt x="51" y="0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6977859" y="2421686"/>
              <a:ext cx="140419" cy="12769"/>
            </a:xfrm>
            <a:custGeom>
              <a:avLst/>
              <a:gdLst/>
              <a:ahLst/>
              <a:cxnLst/>
              <a:rect l="l" t="t" r="r" b="b"/>
              <a:pathLst>
                <a:path w="51" h="3" extrusionOk="0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1" y="2"/>
                    <a:pt x="51" y="1"/>
                  </a:cubicBezTo>
                  <a:cubicBezTo>
                    <a:pt x="51" y="0"/>
                    <a:pt x="51" y="0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6977859" y="2434455"/>
              <a:ext cx="140419" cy="12769"/>
            </a:xfrm>
            <a:custGeom>
              <a:avLst/>
              <a:gdLst/>
              <a:ahLst/>
              <a:cxnLst/>
              <a:rect l="l" t="t" r="r" b="b"/>
              <a:pathLst>
                <a:path w="51" h="3" extrusionOk="0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1" y="2"/>
                    <a:pt x="51" y="1"/>
                  </a:cubicBezTo>
                  <a:cubicBezTo>
                    <a:pt x="51" y="0"/>
                    <a:pt x="51" y="0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5"/>
          <p:cNvGrpSpPr/>
          <p:nvPr/>
        </p:nvGrpSpPr>
        <p:grpSpPr>
          <a:xfrm>
            <a:off x="6972466" y="3164165"/>
            <a:ext cx="755085" cy="755085"/>
            <a:chOff x="6225364" y="5745030"/>
            <a:chExt cx="434011" cy="434011"/>
          </a:xfrm>
        </p:grpSpPr>
        <p:sp>
          <p:nvSpPr>
            <p:cNvPr id="438" name="Google Shape;438;p5"/>
            <p:cNvSpPr/>
            <p:nvPr/>
          </p:nvSpPr>
          <p:spPr>
            <a:xfrm>
              <a:off x="6301954" y="5821620"/>
              <a:ext cx="268070" cy="28083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6416835" y="5745030"/>
              <a:ext cx="38299" cy="76590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6"/>
                  </a:moveTo>
                  <a:lnTo>
                    <a:pt x="3" y="6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416835" y="6102451"/>
              <a:ext cx="38299" cy="76590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6582785" y="5936501"/>
              <a:ext cx="76590" cy="5106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0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6225364" y="5936501"/>
              <a:ext cx="63829" cy="5106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6531725" y="5808851"/>
              <a:ext cx="63829" cy="6382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3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289185" y="6051391"/>
              <a:ext cx="63829" cy="6382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6289185" y="5808851"/>
              <a:ext cx="63829" cy="6382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6531725" y="6051391"/>
              <a:ext cx="63829" cy="6382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2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6570016" y="5872680"/>
              <a:ext cx="63829" cy="5106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1"/>
                  </a:moveTo>
                  <a:lnTo>
                    <a:pt x="1" y="4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238125" y="6000330"/>
              <a:ext cx="76590" cy="5106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3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6570016" y="6000330"/>
              <a:ext cx="63829" cy="5106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0" y="3"/>
                  </a:lnTo>
                  <a:lnTo>
                    <a:pt x="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6238125" y="5872680"/>
              <a:ext cx="76590" cy="5106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6480664" y="5770560"/>
              <a:ext cx="51060" cy="63829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3" y="5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6353014" y="6089682"/>
              <a:ext cx="38299" cy="63829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1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6467895" y="6089682"/>
              <a:ext cx="51060" cy="76590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0"/>
                  </a:moveTo>
                  <a:lnTo>
                    <a:pt x="0" y="1"/>
                  </a:lnTo>
                  <a:lnTo>
                    <a:pt x="4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365775" y="5757791"/>
              <a:ext cx="38299" cy="76590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6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5"/>
          <p:cNvGrpSpPr/>
          <p:nvPr/>
        </p:nvGrpSpPr>
        <p:grpSpPr>
          <a:xfrm>
            <a:off x="6549960" y="4685147"/>
            <a:ext cx="711221" cy="646560"/>
            <a:chOff x="5385470" y="5809289"/>
            <a:chExt cx="421249" cy="382951"/>
          </a:xfrm>
        </p:grpSpPr>
        <p:sp>
          <p:nvSpPr>
            <p:cNvPr id="456" name="Google Shape;456;p5"/>
            <p:cNvSpPr/>
            <p:nvPr/>
          </p:nvSpPr>
          <p:spPr>
            <a:xfrm>
              <a:off x="5717360" y="5988000"/>
              <a:ext cx="89359" cy="7659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5"/>
                  </a:moveTo>
                  <a:lnTo>
                    <a:pt x="5" y="0"/>
                  </a:lnTo>
                  <a:lnTo>
                    <a:pt x="7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5385470" y="5936940"/>
              <a:ext cx="102120" cy="7659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5398239" y="5809289"/>
              <a:ext cx="395720" cy="165949"/>
            </a:xfrm>
            <a:custGeom>
              <a:avLst/>
              <a:gdLst/>
              <a:ahLst/>
              <a:cxnLst/>
              <a:rect l="l" t="t" r="r" b="b"/>
              <a:pathLst>
                <a:path w="142" h="63" extrusionOk="0">
                  <a:moveTo>
                    <a:pt x="16" y="63"/>
                  </a:moveTo>
                  <a:cubicBezTo>
                    <a:pt x="20" y="36"/>
                    <a:pt x="43" y="16"/>
                    <a:pt x="71" y="16"/>
                  </a:cubicBezTo>
                  <a:cubicBezTo>
                    <a:pt x="99" y="16"/>
                    <a:pt x="122" y="36"/>
                    <a:pt x="126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38" y="28"/>
                    <a:pt x="108" y="0"/>
                    <a:pt x="71" y="0"/>
                  </a:cubicBezTo>
                  <a:cubicBezTo>
                    <a:pt x="35" y="0"/>
                    <a:pt x="4" y="28"/>
                    <a:pt x="0" y="63"/>
                  </a:cubicBezTo>
                  <a:lnTo>
                    <a:pt x="16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5411000" y="6026291"/>
              <a:ext cx="382951" cy="165949"/>
            </a:xfrm>
            <a:custGeom>
              <a:avLst/>
              <a:gdLst/>
              <a:ahLst/>
              <a:cxnLst/>
              <a:rect l="l" t="t" r="r" b="b"/>
              <a:pathLst>
                <a:path w="141" h="61" extrusionOk="0">
                  <a:moveTo>
                    <a:pt x="125" y="0"/>
                  </a:moveTo>
                  <a:cubicBezTo>
                    <a:pt x="120" y="26"/>
                    <a:pt x="97" y="45"/>
                    <a:pt x="70" y="45"/>
                  </a:cubicBezTo>
                  <a:cubicBezTo>
                    <a:pt x="43" y="45"/>
                    <a:pt x="21" y="26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5"/>
                    <a:pt x="34" y="61"/>
                    <a:pt x="70" y="61"/>
                  </a:cubicBezTo>
                  <a:cubicBezTo>
                    <a:pt x="106" y="61"/>
                    <a:pt x="136" y="35"/>
                    <a:pt x="141" y="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5487590" y="5898641"/>
              <a:ext cx="204240" cy="204240"/>
            </a:xfrm>
            <a:custGeom>
              <a:avLst/>
              <a:gdLst/>
              <a:ahLst/>
              <a:cxnLst/>
              <a:rect l="l" t="t" r="r" b="b"/>
              <a:pathLst>
                <a:path w="75" h="77" extrusionOk="0">
                  <a:moveTo>
                    <a:pt x="63" y="75"/>
                  </a:moveTo>
                  <a:cubicBezTo>
                    <a:pt x="63" y="75"/>
                    <a:pt x="31" y="77"/>
                    <a:pt x="14" y="54"/>
                  </a:cubicBezTo>
                  <a:cubicBezTo>
                    <a:pt x="0" y="34"/>
                    <a:pt x="9" y="1"/>
                    <a:pt x="9" y="1"/>
                  </a:cubicBezTo>
                  <a:cubicBezTo>
                    <a:pt x="9" y="1"/>
                    <a:pt x="47" y="0"/>
                    <a:pt x="61" y="17"/>
                  </a:cubicBezTo>
                  <a:cubicBezTo>
                    <a:pt x="75" y="34"/>
                    <a:pt x="70" y="70"/>
                    <a:pt x="70" y="70"/>
                  </a:cubicBezTo>
                  <a:cubicBezTo>
                    <a:pt x="70" y="70"/>
                    <a:pt x="68" y="49"/>
                    <a:pt x="52" y="30"/>
                  </a:cubicBezTo>
                  <a:cubicBezTo>
                    <a:pt x="38" y="15"/>
                    <a:pt x="20" y="13"/>
                    <a:pt x="20" y="13"/>
                  </a:cubicBezTo>
                  <a:cubicBezTo>
                    <a:pt x="20" y="13"/>
                    <a:pt x="36" y="17"/>
                    <a:pt x="50" y="35"/>
                  </a:cubicBezTo>
                  <a:cubicBezTo>
                    <a:pt x="60" y="48"/>
                    <a:pt x="63" y="75"/>
                    <a:pt x="63" y="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5"/>
          <p:cNvSpPr/>
          <p:nvPr/>
        </p:nvSpPr>
        <p:spPr>
          <a:xfrm>
            <a:off x="4652562" y="3128019"/>
            <a:ext cx="515145" cy="801339"/>
          </a:xfrm>
          <a:custGeom>
            <a:avLst/>
            <a:gdLst/>
            <a:ahLst/>
            <a:cxnLst/>
            <a:rect l="l" t="t" r="r" b="b"/>
            <a:pathLst>
              <a:path w="82" h="132" extrusionOk="0">
                <a:moveTo>
                  <a:pt x="41" y="0"/>
                </a:moveTo>
                <a:cubicBezTo>
                  <a:pt x="41" y="0"/>
                  <a:pt x="0" y="51"/>
                  <a:pt x="0" y="80"/>
                </a:cubicBezTo>
                <a:cubicBezTo>
                  <a:pt x="0" y="109"/>
                  <a:pt x="18" y="132"/>
                  <a:pt x="41" y="132"/>
                </a:cubicBezTo>
                <a:cubicBezTo>
                  <a:pt x="63" y="132"/>
                  <a:pt x="82" y="109"/>
                  <a:pt x="82" y="80"/>
                </a:cubicBezTo>
                <a:cubicBezTo>
                  <a:pt x="82" y="51"/>
                  <a:pt x="41" y="0"/>
                  <a:pt x="41" y="0"/>
                </a:cubicBezTo>
                <a:close/>
                <a:moveTo>
                  <a:pt x="33" y="122"/>
                </a:moveTo>
                <a:cubicBezTo>
                  <a:pt x="29" y="126"/>
                  <a:pt x="20" y="119"/>
                  <a:pt x="14" y="109"/>
                </a:cubicBezTo>
                <a:cubicBezTo>
                  <a:pt x="7" y="100"/>
                  <a:pt x="4" y="87"/>
                  <a:pt x="10" y="86"/>
                </a:cubicBezTo>
                <a:cubicBezTo>
                  <a:pt x="16" y="85"/>
                  <a:pt x="12" y="92"/>
                  <a:pt x="21" y="106"/>
                </a:cubicBezTo>
                <a:cubicBezTo>
                  <a:pt x="27" y="117"/>
                  <a:pt x="36" y="118"/>
                  <a:pt x="33" y="1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50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3614" name="Google Shape;3614;p50"/>
          <p:cNvSpPr/>
          <p:nvPr/>
        </p:nvSpPr>
        <p:spPr>
          <a:xfrm>
            <a:off x="255246" y="1437374"/>
            <a:ext cx="2673063" cy="1855248"/>
          </a:xfrm>
          <a:custGeom>
            <a:avLst/>
            <a:gdLst/>
            <a:ahLst/>
            <a:cxnLst/>
            <a:rect l="l" t="t" r="r" b="b"/>
            <a:pathLst>
              <a:path w="9881086" h="6858000" extrusionOk="0">
                <a:moveTo>
                  <a:pt x="0" y="2223631"/>
                </a:moveTo>
                <a:cubicBezTo>
                  <a:pt x="61853" y="2305587"/>
                  <a:pt x="123707" y="2386770"/>
                  <a:pt x="184014" y="2469499"/>
                </a:cubicBezTo>
                <a:cubicBezTo>
                  <a:pt x="203343" y="2496559"/>
                  <a:pt x="221899" y="2525167"/>
                  <a:pt x="235043" y="2555320"/>
                </a:cubicBezTo>
                <a:cubicBezTo>
                  <a:pt x="262877" y="2620266"/>
                  <a:pt x="310814" y="2665110"/>
                  <a:pt x="371121" y="2696810"/>
                </a:cubicBezTo>
                <a:cubicBezTo>
                  <a:pt x="449211" y="2737788"/>
                  <a:pt x="526527" y="2781858"/>
                  <a:pt x="607710" y="2815105"/>
                </a:cubicBezTo>
                <a:cubicBezTo>
                  <a:pt x="666471" y="2839073"/>
                  <a:pt x="730644" y="2846805"/>
                  <a:pt x="793270" y="2860722"/>
                </a:cubicBezTo>
                <a:cubicBezTo>
                  <a:pt x="937853" y="2893195"/>
                  <a:pt x="1083208" y="2873092"/>
                  <a:pt x="1227791" y="2870000"/>
                </a:cubicBezTo>
                <a:cubicBezTo>
                  <a:pt x="1336034" y="2867680"/>
                  <a:pt x="1438092" y="2834434"/>
                  <a:pt x="1537831" y="2796549"/>
                </a:cubicBezTo>
                <a:cubicBezTo>
                  <a:pt x="1686279" y="2740107"/>
                  <a:pt x="1835501" y="2684439"/>
                  <a:pt x="1979310" y="2617174"/>
                </a:cubicBezTo>
                <a:cubicBezTo>
                  <a:pt x="2087554" y="2566918"/>
                  <a:pt x="2188839" y="2500425"/>
                  <a:pt x="2292443" y="2440118"/>
                </a:cubicBezTo>
                <a:cubicBezTo>
                  <a:pt x="2335741" y="2414604"/>
                  <a:pt x="2374399" y="2382131"/>
                  <a:pt x="2427747" y="2379811"/>
                </a:cubicBezTo>
                <a:cubicBezTo>
                  <a:pt x="2479550" y="2377492"/>
                  <a:pt x="2521301" y="2402233"/>
                  <a:pt x="2539857" y="2450169"/>
                </a:cubicBezTo>
                <a:cubicBezTo>
                  <a:pt x="2559959" y="2499652"/>
                  <a:pt x="2579288" y="2549908"/>
                  <a:pt x="2600164" y="2599391"/>
                </a:cubicBezTo>
                <a:cubicBezTo>
                  <a:pt x="2603257" y="2606349"/>
                  <a:pt x="2611761" y="2615627"/>
                  <a:pt x="2617947" y="2615627"/>
                </a:cubicBezTo>
                <a:cubicBezTo>
                  <a:pt x="2684439" y="2619493"/>
                  <a:pt x="2751705" y="2627998"/>
                  <a:pt x="2817424" y="2622586"/>
                </a:cubicBezTo>
                <a:cubicBezTo>
                  <a:pt x="2940358" y="2612535"/>
                  <a:pt x="3062518" y="2593979"/>
                  <a:pt x="3185452" y="2579289"/>
                </a:cubicBezTo>
                <a:cubicBezTo>
                  <a:pt x="3354003" y="2558413"/>
                  <a:pt x="3521780" y="2535991"/>
                  <a:pt x="3691104" y="2518208"/>
                </a:cubicBezTo>
                <a:cubicBezTo>
                  <a:pt x="3803986" y="2505838"/>
                  <a:pt x="3913776" y="2526713"/>
                  <a:pt x="4021246" y="2561506"/>
                </a:cubicBezTo>
                <a:cubicBezTo>
                  <a:pt x="4060678" y="2574650"/>
                  <a:pt x="4103202" y="2579289"/>
                  <a:pt x="4143407" y="2590886"/>
                </a:cubicBezTo>
                <a:cubicBezTo>
                  <a:pt x="4207580" y="2608669"/>
                  <a:pt x="4270980" y="2627225"/>
                  <a:pt x="4333607" y="2649647"/>
                </a:cubicBezTo>
                <a:cubicBezTo>
                  <a:pt x="4399326" y="2672842"/>
                  <a:pt x="4457313" y="2679800"/>
                  <a:pt x="4520713" y="2632637"/>
                </a:cubicBezTo>
                <a:cubicBezTo>
                  <a:pt x="4596484" y="2576969"/>
                  <a:pt x="4686171" y="2539084"/>
                  <a:pt x="4765034" y="2487282"/>
                </a:cubicBezTo>
                <a:cubicBezTo>
                  <a:pt x="4831527" y="2443984"/>
                  <a:pt x="4891834" y="2391409"/>
                  <a:pt x="4953687" y="2342699"/>
                </a:cubicBezTo>
                <a:cubicBezTo>
                  <a:pt x="5111413" y="2218219"/>
                  <a:pt x="5226616" y="2057400"/>
                  <a:pt x="5336405" y="1891942"/>
                </a:cubicBezTo>
                <a:cubicBezTo>
                  <a:pt x="5384342" y="1819264"/>
                  <a:pt x="5420681" y="1739628"/>
                  <a:pt x="5464751" y="1663858"/>
                </a:cubicBezTo>
                <a:cubicBezTo>
                  <a:pt x="5571448" y="1481390"/>
                  <a:pt x="5714484" y="1339127"/>
                  <a:pt x="5915508" y="1262583"/>
                </a:cubicBezTo>
                <a:cubicBezTo>
                  <a:pt x="5957259" y="1246347"/>
                  <a:pt x="5999783" y="1232430"/>
                  <a:pt x="6041535" y="1216193"/>
                </a:cubicBezTo>
                <a:cubicBezTo>
                  <a:pt x="6051586" y="1212327"/>
                  <a:pt x="6060090" y="1205369"/>
                  <a:pt x="6067049" y="1190679"/>
                </a:cubicBezTo>
                <a:cubicBezTo>
                  <a:pt x="6057771" y="1189906"/>
                  <a:pt x="6048493" y="1186813"/>
                  <a:pt x="6039988" y="1188359"/>
                </a:cubicBezTo>
                <a:cubicBezTo>
                  <a:pt x="5955713" y="1206142"/>
                  <a:pt x="5871438" y="1225471"/>
                  <a:pt x="5787935" y="1244027"/>
                </a:cubicBezTo>
                <a:cubicBezTo>
                  <a:pt x="5784069" y="1244801"/>
                  <a:pt x="5779431" y="1245574"/>
                  <a:pt x="5777111" y="1247893"/>
                </a:cubicBezTo>
                <a:cubicBezTo>
                  <a:pt x="5725309" y="1298149"/>
                  <a:pt x="5646446" y="1299695"/>
                  <a:pt x="5593870" y="1352271"/>
                </a:cubicBezTo>
                <a:cubicBezTo>
                  <a:pt x="5566036" y="1380878"/>
                  <a:pt x="5536656" y="1366188"/>
                  <a:pt x="5525058" y="1325983"/>
                </a:cubicBezTo>
                <a:cubicBezTo>
                  <a:pt x="5522739" y="1318251"/>
                  <a:pt x="5517327" y="1310520"/>
                  <a:pt x="5519646" y="1303561"/>
                </a:cubicBezTo>
                <a:cubicBezTo>
                  <a:pt x="5542068" y="1225471"/>
                  <a:pt x="5484854" y="1165164"/>
                  <a:pt x="5472483" y="1094806"/>
                </a:cubicBezTo>
                <a:cubicBezTo>
                  <a:pt x="5463205" y="1045323"/>
                  <a:pt x="5445422" y="995840"/>
                  <a:pt x="5424546" y="949450"/>
                </a:cubicBezTo>
                <a:cubicBezTo>
                  <a:pt x="5395166" y="882958"/>
                  <a:pt x="5406764" y="821104"/>
                  <a:pt x="5432278" y="759251"/>
                </a:cubicBezTo>
                <a:cubicBezTo>
                  <a:pt x="5443103" y="733736"/>
                  <a:pt x="5439237" y="716727"/>
                  <a:pt x="5416815" y="700490"/>
                </a:cubicBezTo>
                <a:cubicBezTo>
                  <a:pt x="5368105" y="667244"/>
                  <a:pt x="5345684" y="618534"/>
                  <a:pt x="5334859" y="561320"/>
                </a:cubicBezTo>
                <a:cubicBezTo>
                  <a:pt x="5329447" y="534259"/>
                  <a:pt x="5313983" y="508745"/>
                  <a:pt x="5307798" y="481684"/>
                </a:cubicBezTo>
                <a:cubicBezTo>
                  <a:pt x="5297747" y="437613"/>
                  <a:pt x="5311664" y="413645"/>
                  <a:pt x="5353415" y="402047"/>
                </a:cubicBezTo>
                <a:cubicBezTo>
                  <a:pt x="5382022" y="394316"/>
                  <a:pt x="5411403" y="391223"/>
                  <a:pt x="5440783" y="386584"/>
                </a:cubicBezTo>
                <a:cubicBezTo>
                  <a:pt x="5534336" y="371894"/>
                  <a:pt x="5628663" y="358750"/>
                  <a:pt x="5722216" y="342513"/>
                </a:cubicBezTo>
                <a:cubicBezTo>
                  <a:pt x="5832006" y="323184"/>
                  <a:pt x="5941796" y="300762"/>
                  <a:pt x="6051586" y="279887"/>
                </a:cubicBezTo>
                <a:cubicBezTo>
                  <a:pt x="6055452" y="279114"/>
                  <a:pt x="6060090" y="277567"/>
                  <a:pt x="6063183" y="278340"/>
                </a:cubicBezTo>
                <a:cubicBezTo>
                  <a:pt x="6159829" y="314679"/>
                  <a:pt x="6248744" y="267516"/>
                  <a:pt x="6339204" y="248960"/>
                </a:cubicBezTo>
                <a:cubicBezTo>
                  <a:pt x="6453633" y="225765"/>
                  <a:pt x="6566516" y="193292"/>
                  <a:pt x="6679398" y="163138"/>
                </a:cubicBezTo>
                <a:cubicBezTo>
                  <a:pt x="6694862" y="159273"/>
                  <a:pt x="6706459" y="141490"/>
                  <a:pt x="6721923" y="132212"/>
                </a:cubicBezTo>
                <a:cubicBezTo>
                  <a:pt x="6749756" y="115975"/>
                  <a:pt x="6777590" y="95873"/>
                  <a:pt x="6808517" y="87368"/>
                </a:cubicBezTo>
                <a:cubicBezTo>
                  <a:pt x="6851815" y="74224"/>
                  <a:pt x="6904390" y="51802"/>
                  <a:pt x="6941502" y="64946"/>
                </a:cubicBezTo>
                <a:cubicBezTo>
                  <a:pt x="6993304" y="82729"/>
                  <a:pt x="7044333" y="86595"/>
                  <a:pt x="7095363" y="89687"/>
                </a:cubicBezTo>
                <a:cubicBezTo>
                  <a:pt x="7152577" y="93553"/>
                  <a:pt x="7196647" y="118295"/>
                  <a:pt x="7240718" y="149221"/>
                </a:cubicBezTo>
                <a:cubicBezTo>
                  <a:pt x="7254635" y="158499"/>
                  <a:pt x="7273964" y="161592"/>
                  <a:pt x="7287881" y="170870"/>
                </a:cubicBezTo>
                <a:cubicBezTo>
                  <a:pt x="7299479" y="178602"/>
                  <a:pt x="7308757" y="190199"/>
                  <a:pt x="7314942" y="202570"/>
                </a:cubicBezTo>
                <a:cubicBezTo>
                  <a:pt x="7325767" y="222672"/>
                  <a:pt x="7332725" y="244321"/>
                  <a:pt x="7341230" y="265197"/>
                </a:cubicBezTo>
                <a:cubicBezTo>
                  <a:pt x="7345869" y="263650"/>
                  <a:pt x="7351281" y="262104"/>
                  <a:pt x="7355920" y="260558"/>
                </a:cubicBezTo>
                <a:cubicBezTo>
                  <a:pt x="7354374" y="248187"/>
                  <a:pt x="7351281" y="235816"/>
                  <a:pt x="7352827" y="223446"/>
                </a:cubicBezTo>
                <a:cubicBezTo>
                  <a:pt x="7353600" y="214168"/>
                  <a:pt x="7357466" y="202570"/>
                  <a:pt x="7363652" y="197158"/>
                </a:cubicBezTo>
                <a:cubicBezTo>
                  <a:pt x="7367518" y="193292"/>
                  <a:pt x="7381435" y="196385"/>
                  <a:pt x="7386847" y="200251"/>
                </a:cubicBezTo>
                <a:cubicBezTo>
                  <a:pt x="7404630" y="212621"/>
                  <a:pt x="7420093" y="228085"/>
                  <a:pt x="7437103" y="242002"/>
                </a:cubicBezTo>
                <a:cubicBezTo>
                  <a:pt x="7447927" y="251280"/>
                  <a:pt x="7457205" y="262877"/>
                  <a:pt x="7468803" y="269062"/>
                </a:cubicBezTo>
                <a:cubicBezTo>
                  <a:pt x="7502049" y="287619"/>
                  <a:pt x="7512873" y="282206"/>
                  <a:pt x="7514420" y="245094"/>
                </a:cubicBezTo>
                <a:cubicBezTo>
                  <a:pt x="7515966" y="192519"/>
                  <a:pt x="7515966" y="139170"/>
                  <a:pt x="7514420" y="86595"/>
                </a:cubicBezTo>
                <a:cubicBezTo>
                  <a:pt x="7512873" y="47936"/>
                  <a:pt x="7515193" y="13144"/>
                  <a:pt x="7565449" y="9278"/>
                </a:cubicBezTo>
                <a:cubicBezTo>
                  <a:pt x="7569314" y="9278"/>
                  <a:pt x="7572407" y="3093"/>
                  <a:pt x="7576273" y="0"/>
                </a:cubicBezTo>
                <a:cubicBezTo>
                  <a:pt x="7584005" y="0"/>
                  <a:pt x="7591736" y="0"/>
                  <a:pt x="7599468" y="0"/>
                </a:cubicBezTo>
                <a:cubicBezTo>
                  <a:pt x="7623436" y="41751"/>
                  <a:pt x="7632714" y="84275"/>
                  <a:pt x="7626529" y="134531"/>
                </a:cubicBezTo>
                <a:cubicBezTo>
                  <a:pt x="7619570" y="185560"/>
                  <a:pt x="7630395" y="238909"/>
                  <a:pt x="7632714" y="282979"/>
                </a:cubicBezTo>
                <a:cubicBezTo>
                  <a:pt x="7673692" y="300762"/>
                  <a:pt x="7709258" y="316999"/>
                  <a:pt x="7744050" y="331689"/>
                </a:cubicBezTo>
                <a:cubicBezTo>
                  <a:pt x="7749462" y="334009"/>
                  <a:pt x="7756421" y="333235"/>
                  <a:pt x="7762606" y="332462"/>
                </a:cubicBezTo>
                <a:cubicBezTo>
                  <a:pt x="7785801" y="330143"/>
                  <a:pt x="7808996" y="327823"/>
                  <a:pt x="7838377" y="324731"/>
                </a:cubicBezTo>
                <a:cubicBezTo>
                  <a:pt x="7876262" y="279887"/>
                  <a:pt x="7876262" y="279887"/>
                  <a:pt x="7931930" y="306948"/>
                </a:cubicBezTo>
                <a:cubicBezTo>
                  <a:pt x="7928838" y="320865"/>
                  <a:pt x="7924972" y="335555"/>
                  <a:pt x="7921106" y="353338"/>
                </a:cubicBezTo>
                <a:cubicBezTo>
                  <a:pt x="7954352" y="365708"/>
                  <a:pt x="7993011" y="371894"/>
                  <a:pt x="7999969" y="415964"/>
                </a:cubicBezTo>
                <a:cubicBezTo>
                  <a:pt x="8000743" y="419830"/>
                  <a:pt x="8022391" y="423696"/>
                  <a:pt x="8033215" y="422923"/>
                </a:cubicBezTo>
                <a:cubicBezTo>
                  <a:pt x="8047133" y="421377"/>
                  <a:pt x="8059503" y="413645"/>
                  <a:pt x="8073420" y="410552"/>
                </a:cubicBezTo>
                <a:cubicBezTo>
                  <a:pt x="8125222" y="398955"/>
                  <a:pt x="8124449" y="399728"/>
                  <a:pt x="8138366" y="449211"/>
                </a:cubicBezTo>
                <a:cubicBezTo>
                  <a:pt x="8141459" y="458489"/>
                  <a:pt x="8152283" y="466220"/>
                  <a:pt x="8160015" y="474725"/>
                </a:cubicBezTo>
                <a:cubicBezTo>
                  <a:pt x="8161561" y="489415"/>
                  <a:pt x="8163881" y="507971"/>
                  <a:pt x="8163881" y="525754"/>
                </a:cubicBezTo>
                <a:cubicBezTo>
                  <a:pt x="8163108" y="535805"/>
                  <a:pt x="8158468" y="546630"/>
                  <a:pt x="8153056" y="555908"/>
                </a:cubicBezTo>
                <a:cubicBezTo>
                  <a:pt x="8140686" y="574464"/>
                  <a:pt x="8140686" y="585288"/>
                  <a:pt x="8163108" y="598432"/>
                </a:cubicBezTo>
                <a:cubicBezTo>
                  <a:pt x="8201766" y="620854"/>
                  <a:pt x="8236559" y="651007"/>
                  <a:pt x="8275217" y="672656"/>
                </a:cubicBezTo>
                <a:cubicBezTo>
                  <a:pt x="8299958" y="686573"/>
                  <a:pt x="8329339" y="692759"/>
                  <a:pt x="8356400" y="702810"/>
                </a:cubicBezTo>
                <a:cubicBezTo>
                  <a:pt x="8378048" y="710541"/>
                  <a:pt x="8400470" y="716727"/>
                  <a:pt x="8419799" y="727551"/>
                </a:cubicBezTo>
                <a:cubicBezTo>
                  <a:pt x="8487064" y="763890"/>
                  <a:pt x="8546599" y="808734"/>
                  <a:pt x="8592216" y="871360"/>
                </a:cubicBezTo>
                <a:cubicBezTo>
                  <a:pt x="8603813" y="887597"/>
                  <a:pt x="8620823" y="900741"/>
                  <a:pt x="8638606" y="910792"/>
                </a:cubicBezTo>
                <a:cubicBezTo>
                  <a:pt x="8705098" y="948677"/>
                  <a:pt x="8734478" y="1015943"/>
                  <a:pt x="8775456" y="1074704"/>
                </a:cubicBezTo>
                <a:cubicBezTo>
                  <a:pt x="8783188" y="1086301"/>
                  <a:pt x="8793239" y="1097125"/>
                  <a:pt x="8797878" y="1103311"/>
                </a:cubicBezTo>
                <a:cubicBezTo>
                  <a:pt x="8843495" y="1066199"/>
                  <a:pt x="8884473" y="1034499"/>
                  <a:pt x="8923131" y="1001253"/>
                </a:cubicBezTo>
                <a:cubicBezTo>
                  <a:pt x="8937048" y="988882"/>
                  <a:pt x="8946326" y="971872"/>
                  <a:pt x="8958697" y="957182"/>
                </a:cubicBezTo>
                <a:cubicBezTo>
                  <a:pt x="8972614" y="940172"/>
                  <a:pt x="8984984" y="921616"/>
                  <a:pt x="9001221" y="907699"/>
                </a:cubicBezTo>
                <a:cubicBezTo>
                  <a:pt x="9097867" y="824970"/>
                  <a:pt x="9212296" y="771622"/>
                  <a:pt x="9332910" y="739922"/>
                </a:cubicBezTo>
                <a:cubicBezTo>
                  <a:pt x="9423371" y="715954"/>
                  <a:pt x="9513832" y="736056"/>
                  <a:pt x="9598880" y="788631"/>
                </a:cubicBezTo>
                <a:cubicBezTo>
                  <a:pt x="9664599" y="828836"/>
                  <a:pt x="9712535" y="885277"/>
                  <a:pt x="9768977" y="933214"/>
                </a:cubicBezTo>
                <a:cubicBezTo>
                  <a:pt x="9786760" y="947904"/>
                  <a:pt x="9796811" y="972645"/>
                  <a:pt x="9809955" y="992748"/>
                </a:cubicBezTo>
                <a:cubicBezTo>
                  <a:pt x="9888818" y="1111816"/>
                  <a:pt x="9912786" y="1230883"/>
                  <a:pt x="9841655" y="1367734"/>
                </a:cubicBezTo>
                <a:cubicBezTo>
                  <a:pt x="9808408" y="1431907"/>
                  <a:pt x="9772070" y="1488348"/>
                  <a:pt x="9721041" y="1537831"/>
                </a:cubicBezTo>
                <a:cubicBezTo>
                  <a:pt x="9716401" y="1542470"/>
                  <a:pt x="9710989" y="1547109"/>
                  <a:pt x="9708669" y="1552521"/>
                </a:cubicBezTo>
                <a:cubicBezTo>
                  <a:pt x="9690887" y="1602004"/>
                  <a:pt x="9669238" y="1650714"/>
                  <a:pt x="9659187" y="1702516"/>
                </a:cubicBezTo>
                <a:cubicBezTo>
                  <a:pt x="9649136" y="1750452"/>
                  <a:pt x="9622075" y="1771328"/>
                  <a:pt x="9575685" y="1751999"/>
                </a:cubicBezTo>
                <a:cubicBezTo>
                  <a:pt x="9564860" y="1747360"/>
                  <a:pt x="9541665" y="1747360"/>
                  <a:pt x="9541665" y="1748906"/>
                </a:cubicBezTo>
                <a:cubicBezTo>
                  <a:pt x="9537027" y="1768235"/>
                  <a:pt x="9526202" y="1795296"/>
                  <a:pt x="9535481" y="1806894"/>
                </a:cubicBezTo>
                <a:cubicBezTo>
                  <a:pt x="9568726" y="1850191"/>
                  <a:pt x="9608932" y="1888076"/>
                  <a:pt x="9648363" y="1930600"/>
                </a:cubicBezTo>
                <a:cubicBezTo>
                  <a:pt x="9623621" y="2027247"/>
                  <a:pt x="9539346" y="2076729"/>
                  <a:pt x="9461256" y="2130851"/>
                </a:cubicBezTo>
                <a:cubicBezTo>
                  <a:pt x="9432649" y="2150954"/>
                  <a:pt x="9404042" y="2171056"/>
                  <a:pt x="9376981" y="2191931"/>
                </a:cubicBezTo>
                <a:cubicBezTo>
                  <a:pt x="9317447" y="2236775"/>
                  <a:pt x="9250954" y="2232136"/>
                  <a:pt x="9184462" y="2215126"/>
                </a:cubicBezTo>
                <a:cubicBezTo>
                  <a:pt x="9087816" y="2190385"/>
                  <a:pt x="9005087" y="2140129"/>
                  <a:pt x="8929317" y="2075956"/>
                </a:cubicBezTo>
                <a:cubicBezTo>
                  <a:pt x="8916946" y="2065905"/>
                  <a:pt x="8901483" y="2059720"/>
                  <a:pt x="8880607" y="2048895"/>
                </a:cubicBezTo>
                <a:cubicBezTo>
                  <a:pt x="8878288" y="2074410"/>
                  <a:pt x="8875968" y="2092966"/>
                  <a:pt x="8875968" y="2111522"/>
                </a:cubicBezTo>
                <a:cubicBezTo>
                  <a:pt x="8872875" y="2239095"/>
                  <a:pt x="8869782" y="2366667"/>
                  <a:pt x="8869009" y="2494240"/>
                </a:cubicBezTo>
                <a:cubicBezTo>
                  <a:pt x="8869009" y="2535991"/>
                  <a:pt x="8841175" y="2547589"/>
                  <a:pt x="8811022" y="2551454"/>
                </a:cubicBezTo>
                <a:cubicBezTo>
                  <a:pt x="8782415" y="2555320"/>
                  <a:pt x="8759993" y="2542950"/>
                  <a:pt x="8759220" y="2508930"/>
                </a:cubicBezTo>
                <a:cubicBezTo>
                  <a:pt x="8758447" y="2472591"/>
                  <a:pt x="8758447" y="2437026"/>
                  <a:pt x="8756127" y="2400687"/>
                </a:cubicBezTo>
                <a:cubicBezTo>
                  <a:pt x="8753034" y="2336514"/>
                  <a:pt x="8752261" y="2271568"/>
                  <a:pt x="8743756" y="2208168"/>
                </a:cubicBezTo>
                <a:cubicBezTo>
                  <a:pt x="8734478" y="2137036"/>
                  <a:pt x="8684222" y="2087554"/>
                  <a:pt x="8638606" y="2037298"/>
                </a:cubicBezTo>
                <a:cubicBezTo>
                  <a:pt x="8635513" y="2034205"/>
                  <a:pt x="8613864" y="2039617"/>
                  <a:pt x="8609998" y="2045803"/>
                </a:cubicBezTo>
                <a:cubicBezTo>
                  <a:pt x="8588350" y="2085234"/>
                  <a:pt x="8557423" y="2109976"/>
                  <a:pt x="8517218" y="2130851"/>
                </a:cubicBezTo>
                <a:cubicBezTo>
                  <a:pt x="8494023" y="2143222"/>
                  <a:pt x="8484745" y="2181107"/>
                  <a:pt x="8467735" y="2206621"/>
                </a:cubicBezTo>
                <a:cubicBezTo>
                  <a:pt x="8430623" y="2260743"/>
                  <a:pt x="8392738" y="2314092"/>
                  <a:pt x="8354080" y="2367441"/>
                </a:cubicBezTo>
                <a:cubicBezTo>
                  <a:pt x="8303824" y="2437026"/>
                  <a:pt x="8251248" y="2505064"/>
                  <a:pt x="8202539" y="2576196"/>
                </a:cubicBezTo>
                <a:cubicBezTo>
                  <a:pt x="8190942" y="2593205"/>
                  <a:pt x="8184756" y="2617174"/>
                  <a:pt x="8184756" y="2637276"/>
                </a:cubicBezTo>
                <a:cubicBezTo>
                  <a:pt x="8184756" y="2747839"/>
                  <a:pt x="8187076" y="2859175"/>
                  <a:pt x="8190169" y="2969738"/>
                </a:cubicBezTo>
                <a:cubicBezTo>
                  <a:pt x="8190169" y="2981336"/>
                  <a:pt x="8197900" y="2996799"/>
                  <a:pt x="8206405" y="3004531"/>
                </a:cubicBezTo>
                <a:cubicBezTo>
                  <a:pt x="8261300" y="3054014"/>
                  <a:pt x="8283722" y="3140609"/>
                  <a:pt x="8258207" y="3211740"/>
                </a:cubicBezTo>
                <a:cubicBezTo>
                  <a:pt x="8252022" y="3229523"/>
                  <a:pt x="8254341" y="3236481"/>
                  <a:pt x="8271351" y="3248079"/>
                </a:cubicBezTo>
                <a:cubicBezTo>
                  <a:pt x="8287588" y="3259676"/>
                  <a:pt x="8298412" y="3282098"/>
                  <a:pt x="8306917" y="3301427"/>
                </a:cubicBezTo>
                <a:cubicBezTo>
                  <a:pt x="8313102" y="3314571"/>
                  <a:pt x="8307690" y="3333127"/>
                  <a:pt x="8314649" y="3346271"/>
                </a:cubicBezTo>
                <a:cubicBezTo>
                  <a:pt x="8327019" y="3371786"/>
                  <a:pt x="8330885" y="3388795"/>
                  <a:pt x="8302278" y="3408124"/>
                </a:cubicBezTo>
                <a:cubicBezTo>
                  <a:pt x="8279083" y="3423588"/>
                  <a:pt x="8287588" y="3441371"/>
                  <a:pt x="8337844" y="3475390"/>
                </a:cubicBezTo>
                <a:cubicBezTo>
                  <a:pt x="8327019" y="3480029"/>
                  <a:pt x="8316194" y="3483895"/>
                  <a:pt x="8305370" y="3488534"/>
                </a:cubicBezTo>
                <a:cubicBezTo>
                  <a:pt x="8282949" y="3498585"/>
                  <a:pt x="8282949" y="3511729"/>
                  <a:pt x="8296092" y="3531831"/>
                </a:cubicBezTo>
                <a:cubicBezTo>
                  <a:pt x="8301504" y="3540336"/>
                  <a:pt x="8301504" y="3556573"/>
                  <a:pt x="8297638" y="3566624"/>
                </a:cubicBezTo>
                <a:cubicBezTo>
                  <a:pt x="8280629" y="3609148"/>
                  <a:pt x="8259754" y="3646260"/>
                  <a:pt x="8210271" y="3661724"/>
                </a:cubicBezTo>
                <a:cubicBezTo>
                  <a:pt x="8194807" y="3666363"/>
                  <a:pt x="8180890" y="3689558"/>
                  <a:pt x="8174705" y="3707341"/>
                </a:cubicBezTo>
                <a:cubicBezTo>
                  <a:pt x="8165427" y="3735948"/>
                  <a:pt x="8149963" y="3754504"/>
                  <a:pt x="8126768" y="3773060"/>
                </a:cubicBezTo>
                <a:cubicBezTo>
                  <a:pt x="8078059" y="3812491"/>
                  <a:pt x="8035535" y="3859655"/>
                  <a:pt x="7988371" y="3902179"/>
                </a:cubicBezTo>
                <a:cubicBezTo>
                  <a:pt x="7977547" y="3912230"/>
                  <a:pt x="7959764" y="3915323"/>
                  <a:pt x="7945847" y="3921508"/>
                </a:cubicBezTo>
                <a:cubicBezTo>
                  <a:pt x="7946621" y="3902179"/>
                  <a:pt x="7942755" y="3881303"/>
                  <a:pt x="7948940" y="3864294"/>
                </a:cubicBezTo>
                <a:cubicBezTo>
                  <a:pt x="7955125" y="3844964"/>
                  <a:pt x="7970589" y="3828728"/>
                  <a:pt x="7977547" y="3806306"/>
                </a:cubicBezTo>
                <a:cubicBezTo>
                  <a:pt x="7918013" y="3814038"/>
                  <a:pt x="7881674" y="3860428"/>
                  <a:pt x="7829872" y="3884396"/>
                </a:cubicBezTo>
                <a:cubicBezTo>
                  <a:pt x="7789667" y="3868159"/>
                  <a:pt x="7813635" y="3841099"/>
                  <a:pt x="7823687" y="3814038"/>
                </a:cubicBezTo>
                <a:cubicBezTo>
                  <a:pt x="7815955" y="3810945"/>
                  <a:pt x="7809769" y="3807079"/>
                  <a:pt x="7802811" y="3806306"/>
                </a:cubicBezTo>
                <a:cubicBezTo>
                  <a:pt x="7764926" y="3800894"/>
                  <a:pt x="7756421" y="3783884"/>
                  <a:pt x="7778843" y="3753731"/>
                </a:cubicBezTo>
                <a:cubicBezTo>
                  <a:pt x="7791987" y="3735948"/>
                  <a:pt x="7806677" y="3718938"/>
                  <a:pt x="7823687" y="3706567"/>
                </a:cubicBezTo>
                <a:cubicBezTo>
                  <a:pt x="7885540" y="3660951"/>
                  <a:pt x="7917240" y="3596004"/>
                  <a:pt x="7947394" y="3528739"/>
                </a:cubicBezTo>
                <a:cubicBezTo>
                  <a:pt x="7959764" y="3500132"/>
                  <a:pt x="7942755" y="3490854"/>
                  <a:pt x="7924972" y="3480802"/>
                </a:cubicBezTo>
                <a:cubicBezTo>
                  <a:pt x="7907189" y="3471524"/>
                  <a:pt x="7888633" y="3462246"/>
                  <a:pt x="7873943" y="3490854"/>
                </a:cubicBezTo>
                <a:cubicBezTo>
                  <a:pt x="7855387" y="3524873"/>
                  <a:pt x="7840696" y="3524873"/>
                  <a:pt x="7785028" y="3497039"/>
                </a:cubicBezTo>
                <a:cubicBezTo>
                  <a:pt x="7792760" y="3478483"/>
                  <a:pt x="7798172" y="3456061"/>
                  <a:pt x="7810543" y="3440598"/>
                </a:cubicBezTo>
                <a:cubicBezTo>
                  <a:pt x="7839150" y="3404259"/>
                  <a:pt x="7829872" y="3369466"/>
                  <a:pt x="7794306" y="3341632"/>
                </a:cubicBezTo>
                <a:cubicBezTo>
                  <a:pt x="7731680" y="3291376"/>
                  <a:pt x="7663641" y="3241893"/>
                  <a:pt x="7617251" y="3178494"/>
                </a:cubicBezTo>
                <a:cubicBezTo>
                  <a:pt x="7575500" y="3119733"/>
                  <a:pt x="7580139" y="3040870"/>
                  <a:pt x="7602561" y="2968965"/>
                </a:cubicBezTo>
                <a:cubicBezTo>
                  <a:pt x="7641219" y="2846032"/>
                  <a:pt x="7685290" y="2724644"/>
                  <a:pt x="7720855" y="2600937"/>
                </a:cubicBezTo>
                <a:cubicBezTo>
                  <a:pt x="7732453" y="2560733"/>
                  <a:pt x="7727814" y="2514342"/>
                  <a:pt x="7727041" y="2471045"/>
                </a:cubicBezTo>
                <a:cubicBezTo>
                  <a:pt x="7726267" y="2421562"/>
                  <a:pt x="7721629" y="2372079"/>
                  <a:pt x="7717763" y="2311772"/>
                </a:cubicBezTo>
                <a:cubicBezTo>
                  <a:pt x="7693794" y="2331102"/>
                  <a:pt x="7676012" y="2341153"/>
                  <a:pt x="7662868" y="2355070"/>
                </a:cubicBezTo>
                <a:cubicBezTo>
                  <a:pt x="7608746" y="2414604"/>
                  <a:pt x="7539934" y="2447850"/>
                  <a:pt x="7461844" y="2457901"/>
                </a:cubicBezTo>
                <a:cubicBezTo>
                  <a:pt x="7431691" y="2461767"/>
                  <a:pt x="7399217" y="2443984"/>
                  <a:pt x="7359013" y="2433160"/>
                </a:cubicBezTo>
                <a:cubicBezTo>
                  <a:pt x="7328086" y="2457128"/>
                  <a:pt x="7286335" y="2484189"/>
                  <a:pt x="7251543" y="2518981"/>
                </a:cubicBezTo>
                <a:cubicBezTo>
                  <a:pt x="7236852" y="2533672"/>
                  <a:pt x="7235306" y="2563825"/>
                  <a:pt x="7233759" y="2587793"/>
                </a:cubicBezTo>
                <a:cubicBezTo>
                  <a:pt x="7230667" y="2621040"/>
                  <a:pt x="7231440" y="2655059"/>
                  <a:pt x="7234533" y="2688305"/>
                </a:cubicBezTo>
                <a:cubicBezTo>
                  <a:pt x="7236852" y="2716139"/>
                  <a:pt x="7223708" y="2730830"/>
                  <a:pt x="7201287" y="2736242"/>
                </a:cubicBezTo>
                <a:cubicBezTo>
                  <a:pt x="7151804" y="2748612"/>
                  <a:pt x="7100775" y="2758663"/>
                  <a:pt x="7050519" y="2766395"/>
                </a:cubicBezTo>
                <a:cubicBezTo>
                  <a:pt x="7044333" y="2767168"/>
                  <a:pt x="7029643" y="2755571"/>
                  <a:pt x="7028097" y="2747066"/>
                </a:cubicBezTo>
                <a:cubicBezTo>
                  <a:pt x="7022685" y="2723098"/>
                  <a:pt x="7021912" y="2697583"/>
                  <a:pt x="7018819" y="2665110"/>
                </a:cubicBezTo>
                <a:cubicBezTo>
                  <a:pt x="7009541" y="2665110"/>
                  <a:pt x="6994077" y="2665110"/>
                  <a:pt x="6978614" y="2665110"/>
                </a:cubicBezTo>
                <a:cubicBezTo>
                  <a:pt x="6953873" y="2665110"/>
                  <a:pt x="6943821" y="2653513"/>
                  <a:pt x="6938410" y="2628771"/>
                </a:cubicBezTo>
                <a:cubicBezTo>
                  <a:pt x="6931451" y="2595525"/>
                  <a:pt x="6917534" y="2563825"/>
                  <a:pt x="6905936" y="2531352"/>
                </a:cubicBezTo>
                <a:cubicBezTo>
                  <a:pt x="6904390" y="2527486"/>
                  <a:pt x="6898205" y="2523620"/>
                  <a:pt x="6894339" y="2522847"/>
                </a:cubicBezTo>
                <a:cubicBezTo>
                  <a:pt x="6792281" y="2505064"/>
                  <a:pt x="6711871" y="2450943"/>
                  <a:pt x="6643832" y="2369760"/>
                </a:cubicBezTo>
                <a:cubicBezTo>
                  <a:pt x="6599762" y="2409965"/>
                  <a:pt x="6558784" y="2447077"/>
                  <a:pt x="6517806" y="2483416"/>
                </a:cubicBezTo>
                <a:cubicBezTo>
                  <a:pt x="6448994" y="2544496"/>
                  <a:pt x="6373224" y="2600164"/>
                  <a:pt x="6312144" y="2668203"/>
                </a:cubicBezTo>
                <a:cubicBezTo>
                  <a:pt x="6241785" y="2747066"/>
                  <a:pt x="6180705" y="2835207"/>
                  <a:pt x="6120398" y="2922575"/>
                </a:cubicBezTo>
                <a:cubicBezTo>
                  <a:pt x="6085605" y="2972831"/>
                  <a:pt x="6046174" y="3013809"/>
                  <a:pt x="5984320" y="3019994"/>
                </a:cubicBezTo>
                <a:cubicBezTo>
                  <a:pt x="5926333" y="3025406"/>
                  <a:pt x="5866799" y="3023087"/>
                  <a:pt x="5808811" y="3020768"/>
                </a:cubicBezTo>
                <a:cubicBezTo>
                  <a:pt x="5786389" y="3019994"/>
                  <a:pt x="5771699" y="3005304"/>
                  <a:pt x="5774018" y="2979016"/>
                </a:cubicBezTo>
                <a:cubicBezTo>
                  <a:pt x="5784069" y="2880051"/>
                  <a:pt x="5814223" y="2792683"/>
                  <a:pt x="5906230" y="2740107"/>
                </a:cubicBezTo>
                <a:cubicBezTo>
                  <a:pt x="5926333" y="2728510"/>
                  <a:pt x="5951074" y="2721551"/>
                  <a:pt x="5974269" y="2716912"/>
                </a:cubicBezTo>
                <a:cubicBezTo>
                  <a:pt x="6066276" y="2699903"/>
                  <a:pt x="6155190" y="2675161"/>
                  <a:pt x="6244104" y="2644235"/>
                </a:cubicBezTo>
                <a:cubicBezTo>
                  <a:pt x="6320648" y="2617947"/>
                  <a:pt x="6370904" y="2564598"/>
                  <a:pt x="6426572" y="2515889"/>
                </a:cubicBezTo>
                <a:cubicBezTo>
                  <a:pt x="6487652" y="2462540"/>
                  <a:pt x="6545640" y="2406099"/>
                  <a:pt x="6603627" y="2349658"/>
                </a:cubicBezTo>
                <a:cubicBezTo>
                  <a:pt x="6614452" y="2338833"/>
                  <a:pt x="6619864" y="2322597"/>
                  <a:pt x="6627596" y="2308680"/>
                </a:cubicBezTo>
                <a:cubicBezTo>
                  <a:pt x="6612133" y="2304041"/>
                  <a:pt x="6596669" y="2294763"/>
                  <a:pt x="6581979" y="2294763"/>
                </a:cubicBezTo>
                <a:cubicBezTo>
                  <a:pt x="6514713" y="2294763"/>
                  <a:pt x="6447448" y="2293990"/>
                  <a:pt x="6381729" y="2300948"/>
                </a:cubicBezTo>
                <a:cubicBezTo>
                  <a:pt x="6305958" y="2309453"/>
                  <a:pt x="6244104" y="2351977"/>
                  <a:pt x="6184571" y="2398367"/>
                </a:cubicBezTo>
                <a:cubicBezTo>
                  <a:pt x="6119625" y="2450169"/>
                  <a:pt x="6049266" y="2495786"/>
                  <a:pt x="5985867" y="2549908"/>
                </a:cubicBezTo>
                <a:cubicBezTo>
                  <a:pt x="5911642" y="2613308"/>
                  <a:pt x="5842830" y="2682120"/>
                  <a:pt x="5770926" y="2748612"/>
                </a:cubicBezTo>
                <a:cubicBezTo>
                  <a:pt x="5662682" y="2849124"/>
                  <a:pt x="5555212" y="2951182"/>
                  <a:pt x="5446968" y="3050921"/>
                </a:cubicBezTo>
                <a:cubicBezTo>
                  <a:pt x="5383569" y="3109682"/>
                  <a:pt x="5317849" y="3165350"/>
                  <a:pt x="5254449" y="3223337"/>
                </a:cubicBezTo>
                <a:cubicBezTo>
                  <a:pt x="5191823" y="3280552"/>
                  <a:pt x="5134608" y="3345498"/>
                  <a:pt x="5068116" y="3397300"/>
                </a:cubicBezTo>
                <a:cubicBezTo>
                  <a:pt x="4960646" y="3480802"/>
                  <a:pt x="4850083" y="3556573"/>
                  <a:pt x="4711686" y="3592912"/>
                </a:cubicBezTo>
                <a:cubicBezTo>
                  <a:pt x="4567103" y="3630797"/>
                  <a:pt x="4434891" y="3701928"/>
                  <a:pt x="4318916" y="3802440"/>
                </a:cubicBezTo>
                <a:cubicBezTo>
                  <a:pt x="4253970" y="3858882"/>
                  <a:pt x="4175107" y="3899859"/>
                  <a:pt x="4102429" y="3947023"/>
                </a:cubicBezTo>
                <a:cubicBezTo>
                  <a:pt x="3968671" y="4033618"/>
                  <a:pt x="3836460" y="4120985"/>
                  <a:pt x="3716619" y="4226136"/>
                </a:cubicBezTo>
                <a:cubicBezTo>
                  <a:pt x="3706567" y="4235414"/>
                  <a:pt x="3699609" y="4248558"/>
                  <a:pt x="3690331" y="4259383"/>
                </a:cubicBezTo>
                <a:cubicBezTo>
                  <a:pt x="3564304" y="4397007"/>
                  <a:pt x="3442144" y="4537723"/>
                  <a:pt x="3311478" y="4669935"/>
                </a:cubicBezTo>
                <a:cubicBezTo>
                  <a:pt x="3175401" y="4807559"/>
                  <a:pt x="3033138" y="4938224"/>
                  <a:pt x="2890102" y="5068889"/>
                </a:cubicBezTo>
                <a:cubicBezTo>
                  <a:pt x="2819744" y="5133836"/>
                  <a:pt x="2740880" y="5190277"/>
                  <a:pt x="2669749" y="5254450"/>
                </a:cubicBezTo>
                <a:cubicBezTo>
                  <a:pt x="2597844" y="5319396"/>
                  <a:pt x="2527486" y="5386662"/>
                  <a:pt x="2462540" y="5458566"/>
                </a:cubicBezTo>
                <a:cubicBezTo>
                  <a:pt x="2350431" y="5581500"/>
                  <a:pt x="2240641" y="5707526"/>
                  <a:pt x="2133170" y="5835099"/>
                </a:cubicBezTo>
                <a:cubicBezTo>
                  <a:pt x="2026473" y="5962672"/>
                  <a:pt x="1946064" y="6108027"/>
                  <a:pt x="1867201" y="6252610"/>
                </a:cubicBezTo>
                <a:cubicBezTo>
                  <a:pt x="1843232" y="6295907"/>
                  <a:pt x="1826996" y="6344617"/>
                  <a:pt x="1810759" y="6391780"/>
                </a:cubicBezTo>
                <a:cubicBezTo>
                  <a:pt x="1782925" y="6472963"/>
                  <a:pt x="1756638" y="6554918"/>
                  <a:pt x="1731123" y="6636874"/>
                </a:cubicBezTo>
                <a:cubicBezTo>
                  <a:pt x="1725711" y="6654657"/>
                  <a:pt x="1728804" y="6675533"/>
                  <a:pt x="1726484" y="6694089"/>
                </a:cubicBezTo>
                <a:cubicBezTo>
                  <a:pt x="1718752" y="6749757"/>
                  <a:pt x="1710248" y="6804651"/>
                  <a:pt x="1697877" y="6859547"/>
                </a:cubicBezTo>
                <a:cubicBezTo>
                  <a:pt x="1651487" y="6795374"/>
                  <a:pt x="1650714" y="6722696"/>
                  <a:pt x="1656899" y="6651564"/>
                </a:cubicBezTo>
                <a:cubicBezTo>
                  <a:pt x="1663857" y="6571928"/>
                  <a:pt x="1670816" y="6492292"/>
                  <a:pt x="1688599" y="6414975"/>
                </a:cubicBezTo>
                <a:cubicBezTo>
                  <a:pt x="1710248" y="6320649"/>
                  <a:pt x="1738855" y="6227095"/>
                  <a:pt x="1772874" y="6136635"/>
                </a:cubicBezTo>
                <a:cubicBezTo>
                  <a:pt x="1855603" y="5917055"/>
                  <a:pt x="1986268" y="5724536"/>
                  <a:pt x="2128531" y="5540522"/>
                </a:cubicBezTo>
                <a:cubicBezTo>
                  <a:pt x="2200436" y="5446969"/>
                  <a:pt x="2281619" y="5360374"/>
                  <a:pt x="2363575" y="5274552"/>
                </a:cubicBezTo>
                <a:cubicBezTo>
                  <a:pt x="2447077" y="5187184"/>
                  <a:pt x="2511250" y="5086673"/>
                  <a:pt x="2570010" y="4982295"/>
                </a:cubicBezTo>
                <a:cubicBezTo>
                  <a:pt x="2628771" y="4877917"/>
                  <a:pt x="2689078" y="4775086"/>
                  <a:pt x="2743200" y="4668388"/>
                </a:cubicBezTo>
                <a:cubicBezTo>
                  <a:pt x="2801187" y="4552413"/>
                  <a:pt x="2850670" y="4432572"/>
                  <a:pt x="2906338" y="4315824"/>
                </a:cubicBezTo>
                <a:cubicBezTo>
                  <a:pt x="2934172" y="4257063"/>
                  <a:pt x="2972831" y="4204488"/>
                  <a:pt x="3047055" y="4207581"/>
                </a:cubicBezTo>
                <a:cubicBezTo>
                  <a:pt x="3077209" y="4208353"/>
                  <a:pt x="3107362" y="4225363"/>
                  <a:pt x="3135969" y="4237734"/>
                </a:cubicBezTo>
                <a:cubicBezTo>
                  <a:pt x="3190091" y="4260929"/>
                  <a:pt x="3190091" y="4262475"/>
                  <a:pt x="3228750" y="4215312"/>
                </a:cubicBezTo>
                <a:cubicBezTo>
                  <a:pt x="3277459" y="4156551"/>
                  <a:pt x="3323076" y="4096244"/>
                  <a:pt x="3373332" y="4039030"/>
                </a:cubicBezTo>
                <a:cubicBezTo>
                  <a:pt x="3419722" y="3985681"/>
                  <a:pt x="3472297" y="3937745"/>
                  <a:pt x="3518687" y="3884396"/>
                </a:cubicBezTo>
                <a:cubicBezTo>
                  <a:pt x="3578994" y="3815584"/>
                  <a:pt x="3636982" y="3744453"/>
                  <a:pt x="3694196" y="3673321"/>
                </a:cubicBezTo>
                <a:cubicBezTo>
                  <a:pt x="3711206" y="3651672"/>
                  <a:pt x="3719711" y="3622292"/>
                  <a:pt x="3736721" y="3601416"/>
                </a:cubicBezTo>
                <a:cubicBezTo>
                  <a:pt x="3770740" y="3560439"/>
                  <a:pt x="3807852" y="3521007"/>
                  <a:pt x="3845737" y="3483895"/>
                </a:cubicBezTo>
                <a:cubicBezTo>
                  <a:pt x="3921508" y="3409671"/>
                  <a:pt x="3993413" y="3330808"/>
                  <a:pt x="4089286" y="3280552"/>
                </a:cubicBezTo>
                <a:cubicBezTo>
                  <a:pt x="4107068" y="3271274"/>
                  <a:pt x="4126398" y="3262769"/>
                  <a:pt x="4144180" y="3251945"/>
                </a:cubicBezTo>
                <a:cubicBezTo>
                  <a:pt x="4151912" y="3247306"/>
                  <a:pt x="4162737" y="3238028"/>
                  <a:pt x="4162737" y="3231069"/>
                </a:cubicBezTo>
                <a:cubicBezTo>
                  <a:pt x="4161963" y="3223337"/>
                  <a:pt x="4151912" y="3212513"/>
                  <a:pt x="4144180" y="3210194"/>
                </a:cubicBezTo>
                <a:cubicBezTo>
                  <a:pt x="4045215" y="3175401"/>
                  <a:pt x="3946249" y="3141382"/>
                  <a:pt x="3841098" y="3128238"/>
                </a:cubicBezTo>
                <a:cubicBezTo>
                  <a:pt x="3785430" y="3121279"/>
                  <a:pt x="3730535" y="3108909"/>
                  <a:pt x="3674867" y="3098084"/>
                </a:cubicBezTo>
                <a:cubicBezTo>
                  <a:pt x="3596777" y="3083394"/>
                  <a:pt x="3518687" y="3067931"/>
                  <a:pt x="3439824" y="3054014"/>
                </a:cubicBezTo>
                <a:cubicBezTo>
                  <a:pt x="3355549" y="3038550"/>
                  <a:pt x="3270501" y="3023860"/>
                  <a:pt x="3185452" y="3009943"/>
                </a:cubicBezTo>
                <a:cubicBezTo>
                  <a:pt x="3112774" y="2998345"/>
                  <a:pt x="3041643" y="3002211"/>
                  <a:pt x="2972058" y="3027726"/>
                </a:cubicBezTo>
                <a:cubicBezTo>
                  <a:pt x="2910977" y="3050148"/>
                  <a:pt x="2850670" y="3045509"/>
                  <a:pt x="2792683" y="3015355"/>
                </a:cubicBezTo>
                <a:cubicBezTo>
                  <a:pt x="2783405" y="3010716"/>
                  <a:pt x="2770261" y="3011489"/>
                  <a:pt x="2758663" y="3012263"/>
                </a:cubicBezTo>
                <a:cubicBezTo>
                  <a:pt x="2638049" y="3023860"/>
                  <a:pt x="2518208" y="3036231"/>
                  <a:pt x="2397594" y="3047828"/>
                </a:cubicBezTo>
                <a:cubicBezTo>
                  <a:pt x="2370533" y="3050148"/>
                  <a:pt x="2343472" y="3049375"/>
                  <a:pt x="2316411" y="3050921"/>
                </a:cubicBezTo>
                <a:cubicBezTo>
                  <a:pt x="2160231" y="3060972"/>
                  <a:pt x="2003278" y="3070250"/>
                  <a:pt x="1847098" y="3082621"/>
                </a:cubicBezTo>
                <a:cubicBezTo>
                  <a:pt x="1755865" y="3089579"/>
                  <a:pt x="1668497" y="3112774"/>
                  <a:pt x="1582675" y="3145247"/>
                </a:cubicBezTo>
                <a:cubicBezTo>
                  <a:pt x="1475978" y="3185452"/>
                  <a:pt x="1363095" y="3193184"/>
                  <a:pt x="1249440" y="3195503"/>
                </a:cubicBezTo>
                <a:cubicBezTo>
                  <a:pt x="1084755" y="3197823"/>
                  <a:pt x="923936" y="3181586"/>
                  <a:pt x="767756" y="3126691"/>
                </a:cubicBezTo>
                <a:cubicBezTo>
                  <a:pt x="647142" y="3084167"/>
                  <a:pt x="536579" y="3023087"/>
                  <a:pt x="435294" y="2944997"/>
                </a:cubicBezTo>
                <a:cubicBezTo>
                  <a:pt x="412872" y="2927987"/>
                  <a:pt x="388903" y="2912524"/>
                  <a:pt x="367255" y="2893968"/>
                </a:cubicBezTo>
                <a:cubicBezTo>
                  <a:pt x="303082" y="2840619"/>
                  <a:pt x="248187" y="2780312"/>
                  <a:pt x="213394" y="2702995"/>
                </a:cubicBezTo>
                <a:cubicBezTo>
                  <a:pt x="146902" y="2556094"/>
                  <a:pt x="78090" y="2410738"/>
                  <a:pt x="10824" y="2264609"/>
                </a:cubicBezTo>
                <a:cubicBezTo>
                  <a:pt x="6959" y="2253785"/>
                  <a:pt x="4639" y="2238321"/>
                  <a:pt x="0" y="2223631"/>
                </a:cubicBezTo>
                <a:close/>
                <a:moveTo>
                  <a:pt x="9009726" y="1719526"/>
                </a:moveTo>
                <a:cubicBezTo>
                  <a:pt x="9008953" y="1721845"/>
                  <a:pt x="9008180" y="1724165"/>
                  <a:pt x="9008180" y="1727257"/>
                </a:cubicBezTo>
                <a:cubicBezTo>
                  <a:pt x="8991170" y="1728804"/>
                  <a:pt x="8974934" y="1729577"/>
                  <a:pt x="8957924" y="1731123"/>
                </a:cubicBezTo>
                <a:cubicBezTo>
                  <a:pt x="8902256" y="1735762"/>
                  <a:pt x="8893751" y="1744267"/>
                  <a:pt x="8890658" y="1798389"/>
                </a:cubicBezTo>
                <a:cubicBezTo>
                  <a:pt x="8887566" y="1844779"/>
                  <a:pt x="8882154" y="1891169"/>
                  <a:pt x="8883700" y="1936786"/>
                </a:cubicBezTo>
                <a:cubicBezTo>
                  <a:pt x="8884473" y="1957661"/>
                  <a:pt x="8892977" y="1984722"/>
                  <a:pt x="8907668" y="1997093"/>
                </a:cubicBezTo>
                <a:cubicBezTo>
                  <a:pt x="8992716" y="2069771"/>
                  <a:pt x="9080085" y="2140902"/>
                  <a:pt x="9192967" y="2164097"/>
                </a:cubicBezTo>
                <a:cubicBezTo>
                  <a:pt x="9240903" y="2174149"/>
                  <a:pt x="9291159" y="2173375"/>
                  <a:pt x="9340642" y="2172602"/>
                </a:cubicBezTo>
                <a:cubicBezTo>
                  <a:pt x="9376207" y="2172602"/>
                  <a:pt x="9370795" y="2137036"/>
                  <a:pt x="9379300" y="2115388"/>
                </a:cubicBezTo>
                <a:cubicBezTo>
                  <a:pt x="9382393" y="2108429"/>
                  <a:pt x="9376981" y="2096059"/>
                  <a:pt x="9372341" y="2089100"/>
                </a:cubicBezTo>
                <a:cubicBezTo>
                  <a:pt x="9350693" y="2061266"/>
                  <a:pt x="9326725" y="2034978"/>
                  <a:pt x="9304303" y="2007144"/>
                </a:cubicBezTo>
                <a:cubicBezTo>
                  <a:pt x="9279561" y="1975444"/>
                  <a:pt x="9254820" y="1942971"/>
                  <a:pt x="9232398" y="1908952"/>
                </a:cubicBezTo>
                <a:cubicBezTo>
                  <a:pt x="9218482" y="1888076"/>
                  <a:pt x="9203791" y="1866428"/>
                  <a:pt x="9196060" y="1843232"/>
                </a:cubicBezTo>
                <a:cubicBezTo>
                  <a:pt x="9182915" y="1803028"/>
                  <a:pt x="9166679" y="1764369"/>
                  <a:pt x="9126475" y="1748133"/>
                </a:cubicBezTo>
                <a:cubicBezTo>
                  <a:pt x="9090135" y="1734216"/>
                  <a:pt x="9049158" y="1728804"/>
                  <a:pt x="9009726" y="1719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5" name="Google Shape;3615;p50"/>
          <p:cNvSpPr/>
          <p:nvPr/>
        </p:nvSpPr>
        <p:spPr>
          <a:xfrm rot="-650274">
            <a:off x="6083942" y="1819342"/>
            <a:ext cx="2894912" cy="1148744"/>
          </a:xfrm>
          <a:custGeom>
            <a:avLst/>
            <a:gdLst/>
            <a:ahLst/>
            <a:cxnLst/>
            <a:rect l="l" t="t" r="r" b="b"/>
            <a:pathLst>
              <a:path w="12192000" h="4837967" extrusionOk="0">
                <a:moveTo>
                  <a:pt x="4164167" y="3253915"/>
                </a:moveTo>
                <a:cubicBezTo>
                  <a:pt x="4169021" y="3246634"/>
                  <a:pt x="4169021" y="3244206"/>
                  <a:pt x="4170639" y="3244206"/>
                </a:cubicBezTo>
                <a:cubicBezTo>
                  <a:pt x="4269340" y="3200519"/>
                  <a:pt x="4272576" y="3111526"/>
                  <a:pt x="4270958" y="3023343"/>
                </a:cubicBezTo>
                <a:cubicBezTo>
                  <a:pt x="4270149" y="2981273"/>
                  <a:pt x="4290374" y="2970756"/>
                  <a:pt x="4324354" y="2958621"/>
                </a:cubicBezTo>
                <a:cubicBezTo>
                  <a:pt x="4422245" y="2923833"/>
                  <a:pt x="4508002" y="2969138"/>
                  <a:pt x="4596995" y="2995836"/>
                </a:cubicBezTo>
                <a:cubicBezTo>
                  <a:pt x="4654435" y="3012825"/>
                  <a:pt x="4711876" y="3033051"/>
                  <a:pt x="4768508" y="3053277"/>
                </a:cubicBezTo>
                <a:cubicBezTo>
                  <a:pt x="4784688" y="3058940"/>
                  <a:pt x="4808150" y="3067030"/>
                  <a:pt x="4811386" y="3079166"/>
                </a:cubicBezTo>
                <a:cubicBezTo>
                  <a:pt x="4829185" y="3141461"/>
                  <a:pt x="4876108" y="3134988"/>
                  <a:pt x="4922222" y="3132561"/>
                </a:cubicBezTo>
                <a:cubicBezTo>
                  <a:pt x="4965101" y="3130134"/>
                  <a:pt x="5000698" y="3139033"/>
                  <a:pt x="5024969" y="3177867"/>
                </a:cubicBezTo>
                <a:cubicBezTo>
                  <a:pt x="5029823" y="3185957"/>
                  <a:pt x="5041958" y="3193238"/>
                  <a:pt x="5051666" y="3194047"/>
                </a:cubicBezTo>
                <a:cubicBezTo>
                  <a:pt x="5143895" y="3200519"/>
                  <a:pt x="5235315" y="3208609"/>
                  <a:pt x="5327544" y="3210228"/>
                </a:cubicBezTo>
                <a:cubicBezTo>
                  <a:pt x="5355051" y="3211036"/>
                  <a:pt x="5385794" y="3197283"/>
                  <a:pt x="5410873" y="3183530"/>
                </a:cubicBezTo>
                <a:cubicBezTo>
                  <a:pt x="5540317" y="3111526"/>
                  <a:pt x="5679470" y="3067030"/>
                  <a:pt x="5820240" y="3024961"/>
                </a:cubicBezTo>
                <a:cubicBezTo>
                  <a:pt x="5935121" y="2990173"/>
                  <a:pt x="6046767" y="2946486"/>
                  <a:pt x="6160030" y="2906843"/>
                </a:cubicBezTo>
                <a:cubicBezTo>
                  <a:pt x="6186728" y="2897944"/>
                  <a:pt x="6212617" y="2884191"/>
                  <a:pt x="6240124" y="2881764"/>
                </a:cubicBezTo>
                <a:cubicBezTo>
                  <a:pt x="6356623" y="2869628"/>
                  <a:pt x="6473123" y="2847784"/>
                  <a:pt x="6590431" y="2872055"/>
                </a:cubicBezTo>
                <a:cubicBezTo>
                  <a:pt x="6666480" y="2887427"/>
                  <a:pt x="6739292" y="2914125"/>
                  <a:pt x="6815340" y="2929496"/>
                </a:cubicBezTo>
                <a:cubicBezTo>
                  <a:pt x="6865500" y="2940013"/>
                  <a:pt x="6919704" y="2949722"/>
                  <a:pt x="6969055" y="2940013"/>
                </a:cubicBezTo>
                <a:cubicBezTo>
                  <a:pt x="7062092" y="2922215"/>
                  <a:pt x="7152703" y="2890663"/>
                  <a:pt x="7243314" y="2864774"/>
                </a:cubicBezTo>
                <a:cubicBezTo>
                  <a:pt x="7253831" y="2861538"/>
                  <a:pt x="7263540" y="2854257"/>
                  <a:pt x="7270821" y="2846167"/>
                </a:cubicBezTo>
                <a:cubicBezTo>
                  <a:pt x="7342824" y="2761219"/>
                  <a:pt x="7428581" y="2690025"/>
                  <a:pt x="7483594" y="2588087"/>
                </a:cubicBezTo>
                <a:cubicBezTo>
                  <a:pt x="7552362" y="2461071"/>
                  <a:pt x="7640545" y="2343762"/>
                  <a:pt x="7724684" y="2225645"/>
                </a:cubicBezTo>
                <a:cubicBezTo>
                  <a:pt x="7789406" y="2135034"/>
                  <a:pt x="7858173" y="2046850"/>
                  <a:pt x="7930985" y="1962712"/>
                </a:cubicBezTo>
                <a:cubicBezTo>
                  <a:pt x="8008651" y="1872910"/>
                  <a:pt x="8100880" y="1798480"/>
                  <a:pt x="8201199" y="1732949"/>
                </a:cubicBezTo>
                <a:cubicBezTo>
                  <a:pt x="8291001" y="1674699"/>
                  <a:pt x="8374331" y="1605932"/>
                  <a:pt x="8459278" y="1540401"/>
                </a:cubicBezTo>
                <a:cubicBezTo>
                  <a:pt x="8573350" y="1452217"/>
                  <a:pt x="8700367" y="1402867"/>
                  <a:pt x="8845991" y="1404485"/>
                </a:cubicBezTo>
                <a:cubicBezTo>
                  <a:pt x="8865408" y="1404485"/>
                  <a:pt x="8886442" y="1396394"/>
                  <a:pt x="8904242" y="1387495"/>
                </a:cubicBezTo>
                <a:cubicBezTo>
                  <a:pt x="8943074" y="1368078"/>
                  <a:pt x="8949547" y="1339763"/>
                  <a:pt x="8926085" y="1305784"/>
                </a:cubicBezTo>
                <a:cubicBezTo>
                  <a:pt x="8901814" y="1270996"/>
                  <a:pt x="8876735" y="1237017"/>
                  <a:pt x="8850036" y="1204656"/>
                </a:cubicBezTo>
                <a:cubicBezTo>
                  <a:pt x="8841137" y="1193329"/>
                  <a:pt x="8826574" y="1186048"/>
                  <a:pt x="8813630" y="1176340"/>
                </a:cubicBezTo>
                <a:cubicBezTo>
                  <a:pt x="8799877" y="1152878"/>
                  <a:pt x="8780460" y="1127798"/>
                  <a:pt x="8770753" y="1100291"/>
                </a:cubicBezTo>
                <a:cubicBezTo>
                  <a:pt x="8707648" y="921497"/>
                  <a:pt x="8666388" y="737039"/>
                  <a:pt x="8700367" y="549346"/>
                </a:cubicBezTo>
                <a:cubicBezTo>
                  <a:pt x="8730301" y="380259"/>
                  <a:pt x="8824957" y="246770"/>
                  <a:pt x="8987571" y="171531"/>
                </a:cubicBezTo>
                <a:cubicBezTo>
                  <a:pt x="9062001" y="136743"/>
                  <a:pt x="9135622" y="100337"/>
                  <a:pt x="9222188" y="102764"/>
                </a:cubicBezTo>
                <a:cubicBezTo>
                  <a:pt x="9233514" y="102764"/>
                  <a:pt x="9244841" y="88202"/>
                  <a:pt x="9256167" y="79302"/>
                </a:cubicBezTo>
                <a:cubicBezTo>
                  <a:pt x="9271538" y="66358"/>
                  <a:pt x="9286910" y="52604"/>
                  <a:pt x="9297427" y="42896"/>
                </a:cubicBezTo>
                <a:cubicBezTo>
                  <a:pt x="9381566" y="107618"/>
                  <a:pt x="9407454" y="-1600"/>
                  <a:pt x="9460850" y="18"/>
                </a:cubicBezTo>
                <a:cubicBezTo>
                  <a:pt x="9484312" y="18625"/>
                  <a:pt x="9506155" y="37233"/>
                  <a:pt x="9533662" y="59077"/>
                </a:cubicBezTo>
                <a:cubicBezTo>
                  <a:pt x="9531236" y="71212"/>
                  <a:pt x="9526381" y="94674"/>
                  <a:pt x="9520718" y="127035"/>
                </a:cubicBezTo>
                <a:cubicBezTo>
                  <a:pt x="9578967" y="146451"/>
                  <a:pt x="9641263" y="172340"/>
                  <a:pt x="9710030" y="162632"/>
                </a:cubicBezTo>
                <a:cubicBezTo>
                  <a:pt x="9753717" y="156160"/>
                  <a:pt x="9769898" y="102764"/>
                  <a:pt x="9744817" y="64740"/>
                </a:cubicBezTo>
                <a:cubicBezTo>
                  <a:pt x="9734301" y="48559"/>
                  <a:pt x="9723783" y="31570"/>
                  <a:pt x="9713266" y="15389"/>
                </a:cubicBezTo>
                <a:cubicBezTo>
                  <a:pt x="9717311" y="12962"/>
                  <a:pt x="9721356" y="9726"/>
                  <a:pt x="9724592" y="7299"/>
                </a:cubicBezTo>
                <a:cubicBezTo>
                  <a:pt x="9773133" y="65549"/>
                  <a:pt x="9825720" y="120562"/>
                  <a:pt x="9868598" y="182048"/>
                </a:cubicBezTo>
                <a:cubicBezTo>
                  <a:pt x="9892060" y="216027"/>
                  <a:pt x="9893678" y="259715"/>
                  <a:pt x="9856463" y="295312"/>
                </a:cubicBezTo>
                <a:cubicBezTo>
                  <a:pt x="9870216" y="300975"/>
                  <a:pt x="9882352" y="305020"/>
                  <a:pt x="9905005" y="313919"/>
                </a:cubicBezTo>
                <a:cubicBezTo>
                  <a:pt x="9872644" y="322010"/>
                  <a:pt x="9852418" y="326864"/>
                  <a:pt x="9828147" y="332527"/>
                </a:cubicBezTo>
                <a:cubicBezTo>
                  <a:pt x="9875880" y="409384"/>
                  <a:pt x="9921185" y="480578"/>
                  <a:pt x="9964873" y="553391"/>
                </a:cubicBezTo>
                <a:cubicBezTo>
                  <a:pt x="9972963" y="566335"/>
                  <a:pt x="9977008" y="586561"/>
                  <a:pt x="9972963" y="601123"/>
                </a:cubicBezTo>
                <a:cubicBezTo>
                  <a:pt x="9962445" y="648047"/>
                  <a:pt x="9983480" y="678790"/>
                  <a:pt x="10015841" y="707914"/>
                </a:cubicBezTo>
                <a:cubicBezTo>
                  <a:pt x="10063573" y="751602"/>
                  <a:pt x="10110497" y="796098"/>
                  <a:pt x="10154993" y="842212"/>
                </a:cubicBezTo>
                <a:cubicBezTo>
                  <a:pt x="10187354" y="876191"/>
                  <a:pt x="10180073" y="909362"/>
                  <a:pt x="10131531" y="950622"/>
                </a:cubicBezTo>
                <a:cubicBezTo>
                  <a:pt x="10110497" y="968420"/>
                  <a:pt x="10097553" y="988646"/>
                  <a:pt x="10119396" y="1010490"/>
                </a:cubicBezTo>
                <a:cubicBezTo>
                  <a:pt x="10157420" y="1049323"/>
                  <a:pt x="10146094" y="1079257"/>
                  <a:pt x="10110497" y="1110000"/>
                </a:cubicBezTo>
                <a:cubicBezTo>
                  <a:pt x="10104833" y="1114854"/>
                  <a:pt x="10101598" y="1122135"/>
                  <a:pt x="10095934" y="1130225"/>
                </a:cubicBezTo>
                <a:cubicBezTo>
                  <a:pt x="10108070" y="1146406"/>
                  <a:pt x="10119396" y="1160968"/>
                  <a:pt x="10134768" y="1180385"/>
                </a:cubicBezTo>
                <a:cubicBezTo>
                  <a:pt x="10126678" y="1197374"/>
                  <a:pt x="10112115" y="1215982"/>
                  <a:pt x="10109688" y="1236207"/>
                </a:cubicBezTo>
                <a:cubicBezTo>
                  <a:pt x="10106452" y="1259669"/>
                  <a:pt x="10109688" y="1285558"/>
                  <a:pt x="10119396" y="1307402"/>
                </a:cubicBezTo>
                <a:cubicBezTo>
                  <a:pt x="10152566" y="1385877"/>
                  <a:pt x="10132340" y="1423901"/>
                  <a:pt x="10049820" y="1447363"/>
                </a:cubicBezTo>
                <a:cubicBezTo>
                  <a:pt x="9943028" y="1477297"/>
                  <a:pt x="9837046" y="1510467"/>
                  <a:pt x="9746436" y="1577616"/>
                </a:cubicBezTo>
                <a:cubicBezTo>
                  <a:pt x="9735109" y="1585706"/>
                  <a:pt x="9723783" y="1594605"/>
                  <a:pt x="9714075" y="1605123"/>
                </a:cubicBezTo>
                <a:cubicBezTo>
                  <a:pt x="9651780" y="1673890"/>
                  <a:pt x="9588676" y="1742657"/>
                  <a:pt x="9527191" y="1812233"/>
                </a:cubicBezTo>
                <a:cubicBezTo>
                  <a:pt x="9510200" y="1832459"/>
                  <a:pt x="9497256" y="1856729"/>
                  <a:pt x="9482694" y="1878573"/>
                </a:cubicBezTo>
                <a:cubicBezTo>
                  <a:pt x="9514245" y="1896372"/>
                  <a:pt x="9544989" y="1921451"/>
                  <a:pt x="9578967" y="1931160"/>
                </a:cubicBezTo>
                <a:cubicBezTo>
                  <a:pt x="9625891" y="1944104"/>
                  <a:pt x="9677669" y="1938441"/>
                  <a:pt x="9723783" y="1953003"/>
                </a:cubicBezTo>
                <a:cubicBezTo>
                  <a:pt x="9814394" y="1980510"/>
                  <a:pt x="9903387" y="2014489"/>
                  <a:pt x="9992380" y="2047659"/>
                </a:cubicBezTo>
                <a:cubicBezTo>
                  <a:pt x="10150139" y="2105909"/>
                  <a:pt x="10304663" y="2170631"/>
                  <a:pt x="10464849" y="2222409"/>
                </a:cubicBezTo>
                <a:cubicBezTo>
                  <a:pt x="10561932" y="2253151"/>
                  <a:pt x="10666296" y="2280658"/>
                  <a:pt x="10767425" y="2253151"/>
                </a:cubicBezTo>
                <a:cubicBezTo>
                  <a:pt x="10834574" y="2234544"/>
                  <a:pt x="10893632" y="2189238"/>
                  <a:pt x="10955928" y="2156068"/>
                </a:cubicBezTo>
                <a:cubicBezTo>
                  <a:pt x="10984244" y="2141506"/>
                  <a:pt x="11012559" y="2128562"/>
                  <a:pt x="11040066" y="2113190"/>
                </a:cubicBezTo>
                <a:cubicBezTo>
                  <a:pt x="11070809" y="2096201"/>
                  <a:pt x="11094271" y="2081638"/>
                  <a:pt x="11124204" y="2122898"/>
                </a:cubicBezTo>
                <a:cubicBezTo>
                  <a:pt x="11133913" y="2136652"/>
                  <a:pt x="11184072" y="2127753"/>
                  <a:pt x="11212388" y="2119662"/>
                </a:cubicBezTo>
                <a:cubicBezTo>
                  <a:pt x="11252839" y="2107527"/>
                  <a:pt x="11291673" y="2086492"/>
                  <a:pt x="11330505" y="2067885"/>
                </a:cubicBezTo>
                <a:cubicBezTo>
                  <a:pt x="11387947" y="2041187"/>
                  <a:pt x="11411408" y="2055749"/>
                  <a:pt x="11406554" y="2124517"/>
                </a:cubicBezTo>
                <a:cubicBezTo>
                  <a:pt x="11444579" y="2119662"/>
                  <a:pt x="11480985" y="2113190"/>
                  <a:pt x="11517391" y="2110763"/>
                </a:cubicBezTo>
                <a:cubicBezTo>
                  <a:pt x="11536807" y="2109954"/>
                  <a:pt x="11556224" y="2116426"/>
                  <a:pt x="11575640" y="2119662"/>
                </a:cubicBezTo>
                <a:cubicBezTo>
                  <a:pt x="11567550" y="2139888"/>
                  <a:pt x="11560269" y="2160923"/>
                  <a:pt x="11551370" y="2181148"/>
                </a:cubicBezTo>
                <a:cubicBezTo>
                  <a:pt x="11548942" y="2186811"/>
                  <a:pt x="11543279" y="2190048"/>
                  <a:pt x="11534380" y="2200565"/>
                </a:cubicBezTo>
                <a:cubicBezTo>
                  <a:pt x="11571595" y="2200565"/>
                  <a:pt x="11602338" y="2198947"/>
                  <a:pt x="11633081" y="2201374"/>
                </a:cubicBezTo>
                <a:cubicBezTo>
                  <a:pt x="11646025" y="2202183"/>
                  <a:pt x="11664633" y="2211891"/>
                  <a:pt x="11667869" y="2221599"/>
                </a:cubicBezTo>
                <a:cubicBezTo>
                  <a:pt x="11671106" y="2232926"/>
                  <a:pt x="11663824" y="2254770"/>
                  <a:pt x="11654925" y="2260433"/>
                </a:cubicBezTo>
                <a:cubicBezTo>
                  <a:pt x="11624182" y="2278231"/>
                  <a:pt x="11591012" y="2293603"/>
                  <a:pt x="11556224" y="2304929"/>
                </a:cubicBezTo>
                <a:cubicBezTo>
                  <a:pt x="11466422" y="2335672"/>
                  <a:pt x="11376620" y="2363179"/>
                  <a:pt x="11286819" y="2393113"/>
                </a:cubicBezTo>
                <a:cubicBezTo>
                  <a:pt x="11281964" y="2394731"/>
                  <a:pt x="11278729" y="2397967"/>
                  <a:pt x="11273874" y="2400394"/>
                </a:cubicBezTo>
                <a:cubicBezTo>
                  <a:pt x="11274684" y="2404439"/>
                  <a:pt x="11275492" y="2409293"/>
                  <a:pt x="11275492" y="2413338"/>
                </a:cubicBezTo>
                <a:cubicBezTo>
                  <a:pt x="11326460" y="2413338"/>
                  <a:pt x="11377429" y="2412529"/>
                  <a:pt x="11427588" y="2413338"/>
                </a:cubicBezTo>
                <a:cubicBezTo>
                  <a:pt x="11461568" y="2414147"/>
                  <a:pt x="11499592" y="2416574"/>
                  <a:pt x="11506873" y="2457835"/>
                </a:cubicBezTo>
                <a:cubicBezTo>
                  <a:pt x="11513346" y="2497477"/>
                  <a:pt x="11483411" y="2520129"/>
                  <a:pt x="11449433" y="2527411"/>
                </a:cubicBezTo>
                <a:cubicBezTo>
                  <a:pt x="11403318" y="2537928"/>
                  <a:pt x="11355586" y="2544400"/>
                  <a:pt x="11308662" y="2548445"/>
                </a:cubicBezTo>
                <a:cubicBezTo>
                  <a:pt x="11215624" y="2555727"/>
                  <a:pt x="11122587" y="2556536"/>
                  <a:pt x="11029549" y="2565435"/>
                </a:cubicBezTo>
                <a:cubicBezTo>
                  <a:pt x="10872598" y="2580806"/>
                  <a:pt x="10723737" y="2542782"/>
                  <a:pt x="10573259" y="2507994"/>
                </a:cubicBezTo>
                <a:cubicBezTo>
                  <a:pt x="10510964" y="2493432"/>
                  <a:pt x="10445433" y="2485342"/>
                  <a:pt x="10381520" y="2483723"/>
                </a:cubicBezTo>
                <a:cubicBezTo>
                  <a:pt x="10261784" y="2479678"/>
                  <a:pt x="10141239" y="2482105"/>
                  <a:pt x="10021504" y="2479678"/>
                </a:cubicBezTo>
                <a:cubicBezTo>
                  <a:pt x="9962445" y="2478060"/>
                  <a:pt x="9903387" y="2471588"/>
                  <a:pt x="9833810" y="2466734"/>
                </a:cubicBezTo>
                <a:cubicBezTo>
                  <a:pt x="9868598" y="2524984"/>
                  <a:pt x="9918758" y="2551681"/>
                  <a:pt x="9968918" y="2559772"/>
                </a:cubicBezTo>
                <a:cubicBezTo>
                  <a:pt x="10171983" y="2592133"/>
                  <a:pt x="10326506" y="2707823"/>
                  <a:pt x="10476985" y="2836458"/>
                </a:cubicBezTo>
                <a:cubicBezTo>
                  <a:pt x="10600766" y="2942440"/>
                  <a:pt x="10731018" y="3040332"/>
                  <a:pt x="10859654" y="3139842"/>
                </a:cubicBezTo>
                <a:cubicBezTo>
                  <a:pt x="10984244" y="3235307"/>
                  <a:pt x="11133104" y="3262814"/>
                  <a:pt x="11282774" y="3282231"/>
                </a:cubicBezTo>
                <a:cubicBezTo>
                  <a:pt x="11383092" y="3295175"/>
                  <a:pt x="11485030" y="3298411"/>
                  <a:pt x="11585348" y="3306501"/>
                </a:cubicBezTo>
                <a:cubicBezTo>
                  <a:pt x="11590203" y="3306501"/>
                  <a:pt x="11595057" y="3309738"/>
                  <a:pt x="11599102" y="3308119"/>
                </a:cubicBezTo>
                <a:cubicBezTo>
                  <a:pt x="11697803" y="3264432"/>
                  <a:pt x="11804595" y="3312164"/>
                  <a:pt x="11904104" y="3279804"/>
                </a:cubicBezTo>
                <a:cubicBezTo>
                  <a:pt x="11918667" y="3274950"/>
                  <a:pt x="11934847" y="3274140"/>
                  <a:pt x="11949409" y="3269286"/>
                </a:cubicBezTo>
                <a:cubicBezTo>
                  <a:pt x="11982580" y="3258769"/>
                  <a:pt x="12011705" y="3250679"/>
                  <a:pt x="12040829" y="3282231"/>
                </a:cubicBezTo>
                <a:cubicBezTo>
                  <a:pt x="12051347" y="3293557"/>
                  <a:pt x="12076427" y="3293557"/>
                  <a:pt x="12095843" y="3293557"/>
                </a:cubicBezTo>
                <a:cubicBezTo>
                  <a:pt x="12114450" y="3294366"/>
                  <a:pt x="12133867" y="3284658"/>
                  <a:pt x="12151665" y="3287894"/>
                </a:cubicBezTo>
                <a:cubicBezTo>
                  <a:pt x="12166228" y="3290321"/>
                  <a:pt x="12190499" y="3300838"/>
                  <a:pt x="12191308" y="3311356"/>
                </a:cubicBezTo>
                <a:cubicBezTo>
                  <a:pt x="12194544" y="3330772"/>
                  <a:pt x="12191308" y="3359088"/>
                  <a:pt x="12178364" y="3372033"/>
                </a:cubicBezTo>
                <a:cubicBezTo>
                  <a:pt x="12154902" y="3396303"/>
                  <a:pt x="12124968" y="3423001"/>
                  <a:pt x="12094225" y="3430282"/>
                </a:cubicBezTo>
                <a:cubicBezTo>
                  <a:pt x="12003614" y="3451317"/>
                  <a:pt x="11923521" y="3490150"/>
                  <a:pt x="11849091" y="3545164"/>
                </a:cubicBezTo>
                <a:cubicBezTo>
                  <a:pt x="11799740" y="3581570"/>
                  <a:pt x="11740681" y="3588042"/>
                  <a:pt x="11680005" y="3581570"/>
                </a:cubicBezTo>
                <a:cubicBezTo>
                  <a:pt x="11658160" y="3579143"/>
                  <a:pt x="11633890" y="3576716"/>
                  <a:pt x="11613664" y="3583188"/>
                </a:cubicBezTo>
                <a:cubicBezTo>
                  <a:pt x="11506064" y="3622021"/>
                  <a:pt x="11395227" y="3612313"/>
                  <a:pt x="11284391" y="3612313"/>
                </a:cubicBezTo>
                <a:cubicBezTo>
                  <a:pt x="11211579" y="3612313"/>
                  <a:pt x="11144430" y="3592896"/>
                  <a:pt x="11078090" y="3562962"/>
                </a:cubicBezTo>
                <a:cubicBezTo>
                  <a:pt x="10922758" y="3493386"/>
                  <a:pt x="10769043" y="3412484"/>
                  <a:pt x="10606428" y="3367178"/>
                </a:cubicBezTo>
                <a:cubicBezTo>
                  <a:pt x="10421163" y="3315401"/>
                  <a:pt x="10244795" y="3240970"/>
                  <a:pt x="10063573" y="3179485"/>
                </a:cubicBezTo>
                <a:cubicBezTo>
                  <a:pt x="9982671" y="3151978"/>
                  <a:pt x="9902577" y="3122853"/>
                  <a:pt x="9822484" y="3094537"/>
                </a:cubicBezTo>
                <a:cubicBezTo>
                  <a:pt x="9781223" y="3079975"/>
                  <a:pt x="9753717" y="3050850"/>
                  <a:pt x="9735918" y="3012017"/>
                </a:cubicBezTo>
                <a:cubicBezTo>
                  <a:pt x="9711648" y="2957003"/>
                  <a:pt x="9671196" y="2916552"/>
                  <a:pt x="9621846" y="2880954"/>
                </a:cubicBezTo>
                <a:cubicBezTo>
                  <a:pt x="9532044" y="2816233"/>
                  <a:pt x="9446288" y="2745038"/>
                  <a:pt x="9358104" y="2677889"/>
                </a:cubicBezTo>
                <a:cubicBezTo>
                  <a:pt x="9324125" y="2652001"/>
                  <a:pt x="9287718" y="2628539"/>
                  <a:pt x="9248886" y="2601032"/>
                </a:cubicBezTo>
                <a:cubicBezTo>
                  <a:pt x="9184973" y="2662518"/>
                  <a:pt x="9134814" y="2732094"/>
                  <a:pt x="9099216" y="2812187"/>
                </a:cubicBezTo>
                <a:cubicBezTo>
                  <a:pt x="9032067" y="2961048"/>
                  <a:pt x="8942265" y="3087256"/>
                  <a:pt x="8795832" y="3169776"/>
                </a:cubicBezTo>
                <a:cubicBezTo>
                  <a:pt x="8750527" y="3195665"/>
                  <a:pt x="8714930" y="3239352"/>
                  <a:pt x="8675287" y="3274140"/>
                </a:cubicBezTo>
                <a:cubicBezTo>
                  <a:pt x="8592767" y="3346953"/>
                  <a:pt x="8515910" y="3428664"/>
                  <a:pt x="8425298" y="3490959"/>
                </a:cubicBezTo>
                <a:cubicBezTo>
                  <a:pt x="8309609" y="3570244"/>
                  <a:pt x="8186636" y="3642247"/>
                  <a:pt x="8060429" y="3702924"/>
                </a:cubicBezTo>
                <a:cubicBezTo>
                  <a:pt x="7929367" y="3766027"/>
                  <a:pt x="7790214" y="3810524"/>
                  <a:pt x="7655108" y="3864728"/>
                </a:cubicBezTo>
                <a:cubicBezTo>
                  <a:pt x="7546698" y="3908416"/>
                  <a:pt x="7440716" y="3956957"/>
                  <a:pt x="7332307" y="3999027"/>
                </a:cubicBezTo>
                <a:cubicBezTo>
                  <a:pt x="7276484" y="4020870"/>
                  <a:pt x="7218235" y="4037051"/>
                  <a:pt x="7159985" y="4049186"/>
                </a:cubicBezTo>
                <a:cubicBezTo>
                  <a:pt x="7115488" y="4058894"/>
                  <a:pt x="7080700" y="4080738"/>
                  <a:pt x="7054002" y="4114717"/>
                </a:cubicBezTo>
                <a:cubicBezTo>
                  <a:pt x="7043485" y="4128470"/>
                  <a:pt x="7041058" y="4152741"/>
                  <a:pt x="7043485" y="4171349"/>
                </a:cubicBezTo>
                <a:cubicBezTo>
                  <a:pt x="7051575" y="4230408"/>
                  <a:pt x="7067756" y="4288657"/>
                  <a:pt x="7073419" y="4347716"/>
                </a:cubicBezTo>
                <a:cubicBezTo>
                  <a:pt x="7078273" y="4398685"/>
                  <a:pt x="7078273" y="4451271"/>
                  <a:pt x="7071801" y="4503049"/>
                </a:cubicBezTo>
                <a:cubicBezTo>
                  <a:pt x="7066947" y="4541882"/>
                  <a:pt x="7026496" y="4562917"/>
                  <a:pt x="6987663" y="4553209"/>
                </a:cubicBezTo>
                <a:cubicBezTo>
                  <a:pt x="6946402" y="4543500"/>
                  <a:pt x="6941548" y="4509521"/>
                  <a:pt x="6944784" y="4475542"/>
                </a:cubicBezTo>
                <a:cubicBezTo>
                  <a:pt x="6948020" y="4448035"/>
                  <a:pt x="6956110" y="4420528"/>
                  <a:pt x="6958537" y="4392212"/>
                </a:cubicBezTo>
                <a:cubicBezTo>
                  <a:pt x="6860646" y="4527320"/>
                  <a:pt x="6833139" y="4693979"/>
                  <a:pt x="6761136" y="4841221"/>
                </a:cubicBezTo>
                <a:cubicBezTo>
                  <a:pt x="6755472" y="4839603"/>
                  <a:pt x="6749809" y="4837176"/>
                  <a:pt x="6743337" y="4835558"/>
                </a:cubicBezTo>
                <a:cubicBezTo>
                  <a:pt x="6799159" y="4655955"/>
                  <a:pt x="6854982" y="4476351"/>
                  <a:pt x="6911614" y="4295129"/>
                </a:cubicBezTo>
                <a:cubicBezTo>
                  <a:pt x="6840420" y="4257915"/>
                  <a:pt x="6922941" y="4214227"/>
                  <a:pt x="6909187" y="4162450"/>
                </a:cubicBezTo>
                <a:cubicBezTo>
                  <a:pt x="6893007" y="4175394"/>
                  <a:pt x="6879253" y="4184293"/>
                  <a:pt x="6867926" y="4195620"/>
                </a:cubicBezTo>
                <a:cubicBezTo>
                  <a:pt x="6791069" y="4274904"/>
                  <a:pt x="6717448" y="4357424"/>
                  <a:pt x="6637354" y="4433473"/>
                </a:cubicBezTo>
                <a:cubicBezTo>
                  <a:pt x="6576678" y="4491722"/>
                  <a:pt x="6494158" y="4513566"/>
                  <a:pt x="6414873" y="4518421"/>
                </a:cubicBezTo>
                <a:cubicBezTo>
                  <a:pt x="6237697" y="4529747"/>
                  <a:pt x="6059711" y="4532983"/>
                  <a:pt x="5882535" y="4528128"/>
                </a:cubicBezTo>
                <a:cubicBezTo>
                  <a:pt x="5829948" y="4526511"/>
                  <a:pt x="5776553" y="4490914"/>
                  <a:pt x="5726393" y="4465025"/>
                </a:cubicBezTo>
                <a:cubicBezTo>
                  <a:pt x="5685133" y="4443990"/>
                  <a:pt x="5647109" y="4439136"/>
                  <a:pt x="5600185" y="4442372"/>
                </a:cubicBezTo>
                <a:cubicBezTo>
                  <a:pt x="5481259" y="4450462"/>
                  <a:pt x="5360714" y="4453699"/>
                  <a:pt x="5240978" y="4450462"/>
                </a:cubicBezTo>
                <a:cubicBezTo>
                  <a:pt x="5068656" y="4445608"/>
                  <a:pt x="4897143" y="4430237"/>
                  <a:pt x="4725630" y="4424573"/>
                </a:cubicBezTo>
                <a:cubicBezTo>
                  <a:pt x="4584050" y="4419719"/>
                  <a:pt x="4441662" y="4425383"/>
                  <a:pt x="4300083" y="4422146"/>
                </a:cubicBezTo>
                <a:cubicBezTo>
                  <a:pt x="4241833" y="4421338"/>
                  <a:pt x="4183583" y="4410011"/>
                  <a:pt x="4125333" y="4403539"/>
                </a:cubicBezTo>
                <a:cubicBezTo>
                  <a:pt x="4120479" y="4402730"/>
                  <a:pt x="4113198" y="4402730"/>
                  <a:pt x="4111580" y="4400303"/>
                </a:cubicBezTo>
                <a:cubicBezTo>
                  <a:pt x="4072747" y="4325063"/>
                  <a:pt x="4004789" y="4359043"/>
                  <a:pt x="3955438" y="4370369"/>
                </a:cubicBezTo>
                <a:cubicBezTo>
                  <a:pt x="3849456" y="4393022"/>
                  <a:pt x="3758036" y="4364706"/>
                  <a:pt x="3668234" y="4318591"/>
                </a:cubicBezTo>
                <a:cubicBezTo>
                  <a:pt x="3571152" y="4269241"/>
                  <a:pt x="3475687" y="4217463"/>
                  <a:pt x="3381031" y="4163258"/>
                </a:cubicBezTo>
                <a:cubicBezTo>
                  <a:pt x="3268576" y="4098536"/>
                  <a:pt x="3159358" y="4026533"/>
                  <a:pt x="3045286" y="3965047"/>
                </a:cubicBezTo>
                <a:cubicBezTo>
                  <a:pt x="2971664" y="3925405"/>
                  <a:pt x="2889953" y="3901944"/>
                  <a:pt x="2814714" y="3863919"/>
                </a:cubicBezTo>
                <a:cubicBezTo>
                  <a:pt x="2699023" y="3806479"/>
                  <a:pt x="2586569" y="3742566"/>
                  <a:pt x="2473305" y="3681080"/>
                </a:cubicBezTo>
                <a:cubicBezTo>
                  <a:pt x="2387548" y="3634156"/>
                  <a:pt x="2303410" y="3582379"/>
                  <a:pt x="2216035" y="3538691"/>
                </a:cubicBezTo>
                <a:cubicBezTo>
                  <a:pt x="2065557" y="3462643"/>
                  <a:pt x="1913460" y="3390640"/>
                  <a:pt x="1761363" y="3317828"/>
                </a:cubicBezTo>
                <a:cubicBezTo>
                  <a:pt x="1661044" y="3270095"/>
                  <a:pt x="1562343" y="3217509"/>
                  <a:pt x="1457979" y="3181103"/>
                </a:cubicBezTo>
                <a:cubicBezTo>
                  <a:pt x="1328535" y="3134988"/>
                  <a:pt x="1202328" y="3081592"/>
                  <a:pt x="1060748" y="3067839"/>
                </a:cubicBezTo>
                <a:cubicBezTo>
                  <a:pt x="925641" y="3054086"/>
                  <a:pt x="793770" y="3012825"/>
                  <a:pt x="661090" y="2981273"/>
                </a:cubicBezTo>
                <a:cubicBezTo>
                  <a:pt x="570479" y="2960239"/>
                  <a:pt x="488768" y="2974801"/>
                  <a:pt x="415956" y="3034669"/>
                </a:cubicBezTo>
                <a:cubicBezTo>
                  <a:pt x="370650" y="3071884"/>
                  <a:pt x="330199" y="3064603"/>
                  <a:pt x="318873" y="3007162"/>
                </a:cubicBezTo>
                <a:cubicBezTo>
                  <a:pt x="305928" y="2944058"/>
                  <a:pt x="254960" y="2954576"/>
                  <a:pt x="216127" y="2940013"/>
                </a:cubicBezTo>
                <a:cubicBezTo>
                  <a:pt x="153023" y="2915742"/>
                  <a:pt x="89919" y="2891472"/>
                  <a:pt x="27624" y="2864774"/>
                </a:cubicBezTo>
                <a:cubicBezTo>
                  <a:pt x="4162" y="2854257"/>
                  <a:pt x="-3928" y="2835649"/>
                  <a:pt x="1735" y="2806524"/>
                </a:cubicBezTo>
                <a:cubicBezTo>
                  <a:pt x="27624" y="2656046"/>
                  <a:pt x="126325" y="2619640"/>
                  <a:pt x="246870" y="2628539"/>
                </a:cubicBezTo>
                <a:cubicBezTo>
                  <a:pt x="293793" y="2631775"/>
                  <a:pt x="342334" y="2609931"/>
                  <a:pt x="390876" y="2605886"/>
                </a:cubicBezTo>
                <a:cubicBezTo>
                  <a:pt x="435372" y="2602650"/>
                  <a:pt x="480678" y="2609122"/>
                  <a:pt x="525983" y="2610740"/>
                </a:cubicBezTo>
                <a:cubicBezTo>
                  <a:pt x="539736" y="2611549"/>
                  <a:pt x="555917" y="2612358"/>
                  <a:pt x="568052" y="2606695"/>
                </a:cubicBezTo>
                <a:cubicBezTo>
                  <a:pt x="727430" y="2528220"/>
                  <a:pt x="888426" y="2453790"/>
                  <a:pt x="1043759" y="2368842"/>
                </a:cubicBezTo>
                <a:cubicBezTo>
                  <a:pt x="1132751" y="2319491"/>
                  <a:pt x="1213654" y="2253960"/>
                  <a:pt x="1295365" y="2192475"/>
                </a:cubicBezTo>
                <a:cubicBezTo>
                  <a:pt x="1349570" y="2151214"/>
                  <a:pt x="1407011" y="2118044"/>
                  <a:pt x="1474160" y="2109954"/>
                </a:cubicBezTo>
                <a:cubicBezTo>
                  <a:pt x="1538882" y="2101864"/>
                  <a:pt x="1584996" y="2141506"/>
                  <a:pt x="1620593" y="2191665"/>
                </a:cubicBezTo>
                <a:cubicBezTo>
                  <a:pt x="1654572" y="2239398"/>
                  <a:pt x="1682079" y="2291176"/>
                  <a:pt x="1718485" y="2337290"/>
                </a:cubicBezTo>
                <a:cubicBezTo>
                  <a:pt x="1814759" y="2461071"/>
                  <a:pt x="1939349" y="2547636"/>
                  <a:pt x="2081737" y="2610740"/>
                </a:cubicBezTo>
                <a:cubicBezTo>
                  <a:pt x="2295320" y="2705396"/>
                  <a:pt x="2507284" y="2802479"/>
                  <a:pt x="2722485" y="2893899"/>
                </a:cubicBezTo>
                <a:cubicBezTo>
                  <a:pt x="2838175" y="2943249"/>
                  <a:pt x="2957102" y="2982083"/>
                  <a:pt x="3076028" y="3024961"/>
                </a:cubicBezTo>
                <a:cubicBezTo>
                  <a:pt x="3237833" y="3083211"/>
                  <a:pt x="3389930" y="3158450"/>
                  <a:pt x="3529082" y="3260387"/>
                </a:cubicBezTo>
                <a:cubicBezTo>
                  <a:pt x="3621311" y="3327536"/>
                  <a:pt x="3719203" y="3385786"/>
                  <a:pt x="3814668" y="3448081"/>
                </a:cubicBezTo>
                <a:cubicBezTo>
                  <a:pt x="3829230" y="3457789"/>
                  <a:pt x="3847029" y="3464261"/>
                  <a:pt x="3859164" y="3476397"/>
                </a:cubicBezTo>
                <a:cubicBezTo>
                  <a:pt x="3908515" y="3524938"/>
                  <a:pt x="3970810" y="3533028"/>
                  <a:pt x="4034723" y="3536264"/>
                </a:cubicBezTo>
                <a:cubicBezTo>
                  <a:pt x="4066274" y="3537883"/>
                  <a:pt x="4097827" y="3538691"/>
                  <a:pt x="4129378" y="3542736"/>
                </a:cubicBezTo>
                <a:cubicBezTo>
                  <a:pt x="4183583" y="3550018"/>
                  <a:pt x="4194100" y="3541928"/>
                  <a:pt x="4201382" y="3486105"/>
                </a:cubicBezTo>
                <a:cubicBezTo>
                  <a:pt x="4203000" y="3469924"/>
                  <a:pt x="4202191" y="3453744"/>
                  <a:pt x="4207045" y="3438372"/>
                </a:cubicBezTo>
                <a:cubicBezTo>
                  <a:pt x="4231316" y="3362324"/>
                  <a:pt x="4216753" y="3303265"/>
                  <a:pt x="4164167" y="3253915"/>
                </a:cubicBezTo>
                <a:close/>
                <a:moveTo>
                  <a:pt x="6999798" y="4522466"/>
                </a:moveTo>
                <a:cubicBezTo>
                  <a:pt x="7062902" y="4477160"/>
                  <a:pt x="7067756" y="4350952"/>
                  <a:pt x="7015169" y="4297556"/>
                </a:cubicBezTo>
                <a:cubicBezTo>
                  <a:pt x="7002225" y="4344480"/>
                  <a:pt x="6989280" y="4396258"/>
                  <a:pt x="6973909" y="4446417"/>
                </a:cubicBezTo>
                <a:cubicBezTo>
                  <a:pt x="6964201" y="4479587"/>
                  <a:pt x="6969055" y="4505476"/>
                  <a:pt x="6999798" y="45224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6" name="Google Shape;3616;p50"/>
          <p:cNvGrpSpPr/>
          <p:nvPr/>
        </p:nvGrpSpPr>
        <p:grpSpPr>
          <a:xfrm>
            <a:off x="9818514" y="4713545"/>
            <a:ext cx="1862990" cy="1890172"/>
            <a:chOff x="8367348" y="417296"/>
            <a:chExt cx="2962191" cy="3005411"/>
          </a:xfrm>
        </p:grpSpPr>
        <p:sp>
          <p:nvSpPr>
            <p:cNvPr id="3617" name="Google Shape;3617;p50"/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/>
              <a:ahLst/>
              <a:cxnLst/>
              <a:rect l="l" t="t" r="r" b="b"/>
              <a:pathLst>
                <a:path w="2583783" h="1543223" extrusionOk="0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50"/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/>
              <a:ahLst/>
              <a:cxnLst/>
              <a:rect l="l" t="t" r="r" b="b"/>
              <a:pathLst>
                <a:path w="1686506" h="2367685" extrusionOk="0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50"/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/>
              <a:ahLst/>
              <a:cxnLst/>
              <a:rect l="l" t="t" r="r" b="b"/>
              <a:pathLst>
                <a:path w="331194" h="587223" extrusionOk="0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0"/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/>
              <a:ahLst/>
              <a:cxnLst/>
              <a:rect l="l" t="t" r="r" b="b"/>
              <a:pathLst>
                <a:path w="556688" h="563734" extrusionOk="0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1" name="Google Shape;3621;p50"/>
          <p:cNvSpPr/>
          <p:nvPr/>
        </p:nvSpPr>
        <p:spPr>
          <a:xfrm>
            <a:off x="9093150" y="1207866"/>
            <a:ext cx="2547507" cy="1230930"/>
          </a:xfrm>
          <a:custGeom>
            <a:avLst/>
            <a:gdLst/>
            <a:ahLst/>
            <a:cxnLst/>
            <a:rect l="l" t="t" r="r" b="b"/>
            <a:pathLst>
              <a:path w="3390621" h="1638314" extrusionOk="0">
                <a:moveTo>
                  <a:pt x="0" y="735944"/>
                </a:moveTo>
                <a:cubicBezTo>
                  <a:pt x="10869" y="723749"/>
                  <a:pt x="26245" y="722689"/>
                  <a:pt x="41090" y="720303"/>
                </a:cubicBezTo>
                <a:cubicBezTo>
                  <a:pt x="53815" y="718182"/>
                  <a:pt x="66540" y="717122"/>
                  <a:pt x="79000" y="714736"/>
                </a:cubicBezTo>
                <a:cubicBezTo>
                  <a:pt x="83771" y="713940"/>
                  <a:pt x="88278" y="711289"/>
                  <a:pt x="94640" y="708903"/>
                </a:cubicBezTo>
                <a:cubicBezTo>
                  <a:pt x="89869" y="703867"/>
                  <a:pt x="86688" y="700420"/>
                  <a:pt x="82181" y="695914"/>
                </a:cubicBezTo>
                <a:cubicBezTo>
                  <a:pt x="86688" y="692467"/>
                  <a:pt x="91724" y="689816"/>
                  <a:pt x="95171" y="685575"/>
                </a:cubicBezTo>
                <a:cubicBezTo>
                  <a:pt x="98617" y="681598"/>
                  <a:pt x="102859" y="675236"/>
                  <a:pt x="101798" y="671524"/>
                </a:cubicBezTo>
                <a:cubicBezTo>
                  <a:pt x="100473" y="667548"/>
                  <a:pt x="93845" y="664632"/>
                  <a:pt x="88808" y="662246"/>
                </a:cubicBezTo>
                <a:cubicBezTo>
                  <a:pt x="85892" y="660920"/>
                  <a:pt x="81916" y="661716"/>
                  <a:pt x="78469" y="662246"/>
                </a:cubicBezTo>
                <a:cubicBezTo>
                  <a:pt x="61238" y="664632"/>
                  <a:pt x="48778" y="658004"/>
                  <a:pt x="42681" y="641833"/>
                </a:cubicBezTo>
                <a:cubicBezTo>
                  <a:pt x="34993" y="622216"/>
                  <a:pt x="26510" y="602333"/>
                  <a:pt x="22533" y="581921"/>
                </a:cubicBezTo>
                <a:cubicBezTo>
                  <a:pt x="20148" y="569461"/>
                  <a:pt x="23064" y="554351"/>
                  <a:pt x="27570" y="542156"/>
                </a:cubicBezTo>
                <a:cubicBezTo>
                  <a:pt x="33933" y="525455"/>
                  <a:pt x="43741" y="509814"/>
                  <a:pt x="52755" y="494438"/>
                </a:cubicBezTo>
                <a:cubicBezTo>
                  <a:pt x="55671" y="489401"/>
                  <a:pt x="61238" y="483834"/>
                  <a:pt x="66540" y="483039"/>
                </a:cubicBezTo>
                <a:cubicBezTo>
                  <a:pt x="76879" y="481183"/>
                  <a:pt x="77939" y="474821"/>
                  <a:pt x="77674" y="466868"/>
                </a:cubicBezTo>
                <a:cubicBezTo>
                  <a:pt x="77409" y="454408"/>
                  <a:pt x="76614" y="442213"/>
                  <a:pt x="76879" y="429754"/>
                </a:cubicBezTo>
                <a:cubicBezTo>
                  <a:pt x="77144" y="419680"/>
                  <a:pt x="78735" y="410402"/>
                  <a:pt x="92255" y="408811"/>
                </a:cubicBezTo>
                <a:cubicBezTo>
                  <a:pt x="94375" y="408546"/>
                  <a:pt x="97557" y="399267"/>
                  <a:pt x="97026" y="399002"/>
                </a:cubicBezTo>
                <a:cubicBezTo>
                  <a:pt x="83241" y="389724"/>
                  <a:pt x="93315" y="383096"/>
                  <a:pt x="99677" y="377529"/>
                </a:cubicBezTo>
                <a:cubicBezTo>
                  <a:pt x="134140" y="348103"/>
                  <a:pt x="172580" y="325305"/>
                  <a:pt x="218707" y="321328"/>
                </a:cubicBezTo>
                <a:cubicBezTo>
                  <a:pt x="250784" y="318677"/>
                  <a:pt x="283126" y="318677"/>
                  <a:pt x="315203" y="319738"/>
                </a:cubicBezTo>
                <a:cubicBezTo>
                  <a:pt x="336676" y="320533"/>
                  <a:pt x="352317" y="331402"/>
                  <a:pt x="357884" y="354466"/>
                </a:cubicBezTo>
                <a:cubicBezTo>
                  <a:pt x="359740" y="361623"/>
                  <a:pt x="367428" y="367455"/>
                  <a:pt x="372730" y="373553"/>
                </a:cubicBezTo>
                <a:cubicBezTo>
                  <a:pt x="376441" y="377794"/>
                  <a:pt x="383334" y="379915"/>
                  <a:pt x="385454" y="384687"/>
                </a:cubicBezTo>
                <a:cubicBezTo>
                  <a:pt x="396324" y="407751"/>
                  <a:pt x="417532" y="426042"/>
                  <a:pt x="418592" y="453878"/>
                </a:cubicBezTo>
                <a:cubicBezTo>
                  <a:pt x="418592" y="455468"/>
                  <a:pt x="419917" y="457059"/>
                  <a:pt x="421508" y="460505"/>
                </a:cubicBezTo>
                <a:cubicBezTo>
                  <a:pt x="441125" y="448841"/>
                  <a:pt x="465780" y="458650"/>
                  <a:pt x="484867" y="445395"/>
                </a:cubicBezTo>
                <a:cubicBezTo>
                  <a:pt x="484867" y="444069"/>
                  <a:pt x="484867" y="442479"/>
                  <a:pt x="484867" y="441153"/>
                </a:cubicBezTo>
                <a:cubicBezTo>
                  <a:pt x="478770" y="439562"/>
                  <a:pt x="472407" y="438237"/>
                  <a:pt x="466575" y="435851"/>
                </a:cubicBezTo>
                <a:cubicBezTo>
                  <a:pt x="463659" y="434791"/>
                  <a:pt x="459682" y="431875"/>
                  <a:pt x="459417" y="429489"/>
                </a:cubicBezTo>
                <a:cubicBezTo>
                  <a:pt x="459152" y="427368"/>
                  <a:pt x="462864" y="423922"/>
                  <a:pt x="465249" y="422066"/>
                </a:cubicBezTo>
                <a:cubicBezTo>
                  <a:pt x="468166" y="419945"/>
                  <a:pt x="471877" y="419415"/>
                  <a:pt x="474793" y="417824"/>
                </a:cubicBezTo>
                <a:cubicBezTo>
                  <a:pt x="485397" y="411992"/>
                  <a:pt x="485397" y="407751"/>
                  <a:pt x="476649" y="402449"/>
                </a:cubicBezTo>
                <a:cubicBezTo>
                  <a:pt x="488578" y="379915"/>
                  <a:pt x="499977" y="357382"/>
                  <a:pt x="512702" y="335644"/>
                </a:cubicBezTo>
                <a:cubicBezTo>
                  <a:pt x="521450" y="321063"/>
                  <a:pt x="534440" y="311785"/>
                  <a:pt x="552202" y="309929"/>
                </a:cubicBezTo>
                <a:cubicBezTo>
                  <a:pt x="556444" y="309399"/>
                  <a:pt x="560950" y="306483"/>
                  <a:pt x="563866" y="303301"/>
                </a:cubicBezTo>
                <a:cubicBezTo>
                  <a:pt x="584014" y="280503"/>
                  <a:pt x="615296" y="286070"/>
                  <a:pt x="624839" y="314701"/>
                </a:cubicBezTo>
                <a:cubicBezTo>
                  <a:pt x="630406" y="331667"/>
                  <a:pt x="633322" y="349694"/>
                  <a:pt x="638094" y="369046"/>
                </a:cubicBezTo>
                <a:cubicBezTo>
                  <a:pt x="642866" y="365335"/>
                  <a:pt x="647108" y="361888"/>
                  <a:pt x="651349" y="358707"/>
                </a:cubicBezTo>
                <a:cubicBezTo>
                  <a:pt x="667255" y="347043"/>
                  <a:pt x="679450" y="351815"/>
                  <a:pt x="681836" y="370902"/>
                </a:cubicBezTo>
                <a:cubicBezTo>
                  <a:pt x="683161" y="380710"/>
                  <a:pt x="687403" y="383627"/>
                  <a:pt x="695886" y="379650"/>
                </a:cubicBezTo>
                <a:cubicBezTo>
                  <a:pt x="704634" y="375674"/>
                  <a:pt x="713913" y="371962"/>
                  <a:pt x="721601" y="366130"/>
                </a:cubicBezTo>
                <a:cubicBezTo>
                  <a:pt x="771704" y="328486"/>
                  <a:pt x="824194" y="334318"/>
                  <a:pt x="876949" y="358177"/>
                </a:cubicBezTo>
                <a:cubicBezTo>
                  <a:pt x="891794" y="364804"/>
                  <a:pt x="904519" y="375939"/>
                  <a:pt x="920425" y="386543"/>
                </a:cubicBezTo>
                <a:cubicBezTo>
                  <a:pt x="925727" y="372757"/>
                  <a:pt x="932089" y="356321"/>
                  <a:pt x="938187" y="339620"/>
                </a:cubicBezTo>
                <a:cubicBezTo>
                  <a:pt x="947465" y="314436"/>
                  <a:pt x="953828" y="287926"/>
                  <a:pt x="965757" y="264067"/>
                </a:cubicBezTo>
                <a:cubicBezTo>
                  <a:pt x="1003666" y="187718"/>
                  <a:pt x="1043166" y="112430"/>
                  <a:pt x="1082401" y="36877"/>
                </a:cubicBezTo>
                <a:cubicBezTo>
                  <a:pt x="1087968" y="26273"/>
                  <a:pt x="1095656" y="16994"/>
                  <a:pt x="1102018" y="6920"/>
                </a:cubicBezTo>
                <a:cubicBezTo>
                  <a:pt x="1106525" y="-502"/>
                  <a:pt x="1112622" y="-1563"/>
                  <a:pt x="1120045" y="1883"/>
                </a:cubicBezTo>
                <a:cubicBezTo>
                  <a:pt x="1125082" y="4269"/>
                  <a:pt x="1130649" y="6390"/>
                  <a:pt x="1135421" y="9306"/>
                </a:cubicBezTo>
                <a:cubicBezTo>
                  <a:pt x="1161666" y="24682"/>
                  <a:pt x="1167233" y="37937"/>
                  <a:pt x="1154243" y="64977"/>
                </a:cubicBezTo>
                <a:cubicBezTo>
                  <a:pt x="1129854" y="115876"/>
                  <a:pt x="1103609" y="165980"/>
                  <a:pt x="1077364" y="216084"/>
                </a:cubicBezTo>
                <a:cubicBezTo>
                  <a:pt x="1057747" y="253728"/>
                  <a:pt x="1036539" y="290312"/>
                  <a:pt x="1016656" y="327691"/>
                </a:cubicBezTo>
                <a:cubicBezTo>
                  <a:pt x="1011354" y="337764"/>
                  <a:pt x="1007113" y="348633"/>
                  <a:pt x="1003666" y="359502"/>
                </a:cubicBezTo>
                <a:cubicBezTo>
                  <a:pt x="997039" y="380445"/>
                  <a:pt x="1000750" y="391314"/>
                  <a:pt x="1018512" y="404039"/>
                </a:cubicBezTo>
                <a:cubicBezTo>
                  <a:pt x="1027525" y="410402"/>
                  <a:pt x="1037069" y="415969"/>
                  <a:pt x="1045817" y="422596"/>
                </a:cubicBezTo>
                <a:cubicBezTo>
                  <a:pt x="1052975" y="427898"/>
                  <a:pt x="1057481" y="433730"/>
                  <a:pt x="1056951" y="444599"/>
                </a:cubicBezTo>
                <a:cubicBezTo>
                  <a:pt x="1056686" y="451227"/>
                  <a:pt x="1063314" y="460240"/>
                  <a:pt x="1069676" y="464747"/>
                </a:cubicBezTo>
                <a:cubicBezTo>
                  <a:pt x="1094330" y="482509"/>
                  <a:pt x="1119250" y="500270"/>
                  <a:pt x="1145494" y="515646"/>
                </a:cubicBezTo>
                <a:cubicBezTo>
                  <a:pt x="1271682" y="590139"/>
                  <a:pt x="1398399" y="664102"/>
                  <a:pt x="1524852" y="738330"/>
                </a:cubicBezTo>
                <a:cubicBezTo>
                  <a:pt x="1541288" y="747873"/>
                  <a:pt x="1557194" y="758477"/>
                  <a:pt x="1572835" y="769081"/>
                </a:cubicBezTo>
                <a:cubicBezTo>
                  <a:pt x="1581318" y="774913"/>
                  <a:pt x="1590861" y="780480"/>
                  <a:pt x="1591127" y="793470"/>
                </a:cubicBezTo>
                <a:cubicBezTo>
                  <a:pt x="1591127" y="795856"/>
                  <a:pt x="1598284" y="799567"/>
                  <a:pt x="1602261" y="799833"/>
                </a:cubicBezTo>
                <a:cubicBezTo>
                  <a:pt x="1633277" y="803544"/>
                  <a:pt x="1637519" y="807785"/>
                  <a:pt x="1628505" y="837212"/>
                </a:cubicBezTo>
                <a:cubicBezTo>
                  <a:pt x="1606237" y="910114"/>
                  <a:pt x="1569123" y="974533"/>
                  <a:pt x="1518489" y="1031529"/>
                </a:cubicBezTo>
                <a:cubicBezTo>
                  <a:pt x="1512392" y="1038422"/>
                  <a:pt x="1504439" y="1043459"/>
                  <a:pt x="1497281" y="1049556"/>
                </a:cubicBezTo>
                <a:cubicBezTo>
                  <a:pt x="1485087" y="1059895"/>
                  <a:pt x="1485087" y="1066522"/>
                  <a:pt x="1499137" y="1075006"/>
                </a:cubicBezTo>
                <a:cubicBezTo>
                  <a:pt x="1511067" y="1082428"/>
                  <a:pt x="1524056" y="1088261"/>
                  <a:pt x="1536516" y="1094623"/>
                </a:cubicBezTo>
                <a:cubicBezTo>
                  <a:pt x="1552157" y="1102576"/>
                  <a:pt x="1567798" y="1110794"/>
                  <a:pt x="1585294" y="1119807"/>
                </a:cubicBezTo>
                <a:cubicBezTo>
                  <a:pt x="1569653" y="1130677"/>
                  <a:pt x="1578667" y="1135183"/>
                  <a:pt x="1587680" y="1138099"/>
                </a:cubicBezTo>
                <a:cubicBezTo>
                  <a:pt x="1633542" y="1153740"/>
                  <a:pt x="1679405" y="1169911"/>
                  <a:pt x="1725797" y="1183696"/>
                </a:cubicBezTo>
                <a:cubicBezTo>
                  <a:pt x="1741438" y="1188468"/>
                  <a:pt x="1758934" y="1186082"/>
                  <a:pt x="1775636" y="1188203"/>
                </a:cubicBezTo>
                <a:cubicBezTo>
                  <a:pt x="1799230" y="1191119"/>
                  <a:pt x="1822823" y="1195096"/>
                  <a:pt x="1846417" y="1198277"/>
                </a:cubicBezTo>
                <a:cubicBezTo>
                  <a:pt x="1853045" y="1199072"/>
                  <a:pt x="1859672" y="1199337"/>
                  <a:pt x="1866300" y="1198807"/>
                </a:cubicBezTo>
                <a:cubicBezTo>
                  <a:pt x="1880085" y="1198012"/>
                  <a:pt x="1888568" y="1192710"/>
                  <a:pt x="1896521" y="1178925"/>
                </a:cubicBezTo>
                <a:cubicBezTo>
                  <a:pt x="1935226" y="1112650"/>
                  <a:pt x="1973930" y="1045845"/>
                  <a:pt x="2037024" y="998127"/>
                </a:cubicBezTo>
                <a:cubicBezTo>
                  <a:pt x="2073342" y="970556"/>
                  <a:pt x="2109131" y="942721"/>
                  <a:pt x="2144654" y="914090"/>
                </a:cubicBezTo>
                <a:cubicBezTo>
                  <a:pt x="2160825" y="901100"/>
                  <a:pt x="2176201" y="887050"/>
                  <a:pt x="2190251" y="871674"/>
                </a:cubicBezTo>
                <a:cubicBezTo>
                  <a:pt x="2208808" y="851262"/>
                  <a:pt x="2209603" y="828728"/>
                  <a:pt x="2193962" y="806195"/>
                </a:cubicBezTo>
                <a:cubicBezTo>
                  <a:pt x="2186275" y="794796"/>
                  <a:pt x="2185214" y="783396"/>
                  <a:pt x="2192372" y="772792"/>
                </a:cubicBezTo>
                <a:cubicBezTo>
                  <a:pt x="2200325" y="761393"/>
                  <a:pt x="2209338" y="748933"/>
                  <a:pt x="2220738" y="742306"/>
                </a:cubicBezTo>
                <a:cubicBezTo>
                  <a:pt x="2241946" y="730377"/>
                  <a:pt x="2265539" y="722424"/>
                  <a:pt x="2288073" y="713145"/>
                </a:cubicBezTo>
                <a:cubicBezTo>
                  <a:pt x="2298677" y="708903"/>
                  <a:pt x="2309546" y="705192"/>
                  <a:pt x="2320680" y="702011"/>
                </a:cubicBezTo>
                <a:cubicBezTo>
                  <a:pt x="2339767" y="696709"/>
                  <a:pt x="2358854" y="692202"/>
                  <a:pt x="2377942" y="687165"/>
                </a:cubicBezTo>
                <a:cubicBezTo>
                  <a:pt x="2394908" y="682659"/>
                  <a:pt x="2412404" y="678682"/>
                  <a:pt x="2428575" y="672320"/>
                </a:cubicBezTo>
                <a:cubicBezTo>
                  <a:pt x="2509696" y="640243"/>
                  <a:pt x="2586575" y="599948"/>
                  <a:pt x="2659477" y="551700"/>
                </a:cubicBezTo>
                <a:cubicBezTo>
                  <a:pt x="2685987" y="534203"/>
                  <a:pt x="2707725" y="511669"/>
                  <a:pt x="2726812" y="486750"/>
                </a:cubicBezTo>
                <a:cubicBezTo>
                  <a:pt x="2774795" y="424187"/>
                  <a:pt x="2814295" y="356321"/>
                  <a:pt x="2852469" y="287661"/>
                </a:cubicBezTo>
                <a:cubicBezTo>
                  <a:pt x="2871822" y="252933"/>
                  <a:pt x="2891439" y="218470"/>
                  <a:pt x="2911852" y="184272"/>
                </a:cubicBezTo>
                <a:cubicBezTo>
                  <a:pt x="2921395" y="168366"/>
                  <a:pt x="2922191" y="169161"/>
                  <a:pt x="2938362" y="179235"/>
                </a:cubicBezTo>
                <a:cubicBezTo>
                  <a:pt x="2961160" y="193550"/>
                  <a:pt x="2974415" y="213433"/>
                  <a:pt x="2977066" y="240473"/>
                </a:cubicBezTo>
                <a:cubicBezTo>
                  <a:pt x="2979187" y="259295"/>
                  <a:pt x="2981573" y="278117"/>
                  <a:pt x="2985284" y="296939"/>
                </a:cubicBezTo>
                <a:cubicBezTo>
                  <a:pt x="2987405" y="308603"/>
                  <a:pt x="2985549" y="318147"/>
                  <a:pt x="2979982" y="328486"/>
                </a:cubicBezTo>
                <a:cubicBezTo>
                  <a:pt x="2954533" y="373553"/>
                  <a:pt x="2928553" y="418089"/>
                  <a:pt x="2905224" y="463952"/>
                </a:cubicBezTo>
                <a:cubicBezTo>
                  <a:pt x="2883221" y="507428"/>
                  <a:pt x="2852999" y="544542"/>
                  <a:pt x="2824369" y="582981"/>
                </a:cubicBezTo>
                <a:cubicBezTo>
                  <a:pt x="2790966" y="627518"/>
                  <a:pt x="2748020" y="659860"/>
                  <a:pt x="2697651" y="682659"/>
                </a:cubicBezTo>
                <a:cubicBezTo>
                  <a:pt x="2658682" y="700420"/>
                  <a:pt x="2619712" y="718182"/>
                  <a:pt x="2580212" y="734883"/>
                </a:cubicBezTo>
                <a:cubicBezTo>
                  <a:pt x="2506515" y="766165"/>
                  <a:pt x="2438649" y="806725"/>
                  <a:pt x="2379002" y="860805"/>
                </a:cubicBezTo>
                <a:cubicBezTo>
                  <a:pt x="2329693" y="905607"/>
                  <a:pt x="2280650" y="950939"/>
                  <a:pt x="2231607" y="996006"/>
                </a:cubicBezTo>
                <a:cubicBezTo>
                  <a:pt x="2224449" y="1002634"/>
                  <a:pt x="2218617" y="1010056"/>
                  <a:pt x="2213050" y="1020130"/>
                </a:cubicBezTo>
                <a:cubicBezTo>
                  <a:pt x="2218352" y="1019600"/>
                  <a:pt x="2223654" y="1019600"/>
                  <a:pt x="2228691" y="1018009"/>
                </a:cubicBezTo>
                <a:cubicBezTo>
                  <a:pt x="2261563" y="1006875"/>
                  <a:pt x="2294700" y="995741"/>
                  <a:pt x="2327308" y="983281"/>
                </a:cubicBezTo>
                <a:cubicBezTo>
                  <a:pt x="2336056" y="979835"/>
                  <a:pt x="2342418" y="970822"/>
                  <a:pt x="2349841" y="964459"/>
                </a:cubicBezTo>
                <a:cubicBezTo>
                  <a:pt x="2385895" y="933973"/>
                  <a:pt x="2421153" y="902161"/>
                  <a:pt x="2469666" y="892087"/>
                </a:cubicBezTo>
                <a:cubicBezTo>
                  <a:pt x="2471257" y="891822"/>
                  <a:pt x="2472847" y="890762"/>
                  <a:pt x="2475233" y="889966"/>
                </a:cubicBezTo>
                <a:cubicBezTo>
                  <a:pt x="2472317" y="877507"/>
                  <a:pt x="2468606" y="865312"/>
                  <a:pt x="2466750" y="852852"/>
                </a:cubicBezTo>
                <a:cubicBezTo>
                  <a:pt x="2465159" y="842248"/>
                  <a:pt x="2461978" y="826873"/>
                  <a:pt x="2473908" y="823426"/>
                </a:cubicBezTo>
                <a:cubicBezTo>
                  <a:pt x="2485572" y="819980"/>
                  <a:pt x="2488753" y="836151"/>
                  <a:pt x="2490609" y="844634"/>
                </a:cubicBezTo>
                <a:cubicBezTo>
                  <a:pt x="2497501" y="876976"/>
                  <a:pt x="2516854" y="892882"/>
                  <a:pt x="2547870" y="902956"/>
                </a:cubicBezTo>
                <a:cubicBezTo>
                  <a:pt x="2573320" y="911174"/>
                  <a:pt x="2596649" y="927345"/>
                  <a:pt x="2619447" y="941926"/>
                </a:cubicBezTo>
                <a:cubicBezTo>
                  <a:pt x="2628991" y="948023"/>
                  <a:pt x="2634558" y="959687"/>
                  <a:pt x="2642776" y="967905"/>
                </a:cubicBezTo>
                <a:cubicBezTo>
                  <a:pt x="2650199" y="975328"/>
                  <a:pt x="2658152" y="982751"/>
                  <a:pt x="2667165" y="987258"/>
                </a:cubicBezTo>
                <a:cubicBezTo>
                  <a:pt x="2700037" y="1003429"/>
                  <a:pt x="2733175" y="1019070"/>
                  <a:pt x="2766842" y="1033385"/>
                </a:cubicBezTo>
                <a:cubicBezTo>
                  <a:pt x="2981838" y="1123254"/>
                  <a:pt x="3177481" y="1245730"/>
                  <a:pt x="3360930" y="1388353"/>
                </a:cubicBezTo>
                <a:cubicBezTo>
                  <a:pt x="3373125" y="1397897"/>
                  <a:pt x="3382403" y="1411152"/>
                  <a:pt x="3393007" y="1422816"/>
                </a:cubicBezTo>
                <a:cubicBezTo>
                  <a:pt x="3393007" y="1430769"/>
                  <a:pt x="3393007" y="1438722"/>
                  <a:pt x="3393007" y="1446675"/>
                </a:cubicBezTo>
                <a:cubicBezTo>
                  <a:pt x="3390356" y="1458074"/>
                  <a:pt x="3386380" y="1469474"/>
                  <a:pt x="3385054" y="1481138"/>
                </a:cubicBezTo>
                <a:cubicBezTo>
                  <a:pt x="3377896" y="1547678"/>
                  <a:pt x="3339722" y="1593010"/>
                  <a:pt x="3285907" y="1628268"/>
                </a:cubicBezTo>
                <a:cubicBezTo>
                  <a:pt x="3267615" y="1640463"/>
                  <a:pt x="3251974" y="1642318"/>
                  <a:pt x="3232622" y="1630389"/>
                </a:cubicBezTo>
                <a:cubicBezTo>
                  <a:pt x="3123666" y="1563319"/>
                  <a:pt x="3014180" y="1497044"/>
                  <a:pt x="2904959" y="1430239"/>
                </a:cubicBezTo>
                <a:cubicBezTo>
                  <a:pt x="2827815" y="1383051"/>
                  <a:pt x="2755708" y="1329501"/>
                  <a:pt x="2692880" y="1264022"/>
                </a:cubicBezTo>
                <a:cubicBezTo>
                  <a:pt x="2677239" y="1247850"/>
                  <a:pt x="2660272" y="1232740"/>
                  <a:pt x="2643571" y="1217894"/>
                </a:cubicBezTo>
                <a:cubicBezTo>
                  <a:pt x="2603806" y="1182901"/>
                  <a:pt x="2562981" y="1149234"/>
                  <a:pt x="2514998" y="1125109"/>
                </a:cubicBezTo>
                <a:cubicBezTo>
                  <a:pt x="2477884" y="1106553"/>
                  <a:pt x="2440505" y="1103106"/>
                  <a:pt x="2401005" y="1116626"/>
                </a:cubicBezTo>
                <a:cubicBezTo>
                  <a:pt x="2349841" y="1134123"/>
                  <a:pt x="2303183" y="1159307"/>
                  <a:pt x="2260503" y="1191914"/>
                </a:cubicBezTo>
                <a:cubicBezTo>
                  <a:pt x="2198999" y="1238572"/>
                  <a:pt x="2137231" y="1284964"/>
                  <a:pt x="2075728" y="1331357"/>
                </a:cubicBezTo>
                <a:cubicBezTo>
                  <a:pt x="2072547" y="1333743"/>
                  <a:pt x="2069896" y="1336924"/>
                  <a:pt x="2067775" y="1340105"/>
                </a:cubicBezTo>
                <a:cubicBezTo>
                  <a:pt x="2039410" y="1383846"/>
                  <a:pt x="2002031" y="1419635"/>
                  <a:pt x="1965712" y="1456219"/>
                </a:cubicBezTo>
                <a:cubicBezTo>
                  <a:pt x="1947950" y="1473980"/>
                  <a:pt x="1926742" y="1482198"/>
                  <a:pt x="1902353" y="1480608"/>
                </a:cubicBezTo>
                <a:cubicBezTo>
                  <a:pt x="1871071" y="1478487"/>
                  <a:pt x="1839790" y="1476101"/>
                  <a:pt x="1809038" y="1471064"/>
                </a:cubicBezTo>
                <a:cubicBezTo>
                  <a:pt x="1725797" y="1458074"/>
                  <a:pt x="1642556" y="1443759"/>
                  <a:pt x="1559580" y="1429444"/>
                </a:cubicBezTo>
                <a:cubicBezTo>
                  <a:pt x="1497016" y="1418840"/>
                  <a:pt x="1433392" y="1411682"/>
                  <a:pt x="1373215" y="1390209"/>
                </a:cubicBezTo>
                <a:cubicBezTo>
                  <a:pt x="1340343" y="1378279"/>
                  <a:pt x="1307205" y="1375628"/>
                  <a:pt x="1273007" y="1378279"/>
                </a:cubicBezTo>
                <a:cubicBezTo>
                  <a:pt x="1232977" y="1381460"/>
                  <a:pt x="1192682" y="1382786"/>
                  <a:pt x="1153978" y="1367675"/>
                </a:cubicBezTo>
                <a:cubicBezTo>
                  <a:pt x="1148411" y="1365555"/>
                  <a:pt x="1142048" y="1365555"/>
                  <a:pt x="1136216" y="1364759"/>
                </a:cubicBezTo>
                <a:cubicBezTo>
                  <a:pt x="1135951" y="1365820"/>
                  <a:pt x="1135686" y="1367145"/>
                  <a:pt x="1135421" y="1368206"/>
                </a:cubicBezTo>
                <a:cubicBezTo>
                  <a:pt x="1140192" y="1371122"/>
                  <a:pt x="1145229" y="1374038"/>
                  <a:pt x="1149736" y="1377219"/>
                </a:cubicBezTo>
                <a:cubicBezTo>
                  <a:pt x="1160605" y="1385437"/>
                  <a:pt x="1171739" y="1393390"/>
                  <a:pt x="1182343" y="1402138"/>
                </a:cubicBezTo>
                <a:cubicBezTo>
                  <a:pt x="1191357" y="1409561"/>
                  <a:pt x="1193212" y="1418840"/>
                  <a:pt x="1187910" y="1429444"/>
                </a:cubicBezTo>
                <a:cubicBezTo>
                  <a:pt x="1177041" y="1451712"/>
                  <a:pt x="1166702" y="1473980"/>
                  <a:pt x="1155303" y="1495983"/>
                </a:cubicBezTo>
                <a:cubicBezTo>
                  <a:pt x="1153713" y="1499165"/>
                  <a:pt x="1146820" y="1501816"/>
                  <a:pt x="1142843" y="1501550"/>
                </a:cubicBezTo>
                <a:cubicBezTo>
                  <a:pt x="1118985" y="1499430"/>
                  <a:pt x="1095126" y="1498104"/>
                  <a:pt x="1072062" y="1492802"/>
                </a:cubicBezTo>
                <a:cubicBezTo>
                  <a:pt x="1057216" y="1489356"/>
                  <a:pt x="1039720" y="1483259"/>
                  <a:pt x="1030441" y="1472390"/>
                </a:cubicBezTo>
                <a:cubicBezTo>
                  <a:pt x="996243" y="1432095"/>
                  <a:pt x="963371" y="1390209"/>
                  <a:pt x="933680" y="1346467"/>
                </a:cubicBezTo>
                <a:cubicBezTo>
                  <a:pt x="919365" y="1325259"/>
                  <a:pt x="902929" y="1310944"/>
                  <a:pt x="880130" y="1302196"/>
                </a:cubicBezTo>
                <a:cubicBezTo>
                  <a:pt x="830291" y="1283109"/>
                  <a:pt x="778067" y="1278602"/>
                  <a:pt x="725312" y="1278072"/>
                </a:cubicBezTo>
                <a:cubicBezTo>
                  <a:pt x="719480" y="1278072"/>
                  <a:pt x="713648" y="1282578"/>
                  <a:pt x="708080" y="1285229"/>
                </a:cubicBezTo>
                <a:cubicBezTo>
                  <a:pt x="701453" y="1288676"/>
                  <a:pt x="695091" y="1294508"/>
                  <a:pt x="688198" y="1295833"/>
                </a:cubicBezTo>
                <a:cubicBezTo>
                  <a:pt x="679185" y="1297689"/>
                  <a:pt x="676269" y="1301666"/>
                  <a:pt x="677329" y="1310149"/>
                </a:cubicBezTo>
                <a:cubicBezTo>
                  <a:pt x="678389" y="1318102"/>
                  <a:pt x="679715" y="1326055"/>
                  <a:pt x="679185" y="1333743"/>
                </a:cubicBezTo>
                <a:cubicBezTo>
                  <a:pt x="678920" y="1337984"/>
                  <a:pt x="676534" y="1344347"/>
                  <a:pt x="673352" y="1345672"/>
                </a:cubicBezTo>
                <a:cubicBezTo>
                  <a:pt x="670171" y="1346733"/>
                  <a:pt x="664604" y="1343286"/>
                  <a:pt x="661158" y="1340370"/>
                </a:cubicBezTo>
                <a:cubicBezTo>
                  <a:pt x="656651" y="1336394"/>
                  <a:pt x="652940" y="1331092"/>
                  <a:pt x="649494" y="1326055"/>
                </a:cubicBezTo>
                <a:cubicBezTo>
                  <a:pt x="644192" y="1318897"/>
                  <a:pt x="639685" y="1318897"/>
                  <a:pt x="631997" y="1323669"/>
                </a:cubicBezTo>
                <a:cubicBezTo>
                  <a:pt x="619802" y="1331092"/>
                  <a:pt x="606812" y="1339045"/>
                  <a:pt x="593292" y="1342491"/>
                </a:cubicBezTo>
                <a:cubicBezTo>
                  <a:pt x="530994" y="1357867"/>
                  <a:pt x="467900" y="1362373"/>
                  <a:pt x="404011" y="1352300"/>
                </a:cubicBezTo>
                <a:cubicBezTo>
                  <a:pt x="379622" y="1348323"/>
                  <a:pt x="354968" y="1346733"/>
                  <a:pt x="330314" y="1346202"/>
                </a:cubicBezTo>
                <a:cubicBezTo>
                  <a:pt x="322361" y="1345937"/>
                  <a:pt x="310696" y="1350444"/>
                  <a:pt x="306985" y="1356806"/>
                </a:cubicBezTo>
                <a:cubicBezTo>
                  <a:pt x="301153" y="1366615"/>
                  <a:pt x="293995" y="1372712"/>
                  <a:pt x="284187" y="1375098"/>
                </a:cubicBezTo>
                <a:cubicBezTo>
                  <a:pt x="256881" y="1381991"/>
                  <a:pt x="229311" y="1388088"/>
                  <a:pt x="201741" y="1393390"/>
                </a:cubicBezTo>
                <a:cubicBezTo>
                  <a:pt x="187160" y="1396306"/>
                  <a:pt x="172845" y="1392860"/>
                  <a:pt x="160120" y="1384111"/>
                </a:cubicBezTo>
                <a:cubicBezTo>
                  <a:pt x="157999" y="1382521"/>
                  <a:pt x="155083" y="1380135"/>
                  <a:pt x="153227" y="1380400"/>
                </a:cubicBezTo>
                <a:cubicBezTo>
                  <a:pt x="137056" y="1384111"/>
                  <a:pt x="133875" y="1370591"/>
                  <a:pt x="128838" y="1361313"/>
                </a:cubicBezTo>
                <a:cubicBezTo>
                  <a:pt x="121946" y="1348058"/>
                  <a:pt x="115848" y="1334008"/>
                  <a:pt x="112137" y="1319692"/>
                </a:cubicBezTo>
                <a:cubicBezTo>
                  <a:pt x="98352" y="1266407"/>
                  <a:pt x="102593" y="1212857"/>
                  <a:pt x="110812" y="1159307"/>
                </a:cubicBezTo>
                <a:cubicBezTo>
                  <a:pt x="113993" y="1138630"/>
                  <a:pt x="122211" y="1120603"/>
                  <a:pt x="135996" y="1104697"/>
                </a:cubicBezTo>
                <a:cubicBezTo>
                  <a:pt x="146865" y="1091972"/>
                  <a:pt x="156674" y="1078187"/>
                  <a:pt x="168603" y="1066522"/>
                </a:cubicBezTo>
                <a:cubicBezTo>
                  <a:pt x="190076" y="1045049"/>
                  <a:pt x="199620" y="1016684"/>
                  <a:pt x="214731" y="991499"/>
                </a:cubicBezTo>
                <a:cubicBezTo>
                  <a:pt x="215261" y="990704"/>
                  <a:pt x="215526" y="989909"/>
                  <a:pt x="215526" y="989113"/>
                </a:cubicBezTo>
                <a:cubicBezTo>
                  <a:pt x="214200" y="970556"/>
                  <a:pt x="226395" y="958892"/>
                  <a:pt x="238324" y="947758"/>
                </a:cubicBezTo>
                <a:cubicBezTo>
                  <a:pt x="253700" y="933443"/>
                  <a:pt x="260328" y="916211"/>
                  <a:pt x="260593" y="895799"/>
                </a:cubicBezTo>
                <a:cubicBezTo>
                  <a:pt x="260593" y="887315"/>
                  <a:pt x="260593" y="878832"/>
                  <a:pt x="261653" y="870614"/>
                </a:cubicBezTo>
                <a:cubicBezTo>
                  <a:pt x="264569" y="845695"/>
                  <a:pt x="266160" y="820245"/>
                  <a:pt x="272257" y="796121"/>
                </a:cubicBezTo>
                <a:cubicBezTo>
                  <a:pt x="277824" y="774118"/>
                  <a:pt x="270666" y="760068"/>
                  <a:pt x="247338" y="760068"/>
                </a:cubicBezTo>
                <a:cubicBezTo>
                  <a:pt x="231432" y="760068"/>
                  <a:pt x="215526" y="762984"/>
                  <a:pt x="199620" y="762453"/>
                </a:cubicBezTo>
                <a:cubicBezTo>
                  <a:pt x="187425" y="762188"/>
                  <a:pt x="174700" y="761128"/>
                  <a:pt x="163566" y="756356"/>
                </a:cubicBezTo>
                <a:cubicBezTo>
                  <a:pt x="143949" y="748138"/>
                  <a:pt x="141828" y="748403"/>
                  <a:pt x="140768" y="769346"/>
                </a:cubicBezTo>
                <a:cubicBezTo>
                  <a:pt x="139442" y="794265"/>
                  <a:pt x="129899" y="804869"/>
                  <a:pt x="104979" y="808846"/>
                </a:cubicBezTo>
                <a:cubicBezTo>
                  <a:pt x="94906" y="810436"/>
                  <a:pt x="84832" y="812027"/>
                  <a:pt x="75288" y="814943"/>
                </a:cubicBezTo>
                <a:cubicBezTo>
                  <a:pt x="49839" y="822896"/>
                  <a:pt x="39765" y="820245"/>
                  <a:pt x="25450" y="797182"/>
                </a:cubicBezTo>
                <a:cubicBezTo>
                  <a:pt x="16171" y="782336"/>
                  <a:pt x="9013" y="766165"/>
                  <a:pt x="795" y="750789"/>
                </a:cubicBezTo>
                <a:cubicBezTo>
                  <a:pt x="0" y="746548"/>
                  <a:pt x="0" y="741246"/>
                  <a:pt x="0" y="735944"/>
                </a:cubicBezTo>
                <a:close/>
                <a:moveTo>
                  <a:pt x="504219" y="1164609"/>
                </a:moveTo>
                <a:cubicBezTo>
                  <a:pt x="502098" y="1161163"/>
                  <a:pt x="500773" y="1158777"/>
                  <a:pt x="498917" y="1156921"/>
                </a:cubicBezTo>
                <a:cubicBezTo>
                  <a:pt x="479300" y="1139425"/>
                  <a:pt x="473202" y="1115301"/>
                  <a:pt x="468166" y="1091177"/>
                </a:cubicBezTo>
                <a:cubicBezTo>
                  <a:pt x="466045" y="1081633"/>
                  <a:pt x="463394" y="1072355"/>
                  <a:pt x="459682" y="1063341"/>
                </a:cubicBezTo>
                <a:cubicBezTo>
                  <a:pt x="455971" y="1053533"/>
                  <a:pt x="448283" y="1050882"/>
                  <a:pt x="439535" y="1056979"/>
                </a:cubicBezTo>
                <a:cubicBezTo>
                  <a:pt x="430256" y="1063606"/>
                  <a:pt x="422038" y="1071559"/>
                  <a:pt x="412760" y="1078452"/>
                </a:cubicBezTo>
                <a:cubicBezTo>
                  <a:pt x="382008" y="1101516"/>
                  <a:pt x="352052" y="1125109"/>
                  <a:pt x="320240" y="1146583"/>
                </a:cubicBezTo>
                <a:cubicBezTo>
                  <a:pt x="300623" y="1159838"/>
                  <a:pt x="278354" y="1169381"/>
                  <a:pt x="257677" y="1181310"/>
                </a:cubicBezTo>
                <a:cubicBezTo>
                  <a:pt x="248133" y="1186878"/>
                  <a:pt x="239385" y="1193505"/>
                  <a:pt x="230902" y="1200663"/>
                </a:cubicBezTo>
                <a:cubicBezTo>
                  <a:pt x="228251" y="1203049"/>
                  <a:pt x="227985" y="1208351"/>
                  <a:pt x="226395" y="1212327"/>
                </a:cubicBezTo>
                <a:cubicBezTo>
                  <a:pt x="230371" y="1213388"/>
                  <a:pt x="234613" y="1216304"/>
                  <a:pt x="238059" y="1215508"/>
                </a:cubicBezTo>
                <a:cubicBezTo>
                  <a:pt x="270136" y="1207025"/>
                  <a:pt x="298237" y="1216834"/>
                  <a:pt x="324747" y="1233800"/>
                </a:cubicBezTo>
                <a:cubicBezTo>
                  <a:pt x="331904" y="1238307"/>
                  <a:pt x="338002" y="1238042"/>
                  <a:pt x="345690" y="1234330"/>
                </a:cubicBezTo>
                <a:cubicBezTo>
                  <a:pt x="377502" y="1218690"/>
                  <a:pt x="410374" y="1206760"/>
                  <a:pt x="445102" y="1198807"/>
                </a:cubicBezTo>
                <a:cubicBezTo>
                  <a:pt x="462864" y="1194831"/>
                  <a:pt x="479035" y="1182636"/>
                  <a:pt x="495736" y="1173888"/>
                </a:cubicBezTo>
                <a:cubicBezTo>
                  <a:pt x="499447" y="1172032"/>
                  <a:pt x="501568" y="1167790"/>
                  <a:pt x="504219" y="1164609"/>
                </a:cubicBezTo>
                <a:close/>
                <a:moveTo>
                  <a:pt x="1072857" y="822366"/>
                </a:moveTo>
                <a:cubicBezTo>
                  <a:pt x="1071267" y="824487"/>
                  <a:pt x="1069676" y="826342"/>
                  <a:pt x="1068085" y="828463"/>
                </a:cubicBezTo>
                <a:cubicBezTo>
                  <a:pt x="1077099" y="836151"/>
                  <a:pt x="1087173" y="843044"/>
                  <a:pt x="1095126" y="851527"/>
                </a:cubicBezTo>
                <a:cubicBezTo>
                  <a:pt x="1118454" y="875916"/>
                  <a:pt x="1136216" y="903751"/>
                  <a:pt x="1138602" y="938480"/>
                </a:cubicBezTo>
                <a:cubicBezTo>
                  <a:pt x="1139662" y="951469"/>
                  <a:pt x="1144699" y="952795"/>
                  <a:pt x="1155303" y="950409"/>
                </a:cubicBezTo>
                <a:cubicBezTo>
                  <a:pt x="1185259" y="943781"/>
                  <a:pt x="1215481" y="937684"/>
                  <a:pt x="1245437" y="931322"/>
                </a:cubicBezTo>
                <a:cubicBezTo>
                  <a:pt x="1245967" y="931057"/>
                  <a:pt x="1246497" y="929996"/>
                  <a:pt x="1248883" y="927080"/>
                </a:cubicBezTo>
                <a:cubicBezTo>
                  <a:pt x="1192152" y="888376"/>
                  <a:pt x="1131974" y="856299"/>
                  <a:pt x="1072857" y="822366"/>
                </a:cubicBezTo>
                <a:close/>
                <a:moveTo>
                  <a:pt x="1075243" y="1413272"/>
                </a:moveTo>
                <a:cubicBezTo>
                  <a:pt x="1075508" y="1412477"/>
                  <a:pt x="1075508" y="1411682"/>
                  <a:pt x="1075773" y="1411152"/>
                </a:cubicBezTo>
                <a:cubicBezTo>
                  <a:pt x="1078955" y="1411152"/>
                  <a:pt x="1082136" y="1411682"/>
                  <a:pt x="1085052" y="1411152"/>
                </a:cubicBezTo>
                <a:cubicBezTo>
                  <a:pt x="1093005" y="1409296"/>
                  <a:pt x="1104934" y="1411947"/>
                  <a:pt x="1105199" y="1398957"/>
                </a:cubicBezTo>
                <a:cubicBezTo>
                  <a:pt x="1105464" y="1387558"/>
                  <a:pt x="1095126" y="1384111"/>
                  <a:pt x="1086642" y="1383846"/>
                </a:cubicBezTo>
                <a:cubicBezTo>
                  <a:pt x="1068351" y="1382786"/>
                  <a:pt x="1049794" y="1383581"/>
                  <a:pt x="1031237" y="1384642"/>
                </a:cubicBezTo>
                <a:cubicBezTo>
                  <a:pt x="1027790" y="1384907"/>
                  <a:pt x="1024609" y="1389148"/>
                  <a:pt x="1021163" y="1391534"/>
                </a:cubicBezTo>
                <a:cubicBezTo>
                  <a:pt x="1023814" y="1395246"/>
                  <a:pt x="1025935" y="1400813"/>
                  <a:pt x="1029381" y="1401873"/>
                </a:cubicBezTo>
                <a:cubicBezTo>
                  <a:pt x="1044492" y="1406115"/>
                  <a:pt x="1059867" y="1409561"/>
                  <a:pt x="1075243" y="1413272"/>
                </a:cubicBezTo>
                <a:close/>
                <a:moveTo>
                  <a:pt x="572880" y="338825"/>
                </a:moveTo>
                <a:cubicBezTo>
                  <a:pt x="560950" y="338295"/>
                  <a:pt x="553262" y="336704"/>
                  <a:pt x="546105" y="338029"/>
                </a:cubicBezTo>
                <a:cubicBezTo>
                  <a:pt x="542393" y="338825"/>
                  <a:pt x="537091" y="345187"/>
                  <a:pt x="537622" y="348633"/>
                </a:cubicBezTo>
                <a:cubicBezTo>
                  <a:pt x="538417" y="354731"/>
                  <a:pt x="541863" y="361358"/>
                  <a:pt x="545840" y="366130"/>
                </a:cubicBezTo>
                <a:cubicBezTo>
                  <a:pt x="547165" y="367455"/>
                  <a:pt x="555913" y="364539"/>
                  <a:pt x="559095" y="361358"/>
                </a:cubicBezTo>
                <a:cubicBezTo>
                  <a:pt x="563866" y="356321"/>
                  <a:pt x="566783" y="349164"/>
                  <a:pt x="572880" y="338825"/>
                </a:cubicBezTo>
                <a:close/>
                <a:moveTo>
                  <a:pt x="633322" y="413053"/>
                </a:moveTo>
                <a:cubicBezTo>
                  <a:pt x="627490" y="406160"/>
                  <a:pt x="623779" y="401388"/>
                  <a:pt x="619802" y="396616"/>
                </a:cubicBezTo>
                <a:cubicBezTo>
                  <a:pt x="616356" y="401918"/>
                  <a:pt x="610524" y="407220"/>
                  <a:pt x="610524" y="412522"/>
                </a:cubicBezTo>
                <a:cubicBezTo>
                  <a:pt x="610524" y="417824"/>
                  <a:pt x="616091" y="423391"/>
                  <a:pt x="619272" y="428959"/>
                </a:cubicBezTo>
                <a:cubicBezTo>
                  <a:pt x="623249" y="424187"/>
                  <a:pt x="627490" y="419680"/>
                  <a:pt x="633322" y="413053"/>
                </a:cubicBezTo>
                <a:close/>
                <a:moveTo>
                  <a:pt x="662748" y="1269058"/>
                </a:moveTo>
                <a:cubicBezTo>
                  <a:pt x="670701" y="1283374"/>
                  <a:pt x="679185" y="1288411"/>
                  <a:pt x="690584" y="1287085"/>
                </a:cubicBezTo>
                <a:cubicBezTo>
                  <a:pt x="693765" y="1286820"/>
                  <a:pt x="696681" y="1283374"/>
                  <a:pt x="699862" y="1281253"/>
                </a:cubicBezTo>
                <a:cubicBezTo>
                  <a:pt x="697477" y="1278337"/>
                  <a:pt x="695886" y="1273830"/>
                  <a:pt x="692970" y="1273300"/>
                </a:cubicBezTo>
                <a:cubicBezTo>
                  <a:pt x="684222" y="1271444"/>
                  <a:pt x="675208" y="1270649"/>
                  <a:pt x="662748" y="1269058"/>
                </a:cubicBezTo>
                <a:close/>
                <a:moveTo>
                  <a:pt x="291609" y="848611"/>
                </a:moveTo>
                <a:cubicBezTo>
                  <a:pt x="293465" y="849141"/>
                  <a:pt x="295321" y="849671"/>
                  <a:pt x="297176" y="850201"/>
                </a:cubicBezTo>
                <a:cubicBezTo>
                  <a:pt x="299827" y="842779"/>
                  <a:pt x="302743" y="835356"/>
                  <a:pt x="304599" y="827933"/>
                </a:cubicBezTo>
                <a:cubicBezTo>
                  <a:pt x="305129" y="826077"/>
                  <a:pt x="301683" y="823426"/>
                  <a:pt x="300093" y="821040"/>
                </a:cubicBezTo>
                <a:cubicBezTo>
                  <a:pt x="297972" y="822896"/>
                  <a:pt x="294525" y="824222"/>
                  <a:pt x="293995" y="826342"/>
                </a:cubicBezTo>
                <a:cubicBezTo>
                  <a:pt x="292670" y="833500"/>
                  <a:pt x="292140" y="841188"/>
                  <a:pt x="291609" y="8486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2" name="Google Shape;3622;p50"/>
          <p:cNvSpPr/>
          <p:nvPr/>
        </p:nvSpPr>
        <p:spPr>
          <a:xfrm>
            <a:off x="2501670" y="1633829"/>
            <a:ext cx="2578319" cy="1633311"/>
          </a:xfrm>
          <a:custGeom>
            <a:avLst/>
            <a:gdLst/>
            <a:ahLst/>
            <a:cxnLst/>
            <a:rect l="l" t="t" r="r" b="b"/>
            <a:pathLst>
              <a:path w="3097421" h="1962152" extrusionOk="0">
                <a:moveTo>
                  <a:pt x="3060674" y="466913"/>
                </a:moveTo>
                <a:cubicBezTo>
                  <a:pt x="3044408" y="473691"/>
                  <a:pt x="3036952" y="465219"/>
                  <a:pt x="3026447" y="455391"/>
                </a:cubicBezTo>
                <a:cubicBezTo>
                  <a:pt x="3015942" y="445563"/>
                  <a:pt x="3014247" y="426247"/>
                  <a:pt x="2995269" y="424552"/>
                </a:cubicBezTo>
                <a:cubicBezTo>
                  <a:pt x="2991203" y="424214"/>
                  <a:pt x="2992897" y="419469"/>
                  <a:pt x="2994253" y="416080"/>
                </a:cubicBezTo>
                <a:cubicBezTo>
                  <a:pt x="2997303" y="410319"/>
                  <a:pt x="3003064" y="407269"/>
                  <a:pt x="3007808" y="403880"/>
                </a:cubicBezTo>
                <a:cubicBezTo>
                  <a:pt x="3016280" y="397780"/>
                  <a:pt x="3028141" y="400492"/>
                  <a:pt x="3036614" y="390664"/>
                </a:cubicBezTo>
                <a:cubicBezTo>
                  <a:pt x="3045425" y="380497"/>
                  <a:pt x="3075586" y="338814"/>
                  <a:pt x="3053897" y="331698"/>
                </a:cubicBezTo>
                <a:cubicBezTo>
                  <a:pt x="3033903" y="324920"/>
                  <a:pt x="3019331" y="308992"/>
                  <a:pt x="3000014" y="301198"/>
                </a:cubicBezTo>
                <a:cubicBezTo>
                  <a:pt x="2996625" y="299164"/>
                  <a:pt x="2992558" y="300520"/>
                  <a:pt x="2988831" y="299842"/>
                </a:cubicBezTo>
                <a:cubicBezTo>
                  <a:pt x="2983747" y="299503"/>
                  <a:pt x="2978664" y="299842"/>
                  <a:pt x="2973581" y="298487"/>
                </a:cubicBezTo>
                <a:cubicBezTo>
                  <a:pt x="2967820" y="298148"/>
                  <a:pt x="2964092" y="295437"/>
                  <a:pt x="2962059" y="290353"/>
                </a:cubicBezTo>
                <a:cubicBezTo>
                  <a:pt x="2958670" y="285609"/>
                  <a:pt x="2963075" y="277476"/>
                  <a:pt x="2955620" y="274426"/>
                </a:cubicBezTo>
                <a:cubicBezTo>
                  <a:pt x="2953925" y="273748"/>
                  <a:pt x="2952231" y="273748"/>
                  <a:pt x="2950536" y="274426"/>
                </a:cubicBezTo>
                <a:cubicBezTo>
                  <a:pt x="2935626" y="277815"/>
                  <a:pt x="2926476" y="269342"/>
                  <a:pt x="2916987" y="260870"/>
                </a:cubicBezTo>
                <a:cubicBezTo>
                  <a:pt x="2924442" y="261209"/>
                  <a:pt x="2931559" y="263243"/>
                  <a:pt x="2938675" y="265276"/>
                </a:cubicBezTo>
                <a:cubicBezTo>
                  <a:pt x="2942403" y="266292"/>
                  <a:pt x="2947487" y="268665"/>
                  <a:pt x="2950536" y="264259"/>
                </a:cubicBezTo>
                <a:cubicBezTo>
                  <a:pt x="2959009" y="251381"/>
                  <a:pt x="2936303" y="237148"/>
                  <a:pt x="2928170" y="231387"/>
                </a:cubicBezTo>
                <a:cubicBezTo>
                  <a:pt x="2920376" y="226304"/>
                  <a:pt x="2912242" y="221898"/>
                  <a:pt x="2904109" y="217832"/>
                </a:cubicBezTo>
                <a:cubicBezTo>
                  <a:pt x="2899365" y="215460"/>
                  <a:pt x="2888520" y="205632"/>
                  <a:pt x="2884793" y="204954"/>
                </a:cubicBezTo>
                <a:cubicBezTo>
                  <a:pt x="2878354" y="203599"/>
                  <a:pt x="2873609" y="206648"/>
                  <a:pt x="2869543" y="211054"/>
                </a:cubicBezTo>
                <a:cubicBezTo>
                  <a:pt x="2865476" y="213426"/>
                  <a:pt x="2860054" y="212748"/>
                  <a:pt x="2857343" y="218509"/>
                </a:cubicBezTo>
                <a:cubicBezTo>
                  <a:pt x="2851582" y="231048"/>
                  <a:pt x="2843787" y="241893"/>
                  <a:pt x="2834976" y="252398"/>
                </a:cubicBezTo>
                <a:cubicBezTo>
                  <a:pt x="2834637" y="252398"/>
                  <a:pt x="2834637" y="252398"/>
                  <a:pt x="2834298" y="252398"/>
                </a:cubicBezTo>
                <a:cubicBezTo>
                  <a:pt x="2805493" y="241554"/>
                  <a:pt x="2793293" y="244265"/>
                  <a:pt x="2778721" y="264937"/>
                </a:cubicBezTo>
                <a:cubicBezTo>
                  <a:pt x="2773977" y="271715"/>
                  <a:pt x="2773299" y="280865"/>
                  <a:pt x="2767877" y="287303"/>
                </a:cubicBezTo>
                <a:cubicBezTo>
                  <a:pt x="2765166" y="290015"/>
                  <a:pt x="2766521" y="295098"/>
                  <a:pt x="2761777" y="297809"/>
                </a:cubicBezTo>
                <a:cubicBezTo>
                  <a:pt x="2758727" y="284931"/>
                  <a:pt x="2751610" y="279848"/>
                  <a:pt x="2739410" y="286626"/>
                </a:cubicBezTo>
                <a:cubicBezTo>
                  <a:pt x="2732294" y="296114"/>
                  <a:pt x="2719077" y="300859"/>
                  <a:pt x="2715688" y="312381"/>
                </a:cubicBezTo>
                <a:cubicBezTo>
                  <a:pt x="2708572" y="334070"/>
                  <a:pt x="2691627" y="344914"/>
                  <a:pt x="2674344" y="356436"/>
                </a:cubicBezTo>
                <a:cubicBezTo>
                  <a:pt x="2663161" y="363553"/>
                  <a:pt x="2655367" y="372364"/>
                  <a:pt x="2660789" y="386936"/>
                </a:cubicBezTo>
                <a:cubicBezTo>
                  <a:pt x="2662144" y="389986"/>
                  <a:pt x="2660789" y="393714"/>
                  <a:pt x="2660450" y="397103"/>
                </a:cubicBezTo>
                <a:cubicBezTo>
                  <a:pt x="2660450" y="409641"/>
                  <a:pt x="2653333" y="416758"/>
                  <a:pt x="2644183" y="422180"/>
                </a:cubicBezTo>
                <a:cubicBezTo>
                  <a:pt x="2643844" y="420825"/>
                  <a:pt x="2642828" y="419808"/>
                  <a:pt x="2641472" y="418452"/>
                </a:cubicBezTo>
                <a:cubicBezTo>
                  <a:pt x="2636389" y="413030"/>
                  <a:pt x="2631644" y="413369"/>
                  <a:pt x="2626900" y="414725"/>
                </a:cubicBezTo>
                <a:cubicBezTo>
                  <a:pt x="2624867" y="412691"/>
                  <a:pt x="2623172" y="410997"/>
                  <a:pt x="2620800" y="409641"/>
                </a:cubicBezTo>
                <a:cubicBezTo>
                  <a:pt x="2608600" y="403880"/>
                  <a:pt x="2605889" y="394392"/>
                  <a:pt x="2605550" y="382531"/>
                </a:cubicBezTo>
                <a:cubicBezTo>
                  <a:pt x="2605550" y="377108"/>
                  <a:pt x="2604534" y="371347"/>
                  <a:pt x="2603517" y="365925"/>
                </a:cubicBezTo>
                <a:cubicBezTo>
                  <a:pt x="2600467" y="351014"/>
                  <a:pt x="2608261" y="346270"/>
                  <a:pt x="2621478" y="347625"/>
                </a:cubicBezTo>
                <a:cubicBezTo>
                  <a:pt x="2629611" y="348642"/>
                  <a:pt x="2637744" y="351353"/>
                  <a:pt x="2645878" y="353047"/>
                </a:cubicBezTo>
                <a:cubicBezTo>
                  <a:pt x="2659433" y="356097"/>
                  <a:pt x="2656383" y="349997"/>
                  <a:pt x="2651639" y="342881"/>
                </a:cubicBezTo>
                <a:cubicBezTo>
                  <a:pt x="2631306" y="334409"/>
                  <a:pt x="2626222" y="313398"/>
                  <a:pt x="2616395" y="297131"/>
                </a:cubicBezTo>
                <a:cubicBezTo>
                  <a:pt x="2608600" y="283576"/>
                  <a:pt x="2600806" y="281203"/>
                  <a:pt x="2587928" y="286965"/>
                </a:cubicBezTo>
                <a:cubicBezTo>
                  <a:pt x="2580812" y="290353"/>
                  <a:pt x="2573356" y="293403"/>
                  <a:pt x="2566239" y="286287"/>
                </a:cubicBezTo>
                <a:cubicBezTo>
                  <a:pt x="2556751" y="276459"/>
                  <a:pt x="2545228" y="270020"/>
                  <a:pt x="2532012" y="265615"/>
                </a:cubicBezTo>
                <a:cubicBezTo>
                  <a:pt x="2520490" y="261887"/>
                  <a:pt x="2520490" y="250704"/>
                  <a:pt x="2521168" y="241554"/>
                </a:cubicBezTo>
                <a:cubicBezTo>
                  <a:pt x="2522184" y="231048"/>
                  <a:pt x="2532012" y="231726"/>
                  <a:pt x="2539806" y="232065"/>
                </a:cubicBezTo>
                <a:cubicBezTo>
                  <a:pt x="2549295" y="232404"/>
                  <a:pt x="2558784" y="234437"/>
                  <a:pt x="2566578" y="240537"/>
                </a:cubicBezTo>
                <a:cubicBezTo>
                  <a:pt x="2569289" y="242570"/>
                  <a:pt x="2572678" y="244943"/>
                  <a:pt x="2575389" y="241215"/>
                </a:cubicBezTo>
                <a:cubicBezTo>
                  <a:pt x="2578100" y="238165"/>
                  <a:pt x="2576067" y="234776"/>
                  <a:pt x="2573695" y="232404"/>
                </a:cubicBezTo>
                <a:cubicBezTo>
                  <a:pt x="2566917" y="226304"/>
                  <a:pt x="2560140" y="220882"/>
                  <a:pt x="2553362" y="214782"/>
                </a:cubicBezTo>
                <a:cubicBezTo>
                  <a:pt x="2543195" y="210037"/>
                  <a:pt x="2533029" y="204954"/>
                  <a:pt x="2522862" y="200210"/>
                </a:cubicBezTo>
                <a:cubicBezTo>
                  <a:pt x="2514051" y="194787"/>
                  <a:pt x="2504901" y="208004"/>
                  <a:pt x="2496090" y="199871"/>
                </a:cubicBezTo>
                <a:cubicBezTo>
                  <a:pt x="2492362" y="196821"/>
                  <a:pt x="2488973" y="193771"/>
                  <a:pt x="2485246" y="190721"/>
                </a:cubicBezTo>
                <a:cubicBezTo>
                  <a:pt x="2473046" y="183265"/>
                  <a:pt x="2466268" y="188687"/>
                  <a:pt x="2462201" y="200549"/>
                </a:cubicBezTo>
                <a:cubicBezTo>
                  <a:pt x="2456101" y="208343"/>
                  <a:pt x="2451018" y="219187"/>
                  <a:pt x="2439157" y="206987"/>
                </a:cubicBezTo>
                <a:cubicBezTo>
                  <a:pt x="2440174" y="201904"/>
                  <a:pt x="2436107" y="200210"/>
                  <a:pt x="2432718" y="197837"/>
                </a:cubicBezTo>
                <a:cubicBezTo>
                  <a:pt x="2432040" y="197499"/>
                  <a:pt x="2431024" y="197499"/>
                  <a:pt x="2430346" y="197499"/>
                </a:cubicBezTo>
                <a:cubicBezTo>
                  <a:pt x="2427974" y="191737"/>
                  <a:pt x="2422213" y="186654"/>
                  <a:pt x="2427296" y="179538"/>
                </a:cubicBezTo>
                <a:cubicBezTo>
                  <a:pt x="2437801" y="168354"/>
                  <a:pt x="2447968" y="157171"/>
                  <a:pt x="2458474" y="146327"/>
                </a:cubicBezTo>
                <a:cubicBezTo>
                  <a:pt x="2485585" y="136838"/>
                  <a:pt x="2507951" y="121249"/>
                  <a:pt x="2522862" y="96172"/>
                </a:cubicBezTo>
                <a:cubicBezTo>
                  <a:pt x="2520829" y="92783"/>
                  <a:pt x="2521845" y="88038"/>
                  <a:pt x="2517440" y="85666"/>
                </a:cubicBezTo>
                <a:cubicBezTo>
                  <a:pt x="2515067" y="83972"/>
                  <a:pt x="2512695" y="82616"/>
                  <a:pt x="2510662" y="80583"/>
                </a:cubicBezTo>
                <a:cubicBezTo>
                  <a:pt x="2506934" y="74144"/>
                  <a:pt x="2503206" y="68044"/>
                  <a:pt x="2499140" y="61605"/>
                </a:cubicBezTo>
                <a:cubicBezTo>
                  <a:pt x="2496429" y="58216"/>
                  <a:pt x="2493718" y="54827"/>
                  <a:pt x="2491345" y="51777"/>
                </a:cubicBezTo>
                <a:cubicBezTo>
                  <a:pt x="2484907" y="46016"/>
                  <a:pt x="2479484" y="39239"/>
                  <a:pt x="2475418" y="31783"/>
                </a:cubicBezTo>
                <a:cubicBezTo>
                  <a:pt x="2469657" y="27039"/>
                  <a:pt x="2464235" y="22294"/>
                  <a:pt x="2458474" y="17889"/>
                </a:cubicBezTo>
                <a:cubicBezTo>
                  <a:pt x="2452374" y="7722"/>
                  <a:pt x="2442546" y="3317"/>
                  <a:pt x="2431702" y="944"/>
                </a:cubicBezTo>
                <a:cubicBezTo>
                  <a:pt x="2427635" y="-411"/>
                  <a:pt x="2423568" y="-750"/>
                  <a:pt x="2420857" y="2978"/>
                </a:cubicBezTo>
                <a:cubicBezTo>
                  <a:pt x="2408318" y="18567"/>
                  <a:pt x="2395441" y="34833"/>
                  <a:pt x="2384935" y="51777"/>
                </a:cubicBezTo>
                <a:cubicBezTo>
                  <a:pt x="2383241" y="54827"/>
                  <a:pt x="2383241" y="57538"/>
                  <a:pt x="2384935" y="59911"/>
                </a:cubicBezTo>
                <a:cubicBezTo>
                  <a:pt x="2381207" y="61605"/>
                  <a:pt x="2378158" y="64994"/>
                  <a:pt x="2374769" y="67705"/>
                </a:cubicBezTo>
                <a:cubicBezTo>
                  <a:pt x="2359180" y="78549"/>
                  <a:pt x="2348674" y="94477"/>
                  <a:pt x="2334102" y="106338"/>
                </a:cubicBezTo>
                <a:cubicBezTo>
                  <a:pt x="2331730" y="107355"/>
                  <a:pt x="2329358" y="107694"/>
                  <a:pt x="2326986" y="108371"/>
                </a:cubicBezTo>
                <a:cubicBezTo>
                  <a:pt x="2317836" y="117860"/>
                  <a:pt x="2315464" y="132432"/>
                  <a:pt x="2302586" y="138532"/>
                </a:cubicBezTo>
                <a:cubicBezTo>
                  <a:pt x="2288353" y="148360"/>
                  <a:pt x="2281236" y="165304"/>
                  <a:pt x="2266325" y="174454"/>
                </a:cubicBezTo>
                <a:cubicBezTo>
                  <a:pt x="2264969" y="176826"/>
                  <a:pt x="2262597" y="178521"/>
                  <a:pt x="2261581" y="180893"/>
                </a:cubicBezTo>
                <a:cubicBezTo>
                  <a:pt x="2261242" y="180893"/>
                  <a:pt x="2260903" y="180893"/>
                  <a:pt x="2260903" y="180893"/>
                </a:cubicBezTo>
                <a:cubicBezTo>
                  <a:pt x="2252431" y="178182"/>
                  <a:pt x="2247347" y="183943"/>
                  <a:pt x="2241247" y="188010"/>
                </a:cubicBezTo>
                <a:cubicBezTo>
                  <a:pt x="2235147" y="192415"/>
                  <a:pt x="2234809" y="201226"/>
                  <a:pt x="2228031" y="204954"/>
                </a:cubicBezTo>
                <a:cubicBezTo>
                  <a:pt x="2223286" y="209021"/>
                  <a:pt x="2217864" y="212748"/>
                  <a:pt x="2216509" y="219526"/>
                </a:cubicBezTo>
                <a:cubicBezTo>
                  <a:pt x="2216170" y="223254"/>
                  <a:pt x="2218881" y="224948"/>
                  <a:pt x="2220914" y="227659"/>
                </a:cubicBezTo>
                <a:cubicBezTo>
                  <a:pt x="2230403" y="240198"/>
                  <a:pt x="2239553" y="252737"/>
                  <a:pt x="2243281" y="268665"/>
                </a:cubicBezTo>
                <a:cubicBezTo>
                  <a:pt x="2241586" y="271715"/>
                  <a:pt x="2242264" y="275104"/>
                  <a:pt x="2241925" y="278154"/>
                </a:cubicBezTo>
                <a:cubicBezTo>
                  <a:pt x="2233792" y="288998"/>
                  <a:pt x="2227692" y="301537"/>
                  <a:pt x="2222609" y="314075"/>
                </a:cubicBezTo>
                <a:cubicBezTo>
                  <a:pt x="2220914" y="322887"/>
                  <a:pt x="2224303" y="331020"/>
                  <a:pt x="2224303" y="339831"/>
                </a:cubicBezTo>
                <a:cubicBezTo>
                  <a:pt x="2233453" y="365925"/>
                  <a:pt x="2255819" y="372703"/>
                  <a:pt x="2279541" y="375414"/>
                </a:cubicBezTo>
                <a:cubicBezTo>
                  <a:pt x="2308686" y="378464"/>
                  <a:pt x="2343252" y="368297"/>
                  <a:pt x="2369685" y="356436"/>
                </a:cubicBezTo>
                <a:cubicBezTo>
                  <a:pt x="2393068" y="346270"/>
                  <a:pt x="2407302" y="328309"/>
                  <a:pt x="2422891" y="308992"/>
                </a:cubicBezTo>
                <a:cubicBezTo>
                  <a:pt x="2447290" y="278831"/>
                  <a:pt x="2455762" y="278831"/>
                  <a:pt x="2478468" y="310687"/>
                </a:cubicBezTo>
                <a:cubicBezTo>
                  <a:pt x="2479484" y="312042"/>
                  <a:pt x="2480501" y="313398"/>
                  <a:pt x="2481179" y="314753"/>
                </a:cubicBezTo>
                <a:cubicBezTo>
                  <a:pt x="2485585" y="322887"/>
                  <a:pt x="2493040" y="326275"/>
                  <a:pt x="2501851" y="327631"/>
                </a:cubicBezTo>
                <a:cubicBezTo>
                  <a:pt x="2525912" y="332036"/>
                  <a:pt x="2530317" y="339492"/>
                  <a:pt x="2522184" y="362197"/>
                </a:cubicBezTo>
                <a:cubicBezTo>
                  <a:pt x="2520151" y="367958"/>
                  <a:pt x="2517101" y="374397"/>
                  <a:pt x="2522862" y="379142"/>
                </a:cubicBezTo>
                <a:cubicBezTo>
                  <a:pt x="2535401" y="389308"/>
                  <a:pt x="2544551" y="403880"/>
                  <a:pt x="2560817" y="408964"/>
                </a:cubicBezTo>
                <a:cubicBezTo>
                  <a:pt x="2568273" y="411336"/>
                  <a:pt x="2570984" y="415402"/>
                  <a:pt x="2566239" y="422519"/>
                </a:cubicBezTo>
                <a:cubicBezTo>
                  <a:pt x="2564206" y="425569"/>
                  <a:pt x="2564884" y="428958"/>
                  <a:pt x="2566578" y="432008"/>
                </a:cubicBezTo>
                <a:cubicBezTo>
                  <a:pt x="2570645" y="438108"/>
                  <a:pt x="2570984" y="446919"/>
                  <a:pt x="2579795" y="449291"/>
                </a:cubicBezTo>
                <a:cubicBezTo>
                  <a:pt x="2581828" y="449969"/>
                  <a:pt x="2583523" y="450986"/>
                  <a:pt x="2585217" y="452002"/>
                </a:cubicBezTo>
                <a:cubicBezTo>
                  <a:pt x="2582845" y="453358"/>
                  <a:pt x="2579795" y="453358"/>
                  <a:pt x="2578100" y="455391"/>
                </a:cubicBezTo>
                <a:cubicBezTo>
                  <a:pt x="2573695" y="460474"/>
                  <a:pt x="2570984" y="466574"/>
                  <a:pt x="2569967" y="473013"/>
                </a:cubicBezTo>
                <a:cubicBezTo>
                  <a:pt x="2570306" y="498091"/>
                  <a:pt x="2568273" y="523168"/>
                  <a:pt x="2573017" y="547907"/>
                </a:cubicBezTo>
                <a:cubicBezTo>
                  <a:pt x="2572339" y="552990"/>
                  <a:pt x="2575050" y="555701"/>
                  <a:pt x="2579795" y="557057"/>
                </a:cubicBezTo>
                <a:cubicBezTo>
                  <a:pt x="2581828" y="558074"/>
                  <a:pt x="2583523" y="559768"/>
                  <a:pt x="2585217" y="561124"/>
                </a:cubicBezTo>
                <a:cubicBezTo>
                  <a:pt x="2582845" y="566546"/>
                  <a:pt x="2579117" y="571629"/>
                  <a:pt x="2575050" y="576374"/>
                </a:cubicBezTo>
                <a:cubicBezTo>
                  <a:pt x="2553701" y="590607"/>
                  <a:pt x="2552345" y="622462"/>
                  <a:pt x="2536417" y="641101"/>
                </a:cubicBezTo>
                <a:cubicBezTo>
                  <a:pt x="2523879" y="656012"/>
                  <a:pt x="2525912" y="670584"/>
                  <a:pt x="2529301" y="686851"/>
                </a:cubicBezTo>
                <a:cubicBezTo>
                  <a:pt x="2535062" y="712945"/>
                  <a:pt x="2550312" y="735650"/>
                  <a:pt x="2558445" y="760728"/>
                </a:cubicBezTo>
                <a:cubicBezTo>
                  <a:pt x="2563189" y="775639"/>
                  <a:pt x="2578100" y="784111"/>
                  <a:pt x="2586234" y="775300"/>
                </a:cubicBezTo>
                <a:cubicBezTo>
                  <a:pt x="2596061" y="764794"/>
                  <a:pt x="2603856" y="764455"/>
                  <a:pt x="2614022" y="773605"/>
                </a:cubicBezTo>
                <a:cubicBezTo>
                  <a:pt x="2625883" y="784789"/>
                  <a:pt x="2637067" y="797327"/>
                  <a:pt x="2649944" y="807494"/>
                </a:cubicBezTo>
                <a:cubicBezTo>
                  <a:pt x="2663500" y="818000"/>
                  <a:pt x="2679089" y="825455"/>
                  <a:pt x="2692305" y="836299"/>
                </a:cubicBezTo>
                <a:cubicBezTo>
                  <a:pt x="2684850" y="848499"/>
                  <a:pt x="2683155" y="863410"/>
                  <a:pt x="2673327" y="875271"/>
                </a:cubicBezTo>
                <a:cubicBezTo>
                  <a:pt x="2650283" y="903060"/>
                  <a:pt x="2624528" y="928138"/>
                  <a:pt x="2602161" y="956604"/>
                </a:cubicBezTo>
                <a:cubicBezTo>
                  <a:pt x="2596061" y="964398"/>
                  <a:pt x="2586911" y="967787"/>
                  <a:pt x="2577761" y="970837"/>
                </a:cubicBezTo>
                <a:cubicBezTo>
                  <a:pt x="2551667" y="979987"/>
                  <a:pt x="2525234" y="987782"/>
                  <a:pt x="2500157" y="999643"/>
                </a:cubicBezTo>
                <a:cubicBezTo>
                  <a:pt x="2456779" y="1019976"/>
                  <a:pt x="2412046" y="1026415"/>
                  <a:pt x="2365958" y="1009131"/>
                </a:cubicBezTo>
                <a:cubicBezTo>
                  <a:pt x="2365280" y="1008793"/>
                  <a:pt x="2364602" y="1008454"/>
                  <a:pt x="2363585" y="1008454"/>
                </a:cubicBezTo>
                <a:cubicBezTo>
                  <a:pt x="2365619" y="1005404"/>
                  <a:pt x="2365280" y="1001337"/>
                  <a:pt x="2363924" y="996931"/>
                </a:cubicBezTo>
                <a:cubicBezTo>
                  <a:pt x="2357147" y="976598"/>
                  <a:pt x="2348336" y="957282"/>
                  <a:pt x="2327325" y="947115"/>
                </a:cubicBezTo>
                <a:cubicBezTo>
                  <a:pt x="2325630" y="946437"/>
                  <a:pt x="2323936" y="945760"/>
                  <a:pt x="2322580" y="946099"/>
                </a:cubicBezTo>
                <a:cubicBezTo>
                  <a:pt x="2321902" y="946099"/>
                  <a:pt x="2321563" y="946437"/>
                  <a:pt x="2320886" y="946437"/>
                </a:cubicBezTo>
                <a:cubicBezTo>
                  <a:pt x="2319191" y="929832"/>
                  <a:pt x="2329358" y="905093"/>
                  <a:pt x="2344608" y="899332"/>
                </a:cubicBezTo>
                <a:cubicBezTo>
                  <a:pt x="2366635" y="891199"/>
                  <a:pt x="2374430" y="874932"/>
                  <a:pt x="2377141" y="854938"/>
                </a:cubicBezTo>
                <a:cubicBezTo>
                  <a:pt x="2379174" y="839688"/>
                  <a:pt x="2386630" y="831894"/>
                  <a:pt x="2401541" y="830199"/>
                </a:cubicBezTo>
                <a:cubicBezTo>
                  <a:pt x="2413402" y="824099"/>
                  <a:pt x="2421535" y="806816"/>
                  <a:pt x="2439496" y="818677"/>
                </a:cubicBezTo>
                <a:cubicBezTo>
                  <a:pt x="2442207" y="820372"/>
                  <a:pt x="2448646" y="815288"/>
                  <a:pt x="2451357" y="810883"/>
                </a:cubicBezTo>
                <a:cubicBezTo>
                  <a:pt x="2457796" y="801055"/>
                  <a:pt x="2460846" y="790550"/>
                  <a:pt x="2452713" y="780044"/>
                </a:cubicBezTo>
                <a:cubicBezTo>
                  <a:pt x="2444918" y="769878"/>
                  <a:pt x="2442207" y="758356"/>
                  <a:pt x="2440513" y="745817"/>
                </a:cubicBezTo>
                <a:cubicBezTo>
                  <a:pt x="2439157" y="736667"/>
                  <a:pt x="2441190" y="725145"/>
                  <a:pt x="2428990" y="720400"/>
                </a:cubicBezTo>
                <a:cubicBezTo>
                  <a:pt x="2427974" y="720400"/>
                  <a:pt x="2426618" y="720400"/>
                  <a:pt x="2425602" y="720400"/>
                </a:cubicBezTo>
                <a:cubicBezTo>
                  <a:pt x="2426279" y="711928"/>
                  <a:pt x="2426618" y="703456"/>
                  <a:pt x="2425263" y="694984"/>
                </a:cubicBezTo>
                <a:cubicBezTo>
                  <a:pt x="2404591" y="683462"/>
                  <a:pt x="2385613" y="668890"/>
                  <a:pt x="2361891" y="663806"/>
                </a:cubicBezTo>
                <a:cubicBezTo>
                  <a:pt x="2353419" y="662112"/>
                  <a:pt x="2348674" y="656012"/>
                  <a:pt x="2344947" y="648556"/>
                </a:cubicBezTo>
                <a:cubicBezTo>
                  <a:pt x="2339186" y="637034"/>
                  <a:pt x="2329358" y="633306"/>
                  <a:pt x="2316819" y="629918"/>
                </a:cubicBezTo>
                <a:cubicBezTo>
                  <a:pt x="2269036" y="617040"/>
                  <a:pt x="2245653" y="656012"/>
                  <a:pt x="2213798" y="676684"/>
                </a:cubicBezTo>
                <a:cubicBezTo>
                  <a:pt x="2212442" y="677701"/>
                  <a:pt x="2211764" y="679395"/>
                  <a:pt x="2210748" y="680751"/>
                </a:cubicBezTo>
                <a:cubicBezTo>
                  <a:pt x="2204309" y="684139"/>
                  <a:pt x="2197192" y="685156"/>
                  <a:pt x="2190753" y="688884"/>
                </a:cubicBezTo>
                <a:cubicBezTo>
                  <a:pt x="2190076" y="688206"/>
                  <a:pt x="2189398" y="687528"/>
                  <a:pt x="2189059" y="686512"/>
                </a:cubicBezTo>
                <a:cubicBezTo>
                  <a:pt x="2178215" y="680751"/>
                  <a:pt x="2167709" y="674312"/>
                  <a:pt x="2156865" y="668551"/>
                </a:cubicBezTo>
                <a:cubicBezTo>
                  <a:pt x="2149070" y="664484"/>
                  <a:pt x="2141615" y="656351"/>
                  <a:pt x="2131109" y="661434"/>
                </a:cubicBezTo>
                <a:cubicBezTo>
                  <a:pt x="2130093" y="662112"/>
                  <a:pt x="2129415" y="662790"/>
                  <a:pt x="2128737" y="663467"/>
                </a:cubicBezTo>
                <a:cubicBezTo>
                  <a:pt x="2129076" y="663128"/>
                  <a:pt x="2070110" y="631612"/>
                  <a:pt x="2063671" y="628901"/>
                </a:cubicBezTo>
                <a:cubicBezTo>
                  <a:pt x="2039271" y="618734"/>
                  <a:pt x="2014193" y="610262"/>
                  <a:pt x="1988438" y="603484"/>
                </a:cubicBezTo>
                <a:cubicBezTo>
                  <a:pt x="1937944" y="590268"/>
                  <a:pt x="1867795" y="573662"/>
                  <a:pt x="1816962" y="590607"/>
                </a:cubicBezTo>
                <a:cubicBezTo>
                  <a:pt x="1809845" y="592979"/>
                  <a:pt x="1801712" y="595690"/>
                  <a:pt x="1801034" y="605857"/>
                </a:cubicBezTo>
                <a:cubicBezTo>
                  <a:pt x="1800356" y="615007"/>
                  <a:pt x="1805101" y="620429"/>
                  <a:pt x="1812895" y="624157"/>
                </a:cubicBezTo>
                <a:cubicBezTo>
                  <a:pt x="1838989" y="637373"/>
                  <a:pt x="1867795" y="644829"/>
                  <a:pt x="1895922" y="652284"/>
                </a:cubicBezTo>
                <a:cubicBezTo>
                  <a:pt x="1923711" y="659740"/>
                  <a:pt x="1948450" y="669567"/>
                  <a:pt x="1974205" y="682106"/>
                </a:cubicBezTo>
                <a:cubicBezTo>
                  <a:pt x="1977933" y="683801"/>
                  <a:pt x="1984033" y="685495"/>
                  <a:pt x="1983016" y="690578"/>
                </a:cubicBezTo>
                <a:cubicBezTo>
                  <a:pt x="1982338" y="693967"/>
                  <a:pt x="1979288" y="693967"/>
                  <a:pt x="1975899" y="694306"/>
                </a:cubicBezTo>
                <a:cubicBezTo>
                  <a:pt x="1975899" y="693628"/>
                  <a:pt x="1975899" y="692950"/>
                  <a:pt x="1975899" y="692273"/>
                </a:cubicBezTo>
                <a:cubicBezTo>
                  <a:pt x="1973188" y="686512"/>
                  <a:pt x="1967766" y="685156"/>
                  <a:pt x="1962344" y="683123"/>
                </a:cubicBezTo>
                <a:cubicBezTo>
                  <a:pt x="1938283" y="673634"/>
                  <a:pt x="1921000" y="688884"/>
                  <a:pt x="1901683" y="697695"/>
                </a:cubicBezTo>
                <a:cubicBezTo>
                  <a:pt x="1901344" y="697695"/>
                  <a:pt x="1901006" y="697356"/>
                  <a:pt x="1900328" y="697356"/>
                </a:cubicBezTo>
                <a:cubicBezTo>
                  <a:pt x="1894905" y="697695"/>
                  <a:pt x="1889483" y="698712"/>
                  <a:pt x="1884061" y="699389"/>
                </a:cubicBezTo>
                <a:cubicBezTo>
                  <a:pt x="1882028" y="700067"/>
                  <a:pt x="1879317" y="700067"/>
                  <a:pt x="1876945" y="700067"/>
                </a:cubicBezTo>
                <a:cubicBezTo>
                  <a:pt x="1871861" y="697695"/>
                  <a:pt x="1865084" y="700067"/>
                  <a:pt x="1859661" y="700745"/>
                </a:cubicBezTo>
                <a:cubicBezTo>
                  <a:pt x="1814928" y="704134"/>
                  <a:pt x="1770873" y="712945"/>
                  <a:pt x="1726479" y="720061"/>
                </a:cubicBezTo>
                <a:cubicBezTo>
                  <a:pt x="1707501" y="723111"/>
                  <a:pt x="1690557" y="732939"/>
                  <a:pt x="1670902" y="733956"/>
                </a:cubicBezTo>
                <a:cubicBezTo>
                  <a:pt x="1664463" y="733956"/>
                  <a:pt x="1659041" y="735989"/>
                  <a:pt x="1653618" y="739717"/>
                </a:cubicBezTo>
                <a:cubicBezTo>
                  <a:pt x="1644807" y="745478"/>
                  <a:pt x="1636335" y="751239"/>
                  <a:pt x="1626508" y="755644"/>
                </a:cubicBezTo>
                <a:cubicBezTo>
                  <a:pt x="1589230" y="772250"/>
                  <a:pt x="1556697" y="793939"/>
                  <a:pt x="1541108" y="834605"/>
                </a:cubicBezTo>
                <a:cubicBezTo>
                  <a:pt x="1533992" y="853244"/>
                  <a:pt x="1527214" y="872221"/>
                  <a:pt x="1515692" y="889166"/>
                </a:cubicBezTo>
                <a:cubicBezTo>
                  <a:pt x="1506203" y="903399"/>
                  <a:pt x="1500781" y="920004"/>
                  <a:pt x="1505186" y="937288"/>
                </a:cubicBezTo>
                <a:cubicBezTo>
                  <a:pt x="1507558" y="946437"/>
                  <a:pt x="1506881" y="954910"/>
                  <a:pt x="1505864" y="963721"/>
                </a:cubicBezTo>
                <a:cubicBezTo>
                  <a:pt x="1503831" y="968126"/>
                  <a:pt x="1506881" y="972871"/>
                  <a:pt x="1505864" y="977276"/>
                </a:cubicBezTo>
                <a:cubicBezTo>
                  <a:pt x="1504170" y="981682"/>
                  <a:pt x="1504170" y="986087"/>
                  <a:pt x="1504847" y="990493"/>
                </a:cubicBezTo>
                <a:cubicBezTo>
                  <a:pt x="1507897" y="1011165"/>
                  <a:pt x="1529586" y="1022687"/>
                  <a:pt x="1546192" y="1012859"/>
                </a:cubicBezTo>
                <a:cubicBezTo>
                  <a:pt x="1548903" y="1011504"/>
                  <a:pt x="1551614" y="1010487"/>
                  <a:pt x="1554325" y="1009131"/>
                </a:cubicBezTo>
                <a:cubicBezTo>
                  <a:pt x="1572964" y="1031837"/>
                  <a:pt x="1582113" y="1059626"/>
                  <a:pt x="1594313" y="1085720"/>
                </a:cubicBezTo>
                <a:cubicBezTo>
                  <a:pt x="1600074" y="1097920"/>
                  <a:pt x="1598041" y="1108764"/>
                  <a:pt x="1586519" y="1116897"/>
                </a:cubicBezTo>
                <a:cubicBezTo>
                  <a:pt x="1582791" y="1120964"/>
                  <a:pt x="1574997" y="1122658"/>
                  <a:pt x="1575675" y="1128758"/>
                </a:cubicBezTo>
                <a:cubicBezTo>
                  <a:pt x="1576014" y="1131131"/>
                  <a:pt x="1576014" y="1133503"/>
                  <a:pt x="1576014" y="1136214"/>
                </a:cubicBezTo>
                <a:cubicBezTo>
                  <a:pt x="1551614" y="1153836"/>
                  <a:pt x="1528569" y="1173491"/>
                  <a:pt x="1503831" y="1190436"/>
                </a:cubicBezTo>
                <a:cubicBezTo>
                  <a:pt x="1484853" y="1203313"/>
                  <a:pt x="1468925" y="1220935"/>
                  <a:pt x="1445542" y="1227035"/>
                </a:cubicBezTo>
                <a:cubicBezTo>
                  <a:pt x="1444864" y="1226697"/>
                  <a:pt x="1444526" y="1226358"/>
                  <a:pt x="1443848" y="1226358"/>
                </a:cubicBezTo>
                <a:cubicBezTo>
                  <a:pt x="1436731" y="1222969"/>
                  <a:pt x="1430631" y="1225002"/>
                  <a:pt x="1424870" y="1230424"/>
                </a:cubicBezTo>
                <a:cubicBezTo>
                  <a:pt x="1416059" y="1230763"/>
                  <a:pt x="1407248" y="1231102"/>
                  <a:pt x="1398437" y="1231441"/>
                </a:cubicBezTo>
                <a:cubicBezTo>
                  <a:pt x="1369293" y="1244996"/>
                  <a:pt x="1338115" y="1248046"/>
                  <a:pt x="1306599" y="1250758"/>
                </a:cubicBezTo>
                <a:cubicBezTo>
                  <a:pt x="1262205" y="1254485"/>
                  <a:pt x="1217811" y="1257196"/>
                  <a:pt x="1174433" y="1266346"/>
                </a:cubicBezTo>
                <a:cubicBezTo>
                  <a:pt x="1139528" y="1273463"/>
                  <a:pt x="1104623" y="1279224"/>
                  <a:pt x="1069040" y="1274818"/>
                </a:cubicBezTo>
                <a:cubicBezTo>
                  <a:pt x="1046334" y="1274141"/>
                  <a:pt x="1026001" y="1266007"/>
                  <a:pt x="1005329" y="1257535"/>
                </a:cubicBezTo>
                <a:cubicBezTo>
                  <a:pt x="998551" y="1248385"/>
                  <a:pt x="988385" y="1241946"/>
                  <a:pt x="983979" y="1230763"/>
                </a:cubicBezTo>
                <a:cubicBezTo>
                  <a:pt x="980590" y="1222291"/>
                  <a:pt x="973474" y="1211447"/>
                  <a:pt x="969407" y="1202975"/>
                </a:cubicBezTo>
                <a:cubicBezTo>
                  <a:pt x="964324" y="1192130"/>
                  <a:pt x="957207" y="1182302"/>
                  <a:pt x="949074" y="1173491"/>
                </a:cubicBezTo>
                <a:cubicBezTo>
                  <a:pt x="896546" y="1115203"/>
                  <a:pt x="807080" y="1087753"/>
                  <a:pt x="730831" y="1083009"/>
                </a:cubicBezTo>
                <a:cubicBezTo>
                  <a:pt x="725409" y="1082670"/>
                  <a:pt x="723375" y="1079281"/>
                  <a:pt x="721681" y="1074875"/>
                </a:cubicBezTo>
                <a:cubicBezTo>
                  <a:pt x="719309" y="1068098"/>
                  <a:pt x="711176" y="1067420"/>
                  <a:pt x="708464" y="1061320"/>
                </a:cubicBezTo>
                <a:cubicBezTo>
                  <a:pt x="696603" y="1036920"/>
                  <a:pt x="661020" y="1011165"/>
                  <a:pt x="635265" y="1002693"/>
                </a:cubicBezTo>
                <a:cubicBezTo>
                  <a:pt x="608832" y="994220"/>
                  <a:pt x="580365" y="996931"/>
                  <a:pt x="577315" y="961348"/>
                </a:cubicBezTo>
                <a:cubicBezTo>
                  <a:pt x="576638" y="952199"/>
                  <a:pt x="573927" y="943387"/>
                  <a:pt x="567488" y="936610"/>
                </a:cubicBezTo>
                <a:cubicBezTo>
                  <a:pt x="563760" y="934576"/>
                  <a:pt x="561727" y="935593"/>
                  <a:pt x="560371" y="939660"/>
                </a:cubicBezTo>
                <a:cubicBezTo>
                  <a:pt x="557999" y="937288"/>
                  <a:pt x="555966" y="933899"/>
                  <a:pt x="553932" y="939999"/>
                </a:cubicBezTo>
                <a:cubicBezTo>
                  <a:pt x="554949" y="942710"/>
                  <a:pt x="555627" y="945760"/>
                  <a:pt x="556643" y="948471"/>
                </a:cubicBezTo>
                <a:cubicBezTo>
                  <a:pt x="556982" y="949826"/>
                  <a:pt x="556982" y="951521"/>
                  <a:pt x="557321" y="952876"/>
                </a:cubicBezTo>
                <a:cubicBezTo>
                  <a:pt x="559016" y="961010"/>
                  <a:pt x="557321" y="967787"/>
                  <a:pt x="550205" y="972871"/>
                </a:cubicBezTo>
                <a:cubicBezTo>
                  <a:pt x="523433" y="977954"/>
                  <a:pt x="498694" y="990493"/>
                  <a:pt x="472600" y="997609"/>
                </a:cubicBezTo>
                <a:cubicBezTo>
                  <a:pt x="445828" y="1004726"/>
                  <a:pt x="414650" y="999643"/>
                  <a:pt x="387200" y="998965"/>
                </a:cubicBezTo>
                <a:cubicBezTo>
                  <a:pt x="355006" y="998287"/>
                  <a:pt x="322473" y="997609"/>
                  <a:pt x="290279" y="996931"/>
                </a:cubicBezTo>
                <a:cubicBezTo>
                  <a:pt x="243174" y="995237"/>
                  <a:pt x="196068" y="994898"/>
                  <a:pt x="149302" y="993882"/>
                </a:cubicBezTo>
                <a:cubicBezTo>
                  <a:pt x="104230" y="992865"/>
                  <a:pt x="68308" y="1001337"/>
                  <a:pt x="25270" y="1014554"/>
                </a:cubicBezTo>
                <a:cubicBezTo>
                  <a:pt x="5953" y="1020654"/>
                  <a:pt x="9681" y="1037598"/>
                  <a:pt x="9342" y="1053526"/>
                </a:cubicBezTo>
                <a:cubicBezTo>
                  <a:pt x="7986" y="1086398"/>
                  <a:pt x="-6586" y="1127064"/>
                  <a:pt x="3581" y="1158580"/>
                </a:cubicBezTo>
                <a:cubicBezTo>
                  <a:pt x="11714" y="1184336"/>
                  <a:pt x="34420" y="1200602"/>
                  <a:pt x="50347" y="1221274"/>
                </a:cubicBezTo>
                <a:cubicBezTo>
                  <a:pt x="61530" y="1236185"/>
                  <a:pt x="75425" y="1281596"/>
                  <a:pt x="99825" y="1278546"/>
                </a:cubicBezTo>
                <a:cubicBezTo>
                  <a:pt x="131680" y="1274818"/>
                  <a:pt x="166585" y="1276852"/>
                  <a:pt x="199796" y="1272107"/>
                </a:cubicBezTo>
                <a:cubicBezTo>
                  <a:pt x="236396" y="1266685"/>
                  <a:pt x="272318" y="1258213"/>
                  <a:pt x="307223" y="1246352"/>
                </a:cubicBezTo>
                <a:cubicBezTo>
                  <a:pt x="375678" y="1223308"/>
                  <a:pt x="434983" y="1181625"/>
                  <a:pt x="504116" y="1160614"/>
                </a:cubicBezTo>
                <a:cubicBezTo>
                  <a:pt x="505133" y="1161630"/>
                  <a:pt x="506488" y="1162308"/>
                  <a:pt x="508183" y="1163325"/>
                </a:cubicBezTo>
                <a:cubicBezTo>
                  <a:pt x="516316" y="1162986"/>
                  <a:pt x="524110" y="1164003"/>
                  <a:pt x="532244" y="1163325"/>
                </a:cubicBezTo>
                <a:cubicBezTo>
                  <a:pt x="536988" y="1162647"/>
                  <a:pt x="541732" y="1160614"/>
                  <a:pt x="545121" y="1166036"/>
                </a:cubicBezTo>
                <a:cubicBezTo>
                  <a:pt x="548849" y="1171458"/>
                  <a:pt x="554271" y="1170780"/>
                  <a:pt x="559693" y="1170441"/>
                </a:cubicBezTo>
                <a:cubicBezTo>
                  <a:pt x="566471" y="1169086"/>
                  <a:pt x="572232" y="1165697"/>
                  <a:pt x="578332" y="1162647"/>
                </a:cubicBezTo>
                <a:cubicBezTo>
                  <a:pt x="606121" y="1148075"/>
                  <a:pt x="634587" y="1139942"/>
                  <a:pt x="664748" y="1156208"/>
                </a:cubicBezTo>
                <a:cubicBezTo>
                  <a:pt x="665087" y="1156547"/>
                  <a:pt x="665765" y="1156208"/>
                  <a:pt x="666443" y="1156208"/>
                </a:cubicBezTo>
                <a:cubicBezTo>
                  <a:pt x="674237" y="1160953"/>
                  <a:pt x="682031" y="1165697"/>
                  <a:pt x="689826" y="1170441"/>
                </a:cubicBezTo>
                <a:cubicBezTo>
                  <a:pt x="700331" y="1180947"/>
                  <a:pt x="712192" y="1190436"/>
                  <a:pt x="720664" y="1202636"/>
                </a:cubicBezTo>
                <a:cubicBezTo>
                  <a:pt x="735236" y="1223647"/>
                  <a:pt x="763364" y="1239574"/>
                  <a:pt x="783358" y="1255841"/>
                </a:cubicBezTo>
                <a:cubicBezTo>
                  <a:pt x="806403" y="1275835"/>
                  <a:pt x="830802" y="1295490"/>
                  <a:pt x="854863" y="1314129"/>
                </a:cubicBezTo>
                <a:cubicBezTo>
                  <a:pt x="873502" y="1328701"/>
                  <a:pt x="893158" y="1341918"/>
                  <a:pt x="898919" y="1366657"/>
                </a:cubicBezTo>
                <a:cubicBezTo>
                  <a:pt x="910102" y="1375129"/>
                  <a:pt x="918913" y="1385634"/>
                  <a:pt x="926707" y="1397156"/>
                </a:cubicBezTo>
                <a:cubicBezTo>
                  <a:pt x="933485" y="1407323"/>
                  <a:pt x="942635" y="1416134"/>
                  <a:pt x="955852" y="1417828"/>
                </a:cubicBezTo>
                <a:cubicBezTo>
                  <a:pt x="956868" y="1416812"/>
                  <a:pt x="957546" y="1416134"/>
                  <a:pt x="958224" y="1415117"/>
                </a:cubicBezTo>
                <a:cubicBezTo>
                  <a:pt x="960935" y="1411390"/>
                  <a:pt x="989062" y="1430367"/>
                  <a:pt x="991773" y="1431723"/>
                </a:cubicBezTo>
                <a:cubicBezTo>
                  <a:pt x="1023629" y="1447312"/>
                  <a:pt x="1058873" y="1439856"/>
                  <a:pt x="1091745" y="1449684"/>
                </a:cubicBezTo>
                <a:cubicBezTo>
                  <a:pt x="1120550" y="1458156"/>
                  <a:pt x="1150711" y="1462900"/>
                  <a:pt x="1180872" y="1464256"/>
                </a:cubicBezTo>
                <a:cubicBezTo>
                  <a:pt x="1208661" y="1465611"/>
                  <a:pt x="1236111" y="1470356"/>
                  <a:pt x="1264238" y="1468323"/>
                </a:cubicBezTo>
                <a:cubicBezTo>
                  <a:pt x="1289993" y="1466628"/>
                  <a:pt x="1314732" y="1457817"/>
                  <a:pt x="1340488" y="1463917"/>
                </a:cubicBezTo>
                <a:cubicBezTo>
                  <a:pt x="1353365" y="1466967"/>
                  <a:pt x="1363871" y="1477134"/>
                  <a:pt x="1378782" y="1476795"/>
                </a:cubicBezTo>
                <a:cubicBezTo>
                  <a:pt x="1379798" y="1476795"/>
                  <a:pt x="1380476" y="1478150"/>
                  <a:pt x="1381493" y="1478828"/>
                </a:cubicBezTo>
                <a:cubicBezTo>
                  <a:pt x="1386576" y="1484589"/>
                  <a:pt x="1386576" y="1491367"/>
                  <a:pt x="1383865" y="1497467"/>
                </a:cubicBezTo>
                <a:cubicBezTo>
                  <a:pt x="1377765" y="1511361"/>
                  <a:pt x="1379798" y="1524239"/>
                  <a:pt x="1386576" y="1537117"/>
                </a:cubicBezTo>
                <a:cubicBezTo>
                  <a:pt x="1385898" y="1541861"/>
                  <a:pt x="1390643" y="1543555"/>
                  <a:pt x="1393015" y="1547283"/>
                </a:cubicBezTo>
                <a:cubicBezTo>
                  <a:pt x="1392337" y="1548978"/>
                  <a:pt x="1391320" y="1550333"/>
                  <a:pt x="1390304" y="1551689"/>
                </a:cubicBezTo>
                <a:cubicBezTo>
                  <a:pt x="1376748" y="1569650"/>
                  <a:pt x="1363532" y="1587611"/>
                  <a:pt x="1347604" y="1603538"/>
                </a:cubicBezTo>
                <a:cubicBezTo>
                  <a:pt x="1318460" y="1646238"/>
                  <a:pt x="1292027" y="1690971"/>
                  <a:pt x="1265255" y="1735026"/>
                </a:cubicBezTo>
                <a:cubicBezTo>
                  <a:pt x="1259494" y="1744515"/>
                  <a:pt x="1253733" y="1753665"/>
                  <a:pt x="1247294" y="1762476"/>
                </a:cubicBezTo>
                <a:cubicBezTo>
                  <a:pt x="1237805" y="1764848"/>
                  <a:pt x="1228655" y="1769592"/>
                  <a:pt x="1225266" y="1780776"/>
                </a:cubicBezTo>
                <a:cubicBezTo>
                  <a:pt x="1224250" y="1784165"/>
                  <a:pt x="1223233" y="1787215"/>
                  <a:pt x="1222555" y="1789587"/>
                </a:cubicBezTo>
                <a:cubicBezTo>
                  <a:pt x="1220861" y="1790942"/>
                  <a:pt x="1219505" y="1792298"/>
                  <a:pt x="1217811" y="1793654"/>
                </a:cubicBezTo>
                <a:cubicBezTo>
                  <a:pt x="1215100" y="1795687"/>
                  <a:pt x="1212389" y="1797381"/>
                  <a:pt x="1209338" y="1798737"/>
                </a:cubicBezTo>
                <a:cubicBezTo>
                  <a:pt x="1206289" y="1797381"/>
                  <a:pt x="1202561" y="1795348"/>
                  <a:pt x="1197477" y="1792637"/>
                </a:cubicBezTo>
                <a:cubicBezTo>
                  <a:pt x="1178161" y="1781793"/>
                  <a:pt x="1164267" y="1763493"/>
                  <a:pt x="1144611" y="1753326"/>
                </a:cubicBezTo>
                <a:cubicBezTo>
                  <a:pt x="1138511" y="1750276"/>
                  <a:pt x="1132072" y="1748243"/>
                  <a:pt x="1125295" y="1746209"/>
                </a:cubicBezTo>
                <a:cubicBezTo>
                  <a:pt x="1092423" y="1735365"/>
                  <a:pt x="1060906" y="1726554"/>
                  <a:pt x="1026679" y="1722826"/>
                </a:cubicBezTo>
                <a:cubicBezTo>
                  <a:pt x="1004651" y="1720454"/>
                  <a:pt x="973474" y="1721471"/>
                  <a:pt x="952802" y="1712321"/>
                </a:cubicBezTo>
                <a:cubicBezTo>
                  <a:pt x="920268" y="1697749"/>
                  <a:pt x="949752" y="1653354"/>
                  <a:pt x="948396" y="1629632"/>
                </a:cubicBezTo>
                <a:cubicBezTo>
                  <a:pt x="947718" y="1616755"/>
                  <a:pt x="940602" y="1613366"/>
                  <a:pt x="929080" y="1619466"/>
                </a:cubicBezTo>
                <a:cubicBezTo>
                  <a:pt x="900274" y="1634716"/>
                  <a:pt x="912474" y="1683854"/>
                  <a:pt x="878247" y="1686904"/>
                </a:cubicBezTo>
                <a:cubicBezTo>
                  <a:pt x="848763" y="1689615"/>
                  <a:pt x="836902" y="1676060"/>
                  <a:pt x="836902" y="1647932"/>
                </a:cubicBezTo>
                <a:cubicBezTo>
                  <a:pt x="836902" y="1645560"/>
                  <a:pt x="836902" y="1643527"/>
                  <a:pt x="836902" y="1641155"/>
                </a:cubicBezTo>
                <a:cubicBezTo>
                  <a:pt x="836902" y="1637766"/>
                  <a:pt x="836902" y="1634377"/>
                  <a:pt x="836225" y="1631666"/>
                </a:cubicBezTo>
                <a:cubicBezTo>
                  <a:pt x="836902" y="1628277"/>
                  <a:pt x="837241" y="1624888"/>
                  <a:pt x="836225" y="1621838"/>
                </a:cubicBezTo>
                <a:cubicBezTo>
                  <a:pt x="833852" y="1613366"/>
                  <a:pt x="831480" y="1618110"/>
                  <a:pt x="829447" y="1621838"/>
                </a:cubicBezTo>
                <a:cubicBezTo>
                  <a:pt x="829108" y="1621499"/>
                  <a:pt x="828769" y="1621499"/>
                  <a:pt x="828769" y="1621160"/>
                </a:cubicBezTo>
                <a:cubicBezTo>
                  <a:pt x="824025" y="1616077"/>
                  <a:pt x="823347" y="1608960"/>
                  <a:pt x="820297" y="1602860"/>
                </a:cubicBezTo>
                <a:cubicBezTo>
                  <a:pt x="797592" y="1591677"/>
                  <a:pt x="776242" y="1594388"/>
                  <a:pt x="755231" y="1608621"/>
                </a:cubicBezTo>
                <a:cubicBezTo>
                  <a:pt x="742353" y="1617433"/>
                  <a:pt x="727103" y="1621838"/>
                  <a:pt x="711514" y="1617433"/>
                </a:cubicBezTo>
                <a:cubicBezTo>
                  <a:pt x="677965" y="1607944"/>
                  <a:pt x="643059" y="1602860"/>
                  <a:pt x="609171" y="1594388"/>
                </a:cubicBezTo>
                <a:cubicBezTo>
                  <a:pt x="601715" y="1592355"/>
                  <a:pt x="596293" y="1592694"/>
                  <a:pt x="591888" y="1596760"/>
                </a:cubicBezTo>
                <a:cubicBezTo>
                  <a:pt x="589177" y="1588627"/>
                  <a:pt x="579688" y="1588288"/>
                  <a:pt x="572910" y="1586255"/>
                </a:cubicBezTo>
                <a:cubicBezTo>
                  <a:pt x="548849" y="1578122"/>
                  <a:pt x="529871" y="1561177"/>
                  <a:pt x="508183" y="1548300"/>
                </a:cubicBezTo>
                <a:cubicBezTo>
                  <a:pt x="483783" y="1534066"/>
                  <a:pt x="461077" y="1517461"/>
                  <a:pt x="439728" y="1498822"/>
                </a:cubicBezTo>
                <a:cubicBezTo>
                  <a:pt x="389911" y="1455445"/>
                  <a:pt x="358056" y="1402240"/>
                  <a:pt x="320440" y="1349373"/>
                </a:cubicBezTo>
                <a:cubicBezTo>
                  <a:pt x="317729" y="1345307"/>
                  <a:pt x="311290" y="1336157"/>
                  <a:pt x="308917" y="1342596"/>
                </a:cubicBezTo>
                <a:cubicBezTo>
                  <a:pt x="303495" y="1356490"/>
                  <a:pt x="286212" y="1367334"/>
                  <a:pt x="297056" y="1386651"/>
                </a:cubicBezTo>
                <a:cubicBezTo>
                  <a:pt x="303834" y="1398851"/>
                  <a:pt x="307901" y="1412745"/>
                  <a:pt x="317051" y="1423590"/>
                </a:cubicBezTo>
                <a:cubicBezTo>
                  <a:pt x="341112" y="1472050"/>
                  <a:pt x="375678" y="1514750"/>
                  <a:pt x="412956" y="1554061"/>
                </a:cubicBezTo>
                <a:cubicBezTo>
                  <a:pt x="431933" y="1574055"/>
                  <a:pt x="451928" y="1593033"/>
                  <a:pt x="472261" y="1611333"/>
                </a:cubicBezTo>
                <a:cubicBezTo>
                  <a:pt x="481072" y="1619127"/>
                  <a:pt x="525466" y="1647932"/>
                  <a:pt x="527160" y="1657760"/>
                </a:cubicBezTo>
                <a:cubicBezTo>
                  <a:pt x="527160" y="1657082"/>
                  <a:pt x="526821" y="1656404"/>
                  <a:pt x="526821" y="1655727"/>
                </a:cubicBezTo>
                <a:cubicBezTo>
                  <a:pt x="545799" y="1664199"/>
                  <a:pt x="563760" y="1673688"/>
                  <a:pt x="581382" y="1684532"/>
                </a:cubicBezTo>
                <a:cubicBezTo>
                  <a:pt x="618999" y="1707915"/>
                  <a:pt x="659326" y="1737059"/>
                  <a:pt x="703381" y="1745532"/>
                </a:cubicBezTo>
                <a:cubicBezTo>
                  <a:pt x="708464" y="1748581"/>
                  <a:pt x="708464" y="1759765"/>
                  <a:pt x="716937" y="1756037"/>
                </a:cubicBezTo>
                <a:cubicBezTo>
                  <a:pt x="727781" y="1751293"/>
                  <a:pt x="749470" y="1763493"/>
                  <a:pt x="759975" y="1766543"/>
                </a:cubicBezTo>
                <a:cubicBezTo>
                  <a:pt x="780986" y="1772643"/>
                  <a:pt x="831819" y="1777387"/>
                  <a:pt x="840969" y="1801448"/>
                </a:cubicBezTo>
                <a:cubicBezTo>
                  <a:pt x="846052" y="1815003"/>
                  <a:pt x="857236" y="1817714"/>
                  <a:pt x="869774" y="1817714"/>
                </a:cubicBezTo>
                <a:cubicBezTo>
                  <a:pt x="877569" y="1817714"/>
                  <a:pt x="885363" y="1817037"/>
                  <a:pt x="893496" y="1816698"/>
                </a:cubicBezTo>
                <a:cubicBezTo>
                  <a:pt x="931452" y="1832286"/>
                  <a:pt x="966018" y="1854314"/>
                  <a:pt x="1001940" y="1873969"/>
                </a:cubicBezTo>
                <a:cubicBezTo>
                  <a:pt x="1031762" y="1890236"/>
                  <a:pt x="1069378" y="1895658"/>
                  <a:pt x="1100895" y="1910908"/>
                </a:cubicBezTo>
                <a:cubicBezTo>
                  <a:pt x="1116145" y="1918364"/>
                  <a:pt x="1129361" y="1929208"/>
                  <a:pt x="1144611" y="1936325"/>
                </a:cubicBezTo>
                <a:cubicBezTo>
                  <a:pt x="1163589" y="1945136"/>
                  <a:pt x="1183922" y="1951575"/>
                  <a:pt x="1203577" y="1958691"/>
                </a:cubicBezTo>
                <a:cubicBezTo>
                  <a:pt x="1233061" y="1969535"/>
                  <a:pt x="1259833" y="1968180"/>
                  <a:pt x="1282877" y="1948524"/>
                </a:cubicBezTo>
                <a:cubicBezTo>
                  <a:pt x="1285927" y="1949202"/>
                  <a:pt x="1288638" y="1950219"/>
                  <a:pt x="1291688" y="1951575"/>
                </a:cubicBezTo>
                <a:cubicBezTo>
                  <a:pt x="1332693" y="1924125"/>
                  <a:pt x="1368615" y="1889897"/>
                  <a:pt x="1410298" y="1863125"/>
                </a:cubicBezTo>
                <a:cubicBezTo>
                  <a:pt x="1421142" y="1856009"/>
                  <a:pt x="1437409" y="1855331"/>
                  <a:pt x="1442492" y="1840081"/>
                </a:cubicBezTo>
                <a:cubicBezTo>
                  <a:pt x="1475364" y="1819748"/>
                  <a:pt x="1505864" y="1788570"/>
                  <a:pt x="1533314" y="1761798"/>
                </a:cubicBezTo>
                <a:cubicBezTo>
                  <a:pt x="1568219" y="1727909"/>
                  <a:pt x="1605497" y="1690632"/>
                  <a:pt x="1631930" y="1649627"/>
                </a:cubicBezTo>
                <a:cubicBezTo>
                  <a:pt x="1643452" y="1632005"/>
                  <a:pt x="1659041" y="1618110"/>
                  <a:pt x="1672596" y="1602522"/>
                </a:cubicBezTo>
                <a:cubicBezTo>
                  <a:pt x="1684457" y="1588627"/>
                  <a:pt x="1698351" y="1578122"/>
                  <a:pt x="1719024" y="1578461"/>
                </a:cubicBezTo>
                <a:cubicBezTo>
                  <a:pt x="1734273" y="1578799"/>
                  <a:pt x="1745795" y="1572361"/>
                  <a:pt x="1748846" y="1554739"/>
                </a:cubicBezTo>
                <a:cubicBezTo>
                  <a:pt x="1750879" y="1543894"/>
                  <a:pt x="1759012" y="1533050"/>
                  <a:pt x="1771212" y="1537117"/>
                </a:cubicBezTo>
                <a:cubicBezTo>
                  <a:pt x="1785106" y="1541861"/>
                  <a:pt x="1794934" y="1541183"/>
                  <a:pt x="1804084" y="1530000"/>
                </a:cubicBezTo>
                <a:cubicBezTo>
                  <a:pt x="1806795" y="1526611"/>
                  <a:pt x="1811201" y="1527289"/>
                  <a:pt x="1815267" y="1528305"/>
                </a:cubicBezTo>
                <a:cubicBezTo>
                  <a:pt x="1826112" y="1537794"/>
                  <a:pt x="1835939" y="1547622"/>
                  <a:pt x="1825434" y="1563211"/>
                </a:cubicBezTo>
                <a:cubicBezTo>
                  <a:pt x="1824756" y="1564905"/>
                  <a:pt x="1824078" y="1566261"/>
                  <a:pt x="1823739" y="1567955"/>
                </a:cubicBezTo>
                <a:cubicBezTo>
                  <a:pt x="1822723" y="1574055"/>
                  <a:pt x="1816284" y="1580494"/>
                  <a:pt x="1824078" y="1586255"/>
                </a:cubicBezTo>
                <a:cubicBezTo>
                  <a:pt x="1831195" y="1591338"/>
                  <a:pt x="1836278" y="1586933"/>
                  <a:pt x="1841023" y="1581511"/>
                </a:cubicBezTo>
                <a:cubicBezTo>
                  <a:pt x="1845428" y="1576427"/>
                  <a:pt x="1848478" y="1580833"/>
                  <a:pt x="1852206" y="1582866"/>
                </a:cubicBezTo>
                <a:cubicBezTo>
                  <a:pt x="1865761" y="1590322"/>
                  <a:pt x="1879995" y="1597099"/>
                  <a:pt x="1895922" y="1589305"/>
                </a:cubicBezTo>
                <a:cubicBezTo>
                  <a:pt x="1911511" y="1588627"/>
                  <a:pt x="1925405" y="1582527"/>
                  <a:pt x="1939978" y="1578122"/>
                </a:cubicBezTo>
                <a:cubicBezTo>
                  <a:pt x="1948111" y="1575750"/>
                  <a:pt x="1953194" y="1571344"/>
                  <a:pt x="1954211" y="1562533"/>
                </a:cubicBezTo>
                <a:cubicBezTo>
                  <a:pt x="1964377" y="1560500"/>
                  <a:pt x="1967427" y="1568294"/>
                  <a:pt x="1971833" y="1574733"/>
                </a:cubicBezTo>
                <a:cubicBezTo>
                  <a:pt x="1988438" y="1599133"/>
                  <a:pt x="2013516" y="1575411"/>
                  <a:pt x="2029782" y="1560500"/>
                </a:cubicBezTo>
                <a:cubicBezTo>
                  <a:pt x="2050793" y="1541522"/>
                  <a:pt x="2064349" y="1517800"/>
                  <a:pt x="2083665" y="1497128"/>
                </a:cubicBezTo>
                <a:cubicBezTo>
                  <a:pt x="2087732" y="1493061"/>
                  <a:pt x="2087054" y="1487978"/>
                  <a:pt x="2088071" y="1483233"/>
                </a:cubicBezTo>
                <a:cubicBezTo>
                  <a:pt x="2089765" y="1476117"/>
                  <a:pt x="2090104" y="1466289"/>
                  <a:pt x="2094848" y="1462900"/>
                </a:cubicBezTo>
                <a:cubicBezTo>
                  <a:pt x="2112471" y="1449345"/>
                  <a:pt x="2114843" y="1431045"/>
                  <a:pt x="2115182" y="1411390"/>
                </a:cubicBezTo>
                <a:cubicBezTo>
                  <a:pt x="2115182" y="1400884"/>
                  <a:pt x="2119926" y="1393429"/>
                  <a:pt x="2129754" y="1389023"/>
                </a:cubicBezTo>
                <a:cubicBezTo>
                  <a:pt x="2143309" y="1382923"/>
                  <a:pt x="2155509" y="1374451"/>
                  <a:pt x="2163981" y="1362251"/>
                </a:cubicBezTo>
                <a:cubicBezTo>
                  <a:pt x="2185331" y="1331074"/>
                  <a:pt x="2214475" y="1306335"/>
                  <a:pt x="2236842" y="1276174"/>
                </a:cubicBezTo>
                <a:cubicBezTo>
                  <a:pt x="2230064" y="1291763"/>
                  <a:pt x="2226337" y="1308368"/>
                  <a:pt x="2221592" y="1324635"/>
                </a:cubicBezTo>
                <a:cubicBezTo>
                  <a:pt x="2211425" y="1344629"/>
                  <a:pt x="2204648" y="1363268"/>
                  <a:pt x="2180926" y="1369368"/>
                </a:cubicBezTo>
                <a:cubicBezTo>
                  <a:pt x="2155170" y="1375807"/>
                  <a:pt x="2150087" y="1393090"/>
                  <a:pt x="2166015" y="1413762"/>
                </a:cubicBezTo>
                <a:cubicBezTo>
                  <a:pt x="2174826" y="1424945"/>
                  <a:pt x="2174487" y="1433756"/>
                  <a:pt x="2163304" y="1442567"/>
                </a:cubicBezTo>
                <a:cubicBezTo>
                  <a:pt x="2158559" y="1446295"/>
                  <a:pt x="2153476" y="1450362"/>
                  <a:pt x="2153476" y="1457478"/>
                </a:cubicBezTo>
                <a:cubicBezTo>
                  <a:pt x="2154154" y="1472728"/>
                  <a:pt x="2145004" y="1476795"/>
                  <a:pt x="2131787" y="1476117"/>
                </a:cubicBezTo>
                <a:cubicBezTo>
                  <a:pt x="2130093" y="1469339"/>
                  <a:pt x="2128059" y="1462561"/>
                  <a:pt x="2126365" y="1455784"/>
                </a:cubicBezTo>
                <a:cubicBezTo>
                  <a:pt x="2125348" y="1452056"/>
                  <a:pt x="2124671" y="1446973"/>
                  <a:pt x="2119587" y="1448328"/>
                </a:cubicBezTo>
                <a:cubicBezTo>
                  <a:pt x="2114504" y="1449684"/>
                  <a:pt x="2116537" y="1454428"/>
                  <a:pt x="2117554" y="1458156"/>
                </a:cubicBezTo>
                <a:cubicBezTo>
                  <a:pt x="2119248" y="1464256"/>
                  <a:pt x="2120943" y="1470356"/>
                  <a:pt x="2122298" y="1476456"/>
                </a:cubicBezTo>
                <a:cubicBezTo>
                  <a:pt x="2114504" y="1480861"/>
                  <a:pt x="2110437" y="1489334"/>
                  <a:pt x="2112132" y="1496789"/>
                </a:cubicBezTo>
                <a:cubicBezTo>
                  <a:pt x="2114165" y="1505939"/>
                  <a:pt x="2108404" y="1507294"/>
                  <a:pt x="2103660" y="1510683"/>
                </a:cubicBezTo>
                <a:cubicBezTo>
                  <a:pt x="2098915" y="1514750"/>
                  <a:pt x="2103321" y="1521189"/>
                  <a:pt x="2099593" y="1525255"/>
                </a:cubicBezTo>
                <a:cubicBezTo>
                  <a:pt x="2093154" y="1533050"/>
                  <a:pt x="2099593" y="1536100"/>
                  <a:pt x="2105015" y="1539150"/>
                </a:cubicBezTo>
                <a:cubicBezTo>
                  <a:pt x="2115182" y="1544233"/>
                  <a:pt x="2120265" y="1550672"/>
                  <a:pt x="2117215" y="1563211"/>
                </a:cubicBezTo>
                <a:cubicBezTo>
                  <a:pt x="2109760" y="1593033"/>
                  <a:pt x="2154493" y="1599133"/>
                  <a:pt x="2174487" y="1595405"/>
                </a:cubicBezTo>
                <a:cubicBezTo>
                  <a:pt x="2186687" y="1593033"/>
                  <a:pt x="2199903" y="1587272"/>
                  <a:pt x="2203970" y="1574394"/>
                </a:cubicBezTo>
                <a:cubicBezTo>
                  <a:pt x="2206681" y="1566261"/>
                  <a:pt x="2202953" y="1560500"/>
                  <a:pt x="2202275" y="1552705"/>
                </a:cubicBezTo>
                <a:cubicBezTo>
                  <a:pt x="2200242" y="1530339"/>
                  <a:pt x="2214814" y="1514411"/>
                  <a:pt x="2221931" y="1494417"/>
                </a:cubicBezTo>
                <a:cubicBezTo>
                  <a:pt x="2225659" y="1484250"/>
                  <a:pt x="2229048" y="1473745"/>
                  <a:pt x="2221931" y="1463917"/>
                </a:cubicBezTo>
                <a:cubicBezTo>
                  <a:pt x="2219220" y="1460189"/>
                  <a:pt x="2220575" y="1457139"/>
                  <a:pt x="2221592" y="1455106"/>
                </a:cubicBezTo>
                <a:cubicBezTo>
                  <a:pt x="2242603" y="1411390"/>
                  <a:pt x="2260903" y="1366318"/>
                  <a:pt x="2278186" y="1320907"/>
                </a:cubicBezTo>
                <a:cubicBezTo>
                  <a:pt x="2286997" y="1298202"/>
                  <a:pt x="2295130" y="1275496"/>
                  <a:pt x="2303603" y="1252452"/>
                </a:cubicBezTo>
                <a:cubicBezTo>
                  <a:pt x="2308008" y="1240591"/>
                  <a:pt x="2312414" y="1228730"/>
                  <a:pt x="2316819" y="1216869"/>
                </a:cubicBezTo>
                <a:cubicBezTo>
                  <a:pt x="2321563" y="1203991"/>
                  <a:pt x="2322580" y="1200263"/>
                  <a:pt x="2337152" y="1200602"/>
                </a:cubicBezTo>
                <a:cubicBezTo>
                  <a:pt x="2341897" y="1197891"/>
                  <a:pt x="2345286" y="1193825"/>
                  <a:pt x="2346641" y="1188402"/>
                </a:cubicBezTo>
                <a:cubicBezTo>
                  <a:pt x="2356808" y="1185352"/>
                  <a:pt x="2367313" y="1182302"/>
                  <a:pt x="2377480" y="1179252"/>
                </a:cubicBezTo>
                <a:cubicBezTo>
                  <a:pt x="2385274" y="1177558"/>
                  <a:pt x="2392730" y="1175186"/>
                  <a:pt x="2400524" y="1174169"/>
                </a:cubicBezTo>
                <a:cubicBezTo>
                  <a:pt x="2443901" y="1168747"/>
                  <a:pt x="2484568" y="1155869"/>
                  <a:pt x="2523540" y="1136214"/>
                </a:cubicBezTo>
                <a:cubicBezTo>
                  <a:pt x="2546923" y="1124353"/>
                  <a:pt x="2568951" y="1109103"/>
                  <a:pt x="2594367" y="1100970"/>
                </a:cubicBezTo>
                <a:cubicBezTo>
                  <a:pt x="2617750" y="1085720"/>
                  <a:pt x="2638761" y="1066403"/>
                  <a:pt x="2665872" y="1056914"/>
                </a:cubicBezTo>
                <a:cubicBezTo>
                  <a:pt x="2682139" y="1051153"/>
                  <a:pt x="2693322" y="1029465"/>
                  <a:pt x="2703488" y="1016587"/>
                </a:cubicBezTo>
                <a:cubicBezTo>
                  <a:pt x="2731277" y="981682"/>
                  <a:pt x="2757371" y="948471"/>
                  <a:pt x="2777704" y="908821"/>
                </a:cubicBezTo>
                <a:cubicBezTo>
                  <a:pt x="2784482" y="895604"/>
                  <a:pt x="2792954" y="888488"/>
                  <a:pt x="2807865" y="891199"/>
                </a:cubicBezTo>
                <a:cubicBezTo>
                  <a:pt x="2808882" y="891538"/>
                  <a:pt x="2809899" y="891538"/>
                  <a:pt x="2810915" y="891538"/>
                </a:cubicBezTo>
                <a:cubicBezTo>
                  <a:pt x="2811254" y="892555"/>
                  <a:pt x="2811932" y="893232"/>
                  <a:pt x="2812271" y="894249"/>
                </a:cubicBezTo>
                <a:cubicBezTo>
                  <a:pt x="2816676" y="902382"/>
                  <a:pt x="2845143" y="900010"/>
                  <a:pt x="2852259" y="899671"/>
                </a:cubicBezTo>
                <a:cubicBezTo>
                  <a:pt x="2867170" y="898993"/>
                  <a:pt x="2874965" y="898654"/>
                  <a:pt x="2885470" y="888149"/>
                </a:cubicBezTo>
                <a:cubicBezTo>
                  <a:pt x="2895976" y="877644"/>
                  <a:pt x="2908853" y="867816"/>
                  <a:pt x="2916987" y="854938"/>
                </a:cubicBezTo>
                <a:cubicBezTo>
                  <a:pt x="2944437" y="811222"/>
                  <a:pt x="2965448" y="763439"/>
                  <a:pt x="2991542" y="718706"/>
                </a:cubicBezTo>
                <a:cubicBezTo>
                  <a:pt x="3013908" y="680751"/>
                  <a:pt x="3037291" y="643473"/>
                  <a:pt x="3062030" y="606873"/>
                </a:cubicBezTo>
                <a:cubicBezTo>
                  <a:pt x="3084736" y="573662"/>
                  <a:pt x="3098630" y="537741"/>
                  <a:pt x="3098630" y="496735"/>
                </a:cubicBezTo>
                <a:cubicBezTo>
                  <a:pt x="3098291" y="483858"/>
                  <a:pt x="3072875" y="461830"/>
                  <a:pt x="3060674" y="466913"/>
                </a:cubicBezTo>
                <a:close/>
                <a:moveTo>
                  <a:pt x="2420518" y="264259"/>
                </a:moveTo>
                <a:cubicBezTo>
                  <a:pt x="2410691" y="279509"/>
                  <a:pt x="2398830" y="293065"/>
                  <a:pt x="2386291" y="305942"/>
                </a:cubicBezTo>
                <a:cubicBezTo>
                  <a:pt x="2361213" y="331698"/>
                  <a:pt x="2330374" y="345253"/>
                  <a:pt x="2295130" y="349659"/>
                </a:cubicBezTo>
                <a:cubicBezTo>
                  <a:pt x="2284286" y="351014"/>
                  <a:pt x="2273781" y="349320"/>
                  <a:pt x="2263614" y="345253"/>
                </a:cubicBezTo>
                <a:cubicBezTo>
                  <a:pt x="2255819" y="342203"/>
                  <a:pt x="2249381" y="337120"/>
                  <a:pt x="2249720" y="327970"/>
                </a:cubicBezTo>
                <a:cubicBezTo>
                  <a:pt x="2250059" y="315431"/>
                  <a:pt x="2257175" y="305603"/>
                  <a:pt x="2267003" y="298487"/>
                </a:cubicBezTo>
                <a:cubicBezTo>
                  <a:pt x="2274458" y="293403"/>
                  <a:pt x="2281236" y="297809"/>
                  <a:pt x="2286658" y="302892"/>
                </a:cubicBezTo>
                <a:cubicBezTo>
                  <a:pt x="2295469" y="311703"/>
                  <a:pt x="2302247" y="308653"/>
                  <a:pt x="2310041" y="301198"/>
                </a:cubicBezTo>
                <a:cubicBezTo>
                  <a:pt x="2344947" y="268665"/>
                  <a:pt x="2374430" y="230032"/>
                  <a:pt x="2417468" y="206987"/>
                </a:cubicBezTo>
                <a:cubicBezTo>
                  <a:pt x="2417468" y="206987"/>
                  <a:pt x="2417468" y="206987"/>
                  <a:pt x="2417468" y="207326"/>
                </a:cubicBezTo>
                <a:cubicBezTo>
                  <a:pt x="2417468" y="207326"/>
                  <a:pt x="2417468" y="207326"/>
                  <a:pt x="2417468" y="207326"/>
                </a:cubicBezTo>
                <a:cubicBezTo>
                  <a:pt x="2417468" y="207326"/>
                  <a:pt x="2417807" y="207326"/>
                  <a:pt x="2417807" y="207326"/>
                </a:cubicBezTo>
                <a:cubicBezTo>
                  <a:pt x="2417468" y="207665"/>
                  <a:pt x="2416790" y="208004"/>
                  <a:pt x="2416452" y="208343"/>
                </a:cubicBezTo>
                <a:cubicBezTo>
                  <a:pt x="2408657" y="214443"/>
                  <a:pt x="2414418" y="218848"/>
                  <a:pt x="2418146" y="223593"/>
                </a:cubicBezTo>
                <a:cubicBezTo>
                  <a:pt x="2431363" y="240876"/>
                  <a:pt x="2432040" y="246637"/>
                  <a:pt x="2420518" y="264259"/>
                </a:cubicBezTo>
                <a:close/>
                <a:moveTo>
                  <a:pt x="2372058" y="691595"/>
                </a:moveTo>
                <a:cubicBezTo>
                  <a:pt x="2387646" y="694306"/>
                  <a:pt x="2401541" y="701423"/>
                  <a:pt x="2415096" y="709217"/>
                </a:cubicBezTo>
                <a:cubicBezTo>
                  <a:pt x="2422213" y="713284"/>
                  <a:pt x="2420518" y="722095"/>
                  <a:pt x="2422552" y="728872"/>
                </a:cubicBezTo>
                <a:cubicBezTo>
                  <a:pt x="2421535" y="734295"/>
                  <a:pt x="2420518" y="740056"/>
                  <a:pt x="2414079" y="732600"/>
                </a:cubicBezTo>
                <a:cubicBezTo>
                  <a:pt x="2405946" y="723111"/>
                  <a:pt x="2396118" y="718028"/>
                  <a:pt x="2383580" y="718367"/>
                </a:cubicBezTo>
                <a:cubicBezTo>
                  <a:pt x="2370024" y="718706"/>
                  <a:pt x="2371719" y="703795"/>
                  <a:pt x="2363924" y="698034"/>
                </a:cubicBezTo>
                <a:cubicBezTo>
                  <a:pt x="2363246" y="691595"/>
                  <a:pt x="2366635" y="690578"/>
                  <a:pt x="2372058" y="691595"/>
                </a:cubicBezTo>
                <a:close/>
                <a:moveTo>
                  <a:pt x="2152120" y="713623"/>
                </a:moveTo>
                <a:cubicBezTo>
                  <a:pt x="2150087" y="720739"/>
                  <a:pt x="2143987" y="724128"/>
                  <a:pt x="2137209" y="725484"/>
                </a:cubicBezTo>
                <a:cubicBezTo>
                  <a:pt x="2128398" y="727178"/>
                  <a:pt x="2120943" y="723789"/>
                  <a:pt x="2114165" y="718367"/>
                </a:cubicBezTo>
                <a:cubicBezTo>
                  <a:pt x="2110437" y="715656"/>
                  <a:pt x="2108404" y="709556"/>
                  <a:pt x="2101965" y="711928"/>
                </a:cubicBezTo>
                <a:cubicBezTo>
                  <a:pt x="2100949" y="712267"/>
                  <a:pt x="2099932" y="712606"/>
                  <a:pt x="2098915" y="712606"/>
                </a:cubicBezTo>
                <a:cubicBezTo>
                  <a:pt x="2087054" y="697017"/>
                  <a:pt x="2069432" y="689223"/>
                  <a:pt x="2052149" y="689900"/>
                </a:cubicBezTo>
                <a:cubicBezTo>
                  <a:pt x="2016905" y="691595"/>
                  <a:pt x="2021988" y="678378"/>
                  <a:pt x="1992505" y="665840"/>
                </a:cubicBezTo>
                <a:cubicBezTo>
                  <a:pt x="1992505" y="665840"/>
                  <a:pt x="1932522" y="647540"/>
                  <a:pt x="1932522" y="647540"/>
                </a:cubicBezTo>
                <a:cubicBezTo>
                  <a:pt x="1892533" y="637034"/>
                  <a:pt x="1874233" y="630934"/>
                  <a:pt x="1832550" y="611957"/>
                </a:cubicBezTo>
                <a:cubicBezTo>
                  <a:pt x="1835939" y="605518"/>
                  <a:pt x="1849495" y="601112"/>
                  <a:pt x="1853222" y="600773"/>
                </a:cubicBezTo>
                <a:cubicBezTo>
                  <a:pt x="1891856" y="599079"/>
                  <a:pt x="1920661" y="607890"/>
                  <a:pt x="1958277" y="616023"/>
                </a:cubicBezTo>
                <a:cubicBezTo>
                  <a:pt x="2019955" y="629579"/>
                  <a:pt x="2077226" y="653640"/>
                  <a:pt x="2132465" y="683123"/>
                </a:cubicBezTo>
                <a:cubicBezTo>
                  <a:pt x="2132465" y="684478"/>
                  <a:pt x="2132126" y="686173"/>
                  <a:pt x="2131787" y="687528"/>
                </a:cubicBezTo>
                <a:cubicBezTo>
                  <a:pt x="2131787" y="695323"/>
                  <a:pt x="2139243" y="696339"/>
                  <a:pt x="2143648" y="700406"/>
                </a:cubicBezTo>
                <a:cubicBezTo>
                  <a:pt x="2147376" y="704473"/>
                  <a:pt x="2154154" y="706506"/>
                  <a:pt x="2152120" y="713623"/>
                </a:cubicBezTo>
                <a:close/>
                <a:moveTo>
                  <a:pt x="2308686" y="708200"/>
                </a:moveTo>
                <a:cubicBezTo>
                  <a:pt x="2291403" y="708539"/>
                  <a:pt x="2270053" y="692950"/>
                  <a:pt x="2268358" y="678039"/>
                </a:cubicBezTo>
                <a:cubicBezTo>
                  <a:pt x="2269375" y="649912"/>
                  <a:pt x="2271408" y="648217"/>
                  <a:pt x="2296147" y="662112"/>
                </a:cubicBezTo>
                <a:cubicBezTo>
                  <a:pt x="2308686" y="669228"/>
                  <a:pt x="2324952" y="674312"/>
                  <a:pt x="2329358" y="691256"/>
                </a:cubicBezTo>
                <a:cubicBezTo>
                  <a:pt x="2322241" y="697017"/>
                  <a:pt x="2315464" y="702439"/>
                  <a:pt x="2308686" y="708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3" name="Google Shape;362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5794" y="1495699"/>
            <a:ext cx="1740175" cy="2204222"/>
          </a:xfrm>
          <a:prstGeom prst="rect">
            <a:avLst/>
          </a:prstGeom>
          <a:noFill/>
          <a:ln>
            <a:noFill/>
          </a:ln>
        </p:spPr>
      </p:pic>
      <p:sp>
        <p:nvSpPr>
          <p:cNvPr id="3624" name="Google Shape;3624;p50"/>
          <p:cNvSpPr/>
          <p:nvPr/>
        </p:nvSpPr>
        <p:spPr>
          <a:xfrm>
            <a:off x="8828829" y="2479245"/>
            <a:ext cx="2787600" cy="1452293"/>
          </a:xfrm>
          <a:custGeom>
            <a:avLst/>
            <a:gdLst/>
            <a:ahLst/>
            <a:cxnLst/>
            <a:rect l="l" t="t" r="r" b="b"/>
            <a:pathLst>
              <a:path w="7085026" h="3691179" extrusionOk="0">
                <a:moveTo>
                  <a:pt x="7085489" y="1540689"/>
                </a:moveTo>
                <a:cubicBezTo>
                  <a:pt x="7031969" y="1493116"/>
                  <a:pt x="6921106" y="1489718"/>
                  <a:pt x="6853144" y="1476975"/>
                </a:cubicBezTo>
                <a:cubicBezTo>
                  <a:pt x="6765218" y="1459985"/>
                  <a:pt x="6676868" y="1445967"/>
                  <a:pt x="6588093" y="1434924"/>
                </a:cubicBezTo>
                <a:cubicBezTo>
                  <a:pt x="6436453" y="1415809"/>
                  <a:pt x="6283964" y="1405190"/>
                  <a:pt x="6131049" y="1402642"/>
                </a:cubicBezTo>
                <a:cubicBezTo>
                  <a:pt x="5980684" y="1400093"/>
                  <a:pt x="5826070" y="1420482"/>
                  <a:pt x="5674855" y="1428128"/>
                </a:cubicBezTo>
                <a:cubicBezTo>
                  <a:pt x="5507074" y="1434499"/>
                  <a:pt x="5330798" y="1432800"/>
                  <a:pt x="5164291" y="1452764"/>
                </a:cubicBezTo>
                <a:cubicBezTo>
                  <a:pt x="5110347" y="1459135"/>
                  <a:pt x="5041960" y="1465082"/>
                  <a:pt x="4988440" y="1452764"/>
                </a:cubicBezTo>
                <a:cubicBezTo>
                  <a:pt x="4986741" y="1449366"/>
                  <a:pt x="4984193" y="1446392"/>
                  <a:pt x="4981644" y="1443844"/>
                </a:cubicBezTo>
                <a:cubicBezTo>
                  <a:pt x="4977821" y="1441295"/>
                  <a:pt x="4973998" y="1440021"/>
                  <a:pt x="4969326" y="1439596"/>
                </a:cubicBezTo>
                <a:cubicBezTo>
                  <a:pt x="4955308" y="1394996"/>
                  <a:pt x="4926850" y="1371634"/>
                  <a:pt x="4878002" y="1374183"/>
                </a:cubicBezTo>
                <a:cubicBezTo>
                  <a:pt x="4865259" y="1375032"/>
                  <a:pt x="4852091" y="1367811"/>
                  <a:pt x="4838924" y="1363988"/>
                </a:cubicBezTo>
                <a:cubicBezTo>
                  <a:pt x="4828729" y="1346998"/>
                  <a:pt x="4814288" y="1337228"/>
                  <a:pt x="4794324" y="1335529"/>
                </a:cubicBezTo>
                <a:cubicBezTo>
                  <a:pt x="4773086" y="1338078"/>
                  <a:pt x="4751848" y="1341901"/>
                  <a:pt x="4731459" y="1332981"/>
                </a:cubicBezTo>
                <a:cubicBezTo>
                  <a:pt x="4623570" y="1286682"/>
                  <a:pt x="4508884" y="1257373"/>
                  <a:pt x="4393348" y="1236135"/>
                </a:cubicBezTo>
                <a:cubicBezTo>
                  <a:pt x="4339829" y="1226366"/>
                  <a:pt x="4285459" y="1217021"/>
                  <a:pt x="4231514" y="1214047"/>
                </a:cubicBezTo>
                <a:cubicBezTo>
                  <a:pt x="4173747" y="1210649"/>
                  <a:pt x="4097290" y="1203004"/>
                  <a:pt x="4040796" y="1216596"/>
                </a:cubicBezTo>
                <a:cubicBezTo>
                  <a:pt x="4001294" y="1225941"/>
                  <a:pt x="3960941" y="1225091"/>
                  <a:pt x="3923137" y="1214897"/>
                </a:cubicBezTo>
                <a:cubicBezTo>
                  <a:pt x="3876838" y="1202579"/>
                  <a:pt x="3849654" y="1220844"/>
                  <a:pt x="3828840" y="1258223"/>
                </a:cubicBezTo>
                <a:cubicBezTo>
                  <a:pt x="3829690" y="1259072"/>
                  <a:pt x="3830539" y="1260347"/>
                  <a:pt x="3831389" y="1261196"/>
                </a:cubicBezTo>
                <a:cubicBezTo>
                  <a:pt x="3816097" y="1259072"/>
                  <a:pt x="3802080" y="1251851"/>
                  <a:pt x="3787213" y="1248028"/>
                </a:cubicBezTo>
                <a:cubicBezTo>
                  <a:pt x="3748135" y="1238684"/>
                  <a:pt x="3724349" y="1199606"/>
                  <a:pt x="3682722" y="1196208"/>
                </a:cubicBezTo>
                <a:cubicBezTo>
                  <a:pt x="3678899" y="1194933"/>
                  <a:pt x="3675076" y="1193659"/>
                  <a:pt x="3671254" y="1192385"/>
                </a:cubicBezTo>
                <a:cubicBezTo>
                  <a:pt x="3669979" y="1171996"/>
                  <a:pt x="3658086" y="1168173"/>
                  <a:pt x="3642794" y="1171147"/>
                </a:cubicBezTo>
                <a:cubicBezTo>
                  <a:pt x="3640246" y="1166899"/>
                  <a:pt x="3637697" y="1162227"/>
                  <a:pt x="3635573" y="1157554"/>
                </a:cubicBezTo>
                <a:cubicBezTo>
                  <a:pt x="3590974" y="1133343"/>
                  <a:pt x="3544675" y="1113804"/>
                  <a:pt x="3500924" y="1087044"/>
                </a:cubicBezTo>
                <a:cubicBezTo>
                  <a:pt x="3429139" y="1042868"/>
                  <a:pt x="3360328" y="990198"/>
                  <a:pt x="3276225" y="968535"/>
                </a:cubicBezTo>
                <a:cubicBezTo>
                  <a:pt x="3275376" y="965987"/>
                  <a:pt x="3274951" y="963863"/>
                  <a:pt x="3274951" y="961314"/>
                </a:cubicBezTo>
                <a:cubicBezTo>
                  <a:pt x="3287269" y="934129"/>
                  <a:pt x="3262208" y="926484"/>
                  <a:pt x="3249040" y="912467"/>
                </a:cubicBezTo>
                <a:cubicBezTo>
                  <a:pt x="3252014" y="896750"/>
                  <a:pt x="3238421" y="889105"/>
                  <a:pt x="3229501" y="884008"/>
                </a:cubicBezTo>
                <a:cubicBezTo>
                  <a:pt x="3169610" y="852150"/>
                  <a:pt x="3113117" y="813922"/>
                  <a:pt x="3050676" y="786312"/>
                </a:cubicBezTo>
                <a:cubicBezTo>
                  <a:pt x="3031987" y="778242"/>
                  <a:pt x="3013722" y="767198"/>
                  <a:pt x="2991635" y="770171"/>
                </a:cubicBezTo>
                <a:cubicBezTo>
                  <a:pt x="2928770" y="745110"/>
                  <a:pt x="2858259" y="737890"/>
                  <a:pt x="2791572" y="725147"/>
                </a:cubicBezTo>
                <a:cubicBezTo>
                  <a:pt x="2674762" y="703059"/>
                  <a:pt x="2362562" y="581152"/>
                  <a:pt x="2411410" y="412522"/>
                </a:cubicBezTo>
                <a:cubicBezTo>
                  <a:pt x="2412260" y="409973"/>
                  <a:pt x="2410136" y="406575"/>
                  <a:pt x="2409286" y="403602"/>
                </a:cubicBezTo>
                <a:cubicBezTo>
                  <a:pt x="2408862" y="385762"/>
                  <a:pt x="2399092" y="372170"/>
                  <a:pt x="2390597" y="358152"/>
                </a:cubicBezTo>
                <a:cubicBezTo>
                  <a:pt x="2375730" y="356453"/>
                  <a:pt x="2363837" y="348808"/>
                  <a:pt x="2353643" y="338189"/>
                </a:cubicBezTo>
                <a:cubicBezTo>
                  <a:pt x="2308618" y="320773"/>
                  <a:pt x="2260195" y="322897"/>
                  <a:pt x="2212622" y="325446"/>
                </a:cubicBezTo>
                <a:cubicBezTo>
                  <a:pt x="2198180" y="326295"/>
                  <a:pt x="2168446" y="333941"/>
                  <a:pt x="2155703" y="323322"/>
                </a:cubicBezTo>
                <a:cubicBezTo>
                  <a:pt x="2143810" y="313552"/>
                  <a:pt x="2146783" y="279996"/>
                  <a:pt x="2144660" y="263431"/>
                </a:cubicBezTo>
                <a:cubicBezTo>
                  <a:pt x="2134041" y="188248"/>
                  <a:pt x="2104732" y="105844"/>
                  <a:pt x="2039319" y="60819"/>
                </a:cubicBezTo>
                <a:cubicBezTo>
                  <a:pt x="1991321" y="28537"/>
                  <a:pt x="1941624" y="4751"/>
                  <a:pt x="1884281" y="503"/>
                </a:cubicBezTo>
                <a:cubicBezTo>
                  <a:pt x="1845627" y="-2046"/>
                  <a:pt x="1804001" y="5600"/>
                  <a:pt x="1764498" y="11972"/>
                </a:cubicBezTo>
                <a:cubicBezTo>
                  <a:pt x="1733915" y="16644"/>
                  <a:pt x="1666378" y="6450"/>
                  <a:pt x="1649812" y="35333"/>
                </a:cubicBezTo>
                <a:cubicBezTo>
                  <a:pt x="1616681" y="59545"/>
                  <a:pt x="1576328" y="60819"/>
                  <a:pt x="1538949" y="72288"/>
                </a:cubicBezTo>
                <a:cubicBezTo>
                  <a:pt x="1476085" y="51474"/>
                  <a:pt x="1330816" y="112640"/>
                  <a:pt x="1270075" y="138975"/>
                </a:cubicBezTo>
                <a:cubicBezTo>
                  <a:pt x="1250961" y="147046"/>
                  <a:pt x="1226750" y="150019"/>
                  <a:pt x="1230997" y="180602"/>
                </a:cubicBezTo>
                <a:cubicBezTo>
                  <a:pt x="1196591" y="194619"/>
                  <a:pt x="1172805" y="233272"/>
                  <a:pt x="1128630" y="224352"/>
                </a:cubicBezTo>
                <a:cubicBezTo>
                  <a:pt x="1102719" y="229025"/>
                  <a:pt x="1075534" y="229450"/>
                  <a:pt x="1051748" y="238794"/>
                </a:cubicBezTo>
                <a:cubicBezTo>
                  <a:pt x="998228" y="259608"/>
                  <a:pt x="946831" y="268952"/>
                  <a:pt x="890763" y="246865"/>
                </a:cubicBezTo>
                <a:cubicBezTo>
                  <a:pt x="865277" y="237095"/>
                  <a:pt x="839791" y="251537"/>
                  <a:pt x="817704" y="266829"/>
                </a:cubicBezTo>
                <a:cubicBezTo>
                  <a:pt x="801563" y="278297"/>
                  <a:pt x="786696" y="292314"/>
                  <a:pt x="766732" y="297412"/>
                </a:cubicBezTo>
                <a:cubicBezTo>
                  <a:pt x="759936" y="302084"/>
                  <a:pt x="749317" y="304208"/>
                  <a:pt x="745494" y="300385"/>
                </a:cubicBezTo>
                <a:cubicBezTo>
                  <a:pt x="721708" y="275749"/>
                  <a:pt x="702169" y="290615"/>
                  <a:pt x="682205" y="305057"/>
                </a:cubicBezTo>
                <a:cubicBezTo>
                  <a:pt x="679656" y="305907"/>
                  <a:pt x="677532" y="306332"/>
                  <a:pt x="674984" y="306756"/>
                </a:cubicBezTo>
                <a:cubicBezTo>
                  <a:pt x="660117" y="316951"/>
                  <a:pt x="644401" y="326295"/>
                  <a:pt x="629959" y="337764"/>
                </a:cubicBezTo>
                <a:cubicBezTo>
                  <a:pt x="592580" y="367497"/>
                  <a:pt x="566245" y="402752"/>
                  <a:pt x="578138" y="454998"/>
                </a:cubicBezTo>
                <a:cubicBezTo>
                  <a:pt x="578138" y="470290"/>
                  <a:pt x="578988" y="485581"/>
                  <a:pt x="577289" y="500872"/>
                </a:cubicBezTo>
                <a:cubicBezTo>
                  <a:pt x="572192" y="550570"/>
                  <a:pt x="581536" y="567135"/>
                  <a:pt x="626561" y="573507"/>
                </a:cubicBezTo>
                <a:cubicBezTo>
                  <a:pt x="623163" y="579878"/>
                  <a:pt x="618915" y="585825"/>
                  <a:pt x="610420" y="589223"/>
                </a:cubicBezTo>
                <a:cubicBezTo>
                  <a:pt x="577289" y="602391"/>
                  <a:pt x="545432" y="617257"/>
                  <a:pt x="510601" y="624903"/>
                </a:cubicBezTo>
                <a:cubicBezTo>
                  <a:pt x="451559" y="638495"/>
                  <a:pt x="390818" y="638495"/>
                  <a:pt x="331776" y="649964"/>
                </a:cubicBezTo>
                <a:cubicBezTo>
                  <a:pt x="312662" y="653787"/>
                  <a:pt x="289725" y="654636"/>
                  <a:pt x="290150" y="683520"/>
                </a:cubicBezTo>
                <a:cubicBezTo>
                  <a:pt x="271035" y="694989"/>
                  <a:pt x="245125" y="690316"/>
                  <a:pt x="226860" y="706882"/>
                </a:cubicBezTo>
                <a:cubicBezTo>
                  <a:pt x="241302" y="723872"/>
                  <a:pt x="261691" y="702634"/>
                  <a:pt x="278256" y="723872"/>
                </a:cubicBezTo>
                <a:cubicBezTo>
                  <a:pt x="222613" y="757429"/>
                  <a:pt x="162296" y="753181"/>
                  <a:pt x="103255" y="755729"/>
                </a:cubicBezTo>
                <a:cubicBezTo>
                  <a:pt x="85415" y="758278"/>
                  <a:pt x="67150" y="759977"/>
                  <a:pt x="49310" y="762950"/>
                </a:cubicBezTo>
                <a:cubicBezTo>
                  <a:pt x="22550" y="767198"/>
                  <a:pt x="5984" y="778667"/>
                  <a:pt x="19576" y="809250"/>
                </a:cubicBezTo>
                <a:cubicBezTo>
                  <a:pt x="37841" y="825815"/>
                  <a:pt x="53982" y="842381"/>
                  <a:pt x="18302" y="857672"/>
                </a:cubicBezTo>
                <a:cubicBezTo>
                  <a:pt x="14904" y="860646"/>
                  <a:pt x="11931" y="863619"/>
                  <a:pt x="8533" y="866592"/>
                </a:cubicBezTo>
                <a:cubicBezTo>
                  <a:pt x="-11856" y="895051"/>
                  <a:pt x="8957" y="915015"/>
                  <a:pt x="22550" y="936678"/>
                </a:cubicBezTo>
                <a:cubicBezTo>
                  <a:pt x="31045" y="940926"/>
                  <a:pt x="38266" y="937952"/>
                  <a:pt x="45487" y="932855"/>
                </a:cubicBezTo>
                <a:cubicBezTo>
                  <a:pt x="121095" y="971084"/>
                  <a:pt x="194578" y="1014834"/>
                  <a:pt x="278256" y="1035223"/>
                </a:cubicBezTo>
                <a:cubicBezTo>
                  <a:pt x="347068" y="1042019"/>
                  <a:pt x="414605" y="1056036"/>
                  <a:pt x="481292" y="1074726"/>
                </a:cubicBezTo>
                <a:cubicBezTo>
                  <a:pt x="522070" y="1086194"/>
                  <a:pt x="552228" y="1109981"/>
                  <a:pt x="579837" y="1140564"/>
                </a:cubicBezTo>
                <a:cubicBezTo>
                  <a:pt x="611694" y="1176244"/>
                  <a:pt x="649498" y="1207251"/>
                  <a:pt x="687302" y="1237409"/>
                </a:cubicBezTo>
                <a:cubicBezTo>
                  <a:pt x="731902" y="1273089"/>
                  <a:pt x="777351" y="1307070"/>
                  <a:pt x="824500" y="1339352"/>
                </a:cubicBezTo>
                <a:cubicBezTo>
                  <a:pt x="842340" y="1351670"/>
                  <a:pt x="949380" y="1402642"/>
                  <a:pt x="951504" y="1421756"/>
                </a:cubicBezTo>
                <a:cubicBezTo>
                  <a:pt x="953203" y="1438322"/>
                  <a:pt x="962548" y="1444693"/>
                  <a:pt x="978689" y="1441295"/>
                </a:cubicBezTo>
                <a:cubicBezTo>
                  <a:pt x="1006298" y="1448091"/>
                  <a:pt x="1030509" y="1461259"/>
                  <a:pt x="1052172" y="1479099"/>
                </a:cubicBezTo>
                <a:cubicBezTo>
                  <a:pt x="1052597" y="1509682"/>
                  <a:pt x="1075534" y="1522000"/>
                  <a:pt x="1098047" y="1529646"/>
                </a:cubicBezTo>
                <a:cubicBezTo>
                  <a:pt x="1171530" y="1554282"/>
                  <a:pt x="1247138" y="1564901"/>
                  <a:pt x="1324869" y="1561078"/>
                </a:cubicBezTo>
                <a:cubicBezTo>
                  <a:pt x="1392831" y="1557680"/>
                  <a:pt x="1487553" y="1515204"/>
                  <a:pt x="1550843" y="1536866"/>
                </a:cubicBezTo>
                <a:cubicBezTo>
                  <a:pt x="1563586" y="1534743"/>
                  <a:pt x="1572930" y="1547061"/>
                  <a:pt x="1585248" y="1546211"/>
                </a:cubicBezTo>
                <a:cubicBezTo>
                  <a:pt x="1585248" y="1547485"/>
                  <a:pt x="1585248" y="1548760"/>
                  <a:pt x="1585673" y="1550034"/>
                </a:cubicBezTo>
                <a:cubicBezTo>
                  <a:pt x="1591620" y="1561078"/>
                  <a:pt x="1601389" y="1567449"/>
                  <a:pt x="1613283" y="1571272"/>
                </a:cubicBezTo>
                <a:cubicBezTo>
                  <a:pt x="1667652" y="1575520"/>
                  <a:pt x="1713526" y="1599306"/>
                  <a:pt x="1763648" y="1620120"/>
                </a:cubicBezTo>
                <a:cubicBezTo>
                  <a:pt x="1752180" y="1615447"/>
                  <a:pt x="1787435" y="1673640"/>
                  <a:pt x="1788709" y="1675339"/>
                </a:cubicBezTo>
                <a:cubicBezTo>
                  <a:pt x="1845203" y="1747124"/>
                  <a:pt x="1944172" y="1700825"/>
                  <a:pt x="2004064" y="1752646"/>
                </a:cubicBezTo>
                <a:cubicBezTo>
                  <a:pt x="2042292" y="1785777"/>
                  <a:pt x="2097936" y="1799369"/>
                  <a:pt x="2147633" y="1798095"/>
                </a:cubicBezTo>
                <a:cubicBezTo>
                  <a:pt x="2206675" y="1796821"/>
                  <a:pt x="2279309" y="1781954"/>
                  <a:pt x="2335802" y="1799369"/>
                </a:cubicBezTo>
                <a:cubicBezTo>
                  <a:pt x="2396543" y="1818059"/>
                  <a:pt x="2454736" y="1872428"/>
                  <a:pt x="2506981" y="1907684"/>
                </a:cubicBezTo>
                <a:cubicBezTo>
                  <a:pt x="2644180" y="1999432"/>
                  <a:pt x="2792421" y="2072491"/>
                  <a:pt x="2944486" y="2135781"/>
                </a:cubicBezTo>
                <a:cubicBezTo>
                  <a:pt x="3063419" y="2185053"/>
                  <a:pt x="3187875" y="2219034"/>
                  <a:pt x="3302560" y="2276802"/>
                </a:cubicBezTo>
                <a:cubicBezTo>
                  <a:pt x="3497101" y="2374921"/>
                  <a:pt x="3700987" y="2425044"/>
                  <a:pt x="3906147" y="2493005"/>
                </a:cubicBezTo>
                <a:cubicBezTo>
                  <a:pt x="3960516" y="2511270"/>
                  <a:pt x="4015735" y="2524863"/>
                  <a:pt x="4070954" y="2539304"/>
                </a:cubicBezTo>
                <a:cubicBezTo>
                  <a:pt x="4192861" y="2571161"/>
                  <a:pt x="4318590" y="2572861"/>
                  <a:pt x="4442196" y="2588577"/>
                </a:cubicBezTo>
                <a:cubicBezTo>
                  <a:pt x="4526299" y="2561817"/>
                  <a:pt x="4621871" y="2569463"/>
                  <a:pt x="4709796" y="2566489"/>
                </a:cubicBezTo>
                <a:cubicBezTo>
                  <a:pt x="4834676" y="2557994"/>
                  <a:pt x="4965928" y="2547375"/>
                  <a:pt x="5089533" y="2563940"/>
                </a:cubicBezTo>
                <a:cubicBezTo>
                  <a:pt x="5117143" y="2580931"/>
                  <a:pt x="5144752" y="2597921"/>
                  <a:pt x="5172362" y="2614487"/>
                </a:cubicBezTo>
                <a:cubicBezTo>
                  <a:pt x="5171088" y="2615337"/>
                  <a:pt x="5169813" y="2616186"/>
                  <a:pt x="5168539" y="2617036"/>
                </a:cubicBezTo>
                <a:cubicBezTo>
                  <a:pt x="5154522" y="2637424"/>
                  <a:pt x="5168539" y="2650167"/>
                  <a:pt x="5180857" y="2663759"/>
                </a:cubicBezTo>
                <a:cubicBezTo>
                  <a:pt x="5206767" y="2693493"/>
                  <a:pt x="5239899" y="2714731"/>
                  <a:pt x="5270482" y="2739367"/>
                </a:cubicBezTo>
                <a:cubicBezTo>
                  <a:pt x="5282800" y="2753809"/>
                  <a:pt x="5297666" y="2765278"/>
                  <a:pt x="5309135" y="2780994"/>
                </a:cubicBezTo>
                <a:cubicBezTo>
                  <a:pt x="5336745" y="2819222"/>
                  <a:pt x="5367327" y="2855327"/>
                  <a:pt x="5400459" y="2889308"/>
                </a:cubicBezTo>
                <a:cubicBezTo>
                  <a:pt x="5414051" y="2902901"/>
                  <a:pt x="5428069" y="2913944"/>
                  <a:pt x="5448881" y="2908847"/>
                </a:cubicBezTo>
                <a:cubicBezTo>
                  <a:pt x="5457377" y="2915219"/>
                  <a:pt x="5466297" y="2921590"/>
                  <a:pt x="5474367" y="2928811"/>
                </a:cubicBezTo>
                <a:cubicBezTo>
                  <a:pt x="5628131" y="3068558"/>
                  <a:pt x="5784019" y="3205756"/>
                  <a:pt x="5949251" y="3331485"/>
                </a:cubicBezTo>
                <a:cubicBezTo>
                  <a:pt x="6038451" y="3399447"/>
                  <a:pt x="6131049" y="3462312"/>
                  <a:pt x="6224922" y="3523477"/>
                </a:cubicBezTo>
                <a:cubicBezTo>
                  <a:pt x="6272070" y="3554060"/>
                  <a:pt x="6319218" y="3584218"/>
                  <a:pt x="6366367" y="3614377"/>
                </a:cubicBezTo>
                <a:cubicBezTo>
                  <a:pt x="6403321" y="3638163"/>
                  <a:pt x="6450470" y="3682763"/>
                  <a:pt x="6493795" y="3691258"/>
                </a:cubicBezTo>
                <a:cubicBezTo>
                  <a:pt x="6599986" y="3712072"/>
                  <a:pt x="6615278" y="3570626"/>
                  <a:pt x="6644161" y="3500540"/>
                </a:cubicBezTo>
                <a:cubicBezTo>
                  <a:pt x="6690885" y="3388403"/>
                  <a:pt x="6780085" y="3248657"/>
                  <a:pt x="6891798" y="3191739"/>
                </a:cubicBezTo>
                <a:cubicBezTo>
                  <a:pt x="6923230" y="3175597"/>
                  <a:pt x="6878630" y="3118255"/>
                  <a:pt x="6865462" y="3109335"/>
                </a:cubicBezTo>
                <a:cubicBezTo>
                  <a:pt x="6833180" y="3086397"/>
                  <a:pt x="6797500" y="3064310"/>
                  <a:pt x="6764369" y="3040523"/>
                </a:cubicBezTo>
                <a:cubicBezTo>
                  <a:pt x="6691310" y="2987853"/>
                  <a:pt x="6616127" y="2937306"/>
                  <a:pt x="6539670" y="2889308"/>
                </a:cubicBezTo>
                <a:cubicBezTo>
                  <a:pt x="6407144" y="2806055"/>
                  <a:pt x="6269522" y="2730022"/>
                  <a:pt x="6128500" y="2662061"/>
                </a:cubicBezTo>
                <a:cubicBezTo>
                  <a:pt x="6040575" y="2619584"/>
                  <a:pt x="5948402" y="2585179"/>
                  <a:pt x="5856653" y="2552472"/>
                </a:cubicBezTo>
                <a:cubicBezTo>
                  <a:pt x="5804832" y="2533782"/>
                  <a:pt x="5755135" y="2508297"/>
                  <a:pt x="5702040" y="2493430"/>
                </a:cubicBezTo>
                <a:cubicBezTo>
                  <a:pt x="5659139" y="2481112"/>
                  <a:pt x="5614114" y="2482811"/>
                  <a:pt x="5570788" y="2472617"/>
                </a:cubicBezTo>
                <a:cubicBezTo>
                  <a:pt x="5488385" y="2453502"/>
                  <a:pt x="5413627" y="2403381"/>
                  <a:pt x="5338869" y="2364727"/>
                </a:cubicBezTo>
                <a:cubicBezTo>
                  <a:pt x="5299366" y="2344339"/>
                  <a:pt x="5216112" y="2318004"/>
                  <a:pt x="5219085" y="2261085"/>
                </a:cubicBezTo>
                <a:cubicBezTo>
                  <a:pt x="5163866" y="2202893"/>
                  <a:pt x="5128612" y="2190575"/>
                  <a:pt x="5078065" y="2216485"/>
                </a:cubicBezTo>
                <a:cubicBezTo>
                  <a:pt x="5054703" y="2228379"/>
                  <a:pt x="5031341" y="2241546"/>
                  <a:pt x="5013501" y="2261935"/>
                </a:cubicBezTo>
                <a:cubicBezTo>
                  <a:pt x="5009678" y="2261935"/>
                  <a:pt x="5006280" y="2262360"/>
                  <a:pt x="5002457" y="2262360"/>
                </a:cubicBezTo>
                <a:cubicBezTo>
                  <a:pt x="4957432" y="2279775"/>
                  <a:pt x="4912832" y="2276377"/>
                  <a:pt x="4867383" y="2263209"/>
                </a:cubicBezTo>
                <a:cubicBezTo>
                  <a:pt x="4766714" y="2233901"/>
                  <a:pt x="4668170" y="2199070"/>
                  <a:pt x="4574722" y="2151072"/>
                </a:cubicBezTo>
                <a:cubicBezTo>
                  <a:pt x="4432852" y="2099676"/>
                  <a:pt x="4278238" y="2074190"/>
                  <a:pt x="4131695" y="2038510"/>
                </a:cubicBezTo>
                <a:cubicBezTo>
                  <a:pt x="4069255" y="2023219"/>
                  <a:pt x="4000444" y="2022794"/>
                  <a:pt x="3947773" y="1981167"/>
                </a:cubicBezTo>
                <a:cubicBezTo>
                  <a:pt x="3902324" y="1945063"/>
                  <a:pt x="3850503" y="1919152"/>
                  <a:pt x="3799532" y="1898339"/>
                </a:cubicBezTo>
                <a:cubicBezTo>
                  <a:pt x="3701412" y="1857986"/>
                  <a:pt x="3607114" y="1809988"/>
                  <a:pt x="3511968" y="1764114"/>
                </a:cubicBezTo>
                <a:cubicBezTo>
                  <a:pt x="3419370" y="1719514"/>
                  <a:pt x="3323374" y="1684684"/>
                  <a:pt x="3230351" y="1642632"/>
                </a:cubicBezTo>
                <a:cubicBezTo>
                  <a:pt x="3169610" y="1615023"/>
                  <a:pt x="3127134" y="1572122"/>
                  <a:pt x="3082959" y="1524124"/>
                </a:cubicBezTo>
                <a:cubicBezTo>
                  <a:pt x="3127134" y="1541539"/>
                  <a:pt x="3171309" y="1558954"/>
                  <a:pt x="3215909" y="1576369"/>
                </a:cubicBezTo>
                <a:cubicBezTo>
                  <a:pt x="3230776" y="1582316"/>
                  <a:pt x="3245218" y="1587838"/>
                  <a:pt x="3260084" y="1593785"/>
                </a:cubicBezTo>
                <a:cubicBezTo>
                  <a:pt x="3317852" y="1616722"/>
                  <a:pt x="3375619" y="1633287"/>
                  <a:pt x="3433812" y="1653251"/>
                </a:cubicBezTo>
                <a:cubicBezTo>
                  <a:pt x="3553170" y="1694028"/>
                  <a:pt x="3668705" y="1749672"/>
                  <a:pt x="3799956" y="1741602"/>
                </a:cubicBezTo>
                <a:cubicBezTo>
                  <a:pt x="3943101" y="1732682"/>
                  <a:pt x="4089219" y="1719939"/>
                  <a:pt x="4232789" y="1725036"/>
                </a:cubicBezTo>
                <a:cubicBezTo>
                  <a:pt x="4339404" y="1728859"/>
                  <a:pt x="4444745" y="1706347"/>
                  <a:pt x="4548812" y="1686383"/>
                </a:cubicBezTo>
                <a:cubicBezTo>
                  <a:pt x="4598084" y="1676613"/>
                  <a:pt x="4644383" y="1665145"/>
                  <a:pt x="4694080" y="1672366"/>
                </a:cubicBezTo>
                <a:cubicBezTo>
                  <a:pt x="4743777" y="1679586"/>
                  <a:pt x="4796447" y="1681285"/>
                  <a:pt x="4846145" y="1691480"/>
                </a:cubicBezTo>
                <a:cubicBezTo>
                  <a:pt x="4874604" y="1697426"/>
                  <a:pt x="4899665" y="1689356"/>
                  <a:pt x="4921328" y="1671516"/>
                </a:cubicBezTo>
                <a:cubicBezTo>
                  <a:pt x="4922177" y="1673640"/>
                  <a:pt x="4923451" y="1675764"/>
                  <a:pt x="4925151" y="1677887"/>
                </a:cubicBezTo>
                <a:cubicBezTo>
                  <a:pt x="4944265" y="1702524"/>
                  <a:pt x="4975272" y="1699125"/>
                  <a:pt x="5000333" y="1709745"/>
                </a:cubicBezTo>
                <a:cubicBezTo>
                  <a:pt x="5001608" y="1710169"/>
                  <a:pt x="5002882" y="1710169"/>
                  <a:pt x="5004156" y="1710169"/>
                </a:cubicBezTo>
                <a:cubicBezTo>
                  <a:pt x="5010952" y="1716116"/>
                  <a:pt x="5021996" y="1718240"/>
                  <a:pt x="5030491" y="1720364"/>
                </a:cubicBezTo>
                <a:cubicBezTo>
                  <a:pt x="5196573" y="1759866"/>
                  <a:pt x="5348638" y="1840146"/>
                  <a:pt x="5501977" y="1912356"/>
                </a:cubicBezTo>
                <a:cubicBezTo>
                  <a:pt x="5693969" y="2002830"/>
                  <a:pt x="5885537" y="2094579"/>
                  <a:pt x="6084750" y="2168912"/>
                </a:cubicBezTo>
                <a:cubicBezTo>
                  <a:pt x="6286087" y="2243670"/>
                  <a:pt x="6487424" y="2282323"/>
                  <a:pt x="6698106" y="2317579"/>
                </a:cubicBezTo>
                <a:cubicBezTo>
                  <a:pt x="6733786" y="2323525"/>
                  <a:pt x="6769891" y="2329472"/>
                  <a:pt x="6805571" y="2335419"/>
                </a:cubicBezTo>
                <a:cubicBezTo>
                  <a:pt x="6842950" y="2341790"/>
                  <a:pt x="6904965" y="2368550"/>
                  <a:pt x="6940645" y="2347312"/>
                </a:cubicBezTo>
                <a:cubicBezTo>
                  <a:pt x="6974201" y="2327348"/>
                  <a:pt x="6972927" y="2279350"/>
                  <a:pt x="6972078" y="2245369"/>
                </a:cubicBezTo>
                <a:cubicBezTo>
                  <a:pt x="6969529" y="2141727"/>
                  <a:pt x="6967830" y="2037661"/>
                  <a:pt x="6984395" y="1934868"/>
                </a:cubicBezTo>
                <a:cubicBezTo>
                  <a:pt x="7001386" y="1831651"/>
                  <a:pt x="7043013" y="1732682"/>
                  <a:pt x="7077418" y="1634137"/>
                </a:cubicBezTo>
                <a:cubicBezTo>
                  <a:pt x="7089736" y="1601005"/>
                  <a:pt x="7092285" y="1571272"/>
                  <a:pt x="7085489" y="1540689"/>
                </a:cubicBezTo>
                <a:close/>
                <a:moveTo>
                  <a:pt x="1211458" y="865318"/>
                </a:moveTo>
                <a:cubicBezTo>
                  <a:pt x="1214007" y="918838"/>
                  <a:pt x="1184698" y="959615"/>
                  <a:pt x="1172380" y="1008463"/>
                </a:cubicBezTo>
                <a:cubicBezTo>
                  <a:pt x="1157938" y="1066230"/>
                  <a:pt x="1143496" y="1191960"/>
                  <a:pt x="1176628" y="1247179"/>
                </a:cubicBezTo>
                <a:cubicBezTo>
                  <a:pt x="1175778" y="1245905"/>
                  <a:pt x="1174929" y="1244206"/>
                  <a:pt x="1173654" y="1242931"/>
                </a:cubicBezTo>
                <a:cubicBezTo>
                  <a:pt x="1137550" y="1238684"/>
                  <a:pt x="1079357" y="1192385"/>
                  <a:pt x="1044102" y="1175394"/>
                </a:cubicBezTo>
                <a:cubicBezTo>
                  <a:pt x="927292" y="1119750"/>
                  <a:pt x="809633" y="1067929"/>
                  <a:pt x="702593" y="994446"/>
                </a:cubicBezTo>
                <a:cubicBezTo>
                  <a:pt x="645251" y="954943"/>
                  <a:pt x="609146" y="902272"/>
                  <a:pt x="556475" y="859796"/>
                </a:cubicBezTo>
                <a:cubicBezTo>
                  <a:pt x="547555" y="852575"/>
                  <a:pt x="544582" y="838133"/>
                  <a:pt x="559024" y="828789"/>
                </a:cubicBezTo>
                <a:cubicBezTo>
                  <a:pt x="565820" y="824966"/>
                  <a:pt x="574315" y="824966"/>
                  <a:pt x="580262" y="820293"/>
                </a:cubicBezTo>
                <a:cubicBezTo>
                  <a:pt x="672435" y="744261"/>
                  <a:pt x="818978" y="693714"/>
                  <a:pt x="931540" y="655910"/>
                </a:cubicBezTo>
                <a:cubicBezTo>
                  <a:pt x="929841" y="656335"/>
                  <a:pt x="1032633" y="623629"/>
                  <a:pt x="1011395" y="655486"/>
                </a:cubicBezTo>
                <a:cubicBezTo>
                  <a:pt x="977839" y="706032"/>
                  <a:pt x="1069588" y="775269"/>
                  <a:pt x="1106967" y="792259"/>
                </a:cubicBezTo>
                <a:cubicBezTo>
                  <a:pt x="1122683" y="799480"/>
                  <a:pt x="1180875" y="802029"/>
                  <a:pt x="1189370" y="810099"/>
                </a:cubicBezTo>
                <a:cubicBezTo>
                  <a:pt x="1203812" y="824966"/>
                  <a:pt x="1210608" y="844080"/>
                  <a:pt x="1211458" y="865318"/>
                </a:cubicBezTo>
                <a:close/>
                <a:moveTo>
                  <a:pt x="1224626" y="988074"/>
                </a:moveTo>
                <a:cubicBezTo>
                  <a:pt x="1226325" y="976181"/>
                  <a:pt x="1231422" y="964712"/>
                  <a:pt x="1235245" y="953244"/>
                </a:cubicBezTo>
                <a:cubicBezTo>
                  <a:pt x="1242041" y="943899"/>
                  <a:pt x="1233121" y="931581"/>
                  <a:pt x="1242041" y="922661"/>
                </a:cubicBezTo>
                <a:cubicBezTo>
                  <a:pt x="1252235" y="911192"/>
                  <a:pt x="1262854" y="900149"/>
                  <a:pt x="1272199" y="887830"/>
                </a:cubicBezTo>
                <a:cubicBezTo>
                  <a:pt x="1281119" y="876362"/>
                  <a:pt x="1289189" y="863194"/>
                  <a:pt x="1304906" y="874663"/>
                </a:cubicBezTo>
                <a:cubicBezTo>
                  <a:pt x="1317224" y="884008"/>
                  <a:pt x="1318073" y="897600"/>
                  <a:pt x="1311277" y="912042"/>
                </a:cubicBezTo>
                <a:cubicBezTo>
                  <a:pt x="1296410" y="944324"/>
                  <a:pt x="1278146" y="974482"/>
                  <a:pt x="1256483" y="1002516"/>
                </a:cubicBezTo>
                <a:cubicBezTo>
                  <a:pt x="1250111" y="1010587"/>
                  <a:pt x="1243740" y="1023329"/>
                  <a:pt x="1230997" y="1016958"/>
                </a:cubicBezTo>
                <a:cubicBezTo>
                  <a:pt x="1219529" y="1011436"/>
                  <a:pt x="1222927" y="997844"/>
                  <a:pt x="1224626" y="988074"/>
                </a:cubicBezTo>
                <a:close/>
                <a:moveTo>
                  <a:pt x="1416618" y="1264594"/>
                </a:moveTo>
                <a:cubicBezTo>
                  <a:pt x="1407273" y="1291354"/>
                  <a:pt x="1369469" y="1283709"/>
                  <a:pt x="1342709" y="1284558"/>
                </a:cubicBezTo>
                <a:lnTo>
                  <a:pt x="1342709" y="1284558"/>
                </a:lnTo>
                <a:cubicBezTo>
                  <a:pt x="1268376" y="1306646"/>
                  <a:pt x="1263704" y="1302398"/>
                  <a:pt x="1250111" y="1201729"/>
                </a:cubicBezTo>
                <a:cubicBezTo>
                  <a:pt x="1246288" y="1179217"/>
                  <a:pt x="1223776" y="1146086"/>
                  <a:pt x="1247563" y="1136741"/>
                </a:cubicBezTo>
                <a:cubicBezTo>
                  <a:pt x="1274748" y="1126122"/>
                  <a:pt x="1273898" y="1168598"/>
                  <a:pt x="1287915" y="1185589"/>
                </a:cubicBezTo>
                <a:cubicBezTo>
                  <a:pt x="1293437" y="1192385"/>
                  <a:pt x="1294711" y="1202154"/>
                  <a:pt x="1298109" y="1210649"/>
                </a:cubicBezTo>
                <a:cubicBezTo>
                  <a:pt x="1309578" y="1210225"/>
                  <a:pt x="1321047" y="1210225"/>
                  <a:pt x="1332515" y="1209800"/>
                </a:cubicBezTo>
                <a:cubicBezTo>
                  <a:pt x="1346532" y="1198756"/>
                  <a:pt x="1353753" y="1168173"/>
                  <a:pt x="1378814" y="1186013"/>
                </a:cubicBezTo>
                <a:cubicBezTo>
                  <a:pt x="1404300" y="1205128"/>
                  <a:pt x="1426388" y="1236560"/>
                  <a:pt x="1416618" y="1264594"/>
                </a:cubicBezTo>
                <a:close/>
                <a:moveTo>
                  <a:pt x="2067778" y="309730"/>
                </a:moveTo>
                <a:cubicBezTo>
                  <a:pt x="2047389" y="297412"/>
                  <a:pt x="2027850" y="277448"/>
                  <a:pt x="2022753" y="268528"/>
                </a:cubicBezTo>
                <a:cubicBezTo>
                  <a:pt x="1967959" y="172107"/>
                  <a:pt x="1849875" y="150869"/>
                  <a:pt x="1749631" y="175080"/>
                </a:cubicBezTo>
                <a:cubicBezTo>
                  <a:pt x="1672749" y="179753"/>
                  <a:pt x="1597142" y="198017"/>
                  <a:pt x="1519410" y="192071"/>
                </a:cubicBezTo>
                <a:cubicBezTo>
                  <a:pt x="1504544" y="190796"/>
                  <a:pt x="1488403" y="161913"/>
                  <a:pt x="1475660" y="153417"/>
                </a:cubicBezTo>
                <a:cubicBezTo>
                  <a:pt x="1488403" y="147471"/>
                  <a:pt x="1491376" y="136002"/>
                  <a:pt x="1500721" y="127082"/>
                </a:cubicBezTo>
                <a:cubicBezTo>
                  <a:pt x="1615831" y="74836"/>
                  <a:pt x="1741561" y="46377"/>
                  <a:pt x="1866865" y="37033"/>
                </a:cubicBezTo>
                <a:cubicBezTo>
                  <a:pt x="1960738" y="29812"/>
                  <a:pt x="2086043" y="102871"/>
                  <a:pt x="2095387" y="205663"/>
                </a:cubicBezTo>
                <a:cubicBezTo>
                  <a:pt x="2097936" y="230724"/>
                  <a:pt x="2125970" y="279572"/>
                  <a:pt x="2119174" y="302509"/>
                </a:cubicBezTo>
                <a:cubicBezTo>
                  <a:pt x="2111953" y="327994"/>
                  <a:pt x="2089441" y="323322"/>
                  <a:pt x="2067778" y="309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5" name="Google Shape;3625;p50"/>
          <p:cNvGrpSpPr/>
          <p:nvPr/>
        </p:nvGrpSpPr>
        <p:grpSpPr>
          <a:xfrm>
            <a:off x="5415505" y="3454112"/>
            <a:ext cx="1342929" cy="3037291"/>
            <a:chOff x="4860437" y="3840713"/>
            <a:chExt cx="1032471" cy="2335131"/>
          </a:xfrm>
        </p:grpSpPr>
        <p:sp>
          <p:nvSpPr>
            <p:cNvPr id="3626" name="Google Shape;3626;p50"/>
            <p:cNvSpPr/>
            <p:nvPr/>
          </p:nvSpPr>
          <p:spPr>
            <a:xfrm>
              <a:off x="5357197" y="3840713"/>
              <a:ext cx="20649" cy="28909"/>
            </a:xfrm>
            <a:custGeom>
              <a:avLst/>
              <a:gdLst/>
              <a:ahLst/>
              <a:cxnLst/>
              <a:rect l="l" t="t" r="r" b="b"/>
              <a:pathLst>
                <a:path w="20649" h="28909" extrusionOk="0">
                  <a:moveTo>
                    <a:pt x="1326" y="31920"/>
                  </a:moveTo>
                  <a:cubicBezTo>
                    <a:pt x="-2804" y="15401"/>
                    <a:pt x="2978" y="6315"/>
                    <a:pt x="14955" y="946"/>
                  </a:cubicBezTo>
                  <a:cubicBezTo>
                    <a:pt x="21150" y="-1945"/>
                    <a:pt x="24041" y="2185"/>
                    <a:pt x="24454" y="7967"/>
                  </a:cubicBezTo>
                  <a:cubicBezTo>
                    <a:pt x="24867" y="12510"/>
                    <a:pt x="24041" y="17879"/>
                    <a:pt x="18259" y="15401"/>
                  </a:cubicBezTo>
                  <a:cubicBezTo>
                    <a:pt x="2978" y="8793"/>
                    <a:pt x="5043" y="22835"/>
                    <a:pt x="1326" y="31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0"/>
            <p:cNvSpPr/>
            <p:nvPr/>
          </p:nvSpPr>
          <p:spPr>
            <a:xfrm>
              <a:off x="4860437" y="3929188"/>
              <a:ext cx="1032471" cy="2246656"/>
            </a:xfrm>
            <a:custGeom>
              <a:avLst/>
              <a:gdLst/>
              <a:ahLst/>
              <a:cxnLst/>
              <a:rect l="l" t="t" r="r" b="b"/>
              <a:pathLst>
                <a:path w="1032471" h="2246656" extrusionOk="0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8" name="Google Shape;3628;p50"/>
            <p:cNvGrpSpPr/>
            <p:nvPr/>
          </p:nvGrpSpPr>
          <p:grpSpPr>
            <a:xfrm>
              <a:off x="4900519" y="3990282"/>
              <a:ext cx="959988" cy="2176448"/>
              <a:chOff x="4900519" y="3990282"/>
              <a:chExt cx="959988" cy="2176448"/>
            </a:xfrm>
          </p:grpSpPr>
          <p:sp>
            <p:nvSpPr>
              <p:cNvPr id="3629" name="Google Shape;3629;p50"/>
              <p:cNvSpPr/>
              <p:nvPr/>
            </p:nvSpPr>
            <p:spPr>
              <a:xfrm>
                <a:off x="5235452" y="5079385"/>
                <a:ext cx="107377" cy="1053120"/>
              </a:xfrm>
              <a:custGeom>
                <a:avLst/>
                <a:gdLst/>
                <a:ahLst/>
                <a:cxnLst/>
                <a:rect l="l" t="t" r="r" b="b"/>
                <a:pathLst>
                  <a:path w="107377" h="1053120" extrusionOk="0">
                    <a:moveTo>
                      <a:pt x="102834" y="0"/>
                    </a:moveTo>
                    <a:cubicBezTo>
                      <a:pt x="94987" y="9086"/>
                      <a:pt x="94987" y="18997"/>
                      <a:pt x="94161" y="28496"/>
                    </a:cubicBezTo>
                    <a:cubicBezTo>
                      <a:pt x="88380" y="101182"/>
                      <a:pt x="79707" y="173868"/>
                      <a:pt x="77642" y="246554"/>
                    </a:cubicBezTo>
                    <a:cubicBezTo>
                      <a:pt x="75990" y="301481"/>
                      <a:pt x="68969" y="355996"/>
                      <a:pt x="60296" y="410510"/>
                    </a:cubicBezTo>
                    <a:cubicBezTo>
                      <a:pt x="55753" y="437768"/>
                      <a:pt x="51211" y="465025"/>
                      <a:pt x="46668" y="492695"/>
                    </a:cubicBezTo>
                    <a:cubicBezTo>
                      <a:pt x="39647" y="533168"/>
                      <a:pt x="32213" y="572815"/>
                      <a:pt x="30148" y="613701"/>
                    </a:cubicBezTo>
                    <a:cubicBezTo>
                      <a:pt x="27670" y="664911"/>
                      <a:pt x="26018" y="715709"/>
                      <a:pt x="18997" y="766506"/>
                    </a:cubicBezTo>
                    <a:cubicBezTo>
                      <a:pt x="13629" y="804501"/>
                      <a:pt x="413" y="921377"/>
                      <a:pt x="826" y="939549"/>
                    </a:cubicBezTo>
                    <a:cubicBezTo>
                      <a:pt x="826" y="975478"/>
                      <a:pt x="2065" y="1010996"/>
                      <a:pt x="0" y="1046512"/>
                    </a:cubicBezTo>
                    <a:cubicBezTo>
                      <a:pt x="1239" y="1048577"/>
                      <a:pt x="2478" y="1051055"/>
                      <a:pt x="3717" y="1053120"/>
                    </a:cubicBezTo>
                    <a:cubicBezTo>
                      <a:pt x="12390" y="1046926"/>
                      <a:pt x="11564" y="1037840"/>
                      <a:pt x="12390" y="1029167"/>
                    </a:cubicBezTo>
                    <a:cubicBezTo>
                      <a:pt x="17759" y="974653"/>
                      <a:pt x="9912" y="943678"/>
                      <a:pt x="20236" y="889164"/>
                    </a:cubicBezTo>
                    <a:cubicBezTo>
                      <a:pt x="26431" y="856125"/>
                      <a:pt x="26018" y="811522"/>
                      <a:pt x="30561" y="778483"/>
                    </a:cubicBezTo>
                    <a:cubicBezTo>
                      <a:pt x="39647" y="709514"/>
                      <a:pt x="42538" y="626916"/>
                      <a:pt x="49559" y="557947"/>
                    </a:cubicBezTo>
                    <a:cubicBezTo>
                      <a:pt x="49972" y="530277"/>
                      <a:pt x="55340" y="503433"/>
                      <a:pt x="59470" y="476589"/>
                    </a:cubicBezTo>
                    <a:cubicBezTo>
                      <a:pt x="70208" y="404316"/>
                      <a:pt x="86728" y="332456"/>
                      <a:pt x="88793" y="258944"/>
                    </a:cubicBezTo>
                    <a:cubicBezTo>
                      <a:pt x="91270" y="177998"/>
                      <a:pt x="98704" y="97465"/>
                      <a:pt x="107790" y="17346"/>
                    </a:cubicBezTo>
                    <a:cubicBezTo>
                      <a:pt x="105725" y="11151"/>
                      <a:pt x="109029" y="4543"/>
                      <a:pt x="102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50"/>
              <p:cNvSpPr/>
              <p:nvPr/>
            </p:nvSpPr>
            <p:spPr>
              <a:xfrm>
                <a:off x="4900519" y="4021309"/>
                <a:ext cx="574054" cy="2135150"/>
              </a:xfrm>
              <a:custGeom>
                <a:avLst/>
                <a:gdLst/>
                <a:ahLst/>
                <a:cxnLst/>
                <a:rect l="l" t="t" r="r" b="b"/>
                <a:pathLst>
                  <a:path w="574053" h="2135149" extrusionOk="0">
                    <a:moveTo>
                      <a:pt x="442311" y="66078"/>
                    </a:moveTo>
                    <a:cubicBezTo>
                      <a:pt x="397708" y="58231"/>
                      <a:pt x="365495" y="30561"/>
                      <a:pt x="334521" y="0"/>
                    </a:cubicBezTo>
                    <a:cubicBezTo>
                      <a:pt x="334521" y="2065"/>
                      <a:pt x="334108" y="4543"/>
                      <a:pt x="334108" y="6608"/>
                    </a:cubicBezTo>
                    <a:cubicBezTo>
                      <a:pt x="351866" y="26431"/>
                      <a:pt x="351453" y="26018"/>
                      <a:pt x="328326" y="40886"/>
                    </a:cubicBezTo>
                    <a:cubicBezTo>
                      <a:pt x="300656" y="58644"/>
                      <a:pt x="272985" y="76816"/>
                      <a:pt x="256053" y="106138"/>
                    </a:cubicBezTo>
                    <a:cubicBezTo>
                      <a:pt x="246967" y="122245"/>
                      <a:pt x="240772" y="139590"/>
                      <a:pt x="232926" y="156110"/>
                    </a:cubicBezTo>
                    <a:cubicBezTo>
                      <a:pt x="225492" y="172216"/>
                      <a:pt x="213515" y="183367"/>
                      <a:pt x="205255" y="198647"/>
                    </a:cubicBezTo>
                    <a:cubicBezTo>
                      <a:pt x="182954" y="239120"/>
                      <a:pt x="176759" y="282484"/>
                      <a:pt x="165608" y="326674"/>
                    </a:cubicBezTo>
                    <a:cubicBezTo>
                      <a:pt x="152806" y="378297"/>
                      <a:pt x="138351" y="430747"/>
                      <a:pt x="128439" y="483609"/>
                    </a:cubicBezTo>
                    <a:cubicBezTo>
                      <a:pt x="123484" y="509215"/>
                      <a:pt x="119767" y="534820"/>
                      <a:pt x="118941" y="560838"/>
                    </a:cubicBezTo>
                    <a:cubicBezTo>
                      <a:pt x="117702" y="587682"/>
                      <a:pt x="116050" y="614527"/>
                      <a:pt x="112333" y="641371"/>
                    </a:cubicBezTo>
                    <a:cubicBezTo>
                      <a:pt x="99117" y="730163"/>
                      <a:pt x="53689" y="811109"/>
                      <a:pt x="36756" y="899076"/>
                    </a:cubicBezTo>
                    <a:cubicBezTo>
                      <a:pt x="27670" y="945743"/>
                      <a:pt x="14868" y="991172"/>
                      <a:pt x="0" y="1036601"/>
                    </a:cubicBezTo>
                    <a:cubicBezTo>
                      <a:pt x="5369" y="1039079"/>
                      <a:pt x="10738" y="1041557"/>
                      <a:pt x="16933" y="1040318"/>
                    </a:cubicBezTo>
                    <a:cubicBezTo>
                      <a:pt x="3717" y="1034123"/>
                      <a:pt x="9912" y="1025037"/>
                      <a:pt x="13216" y="1016364"/>
                    </a:cubicBezTo>
                    <a:cubicBezTo>
                      <a:pt x="39647" y="923855"/>
                      <a:pt x="54514" y="827629"/>
                      <a:pt x="92922" y="738010"/>
                    </a:cubicBezTo>
                    <a:cubicBezTo>
                      <a:pt x="122245" y="669454"/>
                      <a:pt x="123484" y="594703"/>
                      <a:pt x="127613" y="521604"/>
                    </a:cubicBezTo>
                    <a:cubicBezTo>
                      <a:pt x="127613" y="493108"/>
                      <a:pt x="138764" y="460895"/>
                      <a:pt x="145372" y="433225"/>
                    </a:cubicBezTo>
                    <a:cubicBezTo>
                      <a:pt x="153219" y="401838"/>
                      <a:pt x="161892" y="370451"/>
                      <a:pt x="169738" y="339063"/>
                    </a:cubicBezTo>
                    <a:cubicBezTo>
                      <a:pt x="180476" y="297765"/>
                      <a:pt x="190801" y="256466"/>
                      <a:pt x="202364" y="215580"/>
                    </a:cubicBezTo>
                    <a:cubicBezTo>
                      <a:pt x="205668" y="204016"/>
                      <a:pt x="209385" y="188323"/>
                      <a:pt x="223014" y="187497"/>
                    </a:cubicBezTo>
                    <a:cubicBezTo>
                      <a:pt x="237468" y="186671"/>
                      <a:pt x="240772" y="203190"/>
                      <a:pt x="244489" y="214341"/>
                    </a:cubicBezTo>
                    <a:cubicBezTo>
                      <a:pt x="269268" y="287027"/>
                      <a:pt x="286201" y="362191"/>
                      <a:pt x="300243" y="437768"/>
                    </a:cubicBezTo>
                    <a:cubicBezTo>
                      <a:pt x="310154" y="491869"/>
                      <a:pt x="321305" y="543906"/>
                      <a:pt x="322544" y="599246"/>
                    </a:cubicBezTo>
                    <a:cubicBezTo>
                      <a:pt x="324196" y="656239"/>
                      <a:pt x="323783" y="713231"/>
                      <a:pt x="321305" y="769810"/>
                    </a:cubicBezTo>
                    <a:cubicBezTo>
                      <a:pt x="320066" y="798306"/>
                      <a:pt x="315936" y="826803"/>
                      <a:pt x="310980" y="854886"/>
                    </a:cubicBezTo>
                    <a:cubicBezTo>
                      <a:pt x="305611" y="884208"/>
                      <a:pt x="297352" y="913117"/>
                      <a:pt x="293222" y="942439"/>
                    </a:cubicBezTo>
                    <a:cubicBezTo>
                      <a:pt x="291157" y="965567"/>
                      <a:pt x="283723" y="988281"/>
                      <a:pt x="284962" y="1011408"/>
                    </a:cubicBezTo>
                    <a:cubicBezTo>
                      <a:pt x="278767" y="1067575"/>
                      <a:pt x="269682" y="1123741"/>
                      <a:pt x="272572" y="1180734"/>
                    </a:cubicBezTo>
                    <a:cubicBezTo>
                      <a:pt x="272572" y="1216251"/>
                      <a:pt x="272572" y="1252181"/>
                      <a:pt x="272572" y="1287698"/>
                    </a:cubicBezTo>
                    <a:cubicBezTo>
                      <a:pt x="270507" y="1326106"/>
                      <a:pt x="277115" y="1363687"/>
                      <a:pt x="280832" y="1401682"/>
                    </a:cubicBezTo>
                    <a:cubicBezTo>
                      <a:pt x="282897" y="1421506"/>
                      <a:pt x="280832" y="1441742"/>
                      <a:pt x="281658" y="1461566"/>
                    </a:cubicBezTo>
                    <a:cubicBezTo>
                      <a:pt x="282897" y="1484280"/>
                      <a:pt x="284136" y="1506994"/>
                      <a:pt x="285375" y="1529709"/>
                    </a:cubicBezTo>
                    <a:cubicBezTo>
                      <a:pt x="287027" y="1551184"/>
                      <a:pt x="288679" y="1573073"/>
                      <a:pt x="290331" y="1594548"/>
                    </a:cubicBezTo>
                    <a:cubicBezTo>
                      <a:pt x="292396" y="1616849"/>
                      <a:pt x="297352" y="1640390"/>
                      <a:pt x="296939" y="1662691"/>
                    </a:cubicBezTo>
                    <a:cubicBezTo>
                      <a:pt x="296526" y="1705642"/>
                      <a:pt x="294874" y="1749006"/>
                      <a:pt x="291983" y="1791956"/>
                    </a:cubicBezTo>
                    <a:cubicBezTo>
                      <a:pt x="288679" y="1840276"/>
                      <a:pt x="281658" y="1889422"/>
                      <a:pt x="282071" y="1937741"/>
                    </a:cubicBezTo>
                    <a:cubicBezTo>
                      <a:pt x="282071" y="1960043"/>
                      <a:pt x="282071" y="1982344"/>
                      <a:pt x="282484" y="2004645"/>
                    </a:cubicBezTo>
                    <a:cubicBezTo>
                      <a:pt x="282484" y="2049248"/>
                      <a:pt x="282897" y="2093851"/>
                      <a:pt x="282897" y="2138454"/>
                    </a:cubicBezTo>
                    <a:cubicBezTo>
                      <a:pt x="288266" y="2025295"/>
                      <a:pt x="293635" y="1912549"/>
                      <a:pt x="299004" y="1799390"/>
                    </a:cubicBezTo>
                    <a:cubicBezTo>
                      <a:pt x="299830" y="1783284"/>
                      <a:pt x="300656" y="1767177"/>
                      <a:pt x="301482" y="1751483"/>
                    </a:cubicBezTo>
                    <a:cubicBezTo>
                      <a:pt x="303960" y="1754374"/>
                      <a:pt x="306437" y="1757678"/>
                      <a:pt x="308915" y="1760569"/>
                    </a:cubicBezTo>
                    <a:cubicBezTo>
                      <a:pt x="305199" y="1757678"/>
                      <a:pt x="306850" y="1727117"/>
                      <a:pt x="306850" y="1721335"/>
                    </a:cubicBezTo>
                    <a:cubicBezTo>
                      <a:pt x="306024" y="1708946"/>
                      <a:pt x="305611" y="1696556"/>
                      <a:pt x="304786" y="1683753"/>
                    </a:cubicBezTo>
                    <a:cubicBezTo>
                      <a:pt x="303134" y="1656496"/>
                      <a:pt x="301482" y="1629239"/>
                      <a:pt x="299830" y="1601982"/>
                    </a:cubicBezTo>
                    <a:cubicBezTo>
                      <a:pt x="296113" y="1547467"/>
                      <a:pt x="292396" y="1492953"/>
                      <a:pt x="288266" y="1438438"/>
                    </a:cubicBezTo>
                    <a:cubicBezTo>
                      <a:pt x="284549" y="1388054"/>
                      <a:pt x="280419" y="1337669"/>
                      <a:pt x="276289" y="1286872"/>
                    </a:cubicBezTo>
                    <a:cubicBezTo>
                      <a:pt x="276289" y="1250942"/>
                      <a:pt x="276289" y="1215425"/>
                      <a:pt x="276289" y="1179495"/>
                    </a:cubicBezTo>
                    <a:cubicBezTo>
                      <a:pt x="280419" y="1123328"/>
                      <a:pt x="284962" y="1066749"/>
                      <a:pt x="289092" y="1010582"/>
                    </a:cubicBezTo>
                    <a:cubicBezTo>
                      <a:pt x="294048" y="980847"/>
                      <a:pt x="298178" y="951112"/>
                      <a:pt x="303960" y="921790"/>
                    </a:cubicBezTo>
                    <a:cubicBezTo>
                      <a:pt x="314697" y="867275"/>
                      <a:pt x="323783" y="814000"/>
                      <a:pt x="327500" y="758247"/>
                    </a:cubicBezTo>
                    <a:cubicBezTo>
                      <a:pt x="331217" y="703319"/>
                      <a:pt x="330804" y="647153"/>
                      <a:pt x="327913" y="592225"/>
                    </a:cubicBezTo>
                    <a:cubicBezTo>
                      <a:pt x="326674" y="564555"/>
                      <a:pt x="325435" y="537298"/>
                      <a:pt x="320479" y="510041"/>
                    </a:cubicBezTo>
                    <a:cubicBezTo>
                      <a:pt x="315110" y="481957"/>
                      <a:pt x="309741" y="454287"/>
                      <a:pt x="304373" y="426204"/>
                    </a:cubicBezTo>
                    <a:cubicBezTo>
                      <a:pt x="299004" y="398121"/>
                      <a:pt x="293635" y="370451"/>
                      <a:pt x="287853" y="342367"/>
                    </a:cubicBezTo>
                    <a:cubicBezTo>
                      <a:pt x="282071" y="313458"/>
                      <a:pt x="273398" y="285788"/>
                      <a:pt x="265139" y="257705"/>
                    </a:cubicBezTo>
                    <a:cubicBezTo>
                      <a:pt x="257705" y="233338"/>
                      <a:pt x="252749" y="205668"/>
                      <a:pt x="236229" y="185432"/>
                    </a:cubicBezTo>
                    <a:cubicBezTo>
                      <a:pt x="231274" y="179650"/>
                      <a:pt x="232926" y="174694"/>
                      <a:pt x="234577" y="168499"/>
                    </a:cubicBezTo>
                    <a:cubicBezTo>
                      <a:pt x="250684" y="113572"/>
                      <a:pt x="281245" y="69795"/>
                      <a:pt x="334108" y="44190"/>
                    </a:cubicBezTo>
                    <a:cubicBezTo>
                      <a:pt x="348562" y="30148"/>
                      <a:pt x="361778" y="29735"/>
                      <a:pt x="378297" y="43364"/>
                    </a:cubicBezTo>
                    <a:cubicBezTo>
                      <a:pt x="394817" y="57405"/>
                      <a:pt x="429921" y="76403"/>
                      <a:pt x="452635" y="74338"/>
                    </a:cubicBezTo>
                    <a:cubicBezTo>
                      <a:pt x="500955" y="69795"/>
                      <a:pt x="561664" y="44603"/>
                      <a:pt x="577358" y="26431"/>
                    </a:cubicBezTo>
                    <a:cubicBezTo>
                      <a:pt x="548036" y="42951"/>
                      <a:pt x="475350" y="69795"/>
                      <a:pt x="442311" y="66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1" name="Google Shape;3631;p50"/>
              <p:cNvSpPr/>
              <p:nvPr/>
            </p:nvSpPr>
            <p:spPr>
              <a:xfrm>
                <a:off x="5561866" y="4392656"/>
                <a:ext cx="45429" cy="1730421"/>
              </a:xfrm>
              <a:custGeom>
                <a:avLst/>
                <a:gdLst/>
                <a:ahLst/>
                <a:cxnLst/>
                <a:rect l="l" t="t" r="r" b="b"/>
                <a:pathLst>
                  <a:path w="45428" h="1730421" extrusionOk="0">
                    <a:moveTo>
                      <a:pt x="15954" y="149431"/>
                    </a:moveTo>
                    <a:cubicBezTo>
                      <a:pt x="19258" y="99873"/>
                      <a:pt x="22975" y="49901"/>
                      <a:pt x="32061" y="1169"/>
                    </a:cubicBezTo>
                    <a:cubicBezTo>
                      <a:pt x="19258" y="-4200"/>
                      <a:pt x="17606" y="10254"/>
                      <a:pt x="16780" y="17688"/>
                    </a:cubicBezTo>
                    <a:cubicBezTo>
                      <a:pt x="13063" y="50727"/>
                      <a:pt x="13889" y="58987"/>
                      <a:pt x="10998" y="92439"/>
                    </a:cubicBezTo>
                    <a:cubicBezTo>
                      <a:pt x="9759" y="105242"/>
                      <a:pt x="7281" y="135803"/>
                      <a:pt x="4390" y="148605"/>
                    </a:cubicBezTo>
                    <a:cubicBezTo>
                      <a:pt x="1913" y="159343"/>
                      <a:pt x="1913" y="183296"/>
                      <a:pt x="1087" y="194447"/>
                    </a:cubicBezTo>
                    <a:cubicBezTo>
                      <a:pt x="-1391" y="221704"/>
                      <a:pt x="1087" y="231616"/>
                      <a:pt x="1500" y="258873"/>
                    </a:cubicBezTo>
                    <a:cubicBezTo>
                      <a:pt x="2326" y="313388"/>
                      <a:pt x="8520" y="340232"/>
                      <a:pt x="19671" y="393507"/>
                    </a:cubicBezTo>
                    <a:cubicBezTo>
                      <a:pt x="23801" y="412092"/>
                      <a:pt x="27105" y="442240"/>
                      <a:pt x="31235" y="460825"/>
                    </a:cubicBezTo>
                    <a:cubicBezTo>
                      <a:pt x="34539" y="475279"/>
                      <a:pt x="38669" y="526903"/>
                      <a:pt x="37843" y="541770"/>
                    </a:cubicBezTo>
                    <a:cubicBezTo>
                      <a:pt x="33300" y="641713"/>
                      <a:pt x="41559" y="715225"/>
                      <a:pt x="35365" y="815169"/>
                    </a:cubicBezTo>
                    <a:cubicBezTo>
                      <a:pt x="32061" y="871335"/>
                      <a:pt x="27518" y="938239"/>
                      <a:pt x="22562" y="994405"/>
                    </a:cubicBezTo>
                    <a:cubicBezTo>
                      <a:pt x="20084" y="1021663"/>
                      <a:pt x="17606" y="1053876"/>
                      <a:pt x="18019" y="1081133"/>
                    </a:cubicBezTo>
                    <a:cubicBezTo>
                      <a:pt x="18845" y="1137712"/>
                      <a:pt x="18019" y="1179011"/>
                      <a:pt x="22975" y="1235591"/>
                    </a:cubicBezTo>
                    <a:cubicBezTo>
                      <a:pt x="25453" y="1261196"/>
                      <a:pt x="28344" y="1300017"/>
                      <a:pt x="28757" y="1328100"/>
                    </a:cubicBezTo>
                    <a:cubicBezTo>
                      <a:pt x="29170" y="1356183"/>
                      <a:pt x="27105" y="1387983"/>
                      <a:pt x="27105" y="1416067"/>
                    </a:cubicBezTo>
                    <a:cubicBezTo>
                      <a:pt x="27105" y="1516010"/>
                      <a:pt x="27105" y="1607693"/>
                      <a:pt x="21736" y="1712179"/>
                    </a:cubicBezTo>
                    <a:cubicBezTo>
                      <a:pt x="21323" y="1717548"/>
                      <a:pt x="19671" y="1731590"/>
                      <a:pt x="23801" y="1731590"/>
                    </a:cubicBezTo>
                    <a:cubicBezTo>
                      <a:pt x="30822" y="1702681"/>
                      <a:pt x="32474" y="1678727"/>
                      <a:pt x="32061" y="1652296"/>
                    </a:cubicBezTo>
                    <a:cubicBezTo>
                      <a:pt x="31235" y="1608106"/>
                      <a:pt x="30409" y="1564742"/>
                      <a:pt x="31648" y="1520553"/>
                    </a:cubicBezTo>
                    <a:cubicBezTo>
                      <a:pt x="31648" y="1427217"/>
                      <a:pt x="41559" y="1335121"/>
                      <a:pt x="30409" y="1242198"/>
                    </a:cubicBezTo>
                    <a:cubicBezTo>
                      <a:pt x="22562" y="1175707"/>
                      <a:pt x="25040" y="1108803"/>
                      <a:pt x="29170" y="1042312"/>
                    </a:cubicBezTo>
                    <a:cubicBezTo>
                      <a:pt x="36604" y="928327"/>
                      <a:pt x="46928" y="814756"/>
                      <a:pt x="48167" y="700358"/>
                    </a:cubicBezTo>
                    <a:cubicBezTo>
                      <a:pt x="49819" y="595872"/>
                      <a:pt x="50232" y="491799"/>
                      <a:pt x="28344" y="388139"/>
                    </a:cubicBezTo>
                    <a:cubicBezTo>
                      <a:pt x="12650" y="309258"/>
                      <a:pt x="4803" y="229551"/>
                      <a:pt x="15954" y="1494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50"/>
              <p:cNvSpPr/>
              <p:nvPr/>
            </p:nvSpPr>
            <p:spPr>
              <a:xfrm>
                <a:off x="4944106" y="4386220"/>
                <a:ext cx="156936" cy="607093"/>
              </a:xfrm>
              <a:custGeom>
                <a:avLst/>
                <a:gdLst/>
                <a:ahLst/>
                <a:cxnLst/>
                <a:rect l="l" t="t" r="r" b="b"/>
                <a:pathLst>
                  <a:path w="156935" h="607092" extrusionOk="0">
                    <a:moveTo>
                      <a:pt x="150104" y="6366"/>
                    </a:moveTo>
                    <a:cubicBezTo>
                      <a:pt x="148865" y="16691"/>
                      <a:pt x="140605" y="32384"/>
                      <a:pt x="138127" y="42296"/>
                    </a:cubicBezTo>
                    <a:cubicBezTo>
                      <a:pt x="129041" y="77400"/>
                      <a:pt x="118717" y="112504"/>
                      <a:pt x="109218" y="147608"/>
                    </a:cubicBezTo>
                    <a:cubicBezTo>
                      <a:pt x="100545" y="166192"/>
                      <a:pt x="102197" y="186842"/>
                      <a:pt x="97241" y="206252"/>
                    </a:cubicBezTo>
                    <a:cubicBezTo>
                      <a:pt x="97654" y="238878"/>
                      <a:pt x="96415" y="271504"/>
                      <a:pt x="92285" y="304130"/>
                    </a:cubicBezTo>
                    <a:cubicBezTo>
                      <a:pt x="83613" y="332214"/>
                      <a:pt x="75766" y="360710"/>
                      <a:pt x="66267" y="388793"/>
                    </a:cubicBezTo>
                    <a:cubicBezTo>
                      <a:pt x="52226" y="431331"/>
                      <a:pt x="37358" y="473456"/>
                      <a:pt x="22903" y="515580"/>
                    </a:cubicBezTo>
                    <a:cubicBezTo>
                      <a:pt x="22903" y="515580"/>
                      <a:pt x="22903" y="515580"/>
                      <a:pt x="22903" y="515580"/>
                    </a:cubicBezTo>
                    <a:lnTo>
                      <a:pt x="22903" y="515580"/>
                    </a:lnTo>
                    <a:cubicBezTo>
                      <a:pt x="13818" y="534991"/>
                      <a:pt x="11340" y="556053"/>
                      <a:pt x="7623" y="576290"/>
                    </a:cubicBezTo>
                    <a:cubicBezTo>
                      <a:pt x="5558" y="587440"/>
                      <a:pt x="-3941" y="598178"/>
                      <a:pt x="1841" y="610568"/>
                    </a:cubicBezTo>
                    <a:cubicBezTo>
                      <a:pt x="8449" y="605612"/>
                      <a:pt x="9688" y="598178"/>
                      <a:pt x="11340" y="590744"/>
                    </a:cubicBezTo>
                    <a:cubicBezTo>
                      <a:pt x="16709" y="568443"/>
                      <a:pt x="21664" y="546142"/>
                      <a:pt x="27033" y="523840"/>
                    </a:cubicBezTo>
                    <a:lnTo>
                      <a:pt x="27033" y="523840"/>
                    </a:lnTo>
                    <a:cubicBezTo>
                      <a:pt x="27033" y="523840"/>
                      <a:pt x="27033" y="523840"/>
                      <a:pt x="27033" y="523840"/>
                    </a:cubicBezTo>
                    <a:cubicBezTo>
                      <a:pt x="34880" y="499887"/>
                      <a:pt x="43140" y="475934"/>
                      <a:pt x="50987" y="451980"/>
                    </a:cubicBezTo>
                    <a:cubicBezTo>
                      <a:pt x="65854" y="407791"/>
                      <a:pt x="84439" y="365253"/>
                      <a:pt x="96002" y="320237"/>
                    </a:cubicBezTo>
                    <a:lnTo>
                      <a:pt x="96002" y="320237"/>
                    </a:lnTo>
                    <a:lnTo>
                      <a:pt x="96002" y="320237"/>
                    </a:lnTo>
                    <a:cubicBezTo>
                      <a:pt x="114174" y="265310"/>
                      <a:pt x="101371" y="264071"/>
                      <a:pt x="107153" y="207904"/>
                    </a:cubicBezTo>
                    <a:cubicBezTo>
                      <a:pt x="107153" y="207904"/>
                      <a:pt x="115826" y="148847"/>
                      <a:pt x="117478" y="147195"/>
                    </a:cubicBezTo>
                    <a:cubicBezTo>
                      <a:pt x="128215" y="100940"/>
                      <a:pt x="143496" y="55924"/>
                      <a:pt x="159190" y="10909"/>
                    </a:cubicBezTo>
                    <a:cubicBezTo>
                      <a:pt x="153408" y="-2307"/>
                      <a:pt x="155473" y="-3133"/>
                      <a:pt x="150104" y="6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50"/>
              <p:cNvSpPr/>
              <p:nvPr/>
            </p:nvSpPr>
            <p:spPr>
              <a:xfrm>
                <a:off x="5451648" y="3990282"/>
                <a:ext cx="408859" cy="2176448"/>
              </a:xfrm>
              <a:custGeom>
                <a:avLst/>
                <a:gdLst/>
                <a:ahLst/>
                <a:cxnLst/>
                <a:rect l="l" t="t" r="r" b="b"/>
                <a:pathLst>
                  <a:path w="408858" h="2176448" extrusionOk="0">
                    <a:moveTo>
                      <a:pt x="245112" y="171856"/>
                    </a:moveTo>
                    <a:cubicBezTo>
                      <a:pt x="266587" y="206134"/>
                      <a:pt x="281455" y="256518"/>
                      <a:pt x="285998" y="280058"/>
                    </a:cubicBezTo>
                    <a:cubicBezTo>
                      <a:pt x="295910" y="329617"/>
                      <a:pt x="301692" y="374220"/>
                      <a:pt x="307886" y="425017"/>
                    </a:cubicBezTo>
                    <a:cubicBezTo>
                      <a:pt x="310777" y="448558"/>
                      <a:pt x="312016" y="473750"/>
                      <a:pt x="316559" y="496877"/>
                    </a:cubicBezTo>
                    <a:cubicBezTo>
                      <a:pt x="319037" y="509267"/>
                      <a:pt x="335143" y="595582"/>
                      <a:pt x="337621" y="611275"/>
                    </a:cubicBezTo>
                    <a:cubicBezTo>
                      <a:pt x="359923" y="714935"/>
                      <a:pt x="367770" y="773580"/>
                      <a:pt x="378920" y="878892"/>
                    </a:cubicBezTo>
                    <a:cubicBezTo>
                      <a:pt x="384702" y="932167"/>
                      <a:pt x="398744" y="985442"/>
                      <a:pt x="410307" y="1038305"/>
                    </a:cubicBezTo>
                    <a:cubicBezTo>
                      <a:pt x="413611" y="1016830"/>
                      <a:pt x="410307" y="1002375"/>
                      <a:pt x="406178" y="985442"/>
                    </a:cubicBezTo>
                    <a:cubicBezTo>
                      <a:pt x="396679" y="944970"/>
                      <a:pt x="390071" y="907801"/>
                      <a:pt x="386354" y="866089"/>
                    </a:cubicBezTo>
                    <a:cubicBezTo>
                      <a:pt x="378507" y="779774"/>
                      <a:pt x="365705" y="694699"/>
                      <a:pt x="345468" y="610449"/>
                    </a:cubicBezTo>
                    <a:cubicBezTo>
                      <a:pt x="332666" y="557174"/>
                      <a:pt x="325232" y="502246"/>
                      <a:pt x="317798" y="447732"/>
                    </a:cubicBezTo>
                    <a:cubicBezTo>
                      <a:pt x="310777" y="395282"/>
                      <a:pt x="307886" y="342420"/>
                      <a:pt x="297975" y="290383"/>
                    </a:cubicBezTo>
                    <a:cubicBezTo>
                      <a:pt x="292606" y="261474"/>
                      <a:pt x="284346" y="236282"/>
                      <a:pt x="273608" y="208611"/>
                    </a:cubicBezTo>
                    <a:cubicBezTo>
                      <a:pt x="253372" y="161531"/>
                      <a:pt x="229006" y="132209"/>
                      <a:pt x="187707" y="113211"/>
                    </a:cubicBezTo>
                    <a:cubicBezTo>
                      <a:pt x="181099" y="110733"/>
                      <a:pt x="136083" y="88845"/>
                      <a:pt x="120390" y="82650"/>
                    </a:cubicBezTo>
                    <a:cubicBezTo>
                      <a:pt x="110478" y="78933"/>
                      <a:pt x="86111" y="72738"/>
                      <a:pt x="73722" y="68608"/>
                    </a:cubicBezTo>
                    <a:cubicBezTo>
                      <a:pt x="69592" y="67369"/>
                      <a:pt x="53898" y="64479"/>
                      <a:pt x="49356" y="61588"/>
                    </a:cubicBezTo>
                    <a:cubicBezTo>
                      <a:pt x="41922" y="56632"/>
                      <a:pt x="29532" y="56219"/>
                      <a:pt x="22924" y="43416"/>
                    </a:cubicBezTo>
                    <a:cubicBezTo>
                      <a:pt x="7644" y="6247"/>
                      <a:pt x="-17549" y="-36291"/>
                      <a:pt x="18381" y="52915"/>
                    </a:cubicBezTo>
                    <a:cubicBezTo>
                      <a:pt x="19207" y="55393"/>
                      <a:pt x="66288" y="81824"/>
                      <a:pt x="82395" y="94627"/>
                    </a:cubicBezTo>
                    <a:cubicBezTo>
                      <a:pt x="108826" y="116102"/>
                      <a:pt x="126997" y="137164"/>
                      <a:pt x="143517" y="166074"/>
                    </a:cubicBezTo>
                    <a:cubicBezTo>
                      <a:pt x="157558" y="190440"/>
                      <a:pt x="154668" y="211915"/>
                      <a:pt x="143930" y="233391"/>
                    </a:cubicBezTo>
                    <a:cubicBezTo>
                      <a:pt x="130714" y="258583"/>
                      <a:pt x="121628" y="292035"/>
                      <a:pt x="113369" y="319292"/>
                    </a:cubicBezTo>
                    <a:cubicBezTo>
                      <a:pt x="102218" y="355222"/>
                      <a:pt x="93545" y="389087"/>
                      <a:pt x="84047" y="421713"/>
                    </a:cubicBezTo>
                    <a:cubicBezTo>
                      <a:pt x="74961" y="453927"/>
                      <a:pt x="70831" y="486966"/>
                      <a:pt x="63810" y="520005"/>
                    </a:cubicBezTo>
                    <a:cubicBezTo>
                      <a:pt x="57202" y="550153"/>
                      <a:pt x="55963" y="580714"/>
                      <a:pt x="53072" y="611275"/>
                    </a:cubicBezTo>
                    <a:cubicBezTo>
                      <a:pt x="50181" y="641423"/>
                      <a:pt x="46465" y="672397"/>
                      <a:pt x="44813" y="702958"/>
                    </a:cubicBezTo>
                    <a:cubicBezTo>
                      <a:pt x="44400" y="713696"/>
                      <a:pt x="43574" y="724021"/>
                      <a:pt x="43161" y="734759"/>
                    </a:cubicBezTo>
                    <a:cubicBezTo>
                      <a:pt x="43161" y="751278"/>
                      <a:pt x="41922" y="757886"/>
                      <a:pt x="44813" y="780600"/>
                    </a:cubicBezTo>
                    <a:cubicBezTo>
                      <a:pt x="47704" y="809509"/>
                      <a:pt x="61745" y="836767"/>
                      <a:pt x="70831" y="863611"/>
                    </a:cubicBezTo>
                    <a:cubicBezTo>
                      <a:pt x="74548" y="875175"/>
                      <a:pt x="81982" y="892933"/>
                      <a:pt x="86111" y="904497"/>
                    </a:cubicBezTo>
                    <a:cubicBezTo>
                      <a:pt x="90241" y="916887"/>
                      <a:pt x="100566" y="951164"/>
                      <a:pt x="102218" y="963967"/>
                    </a:cubicBezTo>
                    <a:cubicBezTo>
                      <a:pt x="105522" y="991637"/>
                      <a:pt x="105935" y="1016830"/>
                      <a:pt x="105935" y="1044500"/>
                    </a:cubicBezTo>
                    <a:cubicBezTo>
                      <a:pt x="105935" y="1072170"/>
                      <a:pt x="108826" y="1106035"/>
                      <a:pt x="107587" y="1134531"/>
                    </a:cubicBezTo>
                    <a:cubicBezTo>
                      <a:pt x="103870" y="1233649"/>
                      <a:pt x="91480" y="1329462"/>
                      <a:pt x="77852" y="1440143"/>
                    </a:cubicBezTo>
                    <a:cubicBezTo>
                      <a:pt x="74961" y="1464096"/>
                      <a:pt x="73309" y="1488049"/>
                      <a:pt x="70831" y="1512003"/>
                    </a:cubicBezTo>
                    <a:cubicBezTo>
                      <a:pt x="69179" y="1528522"/>
                      <a:pt x="67940" y="1545042"/>
                      <a:pt x="66288" y="1561561"/>
                    </a:cubicBezTo>
                    <a:cubicBezTo>
                      <a:pt x="62984" y="1598730"/>
                      <a:pt x="60919" y="1637138"/>
                      <a:pt x="62571" y="1674720"/>
                    </a:cubicBezTo>
                    <a:cubicBezTo>
                      <a:pt x="64223" y="1712715"/>
                      <a:pt x="68766" y="1750297"/>
                      <a:pt x="71244" y="1788705"/>
                    </a:cubicBezTo>
                    <a:cubicBezTo>
                      <a:pt x="77439" y="1888648"/>
                      <a:pt x="88589" y="1981983"/>
                      <a:pt x="91893" y="2098033"/>
                    </a:cubicBezTo>
                    <a:cubicBezTo>
                      <a:pt x="92719" y="2126942"/>
                      <a:pt x="91893" y="2177327"/>
                      <a:pt x="94784" y="2177327"/>
                    </a:cubicBezTo>
                    <a:cubicBezTo>
                      <a:pt x="99740" y="2177327"/>
                      <a:pt x="97262" y="2113727"/>
                      <a:pt x="93132" y="2011718"/>
                    </a:cubicBezTo>
                    <a:cubicBezTo>
                      <a:pt x="90654" y="1954313"/>
                      <a:pt x="85698" y="1897321"/>
                      <a:pt x="81982" y="1840328"/>
                    </a:cubicBezTo>
                    <a:cubicBezTo>
                      <a:pt x="81156" y="1824222"/>
                      <a:pt x="79917" y="1808528"/>
                      <a:pt x="79091" y="1792422"/>
                    </a:cubicBezTo>
                    <a:cubicBezTo>
                      <a:pt x="75787" y="1739559"/>
                      <a:pt x="69592" y="1686284"/>
                      <a:pt x="69592" y="1633834"/>
                    </a:cubicBezTo>
                    <a:cubicBezTo>
                      <a:pt x="70005" y="1579320"/>
                      <a:pt x="83634" y="1464922"/>
                      <a:pt x="84047" y="1460379"/>
                    </a:cubicBezTo>
                    <a:cubicBezTo>
                      <a:pt x="86524" y="1417841"/>
                      <a:pt x="93132" y="1373239"/>
                      <a:pt x="98914" y="1331114"/>
                    </a:cubicBezTo>
                    <a:cubicBezTo>
                      <a:pt x="108826" y="1259254"/>
                      <a:pt x="115021" y="1186981"/>
                      <a:pt x="114608" y="1114295"/>
                    </a:cubicBezTo>
                    <a:cubicBezTo>
                      <a:pt x="114608" y="1097362"/>
                      <a:pt x="113782" y="1080843"/>
                      <a:pt x="112956" y="1063910"/>
                    </a:cubicBezTo>
                    <a:cubicBezTo>
                      <a:pt x="111717" y="1037066"/>
                      <a:pt x="115021" y="1010222"/>
                      <a:pt x="112543" y="983378"/>
                    </a:cubicBezTo>
                    <a:cubicBezTo>
                      <a:pt x="105935" y="914822"/>
                      <a:pt x="69179" y="856590"/>
                      <a:pt x="51833" y="790925"/>
                    </a:cubicBezTo>
                    <a:cubicBezTo>
                      <a:pt x="46465" y="770276"/>
                      <a:pt x="47704" y="752930"/>
                      <a:pt x="48942" y="733107"/>
                    </a:cubicBezTo>
                    <a:cubicBezTo>
                      <a:pt x="53485" y="677353"/>
                      <a:pt x="58028" y="621187"/>
                      <a:pt x="63810" y="565433"/>
                    </a:cubicBezTo>
                    <a:cubicBezTo>
                      <a:pt x="69592" y="511332"/>
                      <a:pt x="82395" y="458056"/>
                      <a:pt x="96436" y="405194"/>
                    </a:cubicBezTo>
                    <a:cubicBezTo>
                      <a:pt x="108826" y="358113"/>
                      <a:pt x="122867" y="311446"/>
                      <a:pt x="138561" y="265191"/>
                    </a:cubicBezTo>
                    <a:cubicBezTo>
                      <a:pt x="142691" y="252801"/>
                      <a:pt x="148473" y="240825"/>
                      <a:pt x="154255" y="229261"/>
                    </a:cubicBezTo>
                    <a:cubicBezTo>
                      <a:pt x="157558" y="222653"/>
                      <a:pt x="162514" y="215219"/>
                      <a:pt x="171600" y="217284"/>
                    </a:cubicBezTo>
                    <a:cubicBezTo>
                      <a:pt x="179034" y="218936"/>
                      <a:pt x="182338" y="225131"/>
                      <a:pt x="183990" y="232152"/>
                    </a:cubicBezTo>
                    <a:cubicBezTo>
                      <a:pt x="199270" y="287079"/>
                      <a:pt x="217442" y="341181"/>
                      <a:pt x="229006" y="396934"/>
                    </a:cubicBezTo>
                    <a:cubicBezTo>
                      <a:pt x="235613" y="428734"/>
                      <a:pt x="242634" y="460121"/>
                      <a:pt x="249242" y="491921"/>
                    </a:cubicBezTo>
                    <a:cubicBezTo>
                      <a:pt x="254198" y="514223"/>
                      <a:pt x="256676" y="537350"/>
                      <a:pt x="260806" y="560065"/>
                    </a:cubicBezTo>
                    <a:cubicBezTo>
                      <a:pt x="264523" y="581953"/>
                      <a:pt x="263697" y="605080"/>
                      <a:pt x="266174" y="626969"/>
                    </a:cubicBezTo>
                    <a:cubicBezTo>
                      <a:pt x="271130" y="672397"/>
                      <a:pt x="282281" y="715348"/>
                      <a:pt x="294671" y="759125"/>
                    </a:cubicBezTo>
                    <a:cubicBezTo>
                      <a:pt x="307060" y="803728"/>
                      <a:pt x="318624" y="848743"/>
                      <a:pt x="331840" y="893346"/>
                    </a:cubicBezTo>
                    <a:cubicBezTo>
                      <a:pt x="350424" y="955707"/>
                      <a:pt x="370247" y="1017243"/>
                      <a:pt x="391310" y="1078778"/>
                    </a:cubicBezTo>
                    <a:cubicBezTo>
                      <a:pt x="402461" y="1088690"/>
                      <a:pt x="379746" y="1027154"/>
                      <a:pt x="368183" y="989572"/>
                    </a:cubicBezTo>
                    <a:cubicBezTo>
                      <a:pt x="335143" y="894998"/>
                      <a:pt x="309125" y="797533"/>
                      <a:pt x="288889" y="699655"/>
                    </a:cubicBezTo>
                    <a:cubicBezTo>
                      <a:pt x="268239" y="599298"/>
                      <a:pt x="275260" y="594343"/>
                      <a:pt x="266174" y="541067"/>
                    </a:cubicBezTo>
                    <a:cubicBezTo>
                      <a:pt x="261632" y="514223"/>
                      <a:pt x="257502" y="484901"/>
                      <a:pt x="251307" y="458469"/>
                    </a:cubicBezTo>
                    <a:cubicBezTo>
                      <a:pt x="245525" y="433690"/>
                      <a:pt x="240156" y="408911"/>
                      <a:pt x="233548" y="384545"/>
                    </a:cubicBezTo>
                    <a:cubicBezTo>
                      <a:pt x="220333" y="337051"/>
                      <a:pt x="206704" y="289144"/>
                      <a:pt x="193488" y="241651"/>
                    </a:cubicBezTo>
                    <a:cubicBezTo>
                      <a:pt x="189772" y="228848"/>
                      <a:pt x="186881" y="216458"/>
                      <a:pt x="173665" y="209850"/>
                    </a:cubicBezTo>
                    <a:cubicBezTo>
                      <a:pt x="168709" y="207372"/>
                      <a:pt x="168296" y="202417"/>
                      <a:pt x="167057" y="197874"/>
                    </a:cubicBezTo>
                    <a:cubicBezTo>
                      <a:pt x="150538" y="144185"/>
                      <a:pt x="115021" y="105364"/>
                      <a:pt x="67527" y="76455"/>
                    </a:cubicBezTo>
                    <a:cubicBezTo>
                      <a:pt x="100566" y="82237"/>
                      <a:pt x="130301" y="99583"/>
                      <a:pt x="161275" y="110733"/>
                    </a:cubicBezTo>
                    <a:cubicBezTo>
                      <a:pt x="161275" y="110733"/>
                      <a:pt x="161275" y="111146"/>
                      <a:pt x="161275" y="111146"/>
                    </a:cubicBezTo>
                    <a:cubicBezTo>
                      <a:pt x="186468" y="121471"/>
                      <a:pt x="225289" y="140055"/>
                      <a:pt x="245112" y="1718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34" name="Google Shape;3634;p50"/>
          <p:cNvSpPr/>
          <p:nvPr/>
        </p:nvSpPr>
        <p:spPr>
          <a:xfrm>
            <a:off x="8149461" y="5342774"/>
            <a:ext cx="1532183" cy="1260943"/>
          </a:xfrm>
          <a:custGeom>
            <a:avLst/>
            <a:gdLst/>
            <a:ahLst/>
            <a:cxnLst/>
            <a:rect l="l" t="t" r="r" b="b"/>
            <a:pathLst>
              <a:path w="1372764" h="1129746" extrusionOk="0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5" name="Google Shape;3635;p50"/>
          <p:cNvGrpSpPr/>
          <p:nvPr/>
        </p:nvGrpSpPr>
        <p:grpSpPr>
          <a:xfrm>
            <a:off x="7256659" y="3817328"/>
            <a:ext cx="759994" cy="784327"/>
            <a:chOff x="4815416" y="581744"/>
            <a:chExt cx="1247175" cy="1287105"/>
          </a:xfrm>
        </p:grpSpPr>
        <p:sp>
          <p:nvSpPr>
            <p:cNvPr id="3636" name="Google Shape;3636;p50"/>
            <p:cNvSpPr/>
            <p:nvPr/>
          </p:nvSpPr>
          <p:spPr>
            <a:xfrm>
              <a:off x="5485684" y="581744"/>
              <a:ext cx="576815" cy="748176"/>
            </a:xfrm>
            <a:custGeom>
              <a:avLst/>
              <a:gdLst/>
              <a:ahLst/>
              <a:cxnLst/>
              <a:rect l="l" t="t" r="r" b="b"/>
              <a:pathLst>
                <a:path w="576815" h="748176" extrusionOk="0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0"/>
            <p:cNvSpPr/>
            <p:nvPr/>
          </p:nvSpPr>
          <p:spPr>
            <a:xfrm>
              <a:off x="4815961" y="581794"/>
              <a:ext cx="576815" cy="748176"/>
            </a:xfrm>
            <a:custGeom>
              <a:avLst/>
              <a:gdLst/>
              <a:ahLst/>
              <a:cxnLst/>
              <a:rect l="l" t="t" r="r" b="b"/>
              <a:pathLst>
                <a:path w="576815" h="748176" extrusionOk="0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0"/>
            <p:cNvSpPr/>
            <p:nvPr/>
          </p:nvSpPr>
          <p:spPr>
            <a:xfrm>
              <a:off x="5485776" y="1484816"/>
              <a:ext cx="576815" cy="384033"/>
            </a:xfrm>
            <a:custGeom>
              <a:avLst/>
              <a:gdLst/>
              <a:ahLst/>
              <a:cxnLst/>
              <a:rect l="l" t="t" r="r" b="b"/>
              <a:pathLst>
                <a:path w="576815" h="384033" extrusionOk="0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0"/>
            <p:cNvSpPr/>
            <p:nvPr/>
          </p:nvSpPr>
          <p:spPr>
            <a:xfrm>
              <a:off x="4815416" y="1484816"/>
              <a:ext cx="576815" cy="384033"/>
            </a:xfrm>
            <a:custGeom>
              <a:avLst/>
              <a:gdLst/>
              <a:ahLst/>
              <a:cxnLst/>
              <a:rect l="l" t="t" r="r" b="b"/>
              <a:pathLst>
                <a:path w="576815" h="384033" extrusionOk="0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0"/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/>
              <a:ahLst/>
              <a:cxnLst/>
              <a:rect l="l" t="t" r="r" b="b"/>
              <a:pathLst>
                <a:path w="145351" h="53550" extrusionOk="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1" name="Google Shape;3641;p50"/>
          <p:cNvGrpSpPr/>
          <p:nvPr/>
        </p:nvGrpSpPr>
        <p:grpSpPr>
          <a:xfrm>
            <a:off x="10232112" y="3677641"/>
            <a:ext cx="674674" cy="1279763"/>
            <a:chOff x="6565633" y="2044064"/>
            <a:chExt cx="495395" cy="939695"/>
          </a:xfrm>
        </p:grpSpPr>
        <p:grpSp>
          <p:nvGrpSpPr>
            <p:cNvPr id="3642" name="Google Shape;3642;p50"/>
            <p:cNvGrpSpPr/>
            <p:nvPr/>
          </p:nvGrpSpPr>
          <p:grpSpPr>
            <a:xfrm>
              <a:off x="6572000" y="2341684"/>
              <a:ext cx="481569" cy="642075"/>
              <a:chOff x="6572000" y="2341684"/>
              <a:chExt cx="481569" cy="642075"/>
            </a:xfrm>
          </p:grpSpPr>
          <p:sp>
            <p:nvSpPr>
              <p:cNvPr id="3643" name="Google Shape;3643;p50"/>
              <p:cNvSpPr/>
              <p:nvPr/>
            </p:nvSpPr>
            <p:spPr>
              <a:xfrm>
                <a:off x="6654501" y="2472396"/>
                <a:ext cx="321046" cy="160523"/>
              </a:xfrm>
              <a:custGeom>
                <a:avLst/>
                <a:gdLst/>
                <a:ahLst/>
                <a:cxnLst/>
                <a:rect l="l" t="t" r="r" b="b"/>
                <a:pathLst>
                  <a:path w="321046" h="160522" extrusionOk="0">
                    <a:moveTo>
                      <a:pt x="321864" y="0"/>
                    </a:moveTo>
                    <a:cubicBezTo>
                      <a:pt x="321864" y="94785"/>
                      <a:pt x="251540" y="163581"/>
                      <a:pt x="159048" y="162816"/>
                    </a:cubicBezTo>
                    <a:cubicBezTo>
                      <a:pt x="68850" y="162052"/>
                      <a:pt x="-2239" y="90963"/>
                      <a:pt x="54" y="0"/>
                    </a:cubicBezTo>
                    <a:cubicBezTo>
                      <a:pt x="105541" y="0"/>
                      <a:pt x="211791" y="0"/>
                      <a:pt x="3218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4" name="Google Shape;3644;p50"/>
              <p:cNvSpPr/>
              <p:nvPr/>
            </p:nvSpPr>
            <p:spPr>
              <a:xfrm>
                <a:off x="6742831" y="2646325"/>
                <a:ext cx="137591" cy="337434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290470" extrusionOk="0">
                    <a:moveTo>
                      <a:pt x="143335" y="0"/>
                    </a:moveTo>
                    <a:cubicBezTo>
                      <a:pt x="143335" y="71853"/>
                      <a:pt x="146393" y="143706"/>
                      <a:pt x="141807" y="215559"/>
                    </a:cubicBezTo>
                    <a:cubicBezTo>
                      <a:pt x="139513" y="256072"/>
                      <a:pt x="118875" y="298114"/>
                      <a:pt x="69953" y="294292"/>
                    </a:cubicBezTo>
                    <a:cubicBezTo>
                      <a:pt x="24854" y="290470"/>
                      <a:pt x="3451" y="250722"/>
                      <a:pt x="1922" y="209444"/>
                    </a:cubicBezTo>
                    <a:cubicBezTo>
                      <a:pt x="-1900" y="140649"/>
                      <a:pt x="1158" y="71089"/>
                      <a:pt x="1158" y="0"/>
                    </a:cubicBezTo>
                    <a:cubicBezTo>
                      <a:pt x="47786" y="0"/>
                      <a:pt x="94414" y="0"/>
                      <a:pt x="1433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50"/>
              <p:cNvSpPr/>
              <p:nvPr/>
            </p:nvSpPr>
            <p:spPr>
              <a:xfrm>
                <a:off x="6572000" y="2341684"/>
                <a:ext cx="481569" cy="107015"/>
              </a:xfrm>
              <a:custGeom>
                <a:avLst/>
                <a:gdLst/>
                <a:ahLst/>
                <a:cxnLst/>
                <a:rect l="l" t="t" r="r" b="b"/>
                <a:pathLst>
                  <a:path w="481569" h="107015" extrusionOk="0">
                    <a:moveTo>
                      <a:pt x="431119" y="110073"/>
                    </a:moveTo>
                    <a:lnTo>
                      <a:pt x="55036" y="110073"/>
                    </a:lnTo>
                    <a:cubicBezTo>
                      <a:pt x="24461" y="110073"/>
                      <a:pt x="0" y="85612"/>
                      <a:pt x="0" y="55036"/>
                    </a:cubicBezTo>
                    <a:lnTo>
                      <a:pt x="0" y="55036"/>
                    </a:lnTo>
                    <a:cubicBezTo>
                      <a:pt x="0" y="24461"/>
                      <a:pt x="24461" y="0"/>
                      <a:pt x="55036" y="0"/>
                    </a:cubicBezTo>
                    <a:lnTo>
                      <a:pt x="431119" y="0"/>
                    </a:lnTo>
                    <a:cubicBezTo>
                      <a:pt x="461695" y="0"/>
                      <a:pt x="486155" y="24461"/>
                      <a:pt x="486155" y="55036"/>
                    </a:cubicBezTo>
                    <a:lnTo>
                      <a:pt x="486155" y="55036"/>
                    </a:lnTo>
                    <a:cubicBezTo>
                      <a:pt x="486155" y="85612"/>
                      <a:pt x="461695" y="110073"/>
                      <a:pt x="431119" y="1100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6" name="Google Shape;3646;p50"/>
            <p:cNvSpPr/>
            <p:nvPr/>
          </p:nvSpPr>
          <p:spPr>
            <a:xfrm rot="-730355">
              <a:off x="6708997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0"/>
            <p:cNvSpPr/>
            <p:nvPr/>
          </p:nvSpPr>
          <p:spPr>
            <a:xfrm rot="-2032628">
              <a:off x="6602528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0"/>
            <p:cNvSpPr/>
            <p:nvPr/>
          </p:nvSpPr>
          <p:spPr>
            <a:xfrm rot="730355" flipH="1">
              <a:off x="6871944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0"/>
            <p:cNvSpPr/>
            <p:nvPr/>
          </p:nvSpPr>
          <p:spPr>
            <a:xfrm rot="2032628" flipH="1">
              <a:off x="6978413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0"/>
            <p:cNvSpPr/>
            <p:nvPr/>
          </p:nvSpPr>
          <p:spPr>
            <a:xfrm>
              <a:off x="6790844" y="2675499"/>
              <a:ext cx="50825" cy="7843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1" name="Google Shape;3651;p50"/>
          <p:cNvGrpSpPr/>
          <p:nvPr/>
        </p:nvGrpSpPr>
        <p:grpSpPr>
          <a:xfrm rot="-907411">
            <a:off x="8628896" y="3484233"/>
            <a:ext cx="795486" cy="1389348"/>
            <a:chOff x="7957229" y="440984"/>
            <a:chExt cx="1033602" cy="1805228"/>
          </a:xfrm>
        </p:grpSpPr>
        <p:sp>
          <p:nvSpPr>
            <p:cNvPr id="3652" name="Google Shape;3652;p50"/>
            <p:cNvSpPr/>
            <p:nvPr/>
          </p:nvSpPr>
          <p:spPr>
            <a:xfrm>
              <a:off x="7957229" y="1293373"/>
              <a:ext cx="845602" cy="952839"/>
            </a:xfrm>
            <a:custGeom>
              <a:avLst/>
              <a:gdLst/>
              <a:ahLst/>
              <a:cxnLst/>
              <a:rect l="l" t="t" r="r" b="b"/>
              <a:pathLst>
                <a:path w="845602" h="952839" extrusionOk="0">
                  <a:moveTo>
                    <a:pt x="3021" y="490115"/>
                  </a:moveTo>
                  <a:lnTo>
                    <a:pt x="842581" y="490115"/>
                  </a:lnTo>
                  <a:lnTo>
                    <a:pt x="845602" y="530038"/>
                  </a:lnTo>
                  <a:cubicBezTo>
                    <a:pt x="845602" y="763545"/>
                    <a:pt x="656308" y="952839"/>
                    <a:pt x="422801" y="952839"/>
                  </a:cubicBezTo>
                  <a:cubicBezTo>
                    <a:pt x="189294" y="952839"/>
                    <a:pt x="0" y="763545"/>
                    <a:pt x="0" y="530038"/>
                  </a:cubicBezTo>
                  <a:close/>
                  <a:moveTo>
                    <a:pt x="313780" y="0"/>
                  </a:moveTo>
                  <a:lnTo>
                    <a:pt x="531820" y="0"/>
                  </a:lnTo>
                  <a:cubicBezTo>
                    <a:pt x="561926" y="0"/>
                    <a:pt x="586332" y="24406"/>
                    <a:pt x="586332" y="54512"/>
                  </a:cubicBezTo>
                  <a:lnTo>
                    <a:pt x="586332" y="140139"/>
                  </a:lnTo>
                  <a:lnTo>
                    <a:pt x="587374" y="140463"/>
                  </a:lnTo>
                  <a:cubicBezTo>
                    <a:pt x="663249" y="172555"/>
                    <a:pt x="727806" y="226166"/>
                    <a:pt x="773394" y="293646"/>
                  </a:cubicBezTo>
                  <a:lnTo>
                    <a:pt x="806352" y="362204"/>
                  </a:lnTo>
                  <a:lnTo>
                    <a:pt x="39250" y="362204"/>
                  </a:lnTo>
                  <a:lnTo>
                    <a:pt x="72208" y="293646"/>
                  </a:lnTo>
                  <a:cubicBezTo>
                    <a:pt x="117796" y="226166"/>
                    <a:pt x="182353" y="172555"/>
                    <a:pt x="258228" y="140463"/>
                  </a:cubicBezTo>
                  <a:lnTo>
                    <a:pt x="259268" y="140140"/>
                  </a:lnTo>
                  <a:lnTo>
                    <a:pt x="259268" y="54512"/>
                  </a:lnTo>
                  <a:cubicBezTo>
                    <a:pt x="259268" y="24406"/>
                    <a:pt x="283674" y="0"/>
                    <a:pt x="313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0"/>
            <p:cNvSpPr/>
            <p:nvPr/>
          </p:nvSpPr>
          <p:spPr>
            <a:xfrm>
              <a:off x="8334591" y="440984"/>
              <a:ext cx="90879" cy="959626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0"/>
            <p:cNvSpPr/>
            <p:nvPr/>
          </p:nvSpPr>
          <p:spPr>
            <a:xfrm rot="5400000">
              <a:off x="8438620" y="459722"/>
              <a:ext cx="528793" cy="575628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5" name="Google Shape;3655;p50"/>
          <p:cNvGrpSpPr/>
          <p:nvPr/>
        </p:nvGrpSpPr>
        <p:grpSpPr>
          <a:xfrm>
            <a:off x="8355498" y="4577901"/>
            <a:ext cx="1471837" cy="548672"/>
            <a:chOff x="2576388" y="2114883"/>
            <a:chExt cx="7039568" cy="2624211"/>
          </a:xfrm>
        </p:grpSpPr>
        <p:sp>
          <p:nvSpPr>
            <p:cNvPr id="3656" name="Google Shape;3656;p50"/>
            <p:cNvSpPr/>
            <p:nvPr/>
          </p:nvSpPr>
          <p:spPr>
            <a:xfrm>
              <a:off x="2576828" y="2114883"/>
              <a:ext cx="7038975" cy="942975"/>
            </a:xfrm>
            <a:custGeom>
              <a:avLst/>
              <a:gdLst/>
              <a:ahLst/>
              <a:cxnLst/>
              <a:rect l="l" t="t" r="r" b="b"/>
              <a:pathLst>
                <a:path w="7038975" h="942975" extrusionOk="0">
                  <a:moveTo>
                    <a:pt x="703582" y="5382"/>
                  </a:moveTo>
                  <a:cubicBezTo>
                    <a:pt x="809309" y="6334"/>
                    <a:pt x="911227" y="28242"/>
                    <a:pt x="1009334" y="67294"/>
                  </a:cubicBezTo>
                  <a:cubicBezTo>
                    <a:pt x="1149352" y="123492"/>
                    <a:pt x="1273177" y="205407"/>
                    <a:pt x="1389382" y="300657"/>
                  </a:cubicBezTo>
                  <a:cubicBezTo>
                    <a:pt x="1486537" y="380667"/>
                    <a:pt x="1585597" y="458772"/>
                    <a:pt x="1696087" y="520684"/>
                  </a:cubicBezTo>
                  <a:cubicBezTo>
                    <a:pt x="1788479" y="573072"/>
                    <a:pt x="1886587" y="614029"/>
                    <a:pt x="1992314" y="631174"/>
                  </a:cubicBezTo>
                  <a:cubicBezTo>
                    <a:pt x="2136142" y="654034"/>
                    <a:pt x="2273302" y="629269"/>
                    <a:pt x="2405700" y="571167"/>
                  </a:cubicBezTo>
                  <a:cubicBezTo>
                    <a:pt x="2545717" y="509254"/>
                    <a:pt x="2669542" y="421624"/>
                    <a:pt x="2786700" y="324469"/>
                  </a:cubicBezTo>
                  <a:cubicBezTo>
                    <a:pt x="2905762" y="225409"/>
                    <a:pt x="3033397" y="138732"/>
                    <a:pt x="3177225" y="79677"/>
                  </a:cubicBezTo>
                  <a:cubicBezTo>
                    <a:pt x="3424875" y="-22241"/>
                    <a:pt x="3670619" y="-15573"/>
                    <a:pt x="3914460" y="93012"/>
                  </a:cubicBezTo>
                  <a:cubicBezTo>
                    <a:pt x="4047810" y="153019"/>
                    <a:pt x="4165919" y="234934"/>
                    <a:pt x="4278315" y="328279"/>
                  </a:cubicBezTo>
                  <a:cubicBezTo>
                    <a:pt x="4384042" y="415909"/>
                    <a:pt x="4495485" y="494967"/>
                    <a:pt x="4619310" y="554022"/>
                  </a:cubicBezTo>
                  <a:cubicBezTo>
                    <a:pt x="4746945" y="614982"/>
                    <a:pt x="4881247" y="648319"/>
                    <a:pt x="5023170" y="638794"/>
                  </a:cubicBezTo>
                  <a:cubicBezTo>
                    <a:pt x="5127945" y="632127"/>
                    <a:pt x="5227005" y="602599"/>
                    <a:pt x="5322255" y="558784"/>
                  </a:cubicBezTo>
                  <a:cubicBezTo>
                    <a:pt x="5456557" y="496872"/>
                    <a:pt x="5575620" y="411147"/>
                    <a:pt x="5688967" y="316849"/>
                  </a:cubicBezTo>
                  <a:cubicBezTo>
                    <a:pt x="5796599" y="228267"/>
                    <a:pt x="5907090" y="146352"/>
                    <a:pt x="6031867" y="85392"/>
                  </a:cubicBezTo>
                  <a:cubicBezTo>
                    <a:pt x="6145215" y="29194"/>
                    <a:pt x="6264277" y="-5096"/>
                    <a:pt x="6391912" y="619"/>
                  </a:cubicBezTo>
                  <a:cubicBezTo>
                    <a:pt x="6498592" y="5382"/>
                    <a:pt x="6598605" y="35862"/>
                    <a:pt x="6693855" y="82534"/>
                  </a:cubicBezTo>
                  <a:cubicBezTo>
                    <a:pt x="6817680" y="143494"/>
                    <a:pt x="6927217" y="223504"/>
                    <a:pt x="7033897" y="311134"/>
                  </a:cubicBezTo>
                  <a:cubicBezTo>
                    <a:pt x="7041517" y="317802"/>
                    <a:pt x="7042470" y="322564"/>
                    <a:pt x="7036755" y="331137"/>
                  </a:cubicBezTo>
                  <a:cubicBezTo>
                    <a:pt x="6986272" y="405432"/>
                    <a:pt x="6935790" y="480679"/>
                    <a:pt x="6885307" y="554974"/>
                  </a:cubicBezTo>
                  <a:cubicBezTo>
                    <a:pt x="6876735" y="567357"/>
                    <a:pt x="6871020" y="562594"/>
                    <a:pt x="6863399" y="555927"/>
                  </a:cubicBezTo>
                  <a:cubicBezTo>
                    <a:pt x="6794820" y="499729"/>
                    <a:pt x="6724335" y="445437"/>
                    <a:pt x="6648135" y="399717"/>
                  </a:cubicBezTo>
                  <a:cubicBezTo>
                    <a:pt x="6577649" y="357807"/>
                    <a:pt x="6504307" y="325422"/>
                    <a:pt x="6421440" y="313039"/>
                  </a:cubicBezTo>
                  <a:cubicBezTo>
                    <a:pt x="6324285" y="299704"/>
                    <a:pt x="6233797" y="322564"/>
                    <a:pt x="6147120" y="364474"/>
                  </a:cubicBezTo>
                  <a:cubicBezTo>
                    <a:pt x="6044249" y="414957"/>
                    <a:pt x="5953762" y="482584"/>
                    <a:pt x="5867085" y="555927"/>
                  </a:cubicBezTo>
                  <a:cubicBezTo>
                    <a:pt x="5729924" y="669274"/>
                    <a:pt x="5586097" y="773097"/>
                    <a:pt x="5423220" y="848344"/>
                  </a:cubicBezTo>
                  <a:cubicBezTo>
                    <a:pt x="5273677" y="916924"/>
                    <a:pt x="5118420" y="955977"/>
                    <a:pt x="4952685" y="951214"/>
                  </a:cubicBezTo>
                  <a:cubicBezTo>
                    <a:pt x="4787902" y="947404"/>
                    <a:pt x="4633597" y="900732"/>
                    <a:pt x="4486912" y="827389"/>
                  </a:cubicBezTo>
                  <a:cubicBezTo>
                    <a:pt x="4346895" y="756904"/>
                    <a:pt x="4220212" y="666417"/>
                    <a:pt x="4100197" y="567357"/>
                  </a:cubicBezTo>
                  <a:cubicBezTo>
                    <a:pt x="4006852" y="490204"/>
                    <a:pt x="3908744" y="422577"/>
                    <a:pt x="3796350" y="373999"/>
                  </a:cubicBezTo>
                  <a:cubicBezTo>
                    <a:pt x="3593467" y="287322"/>
                    <a:pt x="3396300" y="302562"/>
                    <a:pt x="3201990" y="401622"/>
                  </a:cubicBezTo>
                  <a:cubicBezTo>
                    <a:pt x="3092452" y="457819"/>
                    <a:pt x="2998154" y="534972"/>
                    <a:pt x="2902904" y="612124"/>
                  </a:cubicBezTo>
                  <a:cubicBezTo>
                    <a:pt x="2763840" y="723567"/>
                    <a:pt x="2615250" y="818817"/>
                    <a:pt x="2448562" y="882634"/>
                  </a:cubicBezTo>
                  <a:cubicBezTo>
                    <a:pt x="2337119" y="924544"/>
                    <a:pt x="2220914" y="949309"/>
                    <a:pt x="2101852" y="948357"/>
                  </a:cubicBezTo>
                  <a:cubicBezTo>
                    <a:pt x="1952309" y="947404"/>
                    <a:pt x="1811339" y="911209"/>
                    <a:pt x="1676084" y="849297"/>
                  </a:cubicBezTo>
                  <a:cubicBezTo>
                    <a:pt x="1514159" y="775002"/>
                    <a:pt x="1370332" y="671179"/>
                    <a:pt x="1234124" y="557832"/>
                  </a:cubicBezTo>
                  <a:cubicBezTo>
                    <a:pt x="1146494" y="484489"/>
                    <a:pt x="1053149" y="418767"/>
                    <a:pt x="948374" y="371142"/>
                  </a:cubicBezTo>
                  <a:cubicBezTo>
                    <a:pt x="776924" y="292084"/>
                    <a:pt x="606427" y="297799"/>
                    <a:pt x="438787" y="381619"/>
                  </a:cubicBezTo>
                  <a:cubicBezTo>
                    <a:pt x="345442" y="428292"/>
                    <a:pt x="260669" y="488299"/>
                    <a:pt x="179707" y="554974"/>
                  </a:cubicBezTo>
                  <a:cubicBezTo>
                    <a:pt x="166372" y="566404"/>
                    <a:pt x="159704" y="565452"/>
                    <a:pt x="150179" y="550212"/>
                  </a:cubicBezTo>
                  <a:cubicBezTo>
                    <a:pt x="102554" y="478774"/>
                    <a:pt x="54929" y="408289"/>
                    <a:pt x="6352" y="336852"/>
                  </a:cubicBezTo>
                  <a:cubicBezTo>
                    <a:pt x="-316" y="327327"/>
                    <a:pt x="-4126" y="319707"/>
                    <a:pt x="7304" y="310182"/>
                  </a:cubicBezTo>
                  <a:cubicBezTo>
                    <a:pt x="123509" y="215884"/>
                    <a:pt x="245429" y="132064"/>
                    <a:pt x="383542" y="73962"/>
                  </a:cubicBezTo>
                  <a:cubicBezTo>
                    <a:pt x="486412" y="30147"/>
                    <a:pt x="593092" y="5382"/>
                    <a:pt x="703582" y="5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0"/>
            <p:cNvSpPr/>
            <p:nvPr/>
          </p:nvSpPr>
          <p:spPr>
            <a:xfrm>
              <a:off x="2576981" y="2955759"/>
              <a:ext cx="7038975" cy="942975"/>
            </a:xfrm>
            <a:custGeom>
              <a:avLst/>
              <a:gdLst/>
              <a:ahLst/>
              <a:cxnLst/>
              <a:rect l="l" t="t" r="r" b="b"/>
              <a:pathLst>
                <a:path w="7038975" h="942975" extrusionOk="0">
                  <a:moveTo>
                    <a:pt x="4977296" y="951396"/>
                  </a:moveTo>
                  <a:cubicBezTo>
                    <a:pt x="4792511" y="951396"/>
                    <a:pt x="4621061" y="898056"/>
                    <a:pt x="4459136" y="812331"/>
                  </a:cubicBezTo>
                  <a:cubicBezTo>
                    <a:pt x="4325786" y="741846"/>
                    <a:pt x="4205771" y="653264"/>
                    <a:pt x="4089566" y="558014"/>
                  </a:cubicBezTo>
                  <a:cubicBezTo>
                    <a:pt x="3995268" y="479909"/>
                    <a:pt x="3893351" y="412281"/>
                    <a:pt x="3779051" y="366561"/>
                  </a:cubicBezTo>
                  <a:cubicBezTo>
                    <a:pt x="3588551" y="290361"/>
                    <a:pt x="3401861" y="304649"/>
                    <a:pt x="3218981" y="394184"/>
                  </a:cubicBezTo>
                  <a:cubicBezTo>
                    <a:pt x="3116111" y="444666"/>
                    <a:pt x="3024671" y="513246"/>
                    <a:pt x="2936088" y="585636"/>
                  </a:cubicBezTo>
                  <a:cubicBezTo>
                    <a:pt x="2794166" y="702794"/>
                    <a:pt x="2642718" y="804711"/>
                    <a:pt x="2470316" y="874244"/>
                  </a:cubicBezTo>
                  <a:cubicBezTo>
                    <a:pt x="2338871" y="926631"/>
                    <a:pt x="2202663" y="954254"/>
                    <a:pt x="2060741" y="947586"/>
                  </a:cubicBezTo>
                  <a:cubicBezTo>
                    <a:pt x="1917866" y="940919"/>
                    <a:pt x="1784516" y="900914"/>
                    <a:pt x="1655928" y="839954"/>
                  </a:cubicBezTo>
                  <a:cubicBezTo>
                    <a:pt x="1504481" y="767564"/>
                    <a:pt x="1370178" y="670409"/>
                    <a:pt x="1241591" y="564681"/>
                  </a:cubicBezTo>
                  <a:cubicBezTo>
                    <a:pt x="1149198" y="488481"/>
                    <a:pt x="1052996" y="418949"/>
                    <a:pt x="943458" y="369419"/>
                  </a:cubicBezTo>
                  <a:cubicBezTo>
                    <a:pt x="773913" y="292266"/>
                    <a:pt x="606273" y="298934"/>
                    <a:pt x="440538" y="380849"/>
                  </a:cubicBezTo>
                  <a:cubicBezTo>
                    <a:pt x="346241" y="427521"/>
                    <a:pt x="260516" y="487529"/>
                    <a:pt x="180506" y="554204"/>
                  </a:cubicBezTo>
                  <a:cubicBezTo>
                    <a:pt x="167171" y="565634"/>
                    <a:pt x="160503" y="565634"/>
                    <a:pt x="150978" y="550394"/>
                  </a:cubicBezTo>
                  <a:cubicBezTo>
                    <a:pt x="103353" y="478004"/>
                    <a:pt x="54776" y="406566"/>
                    <a:pt x="6198" y="335129"/>
                  </a:cubicBezTo>
                  <a:cubicBezTo>
                    <a:pt x="483" y="326556"/>
                    <a:pt x="-4279" y="319889"/>
                    <a:pt x="6198" y="311316"/>
                  </a:cubicBezTo>
                  <a:cubicBezTo>
                    <a:pt x="129071" y="211304"/>
                    <a:pt x="259563" y="121769"/>
                    <a:pt x="408153" y="63666"/>
                  </a:cubicBezTo>
                  <a:cubicBezTo>
                    <a:pt x="624371" y="-21106"/>
                    <a:pt x="837731" y="-10629"/>
                    <a:pt x="1049186" y="84621"/>
                  </a:cubicBezTo>
                  <a:cubicBezTo>
                    <a:pt x="1184441" y="145581"/>
                    <a:pt x="1303503" y="230354"/>
                    <a:pt x="1416851" y="323699"/>
                  </a:cubicBezTo>
                  <a:cubicBezTo>
                    <a:pt x="1521626" y="410376"/>
                    <a:pt x="1631163" y="491339"/>
                    <a:pt x="1754036" y="552299"/>
                  </a:cubicBezTo>
                  <a:cubicBezTo>
                    <a:pt x="1861668" y="605639"/>
                    <a:pt x="1974063" y="638976"/>
                    <a:pt x="2095031" y="639929"/>
                  </a:cubicBezTo>
                  <a:cubicBezTo>
                    <a:pt x="2196948" y="640881"/>
                    <a:pt x="2295056" y="617069"/>
                    <a:pt x="2388401" y="578016"/>
                  </a:cubicBezTo>
                  <a:cubicBezTo>
                    <a:pt x="2533181" y="517056"/>
                    <a:pt x="2658911" y="428474"/>
                    <a:pt x="2778926" y="329414"/>
                  </a:cubicBezTo>
                  <a:cubicBezTo>
                    <a:pt x="2895131" y="233211"/>
                    <a:pt x="3018003" y="146534"/>
                    <a:pt x="3158021" y="86526"/>
                  </a:cubicBezTo>
                  <a:cubicBezTo>
                    <a:pt x="3287561" y="31281"/>
                    <a:pt x="3422816" y="801"/>
                    <a:pt x="3564738" y="7469"/>
                  </a:cubicBezTo>
                  <a:cubicBezTo>
                    <a:pt x="3719996" y="14136"/>
                    <a:pt x="3863824" y="61761"/>
                    <a:pt x="4000031" y="135104"/>
                  </a:cubicBezTo>
                  <a:cubicBezTo>
                    <a:pt x="4118141" y="198921"/>
                    <a:pt x="4221011" y="282741"/>
                    <a:pt x="4324834" y="365609"/>
                  </a:cubicBezTo>
                  <a:cubicBezTo>
                    <a:pt x="4440086" y="458001"/>
                    <a:pt x="4562959" y="537059"/>
                    <a:pt x="4702024" y="589446"/>
                  </a:cubicBezTo>
                  <a:cubicBezTo>
                    <a:pt x="4901096" y="663741"/>
                    <a:pt x="5096358" y="656121"/>
                    <a:pt x="5290669" y="573254"/>
                  </a:cubicBezTo>
                  <a:cubicBezTo>
                    <a:pt x="5434496" y="512294"/>
                    <a:pt x="5560226" y="423711"/>
                    <a:pt x="5679288" y="324651"/>
                  </a:cubicBezTo>
                  <a:cubicBezTo>
                    <a:pt x="5783111" y="238926"/>
                    <a:pt x="5890744" y="157011"/>
                    <a:pt x="6011711" y="95099"/>
                  </a:cubicBezTo>
                  <a:cubicBezTo>
                    <a:pt x="6094579" y="52236"/>
                    <a:pt x="6181256" y="19851"/>
                    <a:pt x="6273649" y="6516"/>
                  </a:cubicBezTo>
                  <a:cubicBezTo>
                    <a:pt x="6405094" y="-12534"/>
                    <a:pt x="6530824" y="11279"/>
                    <a:pt x="6651791" y="63666"/>
                  </a:cubicBezTo>
                  <a:cubicBezTo>
                    <a:pt x="6792761" y="124626"/>
                    <a:pt x="6914681" y="214161"/>
                    <a:pt x="7032791" y="310364"/>
                  </a:cubicBezTo>
                  <a:cubicBezTo>
                    <a:pt x="7041363" y="317984"/>
                    <a:pt x="7041363" y="323699"/>
                    <a:pt x="7035649" y="332271"/>
                  </a:cubicBezTo>
                  <a:cubicBezTo>
                    <a:pt x="6986119" y="405614"/>
                    <a:pt x="6935636" y="478956"/>
                    <a:pt x="6887058" y="553251"/>
                  </a:cubicBezTo>
                  <a:cubicBezTo>
                    <a:pt x="6877533" y="567539"/>
                    <a:pt x="6871819" y="562776"/>
                    <a:pt x="6862294" y="555156"/>
                  </a:cubicBezTo>
                  <a:cubicBezTo>
                    <a:pt x="6789904" y="496101"/>
                    <a:pt x="6716561" y="438951"/>
                    <a:pt x="6634646" y="392279"/>
                  </a:cubicBezTo>
                  <a:cubicBezTo>
                    <a:pt x="6565113" y="352274"/>
                    <a:pt x="6492724" y="321794"/>
                    <a:pt x="6411761" y="312269"/>
                  </a:cubicBezTo>
                  <a:cubicBezTo>
                    <a:pt x="6320321" y="301791"/>
                    <a:pt x="6234596" y="322746"/>
                    <a:pt x="6151729" y="362751"/>
                  </a:cubicBezTo>
                  <a:cubicBezTo>
                    <a:pt x="6049811" y="411329"/>
                    <a:pt x="5960276" y="478956"/>
                    <a:pt x="5873599" y="550394"/>
                  </a:cubicBezTo>
                  <a:cubicBezTo>
                    <a:pt x="5739296" y="661836"/>
                    <a:pt x="5598326" y="764706"/>
                    <a:pt x="5439258" y="839954"/>
                  </a:cubicBezTo>
                  <a:cubicBezTo>
                    <a:pt x="5293526" y="909486"/>
                    <a:pt x="5140174" y="951396"/>
                    <a:pt x="4977296" y="951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0"/>
            <p:cNvSpPr/>
            <p:nvPr/>
          </p:nvSpPr>
          <p:spPr>
            <a:xfrm>
              <a:off x="2576388" y="3796119"/>
              <a:ext cx="7038975" cy="942975"/>
            </a:xfrm>
            <a:custGeom>
              <a:avLst/>
              <a:gdLst/>
              <a:ahLst/>
              <a:cxnLst/>
              <a:rect l="l" t="t" r="r" b="b"/>
              <a:pathLst>
                <a:path w="7038975" h="942975" extrusionOk="0">
                  <a:moveTo>
                    <a:pt x="724976" y="6261"/>
                  </a:moveTo>
                  <a:cubicBezTo>
                    <a:pt x="914524" y="11976"/>
                    <a:pt x="1079306" y="85318"/>
                    <a:pt x="1235516" y="186283"/>
                  </a:cubicBezTo>
                  <a:cubicBezTo>
                    <a:pt x="1327909" y="246291"/>
                    <a:pt x="1409824" y="318681"/>
                    <a:pt x="1496501" y="386308"/>
                  </a:cubicBezTo>
                  <a:cubicBezTo>
                    <a:pt x="1593656" y="461556"/>
                    <a:pt x="1695574" y="528231"/>
                    <a:pt x="1807969" y="576808"/>
                  </a:cubicBezTo>
                  <a:cubicBezTo>
                    <a:pt x="2012756" y="665391"/>
                    <a:pt x="2215639" y="658723"/>
                    <a:pt x="2417569" y="566331"/>
                  </a:cubicBezTo>
                  <a:cubicBezTo>
                    <a:pt x="2556634" y="502513"/>
                    <a:pt x="2678554" y="414883"/>
                    <a:pt x="2795711" y="317728"/>
                  </a:cubicBezTo>
                  <a:cubicBezTo>
                    <a:pt x="2905249" y="227241"/>
                    <a:pt x="3022406" y="148183"/>
                    <a:pt x="3152899" y="90081"/>
                  </a:cubicBezTo>
                  <a:cubicBezTo>
                    <a:pt x="3422456" y="-28029"/>
                    <a:pt x="3689156" y="-18504"/>
                    <a:pt x="3952046" y="110083"/>
                  </a:cubicBezTo>
                  <a:cubicBezTo>
                    <a:pt x="4069204" y="167233"/>
                    <a:pt x="4174931" y="242481"/>
                    <a:pt x="4274944" y="325348"/>
                  </a:cubicBezTo>
                  <a:cubicBezTo>
                    <a:pt x="4381624" y="413931"/>
                    <a:pt x="4494971" y="494893"/>
                    <a:pt x="4620702" y="553948"/>
                  </a:cubicBezTo>
                  <a:cubicBezTo>
                    <a:pt x="4741669" y="611098"/>
                    <a:pt x="4869304" y="644436"/>
                    <a:pt x="5004559" y="639673"/>
                  </a:cubicBezTo>
                  <a:cubicBezTo>
                    <a:pt x="5122669" y="634911"/>
                    <a:pt x="5234111" y="601573"/>
                    <a:pt x="5339839" y="551091"/>
                  </a:cubicBezTo>
                  <a:cubicBezTo>
                    <a:pt x="5469379" y="489178"/>
                    <a:pt x="5583679" y="405358"/>
                    <a:pt x="5694169" y="313918"/>
                  </a:cubicBezTo>
                  <a:cubicBezTo>
                    <a:pt x="5808469" y="219621"/>
                    <a:pt x="5927531" y="131991"/>
                    <a:pt x="6063739" y="70078"/>
                  </a:cubicBezTo>
                  <a:cubicBezTo>
                    <a:pt x="6167561" y="22453"/>
                    <a:pt x="6276147" y="-4217"/>
                    <a:pt x="6391399" y="546"/>
                  </a:cubicBezTo>
                  <a:cubicBezTo>
                    <a:pt x="6498079" y="4356"/>
                    <a:pt x="6597139" y="35788"/>
                    <a:pt x="6692389" y="81508"/>
                  </a:cubicBezTo>
                  <a:cubicBezTo>
                    <a:pt x="6817167" y="141516"/>
                    <a:pt x="6927656" y="223431"/>
                    <a:pt x="7034336" y="310108"/>
                  </a:cubicBezTo>
                  <a:cubicBezTo>
                    <a:pt x="7042909" y="317728"/>
                    <a:pt x="7043861" y="322491"/>
                    <a:pt x="7037194" y="332016"/>
                  </a:cubicBezTo>
                  <a:cubicBezTo>
                    <a:pt x="6987664" y="405358"/>
                    <a:pt x="6938134" y="477748"/>
                    <a:pt x="6889556" y="551091"/>
                  </a:cubicBezTo>
                  <a:cubicBezTo>
                    <a:pt x="6880984" y="563473"/>
                    <a:pt x="6875269" y="564426"/>
                    <a:pt x="6862886" y="554901"/>
                  </a:cubicBezTo>
                  <a:cubicBezTo>
                    <a:pt x="6781924" y="488226"/>
                    <a:pt x="6699056" y="424408"/>
                    <a:pt x="6605711" y="375831"/>
                  </a:cubicBezTo>
                  <a:cubicBezTo>
                    <a:pt x="6538084" y="340588"/>
                    <a:pt x="6467599" y="314871"/>
                    <a:pt x="6390447" y="310108"/>
                  </a:cubicBezTo>
                  <a:cubicBezTo>
                    <a:pt x="6296149" y="304393"/>
                    <a:pt x="6210424" y="332016"/>
                    <a:pt x="6127556" y="374878"/>
                  </a:cubicBezTo>
                  <a:cubicBezTo>
                    <a:pt x="6018019" y="432028"/>
                    <a:pt x="5922769" y="510133"/>
                    <a:pt x="5827519" y="588238"/>
                  </a:cubicBezTo>
                  <a:cubicBezTo>
                    <a:pt x="5678929" y="709206"/>
                    <a:pt x="5520814" y="813981"/>
                    <a:pt x="5340792" y="882561"/>
                  </a:cubicBezTo>
                  <a:cubicBezTo>
                    <a:pt x="5205536" y="933996"/>
                    <a:pt x="5065519" y="957808"/>
                    <a:pt x="4920739" y="950188"/>
                  </a:cubicBezTo>
                  <a:cubicBezTo>
                    <a:pt x="4785484" y="942568"/>
                    <a:pt x="4656896" y="905421"/>
                    <a:pt x="4533071" y="849223"/>
                  </a:cubicBezTo>
                  <a:cubicBezTo>
                    <a:pt x="4373052" y="775881"/>
                    <a:pt x="4231129" y="674916"/>
                    <a:pt x="4095874" y="563473"/>
                  </a:cubicBezTo>
                  <a:cubicBezTo>
                    <a:pt x="4004434" y="488226"/>
                    <a:pt x="3907279" y="421551"/>
                    <a:pt x="3798694" y="374878"/>
                  </a:cubicBezTo>
                  <a:cubicBezTo>
                    <a:pt x="3598669" y="289153"/>
                    <a:pt x="3402454" y="301536"/>
                    <a:pt x="3209096" y="398691"/>
                  </a:cubicBezTo>
                  <a:cubicBezTo>
                    <a:pt x="3112894" y="447268"/>
                    <a:pt x="3027169" y="511086"/>
                    <a:pt x="2944301" y="578713"/>
                  </a:cubicBezTo>
                  <a:cubicBezTo>
                    <a:pt x="2815714" y="685393"/>
                    <a:pt x="2679506" y="779691"/>
                    <a:pt x="2527106" y="849223"/>
                  </a:cubicBezTo>
                  <a:cubicBezTo>
                    <a:pt x="2394709" y="910183"/>
                    <a:pt x="2256596" y="946378"/>
                    <a:pt x="2110864" y="947331"/>
                  </a:cubicBezTo>
                  <a:cubicBezTo>
                    <a:pt x="1978466" y="948283"/>
                    <a:pt x="1851784" y="920661"/>
                    <a:pt x="1729864" y="871131"/>
                  </a:cubicBezTo>
                  <a:cubicBezTo>
                    <a:pt x="1567939" y="805408"/>
                    <a:pt x="1425064" y="710158"/>
                    <a:pt x="1289809" y="601573"/>
                  </a:cubicBezTo>
                  <a:cubicBezTo>
                    <a:pt x="1210751" y="537756"/>
                    <a:pt x="1131694" y="472033"/>
                    <a:pt x="1044064" y="419646"/>
                  </a:cubicBezTo>
                  <a:cubicBezTo>
                    <a:pt x="959291" y="369163"/>
                    <a:pt x="870709" y="330111"/>
                    <a:pt x="771649" y="317728"/>
                  </a:cubicBezTo>
                  <a:cubicBezTo>
                    <a:pt x="654491" y="302488"/>
                    <a:pt x="544954" y="328206"/>
                    <a:pt x="440179" y="379641"/>
                  </a:cubicBezTo>
                  <a:cubicBezTo>
                    <a:pt x="346834" y="424408"/>
                    <a:pt x="263966" y="484416"/>
                    <a:pt x="183956" y="549186"/>
                  </a:cubicBezTo>
                  <a:cubicBezTo>
                    <a:pt x="163001" y="566331"/>
                    <a:pt x="163001" y="566331"/>
                    <a:pt x="147761" y="544423"/>
                  </a:cubicBezTo>
                  <a:cubicBezTo>
                    <a:pt x="100136" y="473938"/>
                    <a:pt x="53464" y="404406"/>
                    <a:pt x="5839" y="334873"/>
                  </a:cubicBezTo>
                  <a:cubicBezTo>
                    <a:pt x="-829" y="325348"/>
                    <a:pt x="-3686" y="318681"/>
                    <a:pt x="7744" y="309156"/>
                  </a:cubicBezTo>
                  <a:cubicBezTo>
                    <a:pt x="139189" y="202476"/>
                    <a:pt x="277301" y="108178"/>
                    <a:pt x="438274" y="51981"/>
                  </a:cubicBezTo>
                  <a:cubicBezTo>
                    <a:pt x="531619" y="19596"/>
                    <a:pt x="626869" y="4356"/>
                    <a:pt x="724976" y="6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50"/>
          <p:cNvGrpSpPr/>
          <p:nvPr/>
        </p:nvGrpSpPr>
        <p:grpSpPr>
          <a:xfrm>
            <a:off x="7335310" y="4943781"/>
            <a:ext cx="540050" cy="1712429"/>
            <a:chOff x="3684098" y="2487650"/>
            <a:chExt cx="834359" cy="2645643"/>
          </a:xfrm>
        </p:grpSpPr>
        <p:grpSp>
          <p:nvGrpSpPr>
            <p:cNvPr id="3660" name="Google Shape;3660;p50"/>
            <p:cNvGrpSpPr/>
            <p:nvPr/>
          </p:nvGrpSpPr>
          <p:grpSpPr>
            <a:xfrm>
              <a:off x="3861360" y="2487650"/>
              <a:ext cx="657098" cy="527776"/>
              <a:chOff x="3844758" y="2463936"/>
              <a:chExt cx="701627" cy="563541"/>
            </a:xfrm>
          </p:grpSpPr>
          <p:grpSp>
            <p:nvGrpSpPr>
              <p:cNvPr id="3661" name="Google Shape;3661;p50"/>
              <p:cNvGrpSpPr/>
              <p:nvPr/>
            </p:nvGrpSpPr>
            <p:grpSpPr>
              <a:xfrm>
                <a:off x="3844758" y="2463936"/>
                <a:ext cx="701627" cy="563541"/>
                <a:chOff x="3844758" y="2463936"/>
                <a:chExt cx="701627" cy="563541"/>
              </a:xfrm>
            </p:grpSpPr>
            <p:sp>
              <p:nvSpPr>
                <p:cNvPr id="3662" name="Google Shape;3662;p50"/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283" h="828535" extrusionOk="0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3" name="Google Shape;3663;p50"/>
                <p:cNvSpPr/>
                <p:nvPr/>
              </p:nvSpPr>
              <p:spPr>
                <a:xfrm rot="-54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64" name="Google Shape;3664;p50"/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5" name="Google Shape;3665;p50"/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/>
              <a:ahLst/>
              <a:cxnLst/>
              <a:rect l="l" t="t" r="r" b="b"/>
              <a:pathLst>
                <a:path w="824486" h="2998358" extrusionOk="0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0"/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/>
              <a:ahLst/>
              <a:cxnLst/>
              <a:rect l="l" t="t" r="r" b="b"/>
              <a:pathLst>
                <a:path w="966232" h="450163" extrusionOk="0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0"/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0"/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9" name="Google Shape;3669;p50"/>
          <p:cNvGrpSpPr/>
          <p:nvPr/>
        </p:nvGrpSpPr>
        <p:grpSpPr>
          <a:xfrm>
            <a:off x="469194" y="3955484"/>
            <a:ext cx="2415001" cy="2443021"/>
            <a:chOff x="588367" y="351553"/>
            <a:chExt cx="4067605" cy="4114800"/>
          </a:xfrm>
        </p:grpSpPr>
        <p:sp>
          <p:nvSpPr>
            <p:cNvPr id="3670" name="Google Shape;3670;p50"/>
            <p:cNvSpPr/>
            <p:nvPr/>
          </p:nvSpPr>
          <p:spPr>
            <a:xfrm>
              <a:off x="588367" y="1434574"/>
              <a:ext cx="1821104" cy="2839619"/>
            </a:xfrm>
            <a:custGeom>
              <a:avLst/>
              <a:gdLst/>
              <a:ahLst/>
              <a:cxnLst/>
              <a:rect l="l" t="t" r="r" b="b"/>
              <a:pathLst>
                <a:path w="1821104" h="2839619" extrusionOk="0">
                  <a:moveTo>
                    <a:pt x="1818758" y="1621068"/>
                  </a:moveTo>
                  <a:cubicBezTo>
                    <a:pt x="1806944" y="1470328"/>
                    <a:pt x="1781684" y="1320403"/>
                    <a:pt x="1743796" y="1174551"/>
                  </a:cubicBezTo>
                  <a:cubicBezTo>
                    <a:pt x="1646426" y="798108"/>
                    <a:pt x="1451278" y="345888"/>
                    <a:pt x="1167724" y="69259"/>
                  </a:cubicBezTo>
                  <a:cubicBezTo>
                    <a:pt x="1146539" y="48889"/>
                    <a:pt x="1133094" y="22407"/>
                    <a:pt x="1112317" y="0"/>
                  </a:cubicBezTo>
                  <a:cubicBezTo>
                    <a:pt x="924910" y="436332"/>
                    <a:pt x="674355" y="829479"/>
                    <a:pt x="439282" y="1240958"/>
                  </a:cubicBezTo>
                  <a:cubicBezTo>
                    <a:pt x="306875" y="1472773"/>
                    <a:pt x="186283" y="1713957"/>
                    <a:pt x="107654" y="1970215"/>
                  </a:cubicBezTo>
                  <a:cubicBezTo>
                    <a:pt x="80357" y="2057400"/>
                    <a:pt x="-76901" y="2600065"/>
                    <a:pt x="46950" y="2609028"/>
                  </a:cubicBezTo>
                  <a:cubicBezTo>
                    <a:pt x="149616" y="2616361"/>
                    <a:pt x="254320" y="2612694"/>
                    <a:pt x="350467" y="2650176"/>
                  </a:cubicBezTo>
                  <a:cubicBezTo>
                    <a:pt x="443356" y="2686435"/>
                    <a:pt x="522393" y="2750805"/>
                    <a:pt x="617318" y="2782583"/>
                  </a:cubicBezTo>
                  <a:cubicBezTo>
                    <a:pt x="720392" y="2817620"/>
                    <a:pt x="829984" y="2833508"/>
                    <a:pt x="938354" y="2828212"/>
                  </a:cubicBezTo>
                  <a:cubicBezTo>
                    <a:pt x="1047946" y="2822916"/>
                    <a:pt x="1151835" y="2776064"/>
                    <a:pt x="1261835" y="2782175"/>
                  </a:cubicBezTo>
                  <a:cubicBezTo>
                    <a:pt x="1338019" y="2786657"/>
                    <a:pt x="1647240" y="2899916"/>
                    <a:pt x="1668833" y="2799694"/>
                  </a:cubicBezTo>
                  <a:cubicBezTo>
                    <a:pt x="1753166" y="2411843"/>
                    <a:pt x="1849721" y="2020734"/>
                    <a:pt x="1818758" y="16210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50"/>
            <p:cNvSpPr/>
            <p:nvPr/>
          </p:nvSpPr>
          <p:spPr>
            <a:xfrm>
              <a:off x="1400799" y="351553"/>
              <a:ext cx="3255173" cy="4114800"/>
            </a:xfrm>
            <a:custGeom>
              <a:avLst/>
              <a:gdLst/>
              <a:ahLst/>
              <a:cxnLst/>
              <a:rect l="l" t="t" r="r" b="b"/>
              <a:pathLst>
                <a:path w="3255173" h="4114800" extrusionOk="0">
                  <a:moveTo>
                    <a:pt x="3150503" y="2904941"/>
                  </a:moveTo>
                  <a:cubicBezTo>
                    <a:pt x="3069837" y="2771719"/>
                    <a:pt x="2965133" y="2647053"/>
                    <a:pt x="2883245" y="2524831"/>
                  </a:cubicBezTo>
                  <a:cubicBezTo>
                    <a:pt x="2591542" y="2090129"/>
                    <a:pt x="2182914" y="1722241"/>
                    <a:pt x="1804434" y="1364946"/>
                  </a:cubicBezTo>
                  <a:cubicBezTo>
                    <a:pt x="1636175" y="1205243"/>
                    <a:pt x="1467102" y="1045947"/>
                    <a:pt x="1297621" y="887466"/>
                  </a:cubicBezTo>
                  <a:cubicBezTo>
                    <a:pt x="1216955" y="811689"/>
                    <a:pt x="1109807" y="737134"/>
                    <a:pt x="1042992" y="649541"/>
                  </a:cubicBezTo>
                  <a:cubicBezTo>
                    <a:pt x="1016918" y="615319"/>
                    <a:pt x="1003066" y="572134"/>
                    <a:pt x="975363" y="539542"/>
                  </a:cubicBezTo>
                  <a:cubicBezTo>
                    <a:pt x="939104" y="497171"/>
                    <a:pt x="895919" y="493912"/>
                    <a:pt x="850697" y="466616"/>
                  </a:cubicBezTo>
                  <a:cubicBezTo>
                    <a:pt x="847845" y="464172"/>
                    <a:pt x="845400" y="461320"/>
                    <a:pt x="842549" y="459283"/>
                  </a:cubicBezTo>
                  <a:cubicBezTo>
                    <a:pt x="734586" y="388394"/>
                    <a:pt x="639660" y="300394"/>
                    <a:pt x="548401" y="209950"/>
                  </a:cubicBezTo>
                  <a:cubicBezTo>
                    <a:pt x="448180" y="110136"/>
                    <a:pt x="255884" y="-162011"/>
                    <a:pt x="194773" y="134173"/>
                  </a:cubicBezTo>
                  <a:cubicBezTo>
                    <a:pt x="183773" y="188765"/>
                    <a:pt x="181736" y="245395"/>
                    <a:pt x="164218" y="298357"/>
                  </a:cubicBezTo>
                  <a:cubicBezTo>
                    <a:pt x="136107" y="382690"/>
                    <a:pt x="52588" y="405505"/>
                    <a:pt x="20403" y="486579"/>
                  </a:cubicBezTo>
                  <a:cubicBezTo>
                    <a:pt x="-13004" y="570912"/>
                    <a:pt x="-6485" y="676023"/>
                    <a:pt x="48107" y="749763"/>
                  </a:cubicBezTo>
                  <a:cubicBezTo>
                    <a:pt x="303143" y="1096058"/>
                    <a:pt x="579772" y="1463131"/>
                    <a:pt x="756993" y="1855055"/>
                  </a:cubicBezTo>
                  <a:cubicBezTo>
                    <a:pt x="849882" y="2060795"/>
                    <a:pt x="919548" y="2275906"/>
                    <a:pt x="992474" y="2488979"/>
                  </a:cubicBezTo>
                  <a:cubicBezTo>
                    <a:pt x="1083733" y="2756238"/>
                    <a:pt x="1188436" y="3019829"/>
                    <a:pt x="1319213" y="3270384"/>
                  </a:cubicBezTo>
                  <a:cubicBezTo>
                    <a:pt x="1402732" y="3430494"/>
                    <a:pt x="1511916" y="3574716"/>
                    <a:pt x="1623953" y="3715679"/>
                  </a:cubicBezTo>
                  <a:cubicBezTo>
                    <a:pt x="1681397" y="3787789"/>
                    <a:pt x="1739656" y="3858678"/>
                    <a:pt x="1796286" y="3931604"/>
                  </a:cubicBezTo>
                  <a:cubicBezTo>
                    <a:pt x="1836211" y="3982937"/>
                    <a:pt x="1865952" y="4068492"/>
                    <a:pt x="1925433" y="4101492"/>
                  </a:cubicBezTo>
                  <a:cubicBezTo>
                    <a:pt x="1999581" y="4142640"/>
                    <a:pt x="2076581" y="4082751"/>
                    <a:pt x="2129951" y="4031418"/>
                  </a:cubicBezTo>
                  <a:cubicBezTo>
                    <a:pt x="2266025" y="3899826"/>
                    <a:pt x="2457913" y="3923863"/>
                    <a:pt x="2618024" y="3830974"/>
                  </a:cubicBezTo>
                  <a:cubicBezTo>
                    <a:pt x="2805023" y="3722604"/>
                    <a:pt x="2891393" y="3559235"/>
                    <a:pt x="2984689" y="3374272"/>
                  </a:cubicBezTo>
                  <a:cubicBezTo>
                    <a:pt x="3023392" y="3297273"/>
                    <a:pt x="3275984" y="3211717"/>
                    <a:pt x="3253984" y="3133088"/>
                  </a:cubicBezTo>
                  <a:cubicBezTo>
                    <a:pt x="3232392" y="3053644"/>
                    <a:pt x="3194910" y="2977866"/>
                    <a:pt x="3150503" y="29049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50"/>
            <p:cNvSpPr/>
            <p:nvPr/>
          </p:nvSpPr>
          <p:spPr>
            <a:xfrm>
              <a:off x="1069856" y="3003618"/>
              <a:ext cx="741479" cy="1250736"/>
            </a:xfrm>
            <a:custGeom>
              <a:avLst/>
              <a:gdLst/>
              <a:ahLst/>
              <a:cxnLst/>
              <a:rect l="l" t="t" r="r" b="b"/>
              <a:pathLst>
                <a:path w="741478" h="1250736" extrusionOk="0">
                  <a:moveTo>
                    <a:pt x="1793" y="1132465"/>
                  </a:moveTo>
                  <a:cubicBezTo>
                    <a:pt x="13608" y="1081539"/>
                    <a:pt x="24608" y="1030206"/>
                    <a:pt x="37237" y="979688"/>
                  </a:cubicBezTo>
                  <a:cubicBezTo>
                    <a:pt x="60867" y="883133"/>
                    <a:pt x="86941" y="786985"/>
                    <a:pt x="118311" y="692467"/>
                  </a:cubicBezTo>
                  <a:cubicBezTo>
                    <a:pt x="144385" y="614245"/>
                    <a:pt x="173718" y="537245"/>
                    <a:pt x="207125" y="461875"/>
                  </a:cubicBezTo>
                  <a:cubicBezTo>
                    <a:pt x="260903" y="340875"/>
                    <a:pt x="324458" y="225172"/>
                    <a:pt x="401051" y="117617"/>
                  </a:cubicBezTo>
                  <a:cubicBezTo>
                    <a:pt x="437717" y="66284"/>
                    <a:pt x="485791" y="25543"/>
                    <a:pt x="548124" y="5580"/>
                  </a:cubicBezTo>
                  <a:cubicBezTo>
                    <a:pt x="583976" y="-6235"/>
                    <a:pt x="616568" y="1099"/>
                    <a:pt x="645087" y="23914"/>
                  </a:cubicBezTo>
                  <a:cubicBezTo>
                    <a:pt x="686235" y="56913"/>
                    <a:pt x="713938" y="100098"/>
                    <a:pt x="726975" y="151432"/>
                  </a:cubicBezTo>
                  <a:cubicBezTo>
                    <a:pt x="732272" y="173024"/>
                    <a:pt x="732679" y="195839"/>
                    <a:pt x="734309" y="218246"/>
                  </a:cubicBezTo>
                  <a:cubicBezTo>
                    <a:pt x="735938" y="243505"/>
                    <a:pt x="737568" y="268357"/>
                    <a:pt x="737568" y="293616"/>
                  </a:cubicBezTo>
                  <a:cubicBezTo>
                    <a:pt x="737568" y="383246"/>
                    <a:pt x="744086" y="472875"/>
                    <a:pt x="740420" y="562504"/>
                  </a:cubicBezTo>
                  <a:cubicBezTo>
                    <a:pt x="737975" y="621985"/>
                    <a:pt x="739605" y="681467"/>
                    <a:pt x="737161" y="740948"/>
                  </a:cubicBezTo>
                  <a:cubicBezTo>
                    <a:pt x="734716" y="799615"/>
                    <a:pt x="732272" y="858688"/>
                    <a:pt x="727790" y="917355"/>
                  </a:cubicBezTo>
                  <a:cubicBezTo>
                    <a:pt x="721272" y="1008614"/>
                    <a:pt x="715161" y="1099873"/>
                    <a:pt x="692753" y="1189095"/>
                  </a:cubicBezTo>
                  <a:cubicBezTo>
                    <a:pt x="691124" y="1196021"/>
                    <a:pt x="688679" y="1202539"/>
                    <a:pt x="686642" y="1209058"/>
                  </a:cubicBezTo>
                  <a:cubicBezTo>
                    <a:pt x="660976" y="1220057"/>
                    <a:pt x="633679" y="1223724"/>
                    <a:pt x="606383" y="1229020"/>
                  </a:cubicBezTo>
                  <a:cubicBezTo>
                    <a:pt x="575420" y="1235131"/>
                    <a:pt x="544865" y="1241650"/>
                    <a:pt x="513495" y="1244502"/>
                  </a:cubicBezTo>
                  <a:cubicBezTo>
                    <a:pt x="399421" y="1261613"/>
                    <a:pt x="286977" y="1253465"/>
                    <a:pt x="175755" y="1221687"/>
                  </a:cubicBezTo>
                  <a:cubicBezTo>
                    <a:pt x="150903" y="1214354"/>
                    <a:pt x="127274" y="1204169"/>
                    <a:pt x="104052" y="1193169"/>
                  </a:cubicBezTo>
                  <a:cubicBezTo>
                    <a:pt x="72274" y="1177687"/>
                    <a:pt x="40089" y="1164243"/>
                    <a:pt x="9534" y="1146317"/>
                  </a:cubicBezTo>
                  <a:cubicBezTo>
                    <a:pt x="5459" y="1142650"/>
                    <a:pt x="-3911" y="1141836"/>
                    <a:pt x="1793" y="1132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50"/>
            <p:cNvSpPr/>
            <p:nvPr/>
          </p:nvSpPr>
          <p:spPr>
            <a:xfrm>
              <a:off x="1662794" y="1360426"/>
              <a:ext cx="1042959" cy="2118511"/>
            </a:xfrm>
            <a:custGeom>
              <a:avLst/>
              <a:gdLst/>
              <a:ahLst/>
              <a:cxnLst/>
              <a:rect l="l" t="t" r="r" b="b"/>
              <a:pathLst>
                <a:path w="1042959" h="2118510" extrusionOk="0">
                  <a:moveTo>
                    <a:pt x="729664" y="1397810"/>
                  </a:moveTo>
                  <a:cubicBezTo>
                    <a:pt x="713775" y="1324069"/>
                    <a:pt x="685664" y="1254810"/>
                    <a:pt x="661220" y="1183922"/>
                  </a:cubicBezTo>
                  <a:cubicBezTo>
                    <a:pt x="627812" y="1086144"/>
                    <a:pt x="589924" y="989589"/>
                    <a:pt x="547146" y="895478"/>
                  </a:cubicBezTo>
                  <a:cubicBezTo>
                    <a:pt x="505998" y="805034"/>
                    <a:pt x="459961" y="717442"/>
                    <a:pt x="410665" y="631072"/>
                  </a:cubicBezTo>
                  <a:cubicBezTo>
                    <a:pt x="389073" y="593183"/>
                    <a:pt x="369110" y="554887"/>
                    <a:pt x="348332" y="516591"/>
                  </a:cubicBezTo>
                  <a:cubicBezTo>
                    <a:pt x="308406" y="439998"/>
                    <a:pt x="265221" y="365443"/>
                    <a:pt x="219184" y="292110"/>
                  </a:cubicBezTo>
                  <a:cubicBezTo>
                    <a:pt x="177222" y="225296"/>
                    <a:pt x="132407" y="160518"/>
                    <a:pt x="83518" y="99000"/>
                  </a:cubicBezTo>
                  <a:cubicBezTo>
                    <a:pt x="57444" y="66407"/>
                    <a:pt x="29741" y="35037"/>
                    <a:pt x="0" y="0"/>
                  </a:cubicBezTo>
                  <a:cubicBezTo>
                    <a:pt x="17926" y="5704"/>
                    <a:pt x="31778" y="10593"/>
                    <a:pt x="46037" y="15074"/>
                  </a:cubicBezTo>
                  <a:cubicBezTo>
                    <a:pt x="104296" y="34629"/>
                    <a:pt x="162555" y="55000"/>
                    <a:pt x="223666" y="63555"/>
                  </a:cubicBezTo>
                  <a:cubicBezTo>
                    <a:pt x="227332" y="63963"/>
                    <a:pt x="231407" y="65592"/>
                    <a:pt x="234666" y="64778"/>
                  </a:cubicBezTo>
                  <a:cubicBezTo>
                    <a:pt x="269295" y="57037"/>
                    <a:pt x="286814" y="79037"/>
                    <a:pt x="303517" y="103481"/>
                  </a:cubicBezTo>
                  <a:cubicBezTo>
                    <a:pt x="355665" y="177629"/>
                    <a:pt x="401295" y="255851"/>
                    <a:pt x="442850" y="336517"/>
                  </a:cubicBezTo>
                  <a:cubicBezTo>
                    <a:pt x="512109" y="471776"/>
                    <a:pt x="570776" y="611516"/>
                    <a:pt x="626183" y="752886"/>
                  </a:cubicBezTo>
                  <a:cubicBezTo>
                    <a:pt x="626998" y="754923"/>
                    <a:pt x="628220" y="756553"/>
                    <a:pt x="629442" y="758182"/>
                  </a:cubicBezTo>
                  <a:cubicBezTo>
                    <a:pt x="630257" y="758590"/>
                    <a:pt x="630664" y="758997"/>
                    <a:pt x="631479" y="759405"/>
                  </a:cubicBezTo>
                  <a:cubicBezTo>
                    <a:pt x="637183" y="765923"/>
                    <a:pt x="639220" y="773664"/>
                    <a:pt x="640035" y="782219"/>
                  </a:cubicBezTo>
                  <a:cubicBezTo>
                    <a:pt x="642887" y="796886"/>
                    <a:pt x="648590" y="811145"/>
                    <a:pt x="653479" y="824997"/>
                  </a:cubicBezTo>
                  <a:cubicBezTo>
                    <a:pt x="740256" y="1085737"/>
                    <a:pt x="827441" y="1346069"/>
                    <a:pt x="913811" y="1606809"/>
                  </a:cubicBezTo>
                  <a:cubicBezTo>
                    <a:pt x="917478" y="1618216"/>
                    <a:pt x="923182" y="1629624"/>
                    <a:pt x="919515" y="1642661"/>
                  </a:cubicBezTo>
                  <a:cubicBezTo>
                    <a:pt x="917885" y="1657735"/>
                    <a:pt x="924811" y="1670772"/>
                    <a:pt x="928885" y="1684624"/>
                  </a:cubicBezTo>
                  <a:cubicBezTo>
                    <a:pt x="963922" y="1812549"/>
                    <a:pt x="998959" y="1940067"/>
                    <a:pt x="1029515" y="2069215"/>
                  </a:cubicBezTo>
                  <a:cubicBezTo>
                    <a:pt x="1033589" y="2085918"/>
                    <a:pt x="1038070" y="2102215"/>
                    <a:pt x="1042959" y="2119733"/>
                  </a:cubicBezTo>
                  <a:cubicBezTo>
                    <a:pt x="1030737" y="2118104"/>
                    <a:pt x="1029107" y="2105474"/>
                    <a:pt x="1020552" y="2101807"/>
                  </a:cubicBezTo>
                  <a:cubicBezTo>
                    <a:pt x="925626" y="1942104"/>
                    <a:pt x="871034" y="1765290"/>
                    <a:pt x="803812" y="1593772"/>
                  </a:cubicBezTo>
                  <a:cubicBezTo>
                    <a:pt x="780182" y="1533069"/>
                    <a:pt x="758182" y="1471550"/>
                    <a:pt x="735368" y="1410439"/>
                  </a:cubicBezTo>
                  <a:cubicBezTo>
                    <a:pt x="734553" y="1406365"/>
                    <a:pt x="732108" y="1401884"/>
                    <a:pt x="729664" y="13978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50"/>
            <p:cNvSpPr/>
            <p:nvPr/>
          </p:nvSpPr>
          <p:spPr>
            <a:xfrm>
              <a:off x="2633235" y="1192575"/>
              <a:ext cx="1955548" cy="2118511"/>
            </a:xfrm>
            <a:custGeom>
              <a:avLst/>
              <a:gdLst/>
              <a:ahLst/>
              <a:cxnLst/>
              <a:rect l="l" t="t" r="r" b="b"/>
              <a:pathLst>
                <a:path w="1955548" h="2118510" extrusionOk="0">
                  <a:moveTo>
                    <a:pt x="1958400" y="2118918"/>
                  </a:moveTo>
                  <a:cubicBezTo>
                    <a:pt x="1948215" y="2118918"/>
                    <a:pt x="1947400" y="2109548"/>
                    <a:pt x="1942919" y="2103844"/>
                  </a:cubicBezTo>
                  <a:cubicBezTo>
                    <a:pt x="1886697" y="2033770"/>
                    <a:pt x="1831290" y="1962882"/>
                    <a:pt x="1775068" y="1892401"/>
                  </a:cubicBezTo>
                  <a:cubicBezTo>
                    <a:pt x="1725364" y="1830067"/>
                    <a:pt x="1674846" y="1768142"/>
                    <a:pt x="1623920" y="1706624"/>
                  </a:cubicBezTo>
                  <a:cubicBezTo>
                    <a:pt x="1590105" y="1665883"/>
                    <a:pt x="1555068" y="1625957"/>
                    <a:pt x="1520032" y="1586031"/>
                  </a:cubicBezTo>
                  <a:cubicBezTo>
                    <a:pt x="1408402" y="1457699"/>
                    <a:pt x="1289440" y="1335477"/>
                    <a:pt x="1167218" y="1217329"/>
                  </a:cubicBezTo>
                  <a:cubicBezTo>
                    <a:pt x="1096329" y="1148885"/>
                    <a:pt x="1022589" y="1083292"/>
                    <a:pt x="947626" y="1018922"/>
                  </a:cubicBezTo>
                  <a:cubicBezTo>
                    <a:pt x="815627" y="905256"/>
                    <a:pt x="678331" y="798516"/>
                    <a:pt x="537776" y="695442"/>
                  </a:cubicBezTo>
                  <a:cubicBezTo>
                    <a:pt x="507628" y="673035"/>
                    <a:pt x="485628" y="641664"/>
                    <a:pt x="459554" y="614368"/>
                  </a:cubicBezTo>
                  <a:cubicBezTo>
                    <a:pt x="425332" y="578924"/>
                    <a:pt x="392739" y="541850"/>
                    <a:pt x="359332" y="505591"/>
                  </a:cubicBezTo>
                  <a:cubicBezTo>
                    <a:pt x="265629" y="402924"/>
                    <a:pt x="174777" y="298221"/>
                    <a:pt x="99000" y="181296"/>
                  </a:cubicBezTo>
                  <a:cubicBezTo>
                    <a:pt x="62333" y="124666"/>
                    <a:pt x="29741" y="65592"/>
                    <a:pt x="0" y="0"/>
                  </a:cubicBezTo>
                  <a:cubicBezTo>
                    <a:pt x="17519" y="15481"/>
                    <a:pt x="31370" y="27704"/>
                    <a:pt x="45629" y="40741"/>
                  </a:cubicBezTo>
                  <a:cubicBezTo>
                    <a:pt x="107963" y="97370"/>
                    <a:pt x="170296" y="153999"/>
                    <a:pt x="232221" y="211036"/>
                  </a:cubicBezTo>
                  <a:cubicBezTo>
                    <a:pt x="235888" y="214296"/>
                    <a:pt x="239555" y="217555"/>
                    <a:pt x="244851" y="217555"/>
                  </a:cubicBezTo>
                  <a:cubicBezTo>
                    <a:pt x="371554" y="336110"/>
                    <a:pt x="498665" y="454258"/>
                    <a:pt x="624553" y="573628"/>
                  </a:cubicBezTo>
                  <a:cubicBezTo>
                    <a:pt x="822960" y="761034"/>
                    <a:pt x="1017293" y="952515"/>
                    <a:pt x="1205514" y="1150107"/>
                  </a:cubicBezTo>
                  <a:cubicBezTo>
                    <a:pt x="1318773" y="1269069"/>
                    <a:pt x="1428365" y="1391699"/>
                    <a:pt x="1534291" y="1517587"/>
                  </a:cubicBezTo>
                  <a:cubicBezTo>
                    <a:pt x="1535920" y="1519624"/>
                    <a:pt x="1537143" y="1522069"/>
                    <a:pt x="1538772" y="1524106"/>
                  </a:cubicBezTo>
                  <a:cubicBezTo>
                    <a:pt x="1553439" y="1545698"/>
                    <a:pt x="1570957" y="1565254"/>
                    <a:pt x="1587253" y="1585217"/>
                  </a:cubicBezTo>
                  <a:cubicBezTo>
                    <a:pt x="1638179" y="1647957"/>
                    <a:pt x="1687068" y="1711920"/>
                    <a:pt x="1734734" y="1777105"/>
                  </a:cubicBezTo>
                  <a:cubicBezTo>
                    <a:pt x="1799919" y="1865919"/>
                    <a:pt x="1861438" y="1957585"/>
                    <a:pt x="1919289" y="2051289"/>
                  </a:cubicBezTo>
                  <a:cubicBezTo>
                    <a:pt x="1933141" y="2073289"/>
                    <a:pt x="1949030" y="2094474"/>
                    <a:pt x="1958400" y="21189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50"/>
            <p:cNvSpPr/>
            <p:nvPr/>
          </p:nvSpPr>
          <p:spPr>
            <a:xfrm>
              <a:off x="3076017" y="2653763"/>
              <a:ext cx="1279255" cy="1584809"/>
            </a:xfrm>
            <a:custGeom>
              <a:avLst/>
              <a:gdLst/>
              <a:ahLst/>
              <a:cxnLst/>
              <a:rect l="l" t="t" r="r" b="b"/>
              <a:pathLst>
                <a:path w="1279254" h="1584809" extrusionOk="0">
                  <a:moveTo>
                    <a:pt x="735029" y="1579689"/>
                  </a:moveTo>
                  <a:cubicBezTo>
                    <a:pt x="667400" y="1551578"/>
                    <a:pt x="598548" y="1416727"/>
                    <a:pt x="528882" y="1312838"/>
                  </a:cubicBezTo>
                  <a:cubicBezTo>
                    <a:pt x="462067" y="1213431"/>
                    <a:pt x="401771" y="1110357"/>
                    <a:pt x="345549" y="1004839"/>
                  </a:cubicBezTo>
                  <a:cubicBezTo>
                    <a:pt x="285253" y="891580"/>
                    <a:pt x="228624" y="775470"/>
                    <a:pt x="177698" y="657322"/>
                  </a:cubicBezTo>
                  <a:cubicBezTo>
                    <a:pt x="132068" y="552619"/>
                    <a:pt x="70550" y="452804"/>
                    <a:pt x="31032" y="344842"/>
                  </a:cubicBezTo>
                  <a:cubicBezTo>
                    <a:pt x="-15820" y="216101"/>
                    <a:pt x="-34561" y="-7157"/>
                    <a:pt x="160994" y="176"/>
                  </a:cubicBezTo>
                  <a:cubicBezTo>
                    <a:pt x="310920" y="5472"/>
                    <a:pt x="444549" y="119546"/>
                    <a:pt x="543956" y="221398"/>
                  </a:cubicBezTo>
                  <a:cubicBezTo>
                    <a:pt x="653548" y="333842"/>
                    <a:pt x="754992" y="458508"/>
                    <a:pt x="857251" y="577878"/>
                  </a:cubicBezTo>
                  <a:cubicBezTo>
                    <a:pt x="942806" y="677692"/>
                    <a:pt x="1024695" y="780359"/>
                    <a:pt x="1106583" y="883432"/>
                  </a:cubicBezTo>
                  <a:cubicBezTo>
                    <a:pt x="1152213" y="940469"/>
                    <a:pt x="1303768" y="1083061"/>
                    <a:pt x="1276879" y="1135617"/>
                  </a:cubicBezTo>
                  <a:cubicBezTo>
                    <a:pt x="1232064" y="1223209"/>
                    <a:pt x="1183583" y="1301431"/>
                    <a:pt x="1132250" y="1366208"/>
                  </a:cubicBezTo>
                  <a:cubicBezTo>
                    <a:pt x="1085806" y="1424468"/>
                    <a:pt x="1027139" y="1479467"/>
                    <a:pt x="961140" y="1516134"/>
                  </a:cubicBezTo>
                  <a:cubicBezTo>
                    <a:pt x="923251" y="1536912"/>
                    <a:pt x="836473" y="1583763"/>
                    <a:pt x="793288" y="1587430"/>
                  </a:cubicBezTo>
                  <a:cubicBezTo>
                    <a:pt x="778214" y="1588652"/>
                    <a:pt x="763548" y="1591504"/>
                    <a:pt x="735029" y="15796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50"/>
            <p:cNvSpPr/>
            <p:nvPr/>
          </p:nvSpPr>
          <p:spPr>
            <a:xfrm>
              <a:off x="2292644" y="2118400"/>
              <a:ext cx="456295" cy="1319995"/>
            </a:xfrm>
            <a:custGeom>
              <a:avLst/>
              <a:gdLst/>
              <a:ahLst/>
              <a:cxnLst/>
              <a:rect l="l" t="t" r="r" b="b"/>
              <a:pathLst>
                <a:path w="456294" h="1319995" extrusionOk="0">
                  <a:moveTo>
                    <a:pt x="0" y="208"/>
                  </a:moveTo>
                  <a:cubicBezTo>
                    <a:pt x="19556" y="-1422"/>
                    <a:pt x="36667" y="6726"/>
                    <a:pt x="50518" y="17726"/>
                  </a:cubicBezTo>
                  <a:cubicBezTo>
                    <a:pt x="99407" y="56430"/>
                    <a:pt x="155629" y="75578"/>
                    <a:pt x="215925" y="87393"/>
                  </a:cubicBezTo>
                  <a:cubicBezTo>
                    <a:pt x="261555" y="96356"/>
                    <a:pt x="308406" y="96763"/>
                    <a:pt x="354443" y="100430"/>
                  </a:cubicBezTo>
                  <a:cubicBezTo>
                    <a:pt x="372369" y="101652"/>
                    <a:pt x="390295" y="104504"/>
                    <a:pt x="408221" y="106948"/>
                  </a:cubicBezTo>
                  <a:cubicBezTo>
                    <a:pt x="412295" y="112652"/>
                    <a:pt x="407406" y="115911"/>
                    <a:pt x="404962" y="119578"/>
                  </a:cubicBezTo>
                  <a:cubicBezTo>
                    <a:pt x="385813" y="146059"/>
                    <a:pt x="366258" y="172541"/>
                    <a:pt x="357295" y="204726"/>
                  </a:cubicBezTo>
                  <a:cubicBezTo>
                    <a:pt x="356480" y="207578"/>
                    <a:pt x="354443" y="209207"/>
                    <a:pt x="351591" y="210022"/>
                  </a:cubicBezTo>
                  <a:cubicBezTo>
                    <a:pt x="341406" y="236911"/>
                    <a:pt x="351184" y="262170"/>
                    <a:pt x="377258" y="276429"/>
                  </a:cubicBezTo>
                  <a:cubicBezTo>
                    <a:pt x="399258" y="288651"/>
                    <a:pt x="423702" y="292318"/>
                    <a:pt x="447739" y="297614"/>
                  </a:cubicBezTo>
                  <a:cubicBezTo>
                    <a:pt x="451813" y="298429"/>
                    <a:pt x="456702" y="296800"/>
                    <a:pt x="457517" y="299651"/>
                  </a:cubicBezTo>
                  <a:cubicBezTo>
                    <a:pt x="372369" y="339984"/>
                    <a:pt x="291295" y="328170"/>
                    <a:pt x="211851" y="272355"/>
                  </a:cubicBezTo>
                  <a:cubicBezTo>
                    <a:pt x="289258" y="625983"/>
                    <a:pt x="365036" y="974316"/>
                    <a:pt x="441221" y="1322648"/>
                  </a:cubicBezTo>
                  <a:cubicBezTo>
                    <a:pt x="440406" y="1323055"/>
                    <a:pt x="439591" y="1323055"/>
                    <a:pt x="438776" y="1323463"/>
                  </a:cubicBezTo>
                  <a:cubicBezTo>
                    <a:pt x="434295" y="1308796"/>
                    <a:pt x="429813" y="1294129"/>
                    <a:pt x="425739" y="1279463"/>
                  </a:cubicBezTo>
                  <a:cubicBezTo>
                    <a:pt x="422480" y="1267241"/>
                    <a:pt x="417184" y="1256241"/>
                    <a:pt x="410665" y="1245648"/>
                  </a:cubicBezTo>
                  <a:cubicBezTo>
                    <a:pt x="405369" y="1237500"/>
                    <a:pt x="403739" y="1226907"/>
                    <a:pt x="404962" y="1216722"/>
                  </a:cubicBezTo>
                  <a:cubicBezTo>
                    <a:pt x="392739" y="1186574"/>
                    <a:pt x="384591" y="1155204"/>
                    <a:pt x="375628" y="1124241"/>
                  </a:cubicBezTo>
                  <a:cubicBezTo>
                    <a:pt x="376036" y="1105093"/>
                    <a:pt x="368702" y="1087574"/>
                    <a:pt x="363814" y="1069649"/>
                  </a:cubicBezTo>
                  <a:cubicBezTo>
                    <a:pt x="329184" y="941723"/>
                    <a:pt x="296592" y="813390"/>
                    <a:pt x="260740" y="685872"/>
                  </a:cubicBezTo>
                  <a:cubicBezTo>
                    <a:pt x="217147" y="531465"/>
                    <a:pt x="170296" y="377873"/>
                    <a:pt x="110407" y="228763"/>
                  </a:cubicBezTo>
                  <a:cubicBezTo>
                    <a:pt x="83518" y="161541"/>
                    <a:pt x="54592" y="95134"/>
                    <a:pt x="16704" y="32800"/>
                  </a:cubicBezTo>
                  <a:cubicBezTo>
                    <a:pt x="9778" y="21393"/>
                    <a:pt x="7333" y="9578"/>
                    <a:pt x="0" y="208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50"/>
            <p:cNvSpPr/>
            <p:nvPr/>
          </p:nvSpPr>
          <p:spPr>
            <a:xfrm>
              <a:off x="2644235" y="2018539"/>
              <a:ext cx="468517" cy="382962"/>
            </a:xfrm>
            <a:custGeom>
              <a:avLst/>
              <a:gdLst/>
              <a:ahLst/>
              <a:cxnLst/>
              <a:rect l="l" t="t" r="r" b="b"/>
              <a:pathLst>
                <a:path w="468516" h="382961" extrusionOk="0">
                  <a:moveTo>
                    <a:pt x="0" y="309069"/>
                  </a:moveTo>
                  <a:cubicBezTo>
                    <a:pt x="8148" y="275662"/>
                    <a:pt x="27296" y="247958"/>
                    <a:pt x="47259" y="221069"/>
                  </a:cubicBezTo>
                  <a:cubicBezTo>
                    <a:pt x="50518" y="216588"/>
                    <a:pt x="53778" y="211292"/>
                    <a:pt x="56629" y="206403"/>
                  </a:cubicBezTo>
                  <a:cubicBezTo>
                    <a:pt x="102666" y="179921"/>
                    <a:pt x="130777" y="132662"/>
                    <a:pt x="176407" y="104959"/>
                  </a:cubicBezTo>
                  <a:cubicBezTo>
                    <a:pt x="222036" y="77662"/>
                    <a:pt x="267258" y="50773"/>
                    <a:pt x="315332" y="28366"/>
                  </a:cubicBezTo>
                  <a:cubicBezTo>
                    <a:pt x="338147" y="17774"/>
                    <a:pt x="360554" y="6366"/>
                    <a:pt x="385813" y="1885"/>
                  </a:cubicBezTo>
                  <a:cubicBezTo>
                    <a:pt x="408628" y="-2189"/>
                    <a:pt x="429406" y="-152"/>
                    <a:pt x="448554" y="12885"/>
                  </a:cubicBezTo>
                  <a:cubicBezTo>
                    <a:pt x="464035" y="23070"/>
                    <a:pt x="473813" y="55255"/>
                    <a:pt x="467295" y="73588"/>
                  </a:cubicBezTo>
                  <a:cubicBezTo>
                    <a:pt x="459554" y="109847"/>
                    <a:pt x="437961" y="136329"/>
                    <a:pt x="410258" y="160366"/>
                  </a:cubicBezTo>
                  <a:cubicBezTo>
                    <a:pt x="327147" y="233699"/>
                    <a:pt x="237518" y="298069"/>
                    <a:pt x="144222" y="357550"/>
                  </a:cubicBezTo>
                  <a:cubicBezTo>
                    <a:pt x="123037" y="370995"/>
                    <a:pt x="103074" y="384032"/>
                    <a:pt x="76592" y="383624"/>
                  </a:cubicBezTo>
                  <a:cubicBezTo>
                    <a:pt x="28518" y="383624"/>
                    <a:pt x="1222" y="357550"/>
                    <a:pt x="0" y="309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50"/>
            <p:cNvSpPr/>
            <p:nvPr/>
          </p:nvSpPr>
          <p:spPr>
            <a:xfrm>
              <a:off x="2298786" y="2140608"/>
              <a:ext cx="395184" cy="1189625"/>
            </a:xfrm>
            <a:custGeom>
              <a:avLst/>
              <a:gdLst/>
              <a:ahLst/>
              <a:cxnLst/>
              <a:rect l="l" t="t" r="r" b="b"/>
              <a:pathLst>
                <a:path w="395183" h="1189625" extrusionOk="0">
                  <a:moveTo>
                    <a:pt x="372339" y="1099996"/>
                  </a:moveTo>
                  <a:cubicBezTo>
                    <a:pt x="380894" y="1130959"/>
                    <a:pt x="389857" y="1162329"/>
                    <a:pt x="398412" y="1193292"/>
                  </a:cubicBezTo>
                  <a:cubicBezTo>
                    <a:pt x="391079" y="1190848"/>
                    <a:pt x="392301" y="1183922"/>
                    <a:pt x="390672" y="1178625"/>
                  </a:cubicBezTo>
                  <a:cubicBezTo>
                    <a:pt x="356042" y="1075552"/>
                    <a:pt x="321820" y="972478"/>
                    <a:pt x="287598" y="869404"/>
                  </a:cubicBezTo>
                  <a:cubicBezTo>
                    <a:pt x="286783" y="866960"/>
                    <a:pt x="285561" y="864515"/>
                    <a:pt x="284339" y="862478"/>
                  </a:cubicBezTo>
                  <a:cubicBezTo>
                    <a:pt x="255413" y="774479"/>
                    <a:pt x="226487" y="686072"/>
                    <a:pt x="197154" y="598072"/>
                  </a:cubicBezTo>
                  <a:cubicBezTo>
                    <a:pt x="132376" y="402517"/>
                    <a:pt x="67191" y="207370"/>
                    <a:pt x="2414" y="12222"/>
                  </a:cubicBezTo>
                  <a:cubicBezTo>
                    <a:pt x="1192" y="8148"/>
                    <a:pt x="-845" y="4481"/>
                    <a:pt x="377" y="0"/>
                  </a:cubicBezTo>
                  <a:cubicBezTo>
                    <a:pt x="8118" y="407"/>
                    <a:pt x="8932" y="7333"/>
                    <a:pt x="11784" y="12222"/>
                  </a:cubicBezTo>
                  <a:cubicBezTo>
                    <a:pt x="41117" y="64778"/>
                    <a:pt x="64747" y="120185"/>
                    <a:pt x="87562" y="175999"/>
                  </a:cubicBezTo>
                  <a:cubicBezTo>
                    <a:pt x="146636" y="320221"/>
                    <a:pt x="193080" y="468924"/>
                    <a:pt x="238709" y="617628"/>
                  </a:cubicBezTo>
                  <a:cubicBezTo>
                    <a:pt x="285561" y="770405"/>
                    <a:pt x="324265" y="925219"/>
                    <a:pt x="368672" y="1078404"/>
                  </a:cubicBezTo>
                  <a:cubicBezTo>
                    <a:pt x="370709" y="1085330"/>
                    <a:pt x="373968" y="1092256"/>
                    <a:pt x="372339" y="1099996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50"/>
            <p:cNvSpPr/>
            <p:nvPr/>
          </p:nvSpPr>
          <p:spPr>
            <a:xfrm>
              <a:off x="2995012" y="1689203"/>
              <a:ext cx="167036" cy="448147"/>
            </a:xfrm>
            <a:custGeom>
              <a:avLst/>
              <a:gdLst/>
              <a:ahLst/>
              <a:cxnLst/>
              <a:rect l="l" t="t" r="r" b="b"/>
              <a:pathLst>
                <a:path w="167036" h="448146" extrusionOk="0">
                  <a:moveTo>
                    <a:pt x="124259" y="415147"/>
                  </a:moveTo>
                  <a:cubicBezTo>
                    <a:pt x="121407" y="391517"/>
                    <a:pt x="118963" y="367073"/>
                    <a:pt x="103481" y="347517"/>
                  </a:cubicBezTo>
                  <a:cubicBezTo>
                    <a:pt x="96963" y="328369"/>
                    <a:pt x="81481" y="325110"/>
                    <a:pt x="63963" y="325110"/>
                  </a:cubicBezTo>
                  <a:cubicBezTo>
                    <a:pt x="41963" y="325110"/>
                    <a:pt x="35444" y="316962"/>
                    <a:pt x="46852" y="298221"/>
                  </a:cubicBezTo>
                  <a:cubicBezTo>
                    <a:pt x="87185" y="232629"/>
                    <a:pt x="71296" y="167851"/>
                    <a:pt x="45630" y="103481"/>
                  </a:cubicBezTo>
                  <a:cubicBezTo>
                    <a:pt x="35037" y="76592"/>
                    <a:pt x="22000" y="50926"/>
                    <a:pt x="10185" y="24444"/>
                  </a:cubicBezTo>
                  <a:cubicBezTo>
                    <a:pt x="6926" y="17518"/>
                    <a:pt x="4481" y="10593"/>
                    <a:pt x="0" y="0"/>
                  </a:cubicBezTo>
                  <a:cubicBezTo>
                    <a:pt x="26889" y="26074"/>
                    <a:pt x="51741" y="48481"/>
                    <a:pt x="74148" y="72926"/>
                  </a:cubicBezTo>
                  <a:cubicBezTo>
                    <a:pt x="103481" y="104703"/>
                    <a:pt x="130777" y="138111"/>
                    <a:pt x="158888" y="170703"/>
                  </a:cubicBezTo>
                  <a:cubicBezTo>
                    <a:pt x="163370" y="175592"/>
                    <a:pt x="167851" y="180073"/>
                    <a:pt x="167444" y="187814"/>
                  </a:cubicBezTo>
                  <a:cubicBezTo>
                    <a:pt x="164185" y="263184"/>
                    <a:pt x="166222" y="338962"/>
                    <a:pt x="149110" y="413110"/>
                  </a:cubicBezTo>
                  <a:cubicBezTo>
                    <a:pt x="145851" y="426554"/>
                    <a:pt x="141370" y="439591"/>
                    <a:pt x="131999" y="451406"/>
                  </a:cubicBezTo>
                  <a:cubicBezTo>
                    <a:pt x="122629" y="439591"/>
                    <a:pt x="132407" y="425332"/>
                    <a:pt x="124259" y="415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50"/>
            <p:cNvSpPr/>
            <p:nvPr/>
          </p:nvSpPr>
          <p:spPr>
            <a:xfrm>
              <a:off x="615761" y="1453722"/>
              <a:ext cx="1356662" cy="2485176"/>
            </a:xfrm>
            <a:custGeom>
              <a:avLst/>
              <a:gdLst/>
              <a:ahLst/>
              <a:cxnLst/>
              <a:rect l="l" t="t" r="r" b="b"/>
              <a:pathLst>
                <a:path w="1356661" h="2485176" extrusionOk="0">
                  <a:moveTo>
                    <a:pt x="992848" y="196370"/>
                  </a:moveTo>
                  <a:cubicBezTo>
                    <a:pt x="1000589" y="182925"/>
                    <a:pt x="1007922" y="169481"/>
                    <a:pt x="1012404" y="154407"/>
                  </a:cubicBezTo>
                  <a:cubicBezTo>
                    <a:pt x="1034811" y="112851"/>
                    <a:pt x="1051922" y="68852"/>
                    <a:pt x="1075959" y="28111"/>
                  </a:cubicBezTo>
                  <a:cubicBezTo>
                    <a:pt x="1082070" y="17518"/>
                    <a:pt x="1088589" y="7741"/>
                    <a:pt x="1098366" y="0"/>
                  </a:cubicBezTo>
                  <a:cubicBezTo>
                    <a:pt x="1093478" y="27704"/>
                    <a:pt x="1081663" y="52963"/>
                    <a:pt x="1071478" y="78629"/>
                  </a:cubicBezTo>
                  <a:cubicBezTo>
                    <a:pt x="1010774" y="228147"/>
                    <a:pt x="948848" y="377258"/>
                    <a:pt x="897923" y="530442"/>
                  </a:cubicBezTo>
                  <a:cubicBezTo>
                    <a:pt x="873886" y="602961"/>
                    <a:pt x="850664" y="675886"/>
                    <a:pt x="841293" y="752479"/>
                  </a:cubicBezTo>
                  <a:cubicBezTo>
                    <a:pt x="838849" y="771627"/>
                    <a:pt x="838034" y="791182"/>
                    <a:pt x="842515" y="809923"/>
                  </a:cubicBezTo>
                  <a:cubicBezTo>
                    <a:pt x="849441" y="838441"/>
                    <a:pt x="866145" y="847404"/>
                    <a:pt x="893849" y="838441"/>
                  </a:cubicBezTo>
                  <a:cubicBezTo>
                    <a:pt x="899960" y="836404"/>
                    <a:pt x="905663" y="833960"/>
                    <a:pt x="915441" y="830293"/>
                  </a:cubicBezTo>
                  <a:cubicBezTo>
                    <a:pt x="901589" y="848219"/>
                    <a:pt x="889367" y="862886"/>
                    <a:pt x="878367" y="878367"/>
                  </a:cubicBezTo>
                  <a:cubicBezTo>
                    <a:pt x="845775" y="924812"/>
                    <a:pt x="849441" y="955774"/>
                    <a:pt x="887738" y="997330"/>
                  </a:cubicBezTo>
                  <a:cubicBezTo>
                    <a:pt x="925626" y="1038478"/>
                    <a:pt x="975737" y="1054774"/>
                    <a:pt x="1027070" y="1069441"/>
                  </a:cubicBezTo>
                  <a:cubicBezTo>
                    <a:pt x="1090626" y="1087366"/>
                    <a:pt x="1155811" y="1094700"/>
                    <a:pt x="1221403" y="1102033"/>
                  </a:cubicBezTo>
                  <a:cubicBezTo>
                    <a:pt x="1267032" y="1107329"/>
                    <a:pt x="1312662" y="1113033"/>
                    <a:pt x="1358291" y="1119552"/>
                  </a:cubicBezTo>
                  <a:cubicBezTo>
                    <a:pt x="1346069" y="1122403"/>
                    <a:pt x="1334254" y="1119144"/>
                    <a:pt x="1322032" y="1118737"/>
                  </a:cubicBezTo>
                  <a:cubicBezTo>
                    <a:pt x="1285773" y="1116700"/>
                    <a:pt x="1249107" y="1115477"/>
                    <a:pt x="1212847" y="1115070"/>
                  </a:cubicBezTo>
                  <a:cubicBezTo>
                    <a:pt x="1091848" y="1113848"/>
                    <a:pt x="975737" y="1088996"/>
                    <a:pt x="864515" y="1042959"/>
                  </a:cubicBezTo>
                  <a:cubicBezTo>
                    <a:pt x="840478" y="1033181"/>
                    <a:pt x="825812" y="1012811"/>
                    <a:pt x="812775" y="991626"/>
                  </a:cubicBezTo>
                  <a:cubicBezTo>
                    <a:pt x="807071" y="982256"/>
                    <a:pt x="805849" y="967182"/>
                    <a:pt x="794442" y="964737"/>
                  </a:cubicBezTo>
                  <a:cubicBezTo>
                    <a:pt x="777331" y="961071"/>
                    <a:pt x="759405" y="962700"/>
                    <a:pt x="742294" y="970441"/>
                  </a:cubicBezTo>
                  <a:cubicBezTo>
                    <a:pt x="707257" y="985922"/>
                    <a:pt x="679961" y="1009552"/>
                    <a:pt x="657553" y="1041737"/>
                  </a:cubicBezTo>
                  <a:cubicBezTo>
                    <a:pt x="564257" y="1175774"/>
                    <a:pt x="476258" y="1312662"/>
                    <a:pt x="399665" y="1456884"/>
                  </a:cubicBezTo>
                  <a:cubicBezTo>
                    <a:pt x="310036" y="1624735"/>
                    <a:pt x="235481" y="1799105"/>
                    <a:pt x="173555" y="1978771"/>
                  </a:cubicBezTo>
                  <a:cubicBezTo>
                    <a:pt x="117333" y="2142141"/>
                    <a:pt x="63555" y="2306733"/>
                    <a:pt x="8556" y="2470510"/>
                  </a:cubicBezTo>
                  <a:cubicBezTo>
                    <a:pt x="6518" y="2476621"/>
                    <a:pt x="4074" y="2482324"/>
                    <a:pt x="0" y="2488028"/>
                  </a:cubicBezTo>
                  <a:cubicBezTo>
                    <a:pt x="4889" y="2460732"/>
                    <a:pt x="9370" y="2433843"/>
                    <a:pt x="15481" y="2406547"/>
                  </a:cubicBezTo>
                  <a:cubicBezTo>
                    <a:pt x="35037" y="2314881"/>
                    <a:pt x="48481" y="2222400"/>
                    <a:pt x="69259" y="2131141"/>
                  </a:cubicBezTo>
                  <a:cubicBezTo>
                    <a:pt x="90444" y="2039474"/>
                    <a:pt x="117333" y="1950252"/>
                    <a:pt x="150333" y="1862253"/>
                  </a:cubicBezTo>
                  <a:cubicBezTo>
                    <a:pt x="214703" y="1692364"/>
                    <a:pt x="294147" y="1529402"/>
                    <a:pt x="376850" y="1368069"/>
                  </a:cubicBezTo>
                  <a:cubicBezTo>
                    <a:pt x="440813" y="1243403"/>
                    <a:pt x="512924" y="1123626"/>
                    <a:pt x="581368" y="1001404"/>
                  </a:cubicBezTo>
                  <a:cubicBezTo>
                    <a:pt x="635146" y="904849"/>
                    <a:pt x="690146" y="809108"/>
                    <a:pt x="744331" y="712553"/>
                  </a:cubicBezTo>
                  <a:cubicBezTo>
                    <a:pt x="757775" y="688923"/>
                    <a:pt x="769182" y="663664"/>
                    <a:pt x="785071" y="641664"/>
                  </a:cubicBezTo>
                  <a:cubicBezTo>
                    <a:pt x="828664" y="581368"/>
                    <a:pt x="851071" y="510887"/>
                    <a:pt x="882034" y="444887"/>
                  </a:cubicBezTo>
                  <a:cubicBezTo>
                    <a:pt x="919108" y="366665"/>
                    <a:pt x="952922" y="287221"/>
                    <a:pt x="987959" y="208592"/>
                  </a:cubicBezTo>
                  <a:cubicBezTo>
                    <a:pt x="990811" y="204518"/>
                    <a:pt x="991626" y="200036"/>
                    <a:pt x="992848" y="1963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50"/>
            <p:cNvSpPr/>
            <p:nvPr/>
          </p:nvSpPr>
          <p:spPr>
            <a:xfrm>
              <a:off x="1520186" y="2306657"/>
              <a:ext cx="558146" cy="228147"/>
            </a:xfrm>
            <a:custGeom>
              <a:avLst/>
              <a:gdLst/>
              <a:ahLst/>
              <a:cxnLst/>
              <a:rect l="l" t="t" r="r" b="b"/>
              <a:pathLst>
                <a:path w="558146" h="228147" extrusionOk="0">
                  <a:moveTo>
                    <a:pt x="198016" y="173"/>
                  </a:moveTo>
                  <a:cubicBezTo>
                    <a:pt x="262794" y="-234"/>
                    <a:pt x="320238" y="11580"/>
                    <a:pt x="377682" y="20951"/>
                  </a:cubicBezTo>
                  <a:cubicBezTo>
                    <a:pt x="406200" y="25432"/>
                    <a:pt x="435126" y="30321"/>
                    <a:pt x="463645" y="31136"/>
                  </a:cubicBezTo>
                  <a:cubicBezTo>
                    <a:pt x="509681" y="32765"/>
                    <a:pt x="534533" y="61284"/>
                    <a:pt x="550829" y="98765"/>
                  </a:cubicBezTo>
                  <a:cubicBezTo>
                    <a:pt x="577718" y="161506"/>
                    <a:pt x="546348" y="213654"/>
                    <a:pt x="477496" y="225876"/>
                  </a:cubicBezTo>
                  <a:cubicBezTo>
                    <a:pt x="433904" y="233617"/>
                    <a:pt x="390719" y="228728"/>
                    <a:pt x="347534" y="224246"/>
                  </a:cubicBezTo>
                  <a:cubicBezTo>
                    <a:pt x="264016" y="215691"/>
                    <a:pt x="180497" y="204283"/>
                    <a:pt x="97794" y="189617"/>
                  </a:cubicBezTo>
                  <a:cubicBezTo>
                    <a:pt x="57461" y="182691"/>
                    <a:pt x="26498" y="158247"/>
                    <a:pt x="6943" y="121987"/>
                  </a:cubicBezTo>
                  <a:cubicBezTo>
                    <a:pt x="-4872" y="100802"/>
                    <a:pt x="-798" y="79210"/>
                    <a:pt x="13054" y="60062"/>
                  </a:cubicBezTo>
                  <a:cubicBezTo>
                    <a:pt x="29350" y="37247"/>
                    <a:pt x="50942" y="24210"/>
                    <a:pt x="78646" y="18099"/>
                  </a:cubicBezTo>
                  <a:cubicBezTo>
                    <a:pt x="119794" y="8729"/>
                    <a:pt x="160942" y="-1457"/>
                    <a:pt x="198016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50"/>
            <p:cNvSpPr/>
            <p:nvPr/>
          </p:nvSpPr>
          <p:spPr>
            <a:xfrm>
              <a:off x="2074274" y="2367533"/>
              <a:ext cx="309628" cy="1788512"/>
            </a:xfrm>
            <a:custGeom>
              <a:avLst/>
              <a:gdLst/>
              <a:ahLst/>
              <a:cxnLst/>
              <a:rect l="l" t="t" r="r" b="b"/>
              <a:pathLst>
                <a:path w="309628" h="1788512" extrusionOk="0">
                  <a:moveTo>
                    <a:pt x="139333" y="1789734"/>
                  </a:moveTo>
                  <a:cubicBezTo>
                    <a:pt x="144222" y="1763253"/>
                    <a:pt x="149110" y="1736364"/>
                    <a:pt x="153999" y="1709883"/>
                  </a:cubicBezTo>
                  <a:cubicBezTo>
                    <a:pt x="171518" y="1614142"/>
                    <a:pt x="189851" y="1518809"/>
                    <a:pt x="204925" y="1422662"/>
                  </a:cubicBezTo>
                  <a:cubicBezTo>
                    <a:pt x="213888" y="1366032"/>
                    <a:pt x="222444" y="1309403"/>
                    <a:pt x="229369" y="1252773"/>
                  </a:cubicBezTo>
                  <a:cubicBezTo>
                    <a:pt x="235481" y="1200625"/>
                    <a:pt x="239962" y="1148478"/>
                    <a:pt x="244036" y="1096329"/>
                  </a:cubicBezTo>
                  <a:cubicBezTo>
                    <a:pt x="249740" y="1014848"/>
                    <a:pt x="253406" y="933367"/>
                    <a:pt x="252184" y="851886"/>
                  </a:cubicBezTo>
                  <a:cubicBezTo>
                    <a:pt x="250962" y="766738"/>
                    <a:pt x="246073" y="681590"/>
                    <a:pt x="237518" y="596850"/>
                  </a:cubicBezTo>
                  <a:cubicBezTo>
                    <a:pt x="222036" y="436739"/>
                    <a:pt x="193925" y="279480"/>
                    <a:pt x="156036" y="123037"/>
                  </a:cubicBezTo>
                  <a:cubicBezTo>
                    <a:pt x="154814" y="118555"/>
                    <a:pt x="153592" y="113666"/>
                    <a:pt x="151555" y="106740"/>
                  </a:cubicBezTo>
                  <a:cubicBezTo>
                    <a:pt x="131999" y="132407"/>
                    <a:pt x="114481" y="156851"/>
                    <a:pt x="89629" y="175185"/>
                  </a:cubicBezTo>
                  <a:cubicBezTo>
                    <a:pt x="63148" y="194740"/>
                    <a:pt x="34630" y="198407"/>
                    <a:pt x="0" y="190259"/>
                  </a:cubicBezTo>
                  <a:cubicBezTo>
                    <a:pt x="60296" y="134444"/>
                    <a:pt x="100222" y="67222"/>
                    <a:pt x="145444" y="0"/>
                  </a:cubicBezTo>
                  <a:cubicBezTo>
                    <a:pt x="154814" y="26481"/>
                    <a:pt x="163370" y="50518"/>
                    <a:pt x="171518" y="74555"/>
                  </a:cubicBezTo>
                  <a:cubicBezTo>
                    <a:pt x="202888" y="168259"/>
                    <a:pt x="233851" y="261555"/>
                    <a:pt x="265221" y="355258"/>
                  </a:cubicBezTo>
                  <a:cubicBezTo>
                    <a:pt x="276221" y="387443"/>
                    <a:pt x="276629" y="421665"/>
                    <a:pt x="281517" y="454665"/>
                  </a:cubicBezTo>
                  <a:cubicBezTo>
                    <a:pt x="288443" y="505998"/>
                    <a:pt x="294962" y="557331"/>
                    <a:pt x="299851" y="609072"/>
                  </a:cubicBezTo>
                  <a:cubicBezTo>
                    <a:pt x="303517" y="647775"/>
                    <a:pt x="310443" y="686479"/>
                    <a:pt x="310851" y="725590"/>
                  </a:cubicBezTo>
                  <a:cubicBezTo>
                    <a:pt x="311258" y="800145"/>
                    <a:pt x="310851" y="874701"/>
                    <a:pt x="306777" y="949256"/>
                  </a:cubicBezTo>
                  <a:cubicBezTo>
                    <a:pt x="301888" y="1034811"/>
                    <a:pt x="294147" y="1119959"/>
                    <a:pt x="282332" y="1204699"/>
                  </a:cubicBezTo>
                  <a:cubicBezTo>
                    <a:pt x="262369" y="1349329"/>
                    <a:pt x="227332" y="1490291"/>
                    <a:pt x="187407" y="1630031"/>
                  </a:cubicBezTo>
                  <a:cubicBezTo>
                    <a:pt x="172333" y="1683401"/>
                    <a:pt x="156851" y="1736772"/>
                    <a:pt x="141777" y="1790142"/>
                  </a:cubicBezTo>
                  <a:cubicBezTo>
                    <a:pt x="140962" y="1790142"/>
                    <a:pt x="140148" y="1790142"/>
                    <a:pt x="139333" y="17897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50"/>
            <p:cNvSpPr/>
            <p:nvPr/>
          </p:nvSpPr>
          <p:spPr>
            <a:xfrm>
              <a:off x="1619960" y="491351"/>
              <a:ext cx="761849" cy="676294"/>
            </a:xfrm>
            <a:custGeom>
              <a:avLst/>
              <a:gdLst/>
              <a:ahLst/>
              <a:cxnLst/>
              <a:rect l="l" t="t" r="r" b="b"/>
              <a:pathLst>
                <a:path w="761849" h="676293" extrusionOk="0">
                  <a:moveTo>
                    <a:pt x="729313" y="400151"/>
                  </a:moveTo>
                  <a:cubicBezTo>
                    <a:pt x="707720" y="378151"/>
                    <a:pt x="682054" y="361854"/>
                    <a:pt x="657202" y="343929"/>
                  </a:cubicBezTo>
                  <a:cubicBezTo>
                    <a:pt x="653128" y="341484"/>
                    <a:pt x="649054" y="339040"/>
                    <a:pt x="644980" y="336595"/>
                  </a:cubicBezTo>
                  <a:cubicBezTo>
                    <a:pt x="604239" y="319892"/>
                    <a:pt x="566351" y="297892"/>
                    <a:pt x="528869" y="275077"/>
                  </a:cubicBezTo>
                  <a:cubicBezTo>
                    <a:pt x="433536" y="216818"/>
                    <a:pt x="351240" y="142263"/>
                    <a:pt x="270167" y="66078"/>
                  </a:cubicBezTo>
                  <a:cubicBezTo>
                    <a:pt x="249796" y="46930"/>
                    <a:pt x="229018" y="29411"/>
                    <a:pt x="204167" y="15559"/>
                  </a:cubicBezTo>
                  <a:cubicBezTo>
                    <a:pt x="166278" y="-5626"/>
                    <a:pt x="130834" y="-6033"/>
                    <a:pt x="96204" y="19633"/>
                  </a:cubicBezTo>
                  <a:cubicBezTo>
                    <a:pt x="71352" y="37967"/>
                    <a:pt x="44056" y="46115"/>
                    <a:pt x="13501" y="44485"/>
                  </a:cubicBezTo>
                  <a:cubicBezTo>
                    <a:pt x="3316" y="43670"/>
                    <a:pt x="1279" y="47744"/>
                    <a:pt x="871" y="57115"/>
                  </a:cubicBezTo>
                  <a:cubicBezTo>
                    <a:pt x="-351" y="94189"/>
                    <a:pt x="-351" y="131263"/>
                    <a:pt x="1279" y="168337"/>
                  </a:cubicBezTo>
                  <a:cubicBezTo>
                    <a:pt x="4130" y="235966"/>
                    <a:pt x="14316" y="302781"/>
                    <a:pt x="34279" y="367558"/>
                  </a:cubicBezTo>
                  <a:cubicBezTo>
                    <a:pt x="80723" y="516261"/>
                    <a:pt x="182982" y="608742"/>
                    <a:pt x="322314" y="673927"/>
                  </a:cubicBezTo>
                  <a:cubicBezTo>
                    <a:pt x="368759" y="695520"/>
                    <a:pt x="573684" y="640113"/>
                    <a:pt x="619313" y="612002"/>
                  </a:cubicBezTo>
                  <a:cubicBezTo>
                    <a:pt x="649054" y="593668"/>
                    <a:pt x="700387" y="574928"/>
                    <a:pt x="731350" y="541520"/>
                  </a:cubicBezTo>
                  <a:cubicBezTo>
                    <a:pt x="776165" y="493447"/>
                    <a:pt x="774942" y="446187"/>
                    <a:pt x="729313" y="40015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50"/>
            <p:cNvSpPr/>
            <p:nvPr/>
          </p:nvSpPr>
          <p:spPr>
            <a:xfrm>
              <a:off x="1899083" y="902863"/>
              <a:ext cx="350369" cy="264814"/>
            </a:xfrm>
            <a:custGeom>
              <a:avLst/>
              <a:gdLst/>
              <a:ahLst/>
              <a:cxnLst/>
              <a:rect l="l" t="t" r="r" b="b"/>
              <a:pathLst>
                <a:path w="350369" h="264813" extrusionOk="0">
                  <a:moveTo>
                    <a:pt x="72933" y="266897"/>
                  </a:moveTo>
                  <a:cubicBezTo>
                    <a:pt x="67637" y="264046"/>
                    <a:pt x="1229" y="132046"/>
                    <a:pt x="7" y="58713"/>
                  </a:cubicBezTo>
                  <a:cubicBezTo>
                    <a:pt x="-400" y="29380"/>
                    <a:pt x="16304" y="4528"/>
                    <a:pt x="39118" y="1269"/>
                  </a:cubicBezTo>
                  <a:cubicBezTo>
                    <a:pt x="58266" y="-1583"/>
                    <a:pt x="77414" y="454"/>
                    <a:pt x="96155" y="6565"/>
                  </a:cubicBezTo>
                  <a:cubicBezTo>
                    <a:pt x="136488" y="20417"/>
                    <a:pt x="172747" y="42417"/>
                    <a:pt x="207377" y="66454"/>
                  </a:cubicBezTo>
                  <a:cubicBezTo>
                    <a:pt x="222858" y="77046"/>
                    <a:pt x="319414" y="162601"/>
                    <a:pt x="353636" y="192749"/>
                  </a:cubicBezTo>
                  <a:cubicBezTo>
                    <a:pt x="304747" y="223712"/>
                    <a:pt x="155229" y="266897"/>
                    <a:pt x="72933" y="26689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5" name="Google Shape;3685;p50"/>
          <p:cNvGrpSpPr/>
          <p:nvPr/>
        </p:nvGrpSpPr>
        <p:grpSpPr>
          <a:xfrm>
            <a:off x="3410965" y="4442753"/>
            <a:ext cx="1659620" cy="1829885"/>
            <a:chOff x="656565" y="4533828"/>
            <a:chExt cx="2012458" cy="2218922"/>
          </a:xfrm>
        </p:grpSpPr>
        <p:grpSp>
          <p:nvGrpSpPr>
            <p:cNvPr id="3686" name="Google Shape;3686;p50"/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3687" name="Google Shape;3687;p50"/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/>
                <a:ahLst/>
                <a:cxnLst/>
                <a:rect l="l" t="t" r="r" b="b"/>
                <a:pathLst>
                  <a:path w="2974669" h="6767133" extrusionOk="0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50"/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/>
                <a:ahLst/>
                <a:cxnLst/>
                <a:rect l="l" t="t" r="r" b="b"/>
                <a:pathLst>
                  <a:path w="1635589" h="3089447" extrusionOk="0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50"/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/>
                <a:ahLst/>
                <a:cxnLst/>
                <a:rect l="l" t="t" r="r" b="b"/>
                <a:pathLst>
                  <a:path w="1453857" h="879966" extrusionOk="0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50"/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/>
                <a:ahLst/>
                <a:cxnLst/>
                <a:rect l="l" t="t" r="r" b="b"/>
                <a:pathLst>
                  <a:path w="1071263" h="2606422" extrusionOk="0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50"/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/>
                <a:ahLst/>
                <a:cxnLst/>
                <a:rect l="l" t="t" r="r" b="b"/>
                <a:pathLst>
                  <a:path w="951702" h="2759460" extrusionOk="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2" name="Google Shape;3692;p50"/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3693" name="Google Shape;3693;p50"/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/>
                <a:ahLst/>
                <a:cxnLst/>
                <a:rect l="l" t="t" r="r" b="b"/>
                <a:pathLst>
                  <a:path w="2974669" h="6767133" extrusionOk="0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50"/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/>
                <a:ahLst/>
                <a:cxnLst/>
                <a:rect l="l" t="t" r="r" b="b"/>
                <a:pathLst>
                  <a:path w="1635589" h="3089447" extrusionOk="0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50"/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/>
                <a:ahLst/>
                <a:cxnLst/>
                <a:rect l="l" t="t" r="r" b="b"/>
                <a:pathLst>
                  <a:path w="1453857" h="879966" extrusionOk="0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50"/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/>
                <a:ahLst/>
                <a:cxnLst/>
                <a:rect l="l" t="t" r="r" b="b"/>
                <a:pathLst>
                  <a:path w="1071263" h="2606422" extrusionOk="0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50"/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/>
                <a:ahLst/>
                <a:cxnLst/>
                <a:rect l="l" t="t" r="r" b="b"/>
                <a:pathLst>
                  <a:path w="951702" h="2759460" extrusionOk="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p51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3703" name="Google Shape;3703;p51"/>
          <p:cNvGrpSpPr/>
          <p:nvPr/>
        </p:nvGrpSpPr>
        <p:grpSpPr>
          <a:xfrm>
            <a:off x="3035428" y="942684"/>
            <a:ext cx="5862730" cy="5636669"/>
            <a:chOff x="11088688" y="3575051"/>
            <a:chExt cx="617537" cy="593725"/>
          </a:xfrm>
        </p:grpSpPr>
        <p:pic>
          <p:nvPicPr>
            <p:cNvPr id="3704" name="Google Shape;3704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99800" y="3575051"/>
              <a:ext cx="152400" cy="15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5" name="Google Shape;3705;p51"/>
            <p:cNvSpPr/>
            <p:nvPr/>
          </p:nvSpPr>
          <p:spPr>
            <a:xfrm>
              <a:off x="11120438" y="3592513"/>
              <a:ext cx="107950" cy="104775"/>
            </a:xfrm>
            <a:custGeom>
              <a:avLst/>
              <a:gdLst/>
              <a:ahLst/>
              <a:cxnLst/>
              <a:rect l="l" t="t" r="r" b="b"/>
              <a:pathLst>
                <a:path w="68" h="66" extrusionOk="0">
                  <a:moveTo>
                    <a:pt x="0" y="0"/>
                  </a:moveTo>
                  <a:lnTo>
                    <a:pt x="68" y="0"/>
                  </a:lnTo>
                  <a:lnTo>
                    <a:pt x="68" y="24"/>
                  </a:lnTo>
                  <a:lnTo>
                    <a:pt x="25" y="24"/>
                  </a:lnTo>
                  <a:lnTo>
                    <a:pt x="25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133138" y="3598863"/>
              <a:ext cx="95250" cy="1270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11133138" y="3603626"/>
              <a:ext cx="95250" cy="11113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1126788" y="3600451"/>
              <a:ext cx="12700" cy="103188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11131550" y="3600451"/>
              <a:ext cx="12700" cy="103188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11112500" y="3692526"/>
              <a:ext cx="55563" cy="22225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1217275" y="3584576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11115675" y="3587751"/>
              <a:ext cx="63500" cy="61913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6" y="0"/>
                  </a:moveTo>
                  <a:lnTo>
                    <a:pt x="40" y="30"/>
                  </a:lnTo>
                  <a:lnTo>
                    <a:pt x="30" y="39"/>
                  </a:lnTo>
                  <a:lnTo>
                    <a:pt x="0" y="20"/>
                  </a:lnTo>
                  <a:lnTo>
                    <a:pt x="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1128375" y="3692526"/>
              <a:ext cx="6350" cy="22225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11217275" y="3600451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5" name="Google Shape;3715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90325" y="3603626"/>
              <a:ext cx="207963" cy="195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6" name="Google Shape;3716;p51"/>
            <p:cNvSpPr/>
            <p:nvPr/>
          </p:nvSpPr>
          <p:spPr>
            <a:xfrm>
              <a:off x="11522075" y="3662363"/>
              <a:ext cx="149225" cy="103188"/>
            </a:xfrm>
            <a:custGeom>
              <a:avLst/>
              <a:gdLst/>
              <a:ahLst/>
              <a:cxnLst/>
              <a:rect l="l" t="t" r="r" b="b"/>
              <a:pathLst>
                <a:path w="94" h="65" extrusionOk="0">
                  <a:moveTo>
                    <a:pt x="46" y="0"/>
                  </a:moveTo>
                  <a:lnTo>
                    <a:pt x="94" y="48"/>
                  </a:lnTo>
                  <a:lnTo>
                    <a:pt x="77" y="65"/>
                  </a:lnTo>
                  <a:lnTo>
                    <a:pt x="46" y="34"/>
                  </a:lnTo>
                  <a:lnTo>
                    <a:pt x="17" y="64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11572875" y="3627438"/>
              <a:ext cx="39688" cy="74613"/>
            </a:xfrm>
            <a:prstGeom prst="rect">
              <a:avLst/>
            </a:pr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1580813" y="3627438"/>
              <a:ext cx="12700" cy="65088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11520488" y="3671888"/>
              <a:ext cx="146050" cy="82550"/>
            </a:xfrm>
            <a:custGeom>
              <a:avLst/>
              <a:gdLst/>
              <a:ahLst/>
              <a:cxnLst/>
              <a:rect l="l" t="t" r="r" b="b"/>
              <a:pathLst>
                <a:path w="92" h="52" extrusionOk="0">
                  <a:moveTo>
                    <a:pt x="92" y="45"/>
                  </a:moveTo>
                  <a:lnTo>
                    <a:pt x="46" y="0"/>
                  </a:lnTo>
                  <a:lnTo>
                    <a:pt x="0" y="46"/>
                  </a:lnTo>
                  <a:lnTo>
                    <a:pt x="6" y="52"/>
                  </a:lnTo>
                  <a:lnTo>
                    <a:pt x="47" y="11"/>
                  </a:lnTo>
                  <a:lnTo>
                    <a:pt x="87" y="51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11523663" y="3676651"/>
              <a:ext cx="141288" cy="80963"/>
            </a:xfrm>
            <a:custGeom>
              <a:avLst/>
              <a:gdLst/>
              <a:ahLst/>
              <a:cxnLst/>
              <a:rect l="l" t="t" r="r" b="b"/>
              <a:pathLst>
                <a:path w="89" h="51" extrusionOk="0">
                  <a:moveTo>
                    <a:pt x="89" y="44"/>
                  </a:moveTo>
                  <a:lnTo>
                    <a:pt x="45" y="0"/>
                  </a:lnTo>
                  <a:lnTo>
                    <a:pt x="0" y="45"/>
                  </a:lnTo>
                  <a:lnTo>
                    <a:pt x="6" y="51"/>
                  </a:lnTo>
                  <a:lnTo>
                    <a:pt x="45" y="12"/>
                  </a:lnTo>
                  <a:lnTo>
                    <a:pt x="83" y="4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11583988" y="3627438"/>
              <a:ext cx="12700" cy="65088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11564938" y="3613151"/>
              <a:ext cx="55563" cy="20638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1580813" y="3613151"/>
              <a:ext cx="6350" cy="20638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11503025" y="3727451"/>
              <a:ext cx="55563" cy="53975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0" y="0"/>
                  </a:moveTo>
                  <a:lnTo>
                    <a:pt x="35" y="25"/>
                  </a:lnTo>
                  <a:lnTo>
                    <a:pt x="25" y="34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11631613" y="3724276"/>
              <a:ext cx="53975" cy="55563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25"/>
                  </a:moveTo>
                  <a:lnTo>
                    <a:pt x="24" y="0"/>
                  </a:lnTo>
                  <a:lnTo>
                    <a:pt x="34" y="10"/>
                  </a:lnTo>
                  <a:lnTo>
                    <a:pt x="9" y="3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51"/>
            <p:cNvSpPr/>
            <p:nvPr/>
          </p:nvSpPr>
          <p:spPr>
            <a:xfrm>
              <a:off x="11514138" y="3738563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0" y="0"/>
                  </a:moveTo>
                  <a:lnTo>
                    <a:pt x="13" y="3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51"/>
            <p:cNvSpPr/>
            <p:nvPr/>
          </p:nvSpPr>
          <p:spPr>
            <a:xfrm>
              <a:off x="11653838" y="3736976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3"/>
                  </a:moveTo>
                  <a:lnTo>
                    <a:pt x="3" y="0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28" name="Google Shape;3728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87113" y="3675063"/>
              <a:ext cx="96838" cy="21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9" name="Google Shape;3729;p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87113" y="3675063"/>
              <a:ext cx="65088" cy="55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0" name="Google Shape;3730;p51"/>
            <p:cNvSpPr/>
            <p:nvPr/>
          </p:nvSpPr>
          <p:spPr>
            <a:xfrm>
              <a:off x="11215688" y="3690938"/>
              <a:ext cx="41275" cy="168275"/>
            </a:xfrm>
            <a:prstGeom prst="rect">
              <a:avLst/>
            </a:pr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51"/>
            <p:cNvSpPr/>
            <p:nvPr/>
          </p:nvSpPr>
          <p:spPr>
            <a:xfrm>
              <a:off x="11218863" y="3700463"/>
              <a:ext cx="12700" cy="155575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51"/>
            <p:cNvSpPr/>
            <p:nvPr/>
          </p:nvSpPr>
          <p:spPr>
            <a:xfrm>
              <a:off x="11223625" y="3700463"/>
              <a:ext cx="12700" cy="155575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51"/>
            <p:cNvSpPr/>
            <p:nvPr/>
          </p:nvSpPr>
          <p:spPr>
            <a:xfrm>
              <a:off x="11206163" y="3852863"/>
              <a:ext cx="55563" cy="20638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51"/>
            <p:cNvSpPr/>
            <p:nvPr/>
          </p:nvSpPr>
          <p:spPr>
            <a:xfrm>
              <a:off x="11223625" y="3852863"/>
              <a:ext cx="6350" cy="20638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51"/>
            <p:cNvSpPr/>
            <p:nvPr/>
          </p:nvSpPr>
          <p:spPr>
            <a:xfrm>
              <a:off x="11206163" y="3683001"/>
              <a:ext cx="55563" cy="22225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51"/>
            <p:cNvSpPr/>
            <p:nvPr/>
          </p:nvSpPr>
          <p:spPr>
            <a:xfrm>
              <a:off x="11223625" y="3683001"/>
              <a:ext cx="6350" cy="22225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51"/>
            <p:cNvSpPr/>
            <p:nvPr/>
          </p:nvSpPr>
          <p:spPr>
            <a:xfrm>
              <a:off x="11199813" y="3743326"/>
              <a:ext cx="73025" cy="73025"/>
            </a:xfrm>
            <a:prstGeom prst="ellipse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51"/>
            <p:cNvSpPr/>
            <p:nvPr/>
          </p:nvSpPr>
          <p:spPr>
            <a:xfrm>
              <a:off x="11207750" y="3752851"/>
              <a:ext cx="55563" cy="55563"/>
            </a:xfrm>
            <a:prstGeom prst="ellipse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51"/>
            <p:cNvSpPr/>
            <p:nvPr/>
          </p:nvSpPr>
          <p:spPr>
            <a:xfrm>
              <a:off x="11233150" y="3756026"/>
              <a:ext cx="1588" cy="6350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51"/>
            <p:cNvSpPr/>
            <p:nvPr/>
          </p:nvSpPr>
          <p:spPr>
            <a:xfrm>
              <a:off x="11233150" y="3756026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51"/>
            <p:cNvSpPr/>
            <p:nvPr/>
          </p:nvSpPr>
          <p:spPr>
            <a:xfrm>
              <a:off x="11231563" y="3770313"/>
              <a:ext cx="9525" cy="15875"/>
            </a:xfrm>
            <a:prstGeom prst="ellipse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51"/>
            <p:cNvSpPr/>
            <p:nvPr/>
          </p:nvSpPr>
          <p:spPr>
            <a:xfrm>
              <a:off x="11210925" y="3781426"/>
              <a:ext cx="6350" cy="1588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51"/>
            <p:cNvSpPr/>
            <p:nvPr/>
          </p:nvSpPr>
          <p:spPr>
            <a:xfrm>
              <a:off x="11210925" y="378142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51"/>
            <p:cNvSpPr/>
            <p:nvPr/>
          </p:nvSpPr>
          <p:spPr>
            <a:xfrm>
              <a:off x="11255375" y="3781426"/>
              <a:ext cx="6350" cy="1588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51"/>
            <p:cNvSpPr/>
            <p:nvPr/>
          </p:nvSpPr>
          <p:spPr>
            <a:xfrm>
              <a:off x="11255375" y="378142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46" name="Google Shape;3746;p5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91888" y="3670301"/>
              <a:ext cx="157163" cy="133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7" name="Google Shape;3747;p51"/>
            <p:cNvSpPr/>
            <p:nvPr/>
          </p:nvSpPr>
          <p:spPr>
            <a:xfrm>
              <a:off x="11309350" y="3679826"/>
              <a:ext cx="122238" cy="88900"/>
            </a:xfrm>
            <a:custGeom>
              <a:avLst/>
              <a:gdLst/>
              <a:ahLst/>
              <a:cxnLst/>
              <a:rect l="l" t="t" r="r" b="b"/>
              <a:pathLst>
                <a:path w="359" h="266" extrusionOk="0">
                  <a:moveTo>
                    <a:pt x="359" y="266"/>
                  </a:moveTo>
                  <a:cubicBezTo>
                    <a:pt x="246" y="266"/>
                    <a:pt x="246" y="266"/>
                    <a:pt x="246" y="26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246" y="143"/>
                    <a:pt x="216" y="113"/>
                    <a:pt x="180" y="113"/>
                  </a:cubicBezTo>
                  <a:cubicBezTo>
                    <a:pt x="143" y="113"/>
                    <a:pt x="113" y="143"/>
                    <a:pt x="113" y="179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80" y="0"/>
                    <a:pt x="180" y="0"/>
                  </a:cubicBezTo>
                  <a:cubicBezTo>
                    <a:pt x="279" y="0"/>
                    <a:pt x="359" y="80"/>
                    <a:pt x="359" y="179"/>
                  </a:cubicBezTo>
                  <a:lnTo>
                    <a:pt x="359" y="266"/>
                  </a:lnTo>
                  <a:close/>
                </a:path>
              </a:pathLst>
            </a:cu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51"/>
            <p:cNvSpPr/>
            <p:nvPr/>
          </p:nvSpPr>
          <p:spPr>
            <a:xfrm>
              <a:off x="11312525" y="3683001"/>
              <a:ext cx="114300" cy="87313"/>
            </a:xfrm>
            <a:custGeom>
              <a:avLst/>
              <a:gdLst/>
              <a:ahLst/>
              <a:cxnLst/>
              <a:rect l="l" t="t" r="r" b="b"/>
              <a:pathLst>
                <a:path w="339" h="258" extrusionOk="0">
                  <a:moveTo>
                    <a:pt x="172" y="0"/>
                  </a:moveTo>
                  <a:cubicBezTo>
                    <a:pt x="84" y="0"/>
                    <a:pt x="0" y="81"/>
                    <a:pt x="0" y="18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81"/>
                    <a:pt x="100" y="21"/>
                    <a:pt x="172" y="21"/>
                  </a:cubicBezTo>
                  <a:cubicBezTo>
                    <a:pt x="243" y="21"/>
                    <a:pt x="304" y="85"/>
                    <a:pt x="304" y="160"/>
                  </a:cubicBezTo>
                  <a:cubicBezTo>
                    <a:pt x="304" y="258"/>
                    <a:pt x="304" y="258"/>
                    <a:pt x="304" y="258"/>
                  </a:cubicBezTo>
                  <a:cubicBezTo>
                    <a:pt x="339" y="254"/>
                    <a:pt x="339" y="254"/>
                    <a:pt x="339" y="254"/>
                  </a:cubicBezTo>
                  <a:cubicBezTo>
                    <a:pt x="339" y="180"/>
                    <a:pt x="339" y="180"/>
                    <a:pt x="339" y="180"/>
                  </a:cubicBezTo>
                  <a:cubicBezTo>
                    <a:pt x="339" y="81"/>
                    <a:pt x="260" y="0"/>
                    <a:pt x="172" y="0"/>
                  </a:cubicBezTo>
                  <a:close/>
                </a:path>
              </a:pathLst>
            </a:cu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51"/>
            <p:cNvSpPr/>
            <p:nvPr/>
          </p:nvSpPr>
          <p:spPr>
            <a:xfrm>
              <a:off x="11315700" y="3687763"/>
              <a:ext cx="107950" cy="85725"/>
            </a:xfrm>
            <a:custGeom>
              <a:avLst/>
              <a:gdLst/>
              <a:ahLst/>
              <a:cxnLst/>
              <a:rect l="l" t="t" r="r" b="b"/>
              <a:pathLst>
                <a:path w="319" h="257" extrusionOk="0">
                  <a:moveTo>
                    <a:pt x="160" y="0"/>
                  </a:moveTo>
                  <a:cubicBezTo>
                    <a:pt x="72" y="0"/>
                    <a:pt x="0" y="80"/>
                    <a:pt x="0" y="17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23" y="253"/>
                    <a:pt x="23" y="253"/>
                    <a:pt x="23" y="253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3" y="81"/>
                    <a:pt x="88" y="20"/>
                    <a:pt x="160" y="20"/>
                  </a:cubicBezTo>
                  <a:cubicBezTo>
                    <a:pt x="231" y="20"/>
                    <a:pt x="292" y="85"/>
                    <a:pt x="292" y="159"/>
                  </a:cubicBezTo>
                  <a:cubicBezTo>
                    <a:pt x="292" y="257"/>
                    <a:pt x="292" y="257"/>
                    <a:pt x="292" y="257"/>
                  </a:cubicBezTo>
                  <a:cubicBezTo>
                    <a:pt x="319" y="253"/>
                    <a:pt x="319" y="253"/>
                    <a:pt x="319" y="253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80"/>
                    <a:pt x="248" y="0"/>
                    <a:pt x="160" y="0"/>
                  </a:cubicBezTo>
                  <a:close/>
                </a:path>
              </a:pathLst>
            </a:cu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51"/>
            <p:cNvSpPr/>
            <p:nvPr/>
          </p:nvSpPr>
          <p:spPr>
            <a:xfrm>
              <a:off x="11304588" y="3765551"/>
              <a:ext cx="47625" cy="22225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51"/>
            <p:cNvSpPr/>
            <p:nvPr/>
          </p:nvSpPr>
          <p:spPr>
            <a:xfrm>
              <a:off x="11314113" y="3765551"/>
              <a:ext cx="6350" cy="22225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51"/>
            <p:cNvSpPr/>
            <p:nvPr/>
          </p:nvSpPr>
          <p:spPr>
            <a:xfrm>
              <a:off x="11387138" y="3765551"/>
              <a:ext cx="49213" cy="22225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51"/>
            <p:cNvSpPr/>
            <p:nvPr/>
          </p:nvSpPr>
          <p:spPr>
            <a:xfrm>
              <a:off x="11398250" y="3765551"/>
              <a:ext cx="6350" cy="22225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54" name="Google Shape;3754;p5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342688" y="3798888"/>
              <a:ext cx="298450" cy="10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5" name="Google Shape;3755;p5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342688" y="3798888"/>
              <a:ext cx="106363" cy="6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6" name="Google Shape;3756;p51"/>
            <p:cNvSpPr/>
            <p:nvPr/>
          </p:nvSpPr>
          <p:spPr>
            <a:xfrm>
              <a:off x="11366500" y="3825876"/>
              <a:ext cx="250825" cy="41275"/>
            </a:xfrm>
            <a:prstGeom prst="rect">
              <a:avLst/>
            </a:pr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51"/>
            <p:cNvSpPr/>
            <p:nvPr/>
          </p:nvSpPr>
          <p:spPr>
            <a:xfrm>
              <a:off x="11376025" y="3829051"/>
              <a:ext cx="231775" cy="1270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1"/>
            <p:cNvSpPr/>
            <p:nvPr/>
          </p:nvSpPr>
          <p:spPr>
            <a:xfrm>
              <a:off x="11376025" y="3833813"/>
              <a:ext cx="231775" cy="12700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1"/>
            <p:cNvSpPr/>
            <p:nvPr/>
          </p:nvSpPr>
          <p:spPr>
            <a:xfrm>
              <a:off x="11355388" y="3816351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1"/>
            <p:cNvSpPr/>
            <p:nvPr/>
          </p:nvSpPr>
          <p:spPr>
            <a:xfrm>
              <a:off x="11355388" y="3833813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51"/>
            <p:cNvSpPr/>
            <p:nvPr/>
          </p:nvSpPr>
          <p:spPr>
            <a:xfrm>
              <a:off x="11606213" y="3816351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51"/>
            <p:cNvSpPr/>
            <p:nvPr/>
          </p:nvSpPr>
          <p:spPr>
            <a:xfrm>
              <a:off x="11606213" y="3833813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1"/>
            <p:cNvSpPr/>
            <p:nvPr/>
          </p:nvSpPr>
          <p:spPr>
            <a:xfrm>
              <a:off x="11488738" y="3813176"/>
              <a:ext cx="7938" cy="682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1"/>
            <p:cNvSpPr/>
            <p:nvPr/>
          </p:nvSpPr>
          <p:spPr>
            <a:xfrm>
              <a:off x="11452225" y="3808413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17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2"/>
                    <a:pt x="53" y="234"/>
                    <a:pt x="117" y="234"/>
                  </a:cubicBezTo>
                  <a:cubicBezTo>
                    <a:pt x="182" y="234"/>
                    <a:pt x="235" y="182"/>
                    <a:pt x="235" y="117"/>
                  </a:cubicBezTo>
                  <a:cubicBezTo>
                    <a:pt x="235" y="52"/>
                    <a:pt x="182" y="0"/>
                    <a:pt x="117" y="0"/>
                  </a:cubicBezTo>
                  <a:close/>
                  <a:moveTo>
                    <a:pt x="208" y="104"/>
                  </a:moveTo>
                  <a:cubicBezTo>
                    <a:pt x="130" y="104"/>
                    <a:pt x="130" y="104"/>
                    <a:pt x="130" y="104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70" y="32"/>
                    <a:pt x="202" y="64"/>
                    <a:pt x="208" y="104"/>
                  </a:cubicBezTo>
                  <a:close/>
                  <a:moveTo>
                    <a:pt x="105" y="26"/>
                  </a:moveTo>
                  <a:cubicBezTo>
                    <a:pt x="105" y="104"/>
                    <a:pt x="105" y="104"/>
                    <a:pt x="105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3" y="63"/>
                    <a:pt x="65" y="32"/>
                    <a:pt x="105" y="26"/>
                  </a:cubicBezTo>
                  <a:close/>
                  <a:moveTo>
                    <a:pt x="27" y="128"/>
                  </a:moveTo>
                  <a:cubicBezTo>
                    <a:pt x="105" y="128"/>
                    <a:pt x="105" y="128"/>
                    <a:pt x="105" y="12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64" y="202"/>
                    <a:pt x="32" y="169"/>
                    <a:pt x="27" y="128"/>
                  </a:cubicBezTo>
                  <a:close/>
                  <a:moveTo>
                    <a:pt x="130" y="207"/>
                  </a:moveTo>
                  <a:cubicBezTo>
                    <a:pt x="130" y="128"/>
                    <a:pt x="130" y="128"/>
                    <a:pt x="13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1" y="202"/>
                    <a:pt x="130" y="207"/>
                  </a:cubicBezTo>
                  <a:close/>
                </a:path>
              </a:pathLst>
            </a:cu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1"/>
            <p:cNvSpPr/>
            <p:nvPr/>
          </p:nvSpPr>
          <p:spPr>
            <a:xfrm>
              <a:off x="11483975" y="3838576"/>
              <a:ext cx="17463" cy="17463"/>
            </a:xfrm>
            <a:prstGeom prst="ellipse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66" name="Google Shape;3766;p5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095038" y="3903663"/>
              <a:ext cx="319088" cy="8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7" name="Google Shape;3767;p51"/>
            <p:cNvSpPr/>
            <p:nvPr/>
          </p:nvSpPr>
          <p:spPr>
            <a:xfrm>
              <a:off x="11117263" y="3919538"/>
              <a:ext cx="273050" cy="42863"/>
            </a:xfrm>
            <a:custGeom>
              <a:avLst/>
              <a:gdLst/>
              <a:ahLst/>
              <a:cxnLst/>
              <a:rect l="l" t="t" r="r" b="b"/>
              <a:pathLst>
                <a:path w="172" h="27" extrusionOk="0">
                  <a:moveTo>
                    <a:pt x="171" y="27"/>
                  </a:moveTo>
                  <a:lnTo>
                    <a:pt x="0" y="26"/>
                  </a:lnTo>
                  <a:lnTo>
                    <a:pt x="1" y="0"/>
                  </a:lnTo>
                  <a:lnTo>
                    <a:pt x="172" y="1"/>
                  </a:lnTo>
                  <a:lnTo>
                    <a:pt x="171" y="27"/>
                  </a:lnTo>
                  <a:close/>
                </a:path>
              </a:pathLst>
            </a:cu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1"/>
            <p:cNvSpPr/>
            <p:nvPr/>
          </p:nvSpPr>
          <p:spPr>
            <a:xfrm>
              <a:off x="11128375" y="3925888"/>
              <a:ext cx="252413" cy="1270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1"/>
            <p:cNvSpPr/>
            <p:nvPr/>
          </p:nvSpPr>
          <p:spPr>
            <a:xfrm>
              <a:off x="11128375" y="3929063"/>
              <a:ext cx="252413" cy="14288"/>
            </a:xfrm>
            <a:custGeom>
              <a:avLst/>
              <a:gdLst/>
              <a:ahLst/>
              <a:cxnLst/>
              <a:rect l="l" t="t" r="r" b="b"/>
              <a:pathLst>
                <a:path w="159" h="9" extrusionOk="0">
                  <a:moveTo>
                    <a:pt x="0" y="0"/>
                  </a:moveTo>
                  <a:lnTo>
                    <a:pt x="159" y="0"/>
                  </a:lnTo>
                  <a:lnTo>
                    <a:pt x="159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1"/>
            <p:cNvSpPr/>
            <p:nvPr/>
          </p:nvSpPr>
          <p:spPr>
            <a:xfrm>
              <a:off x="11107738" y="3913188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1"/>
            <p:cNvSpPr/>
            <p:nvPr/>
          </p:nvSpPr>
          <p:spPr>
            <a:xfrm>
              <a:off x="11107738" y="3929063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1"/>
            <p:cNvSpPr/>
            <p:nvPr/>
          </p:nvSpPr>
          <p:spPr>
            <a:xfrm>
              <a:off x="11379200" y="3913188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1"/>
            <p:cNvSpPr/>
            <p:nvPr/>
          </p:nvSpPr>
          <p:spPr>
            <a:xfrm>
              <a:off x="11379200" y="3930651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74" name="Google Shape;3774;p5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485563" y="3894138"/>
              <a:ext cx="217488" cy="9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5" name="Google Shape;3775;p5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1485563" y="3894138"/>
              <a:ext cx="155575" cy="9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6" name="Google Shape;3776;p51"/>
            <p:cNvSpPr/>
            <p:nvPr/>
          </p:nvSpPr>
          <p:spPr>
            <a:xfrm>
              <a:off x="11514138" y="3919538"/>
              <a:ext cx="168275" cy="39688"/>
            </a:xfrm>
            <a:prstGeom prst="rect">
              <a:avLst/>
            </a:pr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1"/>
            <p:cNvSpPr/>
            <p:nvPr/>
          </p:nvSpPr>
          <p:spPr>
            <a:xfrm>
              <a:off x="11517313" y="3922713"/>
              <a:ext cx="155575" cy="1270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1"/>
            <p:cNvSpPr/>
            <p:nvPr/>
          </p:nvSpPr>
          <p:spPr>
            <a:xfrm>
              <a:off x="11517313" y="3925888"/>
              <a:ext cx="155575" cy="14288"/>
            </a:xfrm>
            <a:custGeom>
              <a:avLst/>
              <a:gdLst/>
              <a:ahLst/>
              <a:cxnLst/>
              <a:rect l="l" t="t" r="r" b="b"/>
              <a:pathLst>
                <a:path w="98" h="9" extrusionOk="0">
                  <a:moveTo>
                    <a:pt x="0" y="0"/>
                  </a:moveTo>
                  <a:lnTo>
                    <a:pt x="98" y="0"/>
                  </a:lnTo>
                  <a:lnTo>
                    <a:pt x="98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1"/>
            <p:cNvSpPr/>
            <p:nvPr/>
          </p:nvSpPr>
          <p:spPr>
            <a:xfrm>
              <a:off x="11498263" y="3910013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1"/>
            <p:cNvSpPr/>
            <p:nvPr/>
          </p:nvSpPr>
          <p:spPr>
            <a:xfrm>
              <a:off x="11498263" y="3925888"/>
              <a:ext cx="22225" cy="7938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1"/>
            <p:cNvSpPr/>
            <p:nvPr/>
          </p:nvSpPr>
          <p:spPr>
            <a:xfrm>
              <a:off x="11668125" y="3910013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1"/>
            <p:cNvSpPr/>
            <p:nvPr/>
          </p:nvSpPr>
          <p:spPr>
            <a:xfrm>
              <a:off x="11668125" y="3927476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1"/>
            <p:cNvSpPr/>
            <p:nvPr/>
          </p:nvSpPr>
          <p:spPr>
            <a:xfrm>
              <a:off x="11539538" y="3902076"/>
              <a:ext cx="107950" cy="74613"/>
            </a:xfrm>
            <a:custGeom>
              <a:avLst/>
              <a:gdLst/>
              <a:ahLst/>
              <a:cxnLst/>
              <a:rect l="l" t="t" r="r" b="b"/>
              <a:pathLst>
                <a:path w="319" h="217" extrusionOk="0">
                  <a:moveTo>
                    <a:pt x="159" y="216"/>
                  </a:moveTo>
                  <a:cubicBezTo>
                    <a:pt x="71" y="215"/>
                    <a:pt x="0" y="166"/>
                    <a:pt x="0" y="107"/>
                  </a:cubicBezTo>
                  <a:cubicBezTo>
                    <a:pt x="0" y="48"/>
                    <a:pt x="71" y="0"/>
                    <a:pt x="160" y="1"/>
                  </a:cubicBezTo>
                  <a:cubicBezTo>
                    <a:pt x="248" y="2"/>
                    <a:pt x="319" y="51"/>
                    <a:pt x="319" y="110"/>
                  </a:cubicBezTo>
                  <a:cubicBezTo>
                    <a:pt x="319" y="170"/>
                    <a:pt x="247" y="217"/>
                    <a:pt x="159" y="216"/>
                  </a:cubicBezTo>
                  <a:close/>
                </a:path>
              </a:pathLst>
            </a:cu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1"/>
            <p:cNvSpPr/>
            <p:nvPr/>
          </p:nvSpPr>
          <p:spPr>
            <a:xfrm>
              <a:off x="11563350" y="3919538"/>
              <a:ext cx="58738" cy="39688"/>
            </a:xfrm>
            <a:custGeom>
              <a:avLst/>
              <a:gdLst/>
              <a:ahLst/>
              <a:cxnLst/>
              <a:rect l="l" t="t" r="r" b="b"/>
              <a:pathLst>
                <a:path w="175" h="119" extrusionOk="0">
                  <a:moveTo>
                    <a:pt x="87" y="119"/>
                  </a:moveTo>
                  <a:cubicBezTo>
                    <a:pt x="39" y="118"/>
                    <a:pt x="0" y="91"/>
                    <a:pt x="0" y="59"/>
                  </a:cubicBezTo>
                  <a:cubicBezTo>
                    <a:pt x="0" y="26"/>
                    <a:pt x="39" y="0"/>
                    <a:pt x="87" y="1"/>
                  </a:cubicBezTo>
                  <a:cubicBezTo>
                    <a:pt x="136" y="1"/>
                    <a:pt x="175" y="28"/>
                    <a:pt x="175" y="61"/>
                  </a:cubicBezTo>
                  <a:cubicBezTo>
                    <a:pt x="175" y="93"/>
                    <a:pt x="136" y="119"/>
                    <a:pt x="87" y="119"/>
                  </a:cubicBezTo>
                  <a:close/>
                </a:path>
              </a:pathLst>
            </a:cu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1"/>
            <p:cNvSpPr/>
            <p:nvPr/>
          </p:nvSpPr>
          <p:spPr>
            <a:xfrm>
              <a:off x="11585575" y="3933826"/>
              <a:ext cx="12700" cy="80963"/>
            </a:xfrm>
            <a:custGeom>
              <a:avLst/>
              <a:gdLst/>
              <a:ahLst/>
              <a:cxnLst/>
              <a:rect l="l" t="t" r="r" b="b"/>
              <a:pathLst>
                <a:path w="37" h="241" extrusionOk="0">
                  <a:moveTo>
                    <a:pt x="0" y="228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1"/>
                    <a:pt x="37" y="6"/>
                    <a:pt x="37" y="14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37" y="235"/>
                    <a:pt x="31" y="241"/>
                    <a:pt x="24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6" y="241"/>
                    <a:pt x="0" y="235"/>
                    <a:pt x="0" y="228"/>
                  </a:cubicBezTo>
                </a:path>
              </a:pathLst>
            </a:cu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6" name="Google Shape;3786;p5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1088688" y="4006851"/>
              <a:ext cx="161925" cy="16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7" name="Google Shape;3787;p51"/>
            <p:cNvSpPr/>
            <p:nvPr/>
          </p:nvSpPr>
          <p:spPr>
            <a:xfrm>
              <a:off x="11150600" y="4025901"/>
              <a:ext cx="41275" cy="115888"/>
            </a:xfrm>
            <a:prstGeom prst="rect">
              <a:avLst/>
            </a:pr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1"/>
            <p:cNvSpPr/>
            <p:nvPr/>
          </p:nvSpPr>
          <p:spPr>
            <a:xfrm>
              <a:off x="11112500" y="4065588"/>
              <a:ext cx="115888" cy="39688"/>
            </a:xfrm>
            <a:prstGeom prst="rect">
              <a:avLst/>
            </a:pr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1"/>
            <p:cNvSpPr/>
            <p:nvPr/>
          </p:nvSpPr>
          <p:spPr>
            <a:xfrm>
              <a:off x="11122025" y="4068763"/>
              <a:ext cx="96838" cy="1270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51"/>
            <p:cNvSpPr/>
            <p:nvPr/>
          </p:nvSpPr>
          <p:spPr>
            <a:xfrm>
              <a:off x="11155363" y="4037013"/>
              <a:ext cx="12700" cy="9525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51"/>
            <p:cNvSpPr/>
            <p:nvPr/>
          </p:nvSpPr>
          <p:spPr>
            <a:xfrm>
              <a:off x="11158538" y="4037013"/>
              <a:ext cx="12700" cy="95250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1"/>
            <p:cNvSpPr/>
            <p:nvPr/>
          </p:nvSpPr>
          <p:spPr>
            <a:xfrm>
              <a:off x="11122025" y="4073526"/>
              <a:ext cx="96838" cy="12700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1"/>
            <p:cNvSpPr/>
            <p:nvPr/>
          </p:nvSpPr>
          <p:spPr>
            <a:xfrm>
              <a:off x="11101388" y="4056063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1"/>
            <p:cNvSpPr/>
            <p:nvPr/>
          </p:nvSpPr>
          <p:spPr>
            <a:xfrm>
              <a:off x="11101388" y="4073526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1"/>
            <p:cNvSpPr/>
            <p:nvPr/>
          </p:nvSpPr>
          <p:spPr>
            <a:xfrm>
              <a:off x="11217275" y="4056063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1"/>
            <p:cNvSpPr/>
            <p:nvPr/>
          </p:nvSpPr>
          <p:spPr>
            <a:xfrm>
              <a:off x="11217275" y="4073526"/>
              <a:ext cx="22225" cy="6350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1"/>
            <p:cNvSpPr/>
            <p:nvPr/>
          </p:nvSpPr>
          <p:spPr>
            <a:xfrm>
              <a:off x="11142663" y="4130676"/>
              <a:ext cx="55563" cy="22225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1"/>
            <p:cNvSpPr/>
            <p:nvPr/>
          </p:nvSpPr>
          <p:spPr>
            <a:xfrm>
              <a:off x="11158538" y="4130676"/>
              <a:ext cx="6350" cy="22225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1"/>
            <p:cNvSpPr/>
            <p:nvPr/>
          </p:nvSpPr>
          <p:spPr>
            <a:xfrm>
              <a:off x="11142663" y="4016376"/>
              <a:ext cx="55563" cy="20638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1"/>
            <p:cNvSpPr/>
            <p:nvPr/>
          </p:nvSpPr>
          <p:spPr>
            <a:xfrm>
              <a:off x="11158538" y="4016376"/>
              <a:ext cx="6350" cy="20638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01" name="Google Shape;3801;p5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1264900" y="3987801"/>
              <a:ext cx="441325" cy="16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2" name="Google Shape;3802;p5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1485563" y="3987801"/>
              <a:ext cx="217488" cy="42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3" name="Google Shape;3803;p5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585575" y="3987801"/>
              <a:ext cx="12700" cy="26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4" name="Google Shape;3804;p51"/>
            <p:cNvSpPr/>
            <p:nvPr/>
          </p:nvSpPr>
          <p:spPr>
            <a:xfrm>
              <a:off x="11287125" y="4008438"/>
              <a:ext cx="400050" cy="115888"/>
            </a:xfrm>
            <a:custGeom>
              <a:avLst/>
              <a:gdLst/>
              <a:ahLst/>
              <a:cxnLst/>
              <a:rect l="l" t="t" r="r" b="b"/>
              <a:pathLst>
                <a:path w="252" h="73" extrusionOk="0">
                  <a:moveTo>
                    <a:pt x="252" y="27"/>
                  </a:moveTo>
                  <a:lnTo>
                    <a:pt x="130" y="27"/>
                  </a:lnTo>
                  <a:lnTo>
                    <a:pt x="13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73"/>
                  </a:lnTo>
                  <a:lnTo>
                    <a:pt x="26" y="73"/>
                  </a:lnTo>
                  <a:lnTo>
                    <a:pt x="26" y="52"/>
                  </a:lnTo>
                  <a:lnTo>
                    <a:pt x="226" y="52"/>
                  </a:lnTo>
                  <a:lnTo>
                    <a:pt x="226" y="73"/>
                  </a:lnTo>
                  <a:lnTo>
                    <a:pt x="252" y="73"/>
                  </a:lnTo>
                  <a:lnTo>
                    <a:pt x="252" y="27"/>
                  </a:lnTo>
                  <a:lnTo>
                    <a:pt x="252" y="27"/>
                  </a:lnTo>
                  <a:close/>
                </a:path>
              </a:pathLst>
            </a:cu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1"/>
            <p:cNvSpPr/>
            <p:nvPr/>
          </p:nvSpPr>
          <p:spPr>
            <a:xfrm>
              <a:off x="11456988" y="4017963"/>
              <a:ext cx="12700" cy="4445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1"/>
            <p:cNvSpPr/>
            <p:nvPr/>
          </p:nvSpPr>
          <p:spPr>
            <a:xfrm>
              <a:off x="11290300" y="4054476"/>
              <a:ext cx="12700" cy="58738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1"/>
            <p:cNvSpPr/>
            <p:nvPr/>
          </p:nvSpPr>
          <p:spPr>
            <a:xfrm>
              <a:off x="11296650" y="4054476"/>
              <a:ext cx="369888" cy="12700"/>
            </a:xfrm>
            <a:prstGeom prst="rect">
              <a:avLst/>
            </a:prstGeom>
            <a:solidFill>
              <a:srgbClr val="CBE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1"/>
            <p:cNvSpPr/>
            <p:nvPr/>
          </p:nvSpPr>
          <p:spPr>
            <a:xfrm>
              <a:off x="11296650" y="4059238"/>
              <a:ext cx="369888" cy="12700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1"/>
            <p:cNvSpPr/>
            <p:nvPr/>
          </p:nvSpPr>
          <p:spPr>
            <a:xfrm>
              <a:off x="11461750" y="4017963"/>
              <a:ext cx="12700" cy="44450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1"/>
            <p:cNvSpPr/>
            <p:nvPr/>
          </p:nvSpPr>
          <p:spPr>
            <a:xfrm>
              <a:off x="11444288" y="3997326"/>
              <a:ext cx="55563" cy="22225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1"/>
            <p:cNvSpPr/>
            <p:nvPr/>
          </p:nvSpPr>
          <p:spPr>
            <a:xfrm>
              <a:off x="11461750" y="3997326"/>
              <a:ext cx="6350" cy="22225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1"/>
            <p:cNvSpPr/>
            <p:nvPr/>
          </p:nvSpPr>
          <p:spPr>
            <a:xfrm>
              <a:off x="11653838" y="4059238"/>
              <a:ext cx="12700" cy="53975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1"/>
            <p:cNvSpPr/>
            <p:nvPr/>
          </p:nvSpPr>
          <p:spPr>
            <a:xfrm>
              <a:off x="11637963" y="4113213"/>
              <a:ext cx="55563" cy="20638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1"/>
            <p:cNvSpPr/>
            <p:nvPr/>
          </p:nvSpPr>
          <p:spPr>
            <a:xfrm>
              <a:off x="11653838" y="4113213"/>
              <a:ext cx="7938" cy="20638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1"/>
            <p:cNvSpPr/>
            <p:nvPr/>
          </p:nvSpPr>
          <p:spPr>
            <a:xfrm>
              <a:off x="11295063" y="4059238"/>
              <a:ext cx="12700" cy="53975"/>
            </a:xfrm>
            <a:prstGeom prst="rect">
              <a:avLst/>
            </a:prstGeom>
            <a:solidFill>
              <a:srgbClr val="A9D9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1"/>
            <p:cNvSpPr/>
            <p:nvPr/>
          </p:nvSpPr>
          <p:spPr>
            <a:xfrm>
              <a:off x="11277600" y="4113213"/>
              <a:ext cx="55563" cy="20638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1"/>
            <p:cNvSpPr/>
            <p:nvPr/>
          </p:nvSpPr>
          <p:spPr>
            <a:xfrm>
              <a:off x="11295063" y="4113213"/>
              <a:ext cx="6350" cy="20638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18" name="Google Shape;3818;p5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1107738" y="3765551"/>
              <a:ext cx="73025" cy="80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9" name="Google Shape;3819;p51"/>
            <p:cNvSpPr/>
            <p:nvPr/>
          </p:nvSpPr>
          <p:spPr>
            <a:xfrm>
              <a:off x="11120438" y="3781426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30" h="28" extrusionOk="0">
                  <a:moveTo>
                    <a:pt x="24" y="28"/>
                  </a:moveTo>
                  <a:lnTo>
                    <a:pt x="24" y="26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80BA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1"/>
            <p:cNvSpPr/>
            <p:nvPr/>
          </p:nvSpPr>
          <p:spPr>
            <a:xfrm>
              <a:off x="11133138" y="3775076"/>
              <a:ext cx="22225" cy="55563"/>
            </a:xfrm>
            <a:prstGeom prst="rect">
              <a:avLst/>
            </a:prstGeom>
            <a:solidFill>
              <a:srgbClr val="4C8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1"/>
            <p:cNvSpPr/>
            <p:nvPr/>
          </p:nvSpPr>
          <p:spPr>
            <a:xfrm>
              <a:off x="11133138" y="3806826"/>
              <a:ext cx="22225" cy="7938"/>
            </a:xfrm>
            <a:prstGeom prst="rect">
              <a:avLst/>
            </a:prstGeom>
            <a:solidFill>
              <a:srgbClr val="5C96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6" name="Google Shape;3826;p52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3827" name="Google Shape;3827;p52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52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52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52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52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52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3" name="Google Shape;3833;p52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4" name="Google Shape;3834;p52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5" name="Google Shape;3835;p52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6" name="Google Shape;3836;p52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7" name="Google Shape;3837;p52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8" name="Google Shape;3838;p52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9" name="Google Shape;3839;p52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0" name="Google Shape;3840;p52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1" name="Google Shape;3841;p52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2" name="Google Shape;3842;p52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3" name="Google Shape;3843;p52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4" name="Google Shape;3844;p52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5" name="Google Shape;3845;p5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6" name="Google Shape;3846;p52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7" name="Google Shape;3847;p5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8" name="Google Shape;3848;p52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9" name="Google Shape;3849;p52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0" name="Google Shape;3850;p52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52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2" name="Google Shape;3852;p52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3" name="Google Shape;3853;p52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4" name="Google Shape;3854;p52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5" name="Google Shape;3855;p52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6" name="Google Shape;3856;p52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7" name="Google Shape;3857;p5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8" name="Google Shape;3858;p52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9" name="Google Shape;3859;p52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0" name="Google Shape;3860;p52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1" name="Google Shape;3861;p52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2" name="Google Shape;3862;p52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3" name="Google Shape;3863;p52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4" name="Google Shape;3864;p52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5" name="Google Shape;3865;p52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6" name="Google Shape;3866;p52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7" name="Google Shape;3867;p52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8" name="Google Shape;3868;p52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9" name="Google Shape;3869;p52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0" name="Google Shape;3870;p52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1" name="Google Shape;3871;p52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53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3877" name="Google Shape;3877;p53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8" name="Google Shape;3878;p53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9" name="Google Shape;3879;p53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0" name="Google Shape;3880;p53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1" name="Google Shape;3881;p53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2" name="Google Shape;3882;p53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3" name="Google Shape;3883;p53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4" name="Google Shape;3884;p53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5" name="Google Shape;3885;p53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6" name="Google Shape;3886;p53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7" name="Google Shape;3887;p53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3888" name="Google Shape;3888;p5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53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53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53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2" name="Google Shape;3892;p53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3" name="Google Shape;3893;p53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4" name="Google Shape;3894;p53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5" name="Google Shape;3895;p53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3896" name="Google Shape;3896;p53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53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8" name="Google Shape;3898;p53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9" name="Google Shape;3899;p53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0" name="Google Shape;3900;p53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1" name="Google Shape;3901;p53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2" name="Google Shape;3902;p53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3" name="Google Shape;3903;p53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4" name="Google Shape;3904;p53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5" name="Google Shape;3905;p53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6" name="Google Shape;3906;p53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7" name="Google Shape;3907;p53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8" name="Google Shape;3908;p53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9" name="Google Shape;3909;p53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p53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p53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2" name="Google Shape;3912;p53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3" name="Google Shape;3913;p53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4" name="Google Shape;3914;p53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5" name="Google Shape;3915;p53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6" name="Google Shape;3916;p53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7" name="Google Shape;3917;p53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8" name="Google Shape;3918;p53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9" name="Google Shape;3919;p53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0" name="Google Shape;3920;p53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1" name="Google Shape;3921;p53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2" name="Google Shape;3922;p53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Google Shape;3923;p53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4" name="Google Shape;3924;p53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5" name="Google Shape;3925;p53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p53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p53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p54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3933" name="Google Shape;3933;p54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54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54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54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7" name="Google Shape;3937;p54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54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9" name="Google Shape;3939;p54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54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Google Shape;3941;p54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2" name="Google Shape;3942;p54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3" name="Google Shape;3943;p54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4" name="Google Shape;3944;p54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5" name="Google Shape;3945;p54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6" name="Google Shape;3946;p54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54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54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54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54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54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54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54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4" name="Google Shape;3954;p54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5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54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7" name="Google Shape;3957;p54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8" name="Google Shape;3958;p54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Google Shape;3959;p54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0" name="Google Shape;3960;p54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1" name="Google Shape;3961;p54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2" name="Google Shape;3962;p54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3" name="Google Shape;3963;p54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4" name="Google Shape;3964;p54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5" name="Google Shape;3965;p54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6" name="Google Shape;3966;p54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7" name="Google Shape;3967;p54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8" name="Google Shape;3968;p54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9" name="Google Shape;3969;p54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0" name="Google Shape;3970;p54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1" name="Google Shape;3971;p54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2" name="Google Shape;3972;p54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3" name="Google Shape;3973;p54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4" name="Google Shape;3974;p54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5" name="Google Shape;3975;p54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Google Shape;3976;p54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7" name="Google Shape;3977;p54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"/>
          <p:cNvSpPr txBox="1"/>
          <p:nvPr/>
        </p:nvSpPr>
        <p:spPr>
          <a:xfrm>
            <a:off x="498613" y="171600"/>
            <a:ext cx="11194774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Style</a:t>
            </a:r>
            <a:endParaRPr/>
          </a:p>
        </p:txBody>
      </p:sp>
      <p:sp>
        <p:nvSpPr>
          <p:cNvPr id="467" name="Google Shape;467;p6"/>
          <p:cNvSpPr txBox="1"/>
          <p:nvPr/>
        </p:nvSpPr>
        <p:spPr>
          <a:xfrm>
            <a:off x="1447885" y="2577418"/>
            <a:ext cx="533359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 sz="13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"/>
          <p:cNvSpPr txBox="1"/>
          <p:nvPr/>
        </p:nvSpPr>
        <p:spPr>
          <a:xfrm>
            <a:off x="1466348" y="3692034"/>
            <a:ext cx="533359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 sz="13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"/>
          <p:cNvSpPr txBox="1"/>
          <p:nvPr/>
        </p:nvSpPr>
        <p:spPr>
          <a:xfrm>
            <a:off x="1466348" y="4975006"/>
            <a:ext cx="533359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 sz="13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 rot="2585524">
            <a:off x="4951862" y="3085247"/>
            <a:ext cx="277391" cy="517038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" name="Google Shape;471;p6"/>
          <p:cNvGrpSpPr/>
          <p:nvPr/>
        </p:nvGrpSpPr>
        <p:grpSpPr>
          <a:xfrm>
            <a:off x="6664749" y="1848273"/>
            <a:ext cx="4883371" cy="3868141"/>
            <a:chOff x="4708525" y="3690938"/>
            <a:chExt cx="603250" cy="477837"/>
          </a:xfrm>
        </p:grpSpPr>
        <p:sp>
          <p:nvSpPr>
            <p:cNvPr id="472" name="Google Shape;472;p6"/>
            <p:cNvSpPr/>
            <p:nvPr/>
          </p:nvSpPr>
          <p:spPr>
            <a:xfrm>
              <a:off x="4708525" y="3981450"/>
              <a:ext cx="603250" cy="187325"/>
            </a:xfrm>
            <a:custGeom>
              <a:avLst/>
              <a:gdLst/>
              <a:ahLst/>
              <a:cxnLst/>
              <a:rect l="l" t="t" r="r" b="b"/>
              <a:pathLst>
                <a:path w="1786" h="552" extrusionOk="0">
                  <a:moveTo>
                    <a:pt x="444" y="9"/>
                  </a:moveTo>
                  <a:cubicBezTo>
                    <a:pt x="449" y="26"/>
                    <a:pt x="450" y="43"/>
                    <a:pt x="450" y="64"/>
                  </a:cubicBezTo>
                  <a:cubicBezTo>
                    <a:pt x="450" y="99"/>
                    <a:pt x="449" y="116"/>
                    <a:pt x="441" y="135"/>
                  </a:cubicBezTo>
                  <a:cubicBezTo>
                    <a:pt x="437" y="144"/>
                    <a:pt x="427" y="166"/>
                    <a:pt x="405" y="181"/>
                  </a:cubicBezTo>
                  <a:cubicBezTo>
                    <a:pt x="391" y="190"/>
                    <a:pt x="380" y="192"/>
                    <a:pt x="342" y="196"/>
                  </a:cubicBezTo>
                  <a:cubicBezTo>
                    <a:pt x="279" y="204"/>
                    <a:pt x="235" y="208"/>
                    <a:pt x="235" y="208"/>
                  </a:cubicBezTo>
                  <a:cubicBezTo>
                    <a:pt x="184" y="214"/>
                    <a:pt x="167" y="217"/>
                    <a:pt x="166" y="223"/>
                  </a:cubicBezTo>
                  <a:cubicBezTo>
                    <a:pt x="165" y="231"/>
                    <a:pt x="189" y="244"/>
                    <a:pt x="197" y="248"/>
                  </a:cubicBezTo>
                  <a:cubicBezTo>
                    <a:pt x="213" y="256"/>
                    <a:pt x="221" y="256"/>
                    <a:pt x="223" y="264"/>
                  </a:cubicBezTo>
                  <a:cubicBezTo>
                    <a:pt x="226" y="271"/>
                    <a:pt x="219" y="281"/>
                    <a:pt x="212" y="286"/>
                  </a:cubicBezTo>
                  <a:cubicBezTo>
                    <a:pt x="200" y="296"/>
                    <a:pt x="185" y="293"/>
                    <a:pt x="167" y="293"/>
                  </a:cubicBezTo>
                  <a:cubicBezTo>
                    <a:pt x="154" y="293"/>
                    <a:pt x="137" y="297"/>
                    <a:pt x="101" y="306"/>
                  </a:cubicBezTo>
                  <a:cubicBezTo>
                    <a:pt x="47" y="321"/>
                    <a:pt x="8" y="331"/>
                    <a:pt x="3" y="353"/>
                  </a:cubicBezTo>
                  <a:cubicBezTo>
                    <a:pt x="0" y="370"/>
                    <a:pt x="18" y="387"/>
                    <a:pt x="20" y="389"/>
                  </a:cubicBezTo>
                  <a:cubicBezTo>
                    <a:pt x="33" y="401"/>
                    <a:pt x="49" y="403"/>
                    <a:pt x="53" y="403"/>
                  </a:cubicBezTo>
                  <a:cubicBezTo>
                    <a:pt x="171" y="417"/>
                    <a:pt x="267" y="418"/>
                    <a:pt x="334" y="417"/>
                  </a:cubicBezTo>
                  <a:cubicBezTo>
                    <a:pt x="380" y="416"/>
                    <a:pt x="591" y="409"/>
                    <a:pt x="697" y="399"/>
                  </a:cubicBezTo>
                  <a:cubicBezTo>
                    <a:pt x="923" y="378"/>
                    <a:pt x="719" y="399"/>
                    <a:pt x="807" y="398"/>
                  </a:cubicBezTo>
                  <a:cubicBezTo>
                    <a:pt x="831" y="398"/>
                    <a:pt x="848" y="398"/>
                    <a:pt x="849" y="403"/>
                  </a:cubicBezTo>
                  <a:cubicBezTo>
                    <a:pt x="851" y="410"/>
                    <a:pt x="830" y="419"/>
                    <a:pt x="778" y="449"/>
                  </a:cubicBezTo>
                  <a:cubicBezTo>
                    <a:pt x="732" y="476"/>
                    <a:pt x="727" y="481"/>
                    <a:pt x="727" y="487"/>
                  </a:cubicBezTo>
                  <a:cubicBezTo>
                    <a:pt x="727" y="505"/>
                    <a:pt x="777" y="519"/>
                    <a:pt x="812" y="524"/>
                  </a:cubicBezTo>
                  <a:cubicBezTo>
                    <a:pt x="843" y="528"/>
                    <a:pt x="855" y="524"/>
                    <a:pt x="903" y="520"/>
                  </a:cubicBezTo>
                  <a:cubicBezTo>
                    <a:pt x="945" y="516"/>
                    <a:pt x="1005" y="512"/>
                    <a:pt x="1073" y="522"/>
                  </a:cubicBezTo>
                  <a:cubicBezTo>
                    <a:pt x="1112" y="528"/>
                    <a:pt x="1107" y="532"/>
                    <a:pt x="1149" y="539"/>
                  </a:cubicBezTo>
                  <a:cubicBezTo>
                    <a:pt x="1199" y="547"/>
                    <a:pt x="1226" y="545"/>
                    <a:pt x="1304" y="544"/>
                  </a:cubicBezTo>
                  <a:cubicBezTo>
                    <a:pt x="1420" y="543"/>
                    <a:pt x="1478" y="543"/>
                    <a:pt x="1508" y="546"/>
                  </a:cubicBezTo>
                  <a:cubicBezTo>
                    <a:pt x="1516" y="547"/>
                    <a:pt x="1564" y="552"/>
                    <a:pt x="1625" y="544"/>
                  </a:cubicBezTo>
                  <a:cubicBezTo>
                    <a:pt x="1683" y="537"/>
                    <a:pt x="1687" y="526"/>
                    <a:pt x="1688" y="522"/>
                  </a:cubicBezTo>
                  <a:cubicBezTo>
                    <a:pt x="1689" y="513"/>
                    <a:pt x="1678" y="505"/>
                    <a:pt x="1665" y="496"/>
                  </a:cubicBezTo>
                  <a:cubicBezTo>
                    <a:pt x="1643" y="480"/>
                    <a:pt x="1624" y="474"/>
                    <a:pt x="1588" y="461"/>
                  </a:cubicBezTo>
                  <a:cubicBezTo>
                    <a:pt x="1541" y="444"/>
                    <a:pt x="1532" y="439"/>
                    <a:pt x="1531" y="432"/>
                  </a:cubicBezTo>
                  <a:cubicBezTo>
                    <a:pt x="1530" y="421"/>
                    <a:pt x="1551" y="410"/>
                    <a:pt x="1561" y="405"/>
                  </a:cubicBezTo>
                  <a:cubicBezTo>
                    <a:pt x="1592" y="389"/>
                    <a:pt x="1613" y="391"/>
                    <a:pt x="1652" y="386"/>
                  </a:cubicBezTo>
                  <a:cubicBezTo>
                    <a:pt x="1702" y="379"/>
                    <a:pt x="1732" y="375"/>
                    <a:pt x="1755" y="351"/>
                  </a:cubicBezTo>
                  <a:cubicBezTo>
                    <a:pt x="1777" y="329"/>
                    <a:pt x="1781" y="302"/>
                    <a:pt x="1781" y="296"/>
                  </a:cubicBezTo>
                  <a:cubicBezTo>
                    <a:pt x="1786" y="247"/>
                    <a:pt x="1750" y="204"/>
                    <a:pt x="1714" y="187"/>
                  </a:cubicBezTo>
                  <a:cubicBezTo>
                    <a:pt x="1699" y="180"/>
                    <a:pt x="1687" y="180"/>
                    <a:pt x="1652" y="178"/>
                  </a:cubicBezTo>
                  <a:cubicBezTo>
                    <a:pt x="1524" y="174"/>
                    <a:pt x="1455" y="176"/>
                    <a:pt x="1455" y="176"/>
                  </a:cubicBezTo>
                  <a:cubicBezTo>
                    <a:pt x="1404" y="178"/>
                    <a:pt x="1369" y="179"/>
                    <a:pt x="1358" y="180"/>
                  </a:cubicBezTo>
                  <a:cubicBezTo>
                    <a:pt x="1135" y="188"/>
                    <a:pt x="978" y="147"/>
                    <a:pt x="811" y="160"/>
                  </a:cubicBezTo>
                  <a:cubicBezTo>
                    <a:pt x="805" y="160"/>
                    <a:pt x="788" y="162"/>
                    <a:pt x="763" y="163"/>
                  </a:cubicBezTo>
                  <a:cubicBezTo>
                    <a:pt x="667" y="168"/>
                    <a:pt x="676" y="160"/>
                    <a:pt x="588" y="161"/>
                  </a:cubicBezTo>
                  <a:cubicBezTo>
                    <a:pt x="588" y="161"/>
                    <a:pt x="564" y="161"/>
                    <a:pt x="514" y="147"/>
                  </a:cubicBezTo>
                  <a:cubicBezTo>
                    <a:pt x="511" y="146"/>
                    <a:pt x="505" y="144"/>
                    <a:pt x="499" y="139"/>
                  </a:cubicBezTo>
                  <a:cubicBezTo>
                    <a:pt x="491" y="131"/>
                    <a:pt x="489" y="120"/>
                    <a:pt x="488" y="111"/>
                  </a:cubicBezTo>
                  <a:cubicBezTo>
                    <a:pt x="485" y="83"/>
                    <a:pt x="487" y="61"/>
                    <a:pt x="488" y="39"/>
                  </a:cubicBezTo>
                  <a:cubicBezTo>
                    <a:pt x="488" y="30"/>
                    <a:pt x="488" y="17"/>
                    <a:pt x="487" y="1"/>
                  </a:cubicBezTo>
                  <a:cubicBezTo>
                    <a:pt x="472" y="0"/>
                    <a:pt x="457" y="0"/>
                    <a:pt x="442" y="0"/>
                  </a:cubicBezTo>
                  <a:cubicBezTo>
                    <a:pt x="443" y="2"/>
                    <a:pt x="444" y="5"/>
                    <a:pt x="444" y="9"/>
                  </a:cubicBezTo>
                  <a:close/>
                </a:path>
              </a:pathLst>
            </a:custGeom>
            <a:solidFill>
              <a:srgbClr val="64C4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4991100" y="37274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4" y="1"/>
                  </a:moveTo>
                  <a:cubicBezTo>
                    <a:pt x="5" y="0"/>
                    <a:pt x="6" y="0"/>
                    <a:pt x="12" y="0"/>
                  </a:cubicBezTo>
                  <a:cubicBezTo>
                    <a:pt x="27" y="0"/>
                    <a:pt x="34" y="0"/>
                    <a:pt x="36" y="4"/>
                  </a:cubicBezTo>
                  <a:cubicBezTo>
                    <a:pt x="40" y="10"/>
                    <a:pt x="30" y="29"/>
                    <a:pt x="20" y="29"/>
                  </a:cubicBezTo>
                  <a:cubicBezTo>
                    <a:pt x="8" y="29"/>
                    <a:pt x="0" y="7"/>
                    <a:pt x="4" y="1"/>
                  </a:cubicBezTo>
                  <a:close/>
                </a:path>
              </a:pathLst>
            </a:custGeom>
            <a:solidFill>
              <a:srgbClr val="22B6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4872038" y="3708401"/>
              <a:ext cx="401638" cy="368300"/>
            </a:xfrm>
            <a:custGeom>
              <a:avLst/>
              <a:gdLst/>
              <a:ahLst/>
              <a:cxnLst/>
              <a:rect l="l" t="t" r="r" b="b"/>
              <a:pathLst>
                <a:path w="1192" h="1088" extrusionOk="0">
                  <a:moveTo>
                    <a:pt x="239" y="7"/>
                  </a:moveTo>
                  <a:cubicBezTo>
                    <a:pt x="177" y="54"/>
                    <a:pt x="85" y="140"/>
                    <a:pt x="41" y="272"/>
                  </a:cubicBezTo>
                  <a:cubicBezTo>
                    <a:pt x="23" y="326"/>
                    <a:pt x="17" y="375"/>
                    <a:pt x="14" y="404"/>
                  </a:cubicBezTo>
                  <a:cubicBezTo>
                    <a:pt x="8" y="461"/>
                    <a:pt x="0" y="550"/>
                    <a:pt x="34" y="654"/>
                  </a:cubicBezTo>
                  <a:cubicBezTo>
                    <a:pt x="40" y="672"/>
                    <a:pt x="66" y="747"/>
                    <a:pt x="129" y="825"/>
                  </a:cubicBezTo>
                  <a:cubicBezTo>
                    <a:pt x="146" y="845"/>
                    <a:pt x="216" y="928"/>
                    <a:pt x="340" y="985"/>
                  </a:cubicBezTo>
                  <a:cubicBezTo>
                    <a:pt x="385" y="1006"/>
                    <a:pt x="568" y="1088"/>
                    <a:pt x="778" y="1020"/>
                  </a:cubicBezTo>
                  <a:cubicBezTo>
                    <a:pt x="906" y="979"/>
                    <a:pt x="986" y="901"/>
                    <a:pt x="1025" y="862"/>
                  </a:cubicBezTo>
                  <a:cubicBezTo>
                    <a:pt x="1100" y="789"/>
                    <a:pt x="1134" y="722"/>
                    <a:pt x="1141" y="707"/>
                  </a:cubicBezTo>
                  <a:cubicBezTo>
                    <a:pt x="1169" y="649"/>
                    <a:pt x="1180" y="600"/>
                    <a:pt x="1183" y="582"/>
                  </a:cubicBezTo>
                  <a:cubicBezTo>
                    <a:pt x="1192" y="538"/>
                    <a:pt x="1192" y="505"/>
                    <a:pt x="1192" y="458"/>
                  </a:cubicBezTo>
                  <a:cubicBezTo>
                    <a:pt x="1191" y="389"/>
                    <a:pt x="1183" y="359"/>
                    <a:pt x="1180" y="347"/>
                  </a:cubicBezTo>
                  <a:cubicBezTo>
                    <a:pt x="1173" y="322"/>
                    <a:pt x="1164" y="302"/>
                    <a:pt x="1157" y="288"/>
                  </a:cubicBezTo>
                  <a:cubicBezTo>
                    <a:pt x="1163" y="305"/>
                    <a:pt x="1176" y="352"/>
                    <a:pt x="1158" y="404"/>
                  </a:cubicBezTo>
                  <a:cubicBezTo>
                    <a:pt x="1153" y="418"/>
                    <a:pt x="1137" y="463"/>
                    <a:pt x="1093" y="488"/>
                  </a:cubicBezTo>
                  <a:cubicBezTo>
                    <a:pt x="1080" y="496"/>
                    <a:pt x="1052" y="513"/>
                    <a:pt x="1027" y="503"/>
                  </a:cubicBezTo>
                  <a:cubicBezTo>
                    <a:pt x="1013" y="497"/>
                    <a:pt x="1012" y="487"/>
                    <a:pt x="990" y="478"/>
                  </a:cubicBezTo>
                  <a:cubicBezTo>
                    <a:pt x="982" y="475"/>
                    <a:pt x="965" y="468"/>
                    <a:pt x="950" y="475"/>
                  </a:cubicBezTo>
                  <a:cubicBezTo>
                    <a:pt x="941" y="479"/>
                    <a:pt x="942" y="484"/>
                    <a:pt x="934" y="486"/>
                  </a:cubicBezTo>
                  <a:cubicBezTo>
                    <a:pt x="919" y="490"/>
                    <a:pt x="902" y="473"/>
                    <a:pt x="882" y="453"/>
                  </a:cubicBezTo>
                  <a:cubicBezTo>
                    <a:pt x="863" y="433"/>
                    <a:pt x="862" y="426"/>
                    <a:pt x="864" y="422"/>
                  </a:cubicBezTo>
                  <a:cubicBezTo>
                    <a:pt x="865" y="415"/>
                    <a:pt x="871" y="415"/>
                    <a:pt x="874" y="409"/>
                  </a:cubicBezTo>
                  <a:cubicBezTo>
                    <a:pt x="879" y="396"/>
                    <a:pt x="865" y="373"/>
                    <a:pt x="847" y="363"/>
                  </a:cubicBezTo>
                  <a:cubicBezTo>
                    <a:pt x="841" y="360"/>
                    <a:pt x="827" y="360"/>
                    <a:pt x="798" y="358"/>
                  </a:cubicBezTo>
                  <a:cubicBezTo>
                    <a:pt x="770" y="357"/>
                    <a:pt x="762" y="357"/>
                    <a:pt x="756" y="363"/>
                  </a:cubicBezTo>
                  <a:cubicBezTo>
                    <a:pt x="753" y="367"/>
                    <a:pt x="751" y="373"/>
                    <a:pt x="749" y="385"/>
                  </a:cubicBezTo>
                  <a:cubicBezTo>
                    <a:pt x="745" y="400"/>
                    <a:pt x="748" y="403"/>
                    <a:pt x="744" y="413"/>
                  </a:cubicBezTo>
                  <a:cubicBezTo>
                    <a:pt x="740" y="422"/>
                    <a:pt x="734" y="428"/>
                    <a:pt x="731" y="430"/>
                  </a:cubicBezTo>
                  <a:cubicBezTo>
                    <a:pt x="727" y="435"/>
                    <a:pt x="725" y="437"/>
                    <a:pt x="721" y="438"/>
                  </a:cubicBezTo>
                  <a:cubicBezTo>
                    <a:pt x="714" y="439"/>
                    <a:pt x="710" y="434"/>
                    <a:pt x="699" y="427"/>
                  </a:cubicBezTo>
                  <a:cubicBezTo>
                    <a:pt x="695" y="424"/>
                    <a:pt x="700" y="428"/>
                    <a:pt x="670" y="411"/>
                  </a:cubicBezTo>
                  <a:cubicBezTo>
                    <a:pt x="649" y="399"/>
                    <a:pt x="648" y="399"/>
                    <a:pt x="644" y="398"/>
                  </a:cubicBezTo>
                  <a:cubicBezTo>
                    <a:pt x="630" y="397"/>
                    <a:pt x="617" y="405"/>
                    <a:pt x="613" y="407"/>
                  </a:cubicBezTo>
                  <a:cubicBezTo>
                    <a:pt x="607" y="411"/>
                    <a:pt x="605" y="414"/>
                    <a:pt x="600" y="414"/>
                  </a:cubicBezTo>
                  <a:cubicBezTo>
                    <a:pt x="591" y="415"/>
                    <a:pt x="588" y="406"/>
                    <a:pt x="579" y="403"/>
                  </a:cubicBezTo>
                  <a:cubicBezTo>
                    <a:pt x="573" y="402"/>
                    <a:pt x="567" y="404"/>
                    <a:pt x="547" y="419"/>
                  </a:cubicBezTo>
                  <a:cubicBezTo>
                    <a:pt x="521" y="439"/>
                    <a:pt x="508" y="452"/>
                    <a:pt x="505" y="450"/>
                  </a:cubicBezTo>
                  <a:cubicBezTo>
                    <a:pt x="504" y="449"/>
                    <a:pt x="504" y="446"/>
                    <a:pt x="508" y="435"/>
                  </a:cubicBezTo>
                  <a:cubicBezTo>
                    <a:pt x="511" y="434"/>
                    <a:pt x="516" y="431"/>
                    <a:pt x="519" y="426"/>
                  </a:cubicBezTo>
                  <a:cubicBezTo>
                    <a:pt x="522" y="419"/>
                    <a:pt x="518" y="415"/>
                    <a:pt x="520" y="407"/>
                  </a:cubicBezTo>
                  <a:cubicBezTo>
                    <a:pt x="521" y="398"/>
                    <a:pt x="527" y="399"/>
                    <a:pt x="538" y="381"/>
                  </a:cubicBezTo>
                  <a:cubicBezTo>
                    <a:pt x="544" y="371"/>
                    <a:pt x="542" y="371"/>
                    <a:pt x="548" y="360"/>
                  </a:cubicBezTo>
                  <a:cubicBezTo>
                    <a:pt x="550" y="357"/>
                    <a:pt x="553" y="353"/>
                    <a:pt x="554" y="347"/>
                  </a:cubicBezTo>
                  <a:cubicBezTo>
                    <a:pt x="554" y="347"/>
                    <a:pt x="556" y="341"/>
                    <a:pt x="555" y="336"/>
                  </a:cubicBezTo>
                  <a:cubicBezTo>
                    <a:pt x="554" y="322"/>
                    <a:pt x="488" y="312"/>
                    <a:pt x="483" y="311"/>
                  </a:cubicBezTo>
                  <a:cubicBezTo>
                    <a:pt x="449" y="306"/>
                    <a:pt x="402" y="279"/>
                    <a:pt x="350" y="184"/>
                  </a:cubicBezTo>
                  <a:cubicBezTo>
                    <a:pt x="345" y="179"/>
                    <a:pt x="340" y="175"/>
                    <a:pt x="335" y="171"/>
                  </a:cubicBezTo>
                  <a:cubicBezTo>
                    <a:pt x="330" y="173"/>
                    <a:pt x="324" y="177"/>
                    <a:pt x="316" y="183"/>
                  </a:cubicBezTo>
                  <a:cubicBezTo>
                    <a:pt x="299" y="197"/>
                    <a:pt x="298" y="204"/>
                    <a:pt x="287" y="214"/>
                  </a:cubicBezTo>
                  <a:cubicBezTo>
                    <a:pt x="273" y="227"/>
                    <a:pt x="248" y="240"/>
                    <a:pt x="223" y="236"/>
                  </a:cubicBezTo>
                  <a:cubicBezTo>
                    <a:pt x="209" y="234"/>
                    <a:pt x="203" y="228"/>
                    <a:pt x="193" y="232"/>
                  </a:cubicBezTo>
                  <a:cubicBezTo>
                    <a:pt x="184" y="236"/>
                    <a:pt x="177" y="246"/>
                    <a:pt x="173" y="254"/>
                  </a:cubicBezTo>
                  <a:cubicBezTo>
                    <a:pt x="167" y="263"/>
                    <a:pt x="168" y="264"/>
                    <a:pt x="164" y="267"/>
                  </a:cubicBezTo>
                  <a:cubicBezTo>
                    <a:pt x="157" y="273"/>
                    <a:pt x="147" y="273"/>
                    <a:pt x="131" y="272"/>
                  </a:cubicBezTo>
                  <a:cubicBezTo>
                    <a:pt x="122" y="271"/>
                    <a:pt x="118" y="271"/>
                    <a:pt x="115" y="270"/>
                  </a:cubicBezTo>
                  <a:cubicBezTo>
                    <a:pt x="103" y="262"/>
                    <a:pt x="106" y="237"/>
                    <a:pt x="108" y="222"/>
                  </a:cubicBezTo>
                  <a:cubicBezTo>
                    <a:pt x="111" y="201"/>
                    <a:pt x="118" y="177"/>
                    <a:pt x="133" y="148"/>
                  </a:cubicBezTo>
                  <a:cubicBezTo>
                    <a:pt x="147" y="122"/>
                    <a:pt x="162" y="104"/>
                    <a:pt x="170" y="93"/>
                  </a:cubicBezTo>
                  <a:cubicBezTo>
                    <a:pt x="180" y="82"/>
                    <a:pt x="196" y="64"/>
                    <a:pt x="229" y="30"/>
                  </a:cubicBezTo>
                  <a:cubicBezTo>
                    <a:pt x="238" y="21"/>
                    <a:pt x="245" y="14"/>
                    <a:pt x="250" y="9"/>
                  </a:cubicBezTo>
                  <a:cubicBezTo>
                    <a:pt x="253" y="4"/>
                    <a:pt x="254" y="2"/>
                    <a:pt x="253" y="1"/>
                  </a:cubicBezTo>
                  <a:cubicBezTo>
                    <a:pt x="252" y="0"/>
                    <a:pt x="247" y="2"/>
                    <a:pt x="239" y="7"/>
                  </a:cubicBezTo>
                  <a:close/>
                </a:path>
              </a:pathLst>
            </a:custGeom>
            <a:solidFill>
              <a:srgbClr val="1BAE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5172075" y="3819526"/>
              <a:ext cx="26988" cy="41275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0" y="45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49" y="40"/>
                    <a:pt x="47" y="39"/>
                    <a:pt x="45" y="38"/>
                  </a:cubicBezTo>
                  <a:cubicBezTo>
                    <a:pt x="44" y="37"/>
                    <a:pt x="43" y="37"/>
                    <a:pt x="42" y="35"/>
                  </a:cubicBezTo>
                  <a:cubicBezTo>
                    <a:pt x="41" y="33"/>
                    <a:pt x="40" y="31"/>
                    <a:pt x="40" y="28"/>
                  </a:cubicBezTo>
                  <a:cubicBezTo>
                    <a:pt x="40" y="27"/>
                    <a:pt x="40" y="25"/>
                    <a:pt x="41" y="24"/>
                  </a:cubicBezTo>
                  <a:cubicBezTo>
                    <a:pt x="41" y="21"/>
                    <a:pt x="43" y="20"/>
                    <a:pt x="44" y="19"/>
                  </a:cubicBezTo>
                  <a:cubicBezTo>
                    <a:pt x="45" y="18"/>
                    <a:pt x="46" y="17"/>
                    <a:pt x="46" y="16"/>
                  </a:cubicBezTo>
                  <a:cubicBezTo>
                    <a:pt x="47" y="15"/>
                    <a:pt x="48" y="14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47" y="8"/>
                    <a:pt x="45" y="7"/>
                  </a:cubicBezTo>
                  <a:cubicBezTo>
                    <a:pt x="43" y="4"/>
                    <a:pt x="41" y="3"/>
                    <a:pt x="38" y="2"/>
                  </a:cubicBezTo>
                  <a:cubicBezTo>
                    <a:pt x="35" y="0"/>
                    <a:pt x="31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9" y="0"/>
                    <a:pt x="13" y="3"/>
                    <a:pt x="9" y="8"/>
                  </a:cubicBezTo>
                  <a:cubicBezTo>
                    <a:pt x="4" y="12"/>
                    <a:pt x="1" y="17"/>
                    <a:pt x="0" y="23"/>
                  </a:cubicBezTo>
                  <a:cubicBezTo>
                    <a:pt x="0" y="25"/>
                    <a:pt x="0" y="26"/>
                    <a:pt x="0" y="28"/>
                  </a:cubicBezTo>
                  <a:cubicBezTo>
                    <a:pt x="0" y="32"/>
                    <a:pt x="1" y="36"/>
                    <a:pt x="2" y="40"/>
                  </a:cubicBezTo>
                  <a:cubicBezTo>
                    <a:pt x="4" y="44"/>
                    <a:pt x="6" y="47"/>
                    <a:pt x="8" y="51"/>
                  </a:cubicBezTo>
                  <a:cubicBezTo>
                    <a:pt x="12" y="58"/>
                    <a:pt x="15" y="62"/>
                    <a:pt x="18" y="65"/>
                  </a:cubicBezTo>
                  <a:cubicBezTo>
                    <a:pt x="21" y="67"/>
                    <a:pt x="22" y="69"/>
                    <a:pt x="24" y="74"/>
                  </a:cubicBezTo>
                  <a:cubicBezTo>
                    <a:pt x="26" y="79"/>
                    <a:pt x="27" y="83"/>
                    <a:pt x="27" y="86"/>
                  </a:cubicBezTo>
                  <a:cubicBezTo>
                    <a:pt x="27" y="88"/>
                    <a:pt x="27" y="90"/>
                    <a:pt x="27" y="92"/>
                  </a:cubicBezTo>
                  <a:cubicBezTo>
                    <a:pt x="27" y="96"/>
                    <a:pt x="27" y="100"/>
                    <a:pt x="30" y="105"/>
                  </a:cubicBezTo>
                  <a:cubicBezTo>
                    <a:pt x="32" y="109"/>
                    <a:pt x="36" y="114"/>
                    <a:pt x="41" y="117"/>
                  </a:cubicBezTo>
                  <a:cubicBezTo>
                    <a:pt x="45" y="120"/>
                    <a:pt x="51" y="123"/>
                    <a:pt x="57" y="123"/>
                  </a:cubicBezTo>
                  <a:cubicBezTo>
                    <a:pt x="58" y="123"/>
                    <a:pt x="58" y="123"/>
                    <a:pt x="59" y="123"/>
                  </a:cubicBezTo>
                  <a:cubicBezTo>
                    <a:pt x="63" y="122"/>
                    <a:pt x="67" y="121"/>
                    <a:pt x="70" y="119"/>
                  </a:cubicBezTo>
                  <a:cubicBezTo>
                    <a:pt x="74" y="117"/>
                    <a:pt x="77" y="113"/>
                    <a:pt x="78" y="109"/>
                  </a:cubicBezTo>
                  <a:cubicBezTo>
                    <a:pt x="79" y="108"/>
                    <a:pt x="79" y="107"/>
                    <a:pt x="79" y="106"/>
                  </a:cubicBezTo>
                  <a:cubicBezTo>
                    <a:pt x="79" y="105"/>
                    <a:pt x="78" y="104"/>
                    <a:pt x="78" y="102"/>
                  </a:cubicBezTo>
                  <a:cubicBezTo>
                    <a:pt x="77" y="99"/>
                    <a:pt x="74" y="94"/>
                    <a:pt x="69" y="84"/>
                  </a:cubicBezTo>
                  <a:cubicBezTo>
                    <a:pt x="65" y="75"/>
                    <a:pt x="62" y="71"/>
                    <a:pt x="61" y="65"/>
                  </a:cubicBezTo>
                  <a:cubicBezTo>
                    <a:pt x="59" y="59"/>
                    <a:pt x="58" y="55"/>
                    <a:pt x="57" y="52"/>
                  </a:cubicBezTo>
                  <a:cubicBezTo>
                    <a:pt x="57" y="50"/>
                    <a:pt x="56" y="49"/>
                    <a:pt x="55" y="47"/>
                  </a:cubicBezTo>
                  <a:cubicBezTo>
                    <a:pt x="55" y="46"/>
                    <a:pt x="53" y="44"/>
                    <a:pt x="52" y="4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9" y="48"/>
                    <a:pt x="49" y="49"/>
                    <a:pt x="50" y="50"/>
                  </a:cubicBezTo>
                  <a:cubicBezTo>
                    <a:pt x="51" y="51"/>
                    <a:pt x="51" y="53"/>
                    <a:pt x="52" y="56"/>
                  </a:cubicBezTo>
                  <a:cubicBezTo>
                    <a:pt x="52" y="59"/>
                    <a:pt x="53" y="62"/>
                    <a:pt x="55" y="67"/>
                  </a:cubicBezTo>
                  <a:cubicBezTo>
                    <a:pt x="57" y="73"/>
                    <a:pt x="59" y="78"/>
                    <a:pt x="64" y="87"/>
                  </a:cubicBezTo>
                  <a:cubicBezTo>
                    <a:pt x="67" y="94"/>
                    <a:pt x="69" y="98"/>
                    <a:pt x="71" y="101"/>
                  </a:cubicBezTo>
                  <a:cubicBezTo>
                    <a:pt x="72" y="102"/>
                    <a:pt x="72" y="104"/>
                    <a:pt x="72" y="104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3" y="107"/>
                    <a:pt x="73" y="108"/>
                  </a:cubicBezTo>
                  <a:cubicBezTo>
                    <a:pt x="72" y="110"/>
                    <a:pt x="70" y="112"/>
                    <a:pt x="67" y="114"/>
                  </a:cubicBezTo>
                  <a:cubicBezTo>
                    <a:pt x="65" y="115"/>
                    <a:pt x="61" y="116"/>
                    <a:pt x="59" y="117"/>
                  </a:cubicBezTo>
                  <a:cubicBezTo>
                    <a:pt x="58" y="117"/>
                    <a:pt x="57" y="117"/>
                    <a:pt x="57" y="117"/>
                  </a:cubicBezTo>
                  <a:cubicBezTo>
                    <a:pt x="52" y="117"/>
                    <a:pt x="48" y="115"/>
                    <a:pt x="44" y="112"/>
                  </a:cubicBezTo>
                  <a:cubicBezTo>
                    <a:pt x="40" y="109"/>
                    <a:pt x="37" y="106"/>
                    <a:pt x="35" y="102"/>
                  </a:cubicBezTo>
                  <a:cubicBezTo>
                    <a:pt x="33" y="98"/>
                    <a:pt x="33" y="95"/>
                    <a:pt x="33" y="92"/>
                  </a:cubicBezTo>
                  <a:cubicBezTo>
                    <a:pt x="33" y="90"/>
                    <a:pt x="33" y="88"/>
                    <a:pt x="33" y="86"/>
                  </a:cubicBezTo>
                  <a:cubicBezTo>
                    <a:pt x="33" y="82"/>
                    <a:pt x="32" y="77"/>
                    <a:pt x="30" y="72"/>
                  </a:cubicBezTo>
                  <a:cubicBezTo>
                    <a:pt x="28" y="66"/>
                    <a:pt x="25" y="63"/>
                    <a:pt x="22" y="60"/>
                  </a:cubicBezTo>
                  <a:cubicBezTo>
                    <a:pt x="19" y="58"/>
                    <a:pt x="17" y="55"/>
                    <a:pt x="13" y="48"/>
                  </a:cubicBezTo>
                  <a:cubicBezTo>
                    <a:pt x="11" y="44"/>
                    <a:pt x="9" y="41"/>
                    <a:pt x="8" y="38"/>
                  </a:cubicBezTo>
                  <a:cubicBezTo>
                    <a:pt x="6" y="34"/>
                    <a:pt x="6" y="31"/>
                    <a:pt x="6" y="28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7" y="8"/>
                    <a:pt x="21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31" y="6"/>
                    <a:pt x="35" y="7"/>
                    <a:pt x="38" y="8"/>
                  </a:cubicBezTo>
                  <a:cubicBezTo>
                    <a:pt x="39" y="9"/>
                    <a:pt x="40" y="10"/>
                    <a:pt x="41" y="11"/>
                  </a:cubicBezTo>
                  <a:cubicBezTo>
                    <a:pt x="42" y="11"/>
                    <a:pt x="42" y="12"/>
                    <a:pt x="42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3"/>
                  </a:cubicBezTo>
                  <a:cubicBezTo>
                    <a:pt x="41" y="13"/>
                    <a:pt x="40" y="14"/>
                    <a:pt x="39" y="16"/>
                  </a:cubicBezTo>
                  <a:cubicBezTo>
                    <a:pt x="37" y="17"/>
                    <a:pt x="36" y="19"/>
                    <a:pt x="35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2"/>
                    <a:pt x="35" y="35"/>
                    <a:pt x="36" y="38"/>
                  </a:cubicBezTo>
                  <a:cubicBezTo>
                    <a:pt x="38" y="41"/>
                    <a:pt x="41" y="43"/>
                    <a:pt x="42" y="44"/>
                  </a:cubicBezTo>
                  <a:cubicBezTo>
                    <a:pt x="44" y="45"/>
                    <a:pt x="46" y="45"/>
                    <a:pt x="48" y="47"/>
                  </a:cubicBezTo>
                  <a:lnTo>
                    <a:pt x="5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5013325" y="3690938"/>
              <a:ext cx="17463" cy="14288"/>
            </a:xfrm>
            <a:custGeom>
              <a:avLst/>
              <a:gdLst/>
              <a:ahLst/>
              <a:cxnLst/>
              <a:rect l="l" t="t" r="r" b="b"/>
              <a:pathLst>
                <a:path w="51" h="43" extrusionOk="0">
                  <a:moveTo>
                    <a:pt x="4" y="14"/>
                  </a:moveTo>
                  <a:cubicBezTo>
                    <a:pt x="0" y="24"/>
                    <a:pt x="7" y="33"/>
                    <a:pt x="8" y="34"/>
                  </a:cubicBezTo>
                  <a:cubicBezTo>
                    <a:pt x="14" y="42"/>
                    <a:pt x="24" y="43"/>
                    <a:pt x="26" y="43"/>
                  </a:cubicBezTo>
                  <a:cubicBezTo>
                    <a:pt x="33" y="43"/>
                    <a:pt x="44" y="40"/>
                    <a:pt x="48" y="30"/>
                  </a:cubicBezTo>
                  <a:cubicBezTo>
                    <a:pt x="51" y="23"/>
                    <a:pt x="50" y="15"/>
                    <a:pt x="45" y="9"/>
                  </a:cubicBezTo>
                  <a:cubicBezTo>
                    <a:pt x="37" y="0"/>
                    <a:pt x="24" y="2"/>
                    <a:pt x="21" y="3"/>
                  </a:cubicBezTo>
                  <a:cubicBezTo>
                    <a:pt x="17" y="4"/>
                    <a:pt x="7" y="6"/>
                    <a:pt x="4" y="14"/>
                  </a:cubicBezTo>
                  <a:close/>
                </a:path>
              </a:pathLst>
            </a:custGeom>
            <a:solidFill>
              <a:srgbClr val="6EC8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5013325" y="3690938"/>
              <a:ext cx="17463" cy="15875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5" y="15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9"/>
                    <a:pt x="5" y="36"/>
                    <a:pt x="6" y="37"/>
                  </a:cubicBezTo>
                  <a:cubicBezTo>
                    <a:pt x="10" y="41"/>
                    <a:pt x="15" y="44"/>
                    <a:pt x="18" y="45"/>
                  </a:cubicBezTo>
                  <a:cubicBezTo>
                    <a:pt x="22" y="47"/>
                    <a:pt x="26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2" y="47"/>
                    <a:pt x="36" y="46"/>
                    <a:pt x="41" y="44"/>
                  </a:cubicBezTo>
                  <a:cubicBezTo>
                    <a:pt x="45" y="42"/>
                    <a:pt x="50" y="38"/>
                    <a:pt x="52" y="32"/>
                  </a:cubicBezTo>
                  <a:cubicBezTo>
                    <a:pt x="53" y="29"/>
                    <a:pt x="54" y="26"/>
                    <a:pt x="54" y="23"/>
                  </a:cubicBezTo>
                  <a:cubicBezTo>
                    <a:pt x="54" y="18"/>
                    <a:pt x="52" y="12"/>
                    <a:pt x="48" y="8"/>
                  </a:cubicBezTo>
                  <a:cubicBezTo>
                    <a:pt x="46" y="5"/>
                    <a:pt x="42" y="3"/>
                    <a:pt x="39" y="2"/>
                  </a:cubicBezTo>
                  <a:cubicBezTo>
                    <a:pt x="36" y="0"/>
                    <a:pt x="32" y="0"/>
                    <a:pt x="29" y="0"/>
                  </a:cubicBezTo>
                  <a:cubicBezTo>
                    <a:pt x="26" y="0"/>
                    <a:pt x="23" y="1"/>
                    <a:pt x="21" y="1"/>
                  </a:cubicBezTo>
                  <a:cubicBezTo>
                    <a:pt x="19" y="1"/>
                    <a:pt x="16" y="2"/>
                    <a:pt x="12" y="4"/>
                  </a:cubicBezTo>
                  <a:cubicBezTo>
                    <a:pt x="8" y="6"/>
                    <a:pt x="4" y="9"/>
                    <a:pt x="2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3"/>
                    <a:pt x="11" y="11"/>
                    <a:pt x="14" y="9"/>
                  </a:cubicBezTo>
                  <a:cubicBezTo>
                    <a:pt x="18" y="8"/>
                    <a:pt x="21" y="7"/>
                    <a:pt x="22" y="7"/>
                  </a:cubicBezTo>
                  <a:cubicBezTo>
                    <a:pt x="24" y="7"/>
                    <a:pt x="26" y="6"/>
                    <a:pt x="29" y="6"/>
                  </a:cubicBezTo>
                  <a:cubicBezTo>
                    <a:pt x="32" y="6"/>
                    <a:pt x="34" y="6"/>
                    <a:pt x="37" y="7"/>
                  </a:cubicBezTo>
                  <a:cubicBezTo>
                    <a:pt x="39" y="8"/>
                    <a:pt x="42" y="10"/>
                    <a:pt x="44" y="12"/>
                  </a:cubicBezTo>
                  <a:cubicBezTo>
                    <a:pt x="46" y="15"/>
                    <a:pt x="48" y="19"/>
                    <a:pt x="48" y="23"/>
                  </a:cubicBezTo>
                  <a:cubicBezTo>
                    <a:pt x="48" y="26"/>
                    <a:pt x="47" y="28"/>
                    <a:pt x="46" y="30"/>
                  </a:cubicBezTo>
                  <a:cubicBezTo>
                    <a:pt x="45" y="34"/>
                    <a:pt x="42" y="37"/>
                    <a:pt x="38" y="38"/>
                  </a:cubicBezTo>
                  <a:cubicBezTo>
                    <a:pt x="35" y="40"/>
                    <a:pt x="31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3" y="41"/>
                    <a:pt x="20" y="40"/>
                  </a:cubicBezTo>
                  <a:cubicBezTo>
                    <a:pt x="17" y="38"/>
                    <a:pt x="14" y="37"/>
                    <a:pt x="11" y="33"/>
                  </a:cubicBezTo>
                  <a:cubicBezTo>
                    <a:pt x="10" y="32"/>
                    <a:pt x="6" y="27"/>
                    <a:pt x="6" y="21"/>
                  </a:cubicBezTo>
                  <a:cubicBezTo>
                    <a:pt x="6" y="20"/>
                    <a:pt x="7" y="18"/>
                    <a:pt x="7" y="17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4992688" y="3725863"/>
              <a:ext cx="11113" cy="1270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21"/>
                  </a:moveTo>
                  <a:cubicBezTo>
                    <a:pt x="0" y="24"/>
                    <a:pt x="1" y="27"/>
                    <a:pt x="3" y="30"/>
                  </a:cubicBezTo>
                  <a:cubicBezTo>
                    <a:pt x="4" y="32"/>
                    <a:pt x="6" y="34"/>
                    <a:pt x="9" y="36"/>
                  </a:cubicBezTo>
                  <a:cubicBezTo>
                    <a:pt x="11" y="37"/>
                    <a:pt x="13" y="37"/>
                    <a:pt x="14" y="37"/>
                  </a:cubicBezTo>
                  <a:cubicBezTo>
                    <a:pt x="19" y="37"/>
                    <a:pt x="22" y="35"/>
                    <a:pt x="25" y="33"/>
                  </a:cubicBezTo>
                  <a:cubicBezTo>
                    <a:pt x="27" y="31"/>
                    <a:pt x="29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4" y="24"/>
                    <a:pt x="36" y="17"/>
                    <a:pt x="36" y="12"/>
                  </a:cubicBezTo>
                  <a:cubicBezTo>
                    <a:pt x="36" y="5"/>
                    <a:pt x="34" y="0"/>
                    <a:pt x="34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30" y="6"/>
                    <a:pt x="30" y="12"/>
                  </a:cubicBezTo>
                  <a:cubicBezTo>
                    <a:pt x="30" y="16"/>
                    <a:pt x="29" y="21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3" y="27"/>
                    <a:pt x="21" y="28"/>
                  </a:cubicBezTo>
                  <a:cubicBezTo>
                    <a:pt x="19" y="30"/>
                    <a:pt x="17" y="31"/>
                    <a:pt x="14" y="31"/>
                  </a:cubicBezTo>
                  <a:cubicBezTo>
                    <a:pt x="13" y="31"/>
                    <a:pt x="13" y="31"/>
                    <a:pt x="12" y="30"/>
                  </a:cubicBezTo>
                  <a:cubicBezTo>
                    <a:pt x="10" y="30"/>
                    <a:pt x="9" y="28"/>
                    <a:pt x="8" y="27"/>
                  </a:cubicBezTo>
                  <a:cubicBezTo>
                    <a:pt x="7" y="25"/>
                    <a:pt x="6" y="23"/>
                    <a:pt x="6" y="20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4878388" y="3736976"/>
              <a:ext cx="282575" cy="323850"/>
            </a:xfrm>
            <a:custGeom>
              <a:avLst/>
              <a:gdLst/>
              <a:ahLst/>
              <a:cxnLst/>
              <a:rect l="l" t="t" r="r" b="b"/>
              <a:pathLst>
                <a:path w="835" h="961" extrusionOk="0">
                  <a:moveTo>
                    <a:pt x="98" y="246"/>
                  </a:moveTo>
                  <a:cubicBezTo>
                    <a:pt x="96" y="246"/>
                    <a:pt x="92" y="247"/>
                    <a:pt x="76" y="242"/>
                  </a:cubicBezTo>
                  <a:cubicBezTo>
                    <a:pt x="62" y="237"/>
                    <a:pt x="55" y="234"/>
                    <a:pt x="53" y="230"/>
                  </a:cubicBezTo>
                  <a:cubicBezTo>
                    <a:pt x="49" y="224"/>
                    <a:pt x="51" y="217"/>
                    <a:pt x="54" y="205"/>
                  </a:cubicBezTo>
                  <a:cubicBezTo>
                    <a:pt x="58" y="192"/>
                    <a:pt x="63" y="190"/>
                    <a:pt x="63" y="179"/>
                  </a:cubicBezTo>
                  <a:cubicBezTo>
                    <a:pt x="64" y="177"/>
                    <a:pt x="65" y="165"/>
                    <a:pt x="60" y="163"/>
                  </a:cubicBezTo>
                  <a:cubicBezTo>
                    <a:pt x="59" y="162"/>
                    <a:pt x="56" y="161"/>
                    <a:pt x="47" y="167"/>
                  </a:cubicBezTo>
                  <a:cubicBezTo>
                    <a:pt x="35" y="176"/>
                    <a:pt x="29" y="189"/>
                    <a:pt x="27" y="193"/>
                  </a:cubicBezTo>
                  <a:cubicBezTo>
                    <a:pt x="16" y="218"/>
                    <a:pt x="10" y="240"/>
                    <a:pt x="9" y="244"/>
                  </a:cubicBezTo>
                  <a:cubicBezTo>
                    <a:pt x="4" y="266"/>
                    <a:pt x="1" y="277"/>
                    <a:pt x="0" y="286"/>
                  </a:cubicBezTo>
                  <a:cubicBezTo>
                    <a:pt x="0" y="300"/>
                    <a:pt x="1" y="325"/>
                    <a:pt x="19" y="356"/>
                  </a:cubicBezTo>
                  <a:cubicBezTo>
                    <a:pt x="25" y="338"/>
                    <a:pt x="26" y="324"/>
                    <a:pt x="26" y="314"/>
                  </a:cubicBezTo>
                  <a:cubicBezTo>
                    <a:pt x="26" y="303"/>
                    <a:pt x="24" y="293"/>
                    <a:pt x="26" y="276"/>
                  </a:cubicBezTo>
                  <a:cubicBezTo>
                    <a:pt x="28" y="256"/>
                    <a:pt x="32" y="253"/>
                    <a:pt x="35" y="252"/>
                  </a:cubicBezTo>
                  <a:cubicBezTo>
                    <a:pt x="41" y="249"/>
                    <a:pt x="49" y="254"/>
                    <a:pt x="55" y="257"/>
                  </a:cubicBezTo>
                  <a:cubicBezTo>
                    <a:pt x="58" y="259"/>
                    <a:pt x="75" y="269"/>
                    <a:pt x="78" y="287"/>
                  </a:cubicBezTo>
                  <a:cubicBezTo>
                    <a:pt x="79" y="294"/>
                    <a:pt x="78" y="299"/>
                    <a:pt x="81" y="304"/>
                  </a:cubicBezTo>
                  <a:cubicBezTo>
                    <a:pt x="85" y="309"/>
                    <a:pt x="91" y="310"/>
                    <a:pt x="94" y="312"/>
                  </a:cubicBezTo>
                  <a:cubicBezTo>
                    <a:pt x="116" y="321"/>
                    <a:pt x="123" y="391"/>
                    <a:pt x="101" y="405"/>
                  </a:cubicBezTo>
                  <a:cubicBezTo>
                    <a:pt x="99" y="406"/>
                    <a:pt x="94" y="408"/>
                    <a:pt x="89" y="407"/>
                  </a:cubicBezTo>
                  <a:cubicBezTo>
                    <a:pt x="82" y="405"/>
                    <a:pt x="82" y="396"/>
                    <a:pt x="71" y="388"/>
                  </a:cubicBezTo>
                  <a:cubicBezTo>
                    <a:pt x="68" y="385"/>
                    <a:pt x="62" y="381"/>
                    <a:pt x="58" y="383"/>
                  </a:cubicBezTo>
                  <a:cubicBezTo>
                    <a:pt x="55" y="385"/>
                    <a:pt x="53" y="388"/>
                    <a:pt x="53" y="391"/>
                  </a:cubicBezTo>
                  <a:cubicBezTo>
                    <a:pt x="54" y="395"/>
                    <a:pt x="60" y="394"/>
                    <a:pt x="66" y="400"/>
                  </a:cubicBezTo>
                  <a:cubicBezTo>
                    <a:pt x="73" y="406"/>
                    <a:pt x="76" y="414"/>
                    <a:pt x="76" y="417"/>
                  </a:cubicBezTo>
                  <a:cubicBezTo>
                    <a:pt x="77" y="422"/>
                    <a:pt x="79" y="429"/>
                    <a:pt x="75" y="434"/>
                  </a:cubicBezTo>
                  <a:cubicBezTo>
                    <a:pt x="72" y="438"/>
                    <a:pt x="66" y="436"/>
                    <a:pt x="58" y="439"/>
                  </a:cubicBezTo>
                  <a:cubicBezTo>
                    <a:pt x="51" y="442"/>
                    <a:pt x="46" y="448"/>
                    <a:pt x="42" y="455"/>
                  </a:cubicBezTo>
                  <a:cubicBezTo>
                    <a:pt x="39" y="458"/>
                    <a:pt x="29" y="472"/>
                    <a:pt x="29" y="491"/>
                  </a:cubicBezTo>
                  <a:cubicBezTo>
                    <a:pt x="29" y="493"/>
                    <a:pt x="31" y="501"/>
                    <a:pt x="34" y="518"/>
                  </a:cubicBezTo>
                  <a:cubicBezTo>
                    <a:pt x="38" y="535"/>
                    <a:pt x="39" y="538"/>
                    <a:pt x="38" y="544"/>
                  </a:cubicBezTo>
                  <a:cubicBezTo>
                    <a:pt x="37" y="553"/>
                    <a:pt x="33" y="556"/>
                    <a:pt x="34" y="563"/>
                  </a:cubicBezTo>
                  <a:cubicBezTo>
                    <a:pt x="35" y="571"/>
                    <a:pt x="40" y="576"/>
                    <a:pt x="42" y="578"/>
                  </a:cubicBezTo>
                  <a:cubicBezTo>
                    <a:pt x="60" y="597"/>
                    <a:pt x="74" y="619"/>
                    <a:pt x="91" y="638"/>
                  </a:cubicBezTo>
                  <a:cubicBezTo>
                    <a:pt x="130" y="680"/>
                    <a:pt x="132" y="686"/>
                    <a:pt x="133" y="691"/>
                  </a:cubicBezTo>
                  <a:cubicBezTo>
                    <a:pt x="135" y="696"/>
                    <a:pt x="137" y="706"/>
                    <a:pt x="144" y="715"/>
                  </a:cubicBezTo>
                  <a:cubicBezTo>
                    <a:pt x="151" y="722"/>
                    <a:pt x="159" y="726"/>
                    <a:pt x="166" y="729"/>
                  </a:cubicBezTo>
                  <a:cubicBezTo>
                    <a:pt x="182" y="737"/>
                    <a:pt x="186" y="733"/>
                    <a:pt x="194" y="740"/>
                  </a:cubicBezTo>
                  <a:cubicBezTo>
                    <a:pt x="201" y="746"/>
                    <a:pt x="199" y="750"/>
                    <a:pt x="211" y="763"/>
                  </a:cubicBezTo>
                  <a:cubicBezTo>
                    <a:pt x="216" y="770"/>
                    <a:pt x="219" y="773"/>
                    <a:pt x="224" y="775"/>
                  </a:cubicBezTo>
                  <a:cubicBezTo>
                    <a:pt x="233" y="779"/>
                    <a:pt x="237" y="772"/>
                    <a:pt x="249" y="774"/>
                  </a:cubicBezTo>
                  <a:cubicBezTo>
                    <a:pt x="262" y="776"/>
                    <a:pt x="273" y="786"/>
                    <a:pt x="276" y="789"/>
                  </a:cubicBezTo>
                  <a:cubicBezTo>
                    <a:pt x="280" y="793"/>
                    <a:pt x="281" y="795"/>
                    <a:pt x="286" y="797"/>
                  </a:cubicBezTo>
                  <a:cubicBezTo>
                    <a:pt x="294" y="801"/>
                    <a:pt x="298" y="797"/>
                    <a:pt x="303" y="801"/>
                  </a:cubicBezTo>
                  <a:cubicBezTo>
                    <a:pt x="308" y="805"/>
                    <a:pt x="304" y="812"/>
                    <a:pt x="309" y="816"/>
                  </a:cubicBezTo>
                  <a:cubicBezTo>
                    <a:pt x="315" y="821"/>
                    <a:pt x="324" y="814"/>
                    <a:pt x="329" y="818"/>
                  </a:cubicBezTo>
                  <a:cubicBezTo>
                    <a:pt x="333" y="823"/>
                    <a:pt x="330" y="832"/>
                    <a:pt x="330" y="833"/>
                  </a:cubicBezTo>
                  <a:cubicBezTo>
                    <a:pt x="327" y="841"/>
                    <a:pt x="322" y="841"/>
                    <a:pt x="320" y="847"/>
                  </a:cubicBezTo>
                  <a:cubicBezTo>
                    <a:pt x="317" y="856"/>
                    <a:pt x="321" y="866"/>
                    <a:pt x="327" y="872"/>
                  </a:cubicBezTo>
                  <a:cubicBezTo>
                    <a:pt x="334" y="879"/>
                    <a:pt x="341" y="877"/>
                    <a:pt x="343" y="883"/>
                  </a:cubicBezTo>
                  <a:cubicBezTo>
                    <a:pt x="345" y="888"/>
                    <a:pt x="339" y="895"/>
                    <a:pt x="334" y="898"/>
                  </a:cubicBezTo>
                  <a:cubicBezTo>
                    <a:pt x="321" y="908"/>
                    <a:pt x="303" y="900"/>
                    <a:pt x="301" y="900"/>
                  </a:cubicBezTo>
                  <a:cubicBezTo>
                    <a:pt x="317" y="907"/>
                    <a:pt x="336" y="916"/>
                    <a:pt x="360" y="924"/>
                  </a:cubicBezTo>
                  <a:cubicBezTo>
                    <a:pt x="368" y="927"/>
                    <a:pt x="392" y="935"/>
                    <a:pt x="426" y="943"/>
                  </a:cubicBezTo>
                  <a:cubicBezTo>
                    <a:pt x="484" y="956"/>
                    <a:pt x="531" y="958"/>
                    <a:pt x="569" y="960"/>
                  </a:cubicBezTo>
                  <a:cubicBezTo>
                    <a:pt x="595" y="961"/>
                    <a:pt x="613" y="960"/>
                    <a:pt x="620" y="960"/>
                  </a:cubicBezTo>
                  <a:cubicBezTo>
                    <a:pt x="653" y="960"/>
                    <a:pt x="679" y="954"/>
                    <a:pt x="700" y="951"/>
                  </a:cubicBezTo>
                  <a:cubicBezTo>
                    <a:pt x="701" y="951"/>
                    <a:pt x="704" y="951"/>
                    <a:pt x="706" y="951"/>
                  </a:cubicBezTo>
                  <a:cubicBezTo>
                    <a:pt x="707" y="950"/>
                    <a:pt x="708" y="939"/>
                    <a:pt x="707" y="929"/>
                  </a:cubicBezTo>
                  <a:cubicBezTo>
                    <a:pt x="706" y="923"/>
                    <a:pt x="705" y="917"/>
                    <a:pt x="704" y="912"/>
                  </a:cubicBezTo>
                  <a:cubicBezTo>
                    <a:pt x="700" y="884"/>
                    <a:pt x="703" y="880"/>
                    <a:pt x="698" y="873"/>
                  </a:cubicBezTo>
                  <a:cubicBezTo>
                    <a:pt x="697" y="872"/>
                    <a:pt x="690" y="867"/>
                    <a:pt x="678" y="859"/>
                  </a:cubicBezTo>
                  <a:cubicBezTo>
                    <a:pt x="671" y="854"/>
                    <a:pt x="667" y="852"/>
                    <a:pt x="666" y="847"/>
                  </a:cubicBezTo>
                  <a:cubicBezTo>
                    <a:pt x="665" y="843"/>
                    <a:pt x="668" y="838"/>
                    <a:pt x="670" y="835"/>
                  </a:cubicBezTo>
                  <a:cubicBezTo>
                    <a:pt x="673" y="829"/>
                    <a:pt x="677" y="829"/>
                    <a:pt x="679" y="825"/>
                  </a:cubicBezTo>
                  <a:cubicBezTo>
                    <a:pt x="685" y="817"/>
                    <a:pt x="680" y="805"/>
                    <a:pt x="679" y="801"/>
                  </a:cubicBezTo>
                  <a:cubicBezTo>
                    <a:pt x="673" y="786"/>
                    <a:pt x="660" y="778"/>
                    <a:pt x="658" y="777"/>
                  </a:cubicBezTo>
                  <a:cubicBezTo>
                    <a:pt x="648" y="771"/>
                    <a:pt x="642" y="772"/>
                    <a:pt x="638" y="765"/>
                  </a:cubicBezTo>
                  <a:cubicBezTo>
                    <a:pt x="636" y="761"/>
                    <a:pt x="636" y="756"/>
                    <a:pt x="637" y="751"/>
                  </a:cubicBezTo>
                  <a:cubicBezTo>
                    <a:pt x="638" y="741"/>
                    <a:pt x="642" y="740"/>
                    <a:pt x="641" y="734"/>
                  </a:cubicBezTo>
                  <a:cubicBezTo>
                    <a:pt x="640" y="725"/>
                    <a:pt x="632" y="720"/>
                    <a:pt x="631" y="720"/>
                  </a:cubicBezTo>
                  <a:cubicBezTo>
                    <a:pt x="626" y="716"/>
                    <a:pt x="624" y="718"/>
                    <a:pt x="609" y="716"/>
                  </a:cubicBezTo>
                  <a:cubicBezTo>
                    <a:pt x="596" y="714"/>
                    <a:pt x="595" y="713"/>
                    <a:pt x="590" y="714"/>
                  </a:cubicBezTo>
                  <a:cubicBezTo>
                    <a:pt x="583" y="715"/>
                    <a:pt x="583" y="718"/>
                    <a:pt x="575" y="721"/>
                  </a:cubicBezTo>
                  <a:cubicBezTo>
                    <a:pt x="567" y="723"/>
                    <a:pt x="561" y="723"/>
                    <a:pt x="557" y="723"/>
                  </a:cubicBezTo>
                  <a:cubicBezTo>
                    <a:pt x="548" y="723"/>
                    <a:pt x="548" y="721"/>
                    <a:pt x="542" y="723"/>
                  </a:cubicBezTo>
                  <a:cubicBezTo>
                    <a:pt x="535" y="724"/>
                    <a:pt x="530" y="728"/>
                    <a:pt x="529" y="729"/>
                  </a:cubicBezTo>
                  <a:cubicBezTo>
                    <a:pt x="525" y="732"/>
                    <a:pt x="526" y="734"/>
                    <a:pt x="522" y="736"/>
                  </a:cubicBezTo>
                  <a:cubicBezTo>
                    <a:pt x="520" y="737"/>
                    <a:pt x="518" y="739"/>
                    <a:pt x="505" y="738"/>
                  </a:cubicBezTo>
                  <a:cubicBezTo>
                    <a:pt x="495" y="738"/>
                    <a:pt x="489" y="738"/>
                    <a:pt x="487" y="736"/>
                  </a:cubicBezTo>
                  <a:cubicBezTo>
                    <a:pt x="482" y="732"/>
                    <a:pt x="486" y="725"/>
                    <a:pt x="481" y="720"/>
                  </a:cubicBezTo>
                  <a:cubicBezTo>
                    <a:pt x="477" y="716"/>
                    <a:pt x="471" y="716"/>
                    <a:pt x="463" y="716"/>
                  </a:cubicBezTo>
                  <a:cubicBezTo>
                    <a:pt x="452" y="716"/>
                    <a:pt x="451" y="718"/>
                    <a:pt x="443" y="717"/>
                  </a:cubicBezTo>
                  <a:cubicBezTo>
                    <a:pt x="440" y="717"/>
                    <a:pt x="433" y="716"/>
                    <a:pt x="427" y="710"/>
                  </a:cubicBezTo>
                  <a:cubicBezTo>
                    <a:pt x="423" y="706"/>
                    <a:pt x="424" y="705"/>
                    <a:pt x="419" y="696"/>
                  </a:cubicBezTo>
                  <a:cubicBezTo>
                    <a:pt x="418" y="694"/>
                    <a:pt x="417" y="692"/>
                    <a:pt x="408" y="681"/>
                  </a:cubicBezTo>
                  <a:cubicBezTo>
                    <a:pt x="396" y="666"/>
                    <a:pt x="396" y="667"/>
                    <a:pt x="395" y="665"/>
                  </a:cubicBezTo>
                  <a:cubicBezTo>
                    <a:pt x="392" y="659"/>
                    <a:pt x="393" y="656"/>
                    <a:pt x="392" y="635"/>
                  </a:cubicBezTo>
                  <a:cubicBezTo>
                    <a:pt x="391" y="611"/>
                    <a:pt x="390" y="612"/>
                    <a:pt x="391" y="606"/>
                  </a:cubicBezTo>
                  <a:cubicBezTo>
                    <a:pt x="392" y="599"/>
                    <a:pt x="393" y="588"/>
                    <a:pt x="399" y="575"/>
                  </a:cubicBezTo>
                  <a:cubicBezTo>
                    <a:pt x="407" y="560"/>
                    <a:pt x="414" y="562"/>
                    <a:pt x="421" y="547"/>
                  </a:cubicBezTo>
                  <a:cubicBezTo>
                    <a:pt x="424" y="541"/>
                    <a:pt x="426" y="533"/>
                    <a:pt x="429" y="516"/>
                  </a:cubicBezTo>
                  <a:cubicBezTo>
                    <a:pt x="432" y="501"/>
                    <a:pt x="432" y="496"/>
                    <a:pt x="436" y="490"/>
                  </a:cubicBezTo>
                  <a:cubicBezTo>
                    <a:pt x="441" y="484"/>
                    <a:pt x="447" y="482"/>
                    <a:pt x="455" y="478"/>
                  </a:cubicBezTo>
                  <a:cubicBezTo>
                    <a:pt x="473" y="471"/>
                    <a:pt x="469" y="469"/>
                    <a:pt x="493" y="457"/>
                  </a:cubicBezTo>
                  <a:cubicBezTo>
                    <a:pt x="533" y="437"/>
                    <a:pt x="534" y="446"/>
                    <a:pt x="558" y="431"/>
                  </a:cubicBezTo>
                  <a:cubicBezTo>
                    <a:pt x="566" y="426"/>
                    <a:pt x="574" y="419"/>
                    <a:pt x="583" y="422"/>
                  </a:cubicBezTo>
                  <a:cubicBezTo>
                    <a:pt x="590" y="423"/>
                    <a:pt x="597" y="429"/>
                    <a:pt x="598" y="436"/>
                  </a:cubicBezTo>
                  <a:cubicBezTo>
                    <a:pt x="600" y="440"/>
                    <a:pt x="598" y="440"/>
                    <a:pt x="598" y="448"/>
                  </a:cubicBezTo>
                  <a:cubicBezTo>
                    <a:pt x="598" y="455"/>
                    <a:pt x="598" y="463"/>
                    <a:pt x="603" y="467"/>
                  </a:cubicBezTo>
                  <a:cubicBezTo>
                    <a:pt x="606" y="468"/>
                    <a:pt x="608" y="468"/>
                    <a:pt x="614" y="467"/>
                  </a:cubicBezTo>
                  <a:cubicBezTo>
                    <a:pt x="622" y="466"/>
                    <a:pt x="635" y="464"/>
                    <a:pt x="647" y="466"/>
                  </a:cubicBezTo>
                  <a:cubicBezTo>
                    <a:pt x="655" y="467"/>
                    <a:pt x="662" y="470"/>
                    <a:pt x="665" y="471"/>
                  </a:cubicBezTo>
                  <a:cubicBezTo>
                    <a:pt x="675" y="476"/>
                    <a:pt x="678" y="479"/>
                    <a:pt x="682" y="478"/>
                  </a:cubicBezTo>
                  <a:cubicBezTo>
                    <a:pt x="687" y="476"/>
                    <a:pt x="689" y="467"/>
                    <a:pt x="689" y="461"/>
                  </a:cubicBezTo>
                  <a:cubicBezTo>
                    <a:pt x="689" y="454"/>
                    <a:pt x="686" y="451"/>
                    <a:pt x="688" y="449"/>
                  </a:cubicBezTo>
                  <a:cubicBezTo>
                    <a:pt x="690" y="447"/>
                    <a:pt x="694" y="448"/>
                    <a:pt x="702" y="449"/>
                  </a:cubicBezTo>
                  <a:cubicBezTo>
                    <a:pt x="711" y="451"/>
                    <a:pt x="711" y="452"/>
                    <a:pt x="714" y="452"/>
                  </a:cubicBezTo>
                  <a:cubicBezTo>
                    <a:pt x="721" y="452"/>
                    <a:pt x="723" y="446"/>
                    <a:pt x="729" y="446"/>
                  </a:cubicBezTo>
                  <a:cubicBezTo>
                    <a:pt x="735" y="446"/>
                    <a:pt x="738" y="450"/>
                    <a:pt x="742" y="453"/>
                  </a:cubicBezTo>
                  <a:cubicBezTo>
                    <a:pt x="760" y="463"/>
                    <a:pt x="791" y="441"/>
                    <a:pt x="798" y="436"/>
                  </a:cubicBezTo>
                  <a:cubicBezTo>
                    <a:pt x="813" y="425"/>
                    <a:pt x="815" y="417"/>
                    <a:pt x="816" y="414"/>
                  </a:cubicBezTo>
                  <a:cubicBezTo>
                    <a:pt x="816" y="413"/>
                    <a:pt x="817" y="405"/>
                    <a:pt x="813" y="402"/>
                  </a:cubicBezTo>
                  <a:cubicBezTo>
                    <a:pt x="810" y="401"/>
                    <a:pt x="807" y="402"/>
                    <a:pt x="802" y="404"/>
                  </a:cubicBezTo>
                  <a:cubicBezTo>
                    <a:pt x="792" y="408"/>
                    <a:pt x="790" y="412"/>
                    <a:pt x="786" y="411"/>
                  </a:cubicBezTo>
                  <a:cubicBezTo>
                    <a:pt x="781" y="410"/>
                    <a:pt x="782" y="403"/>
                    <a:pt x="776" y="401"/>
                  </a:cubicBezTo>
                  <a:cubicBezTo>
                    <a:pt x="770" y="400"/>
                    <a:pt x="764" y="406"/>
                    <a:pt x="761" y="408"/>
                  </a:cubicBezTo>
                  <a:cubicBezTo>
                    <a:pt x="756" y="412"/>
                    <a:pt x="757" y="415"/>
                    <a:pt x="753" y="417"/>
                  </a:cubicBezTo>
                  <a:cubicBezTo>
                    <a:pt x="747" y="419"/>
                    <a:pt x="739" y="416"/>
                    <a:pt x="736" y="411"/>
                  </a:cubicBezTo>
                  <a:cubicBezTo>
                    <a:pt x="734" y="408"/>
                    <a:pt x="736" y="406"/>
                    <a:pt x="735" y="400"/>
                  </a:cubicBezTo>
                  <a:cubicBezTo>
                    <a:pt x="733" y="392"/>
                    <a:pt x="726" y="391"/>
                    <a:pt x="725" y="385"/>
                  </a:cubicBezTo>
                  <a:cubicBezTo>
                    <a:pt x="725" y="384"/>
                    <a:pt x="725" y="380"/>
                    <a:pt x="735" y="370"/>
                  </a:cubicBezTo>
                  <a:cubicBezTo>
                    <a:pt x="752" y="354"/>
                    <a:pt x="761" y="356"/>
                    <a:pt x="770" y="343"/>
                  </a:cubicBezTo>
                  <a:cubicBezTo>
                    <a:pt x="773" y="338"/>
                    <a:pt x="774" y="336"/>
                    <a:pt x="778" y="333"/>
                  </a:cubicBezTo>
                  <a:cubicBezTo>
                    <a:pt x="783" y="330"/>
                    <a:pt x="788" y="333"/>
                    <a:pt x="798" y="334"/>
                  </a:cubicBezTo>
                  <a:cubicBezTo>
                    <a:pt x="810" y="336"/>
                    <a:pt x="824" y="338"/>
                    <a:pt x="830" y="332"/>
                  </a:cubicBezTo>
                  <a:cubicBezTo>
                    <a:pt x="834" y="328"/>
                    <a:pt x="835" y="321"/>
                    <a:pt x="833" y="318"/>
                  </a:cubicBezTo>
                  <a:cubicBezTo>
                    <a:pt x="831" y="316"/>
                    <a:pt x="829" y="316"/>
                    <a:pt x="822" y="313"/>
                  </a:cubicBezTo>
                  <a:cubicBezTo>
                    <a:pt x="819" y="312"/>
                    <a:pt x="818" y="311"/>
                    <a:pt x="811" y="308"/>
                  </a:cubicBezTo>
                  <a:cubicBezTo>
                    <a:pt x="804" y="304"/>
                    <a:pt x="800" y="302"/>
                    <a:pt x="798" y="301"/>
                  </a:cubicBezTo>
                  <a:cubicBezTo>
                    <a:pt x="791" y="300"/>
                    <a:pt x="781" y="300"/>
                    <a:pt x="774" y="307"/>
                  </a:cubicBezTo>
                  <a:cubicBezTo>
                    <a:pt x="771" y="310"/>
                    <a:pt x="771" y="313"/>
                    <a:pt x="767" y="314"/>
                  </a:cubicBezTo>
                  <a:cubicBezTo>
                    <a:pt x="763" y="314"/>
                    <a:pt x="759" y="309"/>
                    <a:pt x="758" y="308"/>
                  </a:cubicBezTo>
                  <a:cubicBezTo>
                    <a:pt x="754" y="303"/>
                    <a:pt x="754" y="298"/>
                    <a:pt x="752" y="298"/>
                  </a:cubicBezTo>
                  <a:cubicBezTo>
                    <a:pt x="750" y="298"/>
                    <a:pt x="746" y="302"/>
                    <a:pt x="744" y="306"/>
                  </a:cubicBezTo>
                  <a:cubicBezTo>
                    <a:pt x="741" y="315"/>
                    <a:pt x="746" y="320"/>
                    <a:pt x="742" y="324"/>
                  </a:cubicBezTo>
                  <a:cubicBezTo>
                    <a:pt x="739" y="328"/>
                    <a:pt x="736" y="325"/>
                    <a:pt x="733" y="329"/>
                  </a:cubicBezTo>
                  <a:cubicBezTo>
                    <a:pt x="728" y="334"/>
                    <a:pt x="734" y="340"/>
                    <a:pt x="731" y="349"/>
                  </a:cubicBezTo>
                  <a:cubicBezTo>
                    <a:pt x="728" y="356"/>
                    <a:pt x="722" y="361"/>
                    <a:pt x="719" y="363"/>
                  </a:cubicBezTo>
                  <a:cubicBezTo>
                    <a:pt x="714" y="367"/>
                    <a:pt x="712" y="367"/>
                    <a:pt x="708" y="370"/>
                  </a:cubicBezTo>
                  <a:cubicBezTo>
                    <a:pt x="707" y="372"/>
                    <a:pt x="702" y="377"/>
                    <a:pt x="702" y="383"/>
                  </a:cubicBezTo>
                  <a:cubicBezTo>
                    <a:pt x="702" y="389"/>
                    <a:pt x="706" y="390"/>
                    <a:pt x="711" y="401"/>
                  </a:cubicBezTo>
                  <a:cubicBezTo>
                    <a:pt x="714" y="408"/>
                    <a:pt x="715" y="411"/>
                    <a:pt x="714" y="413"/>
                  </a:cubicBezTo>
                  <a:cubicBezTo>
                    <a:pt x="712" y="418"/>
                    <a:pt x="700" y="419"/>
                    <a:pt x="693" y="415"/>
                  </a:cubicBezTo>
                  <a:cubicBezTo>
                    <a:pt x="684" y="410"/>
                    <a:pt x="681" y="400"/>
                    <a:pt x="681" y="398"/>
                  </a:cubicBezTo>
                  <a:cubicBezTo>
                    <a:pt x="679" y="390"/>
                    <a:pt x="682" y="387"/>
                    <a:pt x="680" y="379"/>
                  </a:cubicBezTo>
                  <a:cubicBezTo>
                    <a:pt x="679" y="373"/>
                    <a:pt x="676" y="369"/>
                    <a:pt x="670" y="364"/>
                  </a:cubicBezTo>
                  <a:cubicBezTo>
                    <a:pt x="666" y="359"/>
                    <a:pt x="663" y="357"/>
                    <a:pt x="640" y="342"/>
                  </a:cubicBezTo>
                  <a:cubicBezTo>
                    <a:pt x="631" y="337"/>
                    <a:pt x="626" y="333"/>
                    <a:pt x="619" y="332"/>
                  </a:cubicBezTo>
                  <a:cubicBezTo>
                    <a:pt x="615" y="331"/>
                    <a:pt x="608" y="330"/>
                    <a:pt x="605" y="334"/>
                  </a:cubicBezTo>
                  <a:cubicBezTo>
                    <a:pt x="603" y="338"/>
                    <a:pt x="609" y="346"/>
                    <a:pt x="610" y="348"/>
                  </a:cubicBezTo>
                  <a:cubicBezTo>
                    <a:pt x="614" y="352"/>
                    <a:pt x="617" y="353"/>
                    <a:pt x="628" y="359"/>
                  </a:cubicBezTo>
                  <a:cubicBezTo>
                    <a:pt x="645" y="369"/>
                    <a:pt x="634" y="364"/>
                    <a:pt x="651" y="374"/>
                  </a:cubicBezTo>
                  <a:cubicBezTo>
                    <a:pt x="656" y="377"/>
                    <a:pt x="658" y="378"/>
                    <a:pt x="659" y="381"/>
                  </a:cubicBezTo>
                  <a:cubicBezTo>
                    <a:pt x="660" y="386"/>
                    <a:pt x="655" y="389"/>
                    <a:pt x="651" y="399"/>
                  </a:cubicBezTo>
                  <a:cubicBezTo>
                    <a:pt x="646" y="411"/>
                    <a:pt x="648" y="417"/>
                    <a:pt x="643" y="420"/>
                  </a:cubicBezTo>
                  <a:cubicBezTo>
                    <a:pt x="639" y="423"/>
                    <a:pt x="633" y="423"/>
                    <a:pt x="630" y="421"/>
                  </a:cubicBezTo>
                  <a:cubicBezTo>
                    <a:pt x="628" y="418"/>
                    <a:pt x="630" y="415"/>
                    <a:pt x="630" y="409"/>
                  </a:cubicBezTo>
                  <a:cubicBezTo>
                    <a:pt x="629" y="399"/>
                    <a:pt x="623" y="392"/>
                    <a:pt x="621" y="390"/>
                  </a:cubicBezTo>
                  <a:cubicBezTo>
                    <a:pt x="614" y="384"/>
                    <a:pt x="610" y="386"/>
                    <a:pt x="601" y="381"/>
                  </a:cubicBezTo>
                  <a:cubicBezTo>
                    <a:pt x="585" y="372"/>
                    <a:pt x="588" y="360"/>
                    <a:pt x="575" y="355"/>
                  </a:cubicBezTo>
                  <a:cubicBezTo>
                    <a:pt x="567" y="352"/>
                    <a:pt x="557" y="352"/>
                    <a:pt x="550" y="357"/>
                  </a:cubicBezTo>
                  <a:cubicBezTo>
                    <a:pt x="544" y="361"/>
                    <a:pt x="545" y="365"/>
                    <a:pt x="538" y="370"/>
                  </a:cubicBezTo>
                  <a:cubicBezTo>
                    <a:pt x="530" y="375"/>
                    <a:pt x="526" y="372"/>
                    <a:pt x="519" y="377"/>
                  </a:cubicBezTo>
                  <a:cubicBezTo>
                    <a:pt x="513" y="381"/>
                    <a:pt x="512" y="388"/>
                    <a:pt x="510" y="396"/>
                  </a:cubicBezTo>
                  <a:cubicBezTo>
                    <a:pt x="506" y="413"/>
                    <a:pt x="498" y="429"/>
                    <a:pt x="491" y="437"/>
                  </a:cubicBezTo>
                  <a:cubicBezTo>
                    <a:pt x="489" y="440"/>
                    <a:pt x="475" y="459"/>
                    <a:pt x="452" y="461"/>
                  </a:cubicBezTo>
                  <a:cubicBezTo>
                    <a:pt x="450" y="461"/>
                    <a:pt x="427" y="462"/>
                    <a:pt x="418" y="448"/>
                  </a:cubicBezTo>
                  <a:cubicBezTo>
                    <a:pt x="415" y="445"/>
                    <a:pt x="415" y="439"/>
                    <a:pt x="413" y="427"/>
                  </a:cubicBezTo>
                  <a:cubicBezTo>
                    <a:pt x="411" y="417"/>
                    <a:pt x="410" y="412"/>
                    <a:pt x="411" y="405"/>
                  </a:cubicBezTo>
                  <a:cubicBezTo>
                    <a:pt x="412" y="399"/>
                    <a:pt x="413" y="391"/>
                    <a:pt x="420" y="385"/>
                  </a:cubicBezTo>
                  <a:cubicBezTo>
                    <a:pt x="422" y="383"/>
                    <a:pt x="424" y="383"/>
                    <a:pt x="438" y="377"/>
                  </a:cubicBezTo>
                  <a:cubicBezTo>
                    <a:pt x="452" y="373"/>
                    <a:pt x="455" y="371"/>
                    <a:pt x="459" y="369"/>
                  </a:cubicBezTo>
                  <a:cubicBezTo>
                    <a:pt x="468" y="365"/>
                    <a:pt x="473" y="362"/>
                    <a:pt x="474" y="358"/>
                  </a:cubicBezTo>
                  <a:cubicBezTo>
                    <a:pt x="475" y="351"/>
                    <a:pt x="467" y="344"/>
                    <a:pt x="463" y="341"/>
                  </a:cubicBezTo>
                  <a:cubicBezTo>
                    <a:pt x="456" y="335"/>
                    <a:pt x="451" y="335"/>
                    <a:pt x="450" y="331"/>
                  </a:cubicBezTo>
                  <a:cubicBezTo>
                    <a:pt x="450" y="327"/>
                    <a:pt x="453" y="324"/>
                    <a:pt x="458" y="320"/>
                  </a:cubicBezTo>
                  <a:cubicBezTo>
                    <a:pt x="472" y="309"/>
                    <a:pt x="479" y="309"/>
                    <a:pt x="488" y="303"/>
                  </a:cubicBezTo>
                  <a:cubicBezTo>
                    <a:pt x="501" y="293"/>
                    <a:pt x="496" y="286"/>
                    <a:pt x="511" y="272"/>
                  </a:cubicBezTo>
                  <a:cubicBezTo>
                    <a:pt x="525" y="258"/>
                    <a:pt x="536" y="261"/>
                    <a:pt x="539" y="251"/>
                  </a:cubicBezTo>
                  <a:cubicBezTo>
                    <a:pt x="542" y="240"/>
                    <a:pt x="529" y="222"/>
                    <a:pt x="516" y="220"/>
                  </a:cubicBezTo>
                  <a:cubicBezTo>
                    <a:pt x="511" y="219"/>
                    <a:pt x="504" y="221"/>
                    <a:pt x="492" y="225"/>
                  </a:cubicBezTo>
                  <a:cubicBezTo>
                    <a:pt x="481" y="228"/>
                    <a:pt x="479" y="230"/>
                    <a:pt x="474" y="229"/>
                  </a:cubicBezTo>
                  <a:cubicBezTo>
                    <a:pt x="465" y="227"/>
                    <a:pt x="459" y="219"/>
                    <a:pt x="458" y="217"/>
                  </a:cubicBezTo>
                  <a:cubicBezTo>
                    <a:pt x="450" y="205"/>
                    <a:pt x="449" y="187"/>
                    <a:pt x="457" y="177"/>
                  </a:cubicBezTo>
                  <a:cubicBezTo>
                    <a:pt x="464" y="168"/>
                    <a:pt x="471" y="171"/>
                    <a:pt x="476" y="162"/>
                  </a:cubicBezTo>
                  <a:cubicBezTo>
                    <a:pt x="482" y="153"/>
                    <a:pt x="481" y="139"/>
                    <a:pt x="475" y="134"/>
                  </a:cubicBezTo>
                  <a:cubicBezTo>
                    <a:pt x="472" y="132"/>
                    <a:pt x="469" y="133"/>
                    <a:pt x="454" y="131"/>
                  </a:cubicBezTo>
                  <a:cubicBezTo>
                    <a:pt x="444" y="129"/>
                    <a:pt x="443" y="128"/>
                    <a:pt x="442" y="127"/>
                  </a:cubicBezTo>
                  <a:cubicBezTo>
                    <a:pt x="437" y="122"/>
                    <a:pt x="444" y="108"/>
                    <a:pt x="447" y="102"/>
                  </a:cubicBezTo>
                  <a:cubicBezTo>
                    <a:pt x="455" y="87"/>
                    <a:pt x="460" y="88"/>
                    <a:pt x="468" y="75"/>
                  </a:cubicBezTo>
                  <a:cubicBezTo>
                    <a:pt x="479" y="57"/>
                    <a:pt x="480" y="40"/>
                    <a:pt x="481" y="24"/>
                  </a:cubicBezTo>
                  <a:cubicBezTo>
                    <a:pt x="481" y="15"/>
                    <a:pt x="480" y="10"/>
                    <a:pt x="477" y="6"/>
                  </a:cubicBezTo>
                  <a:cubicBezTo>
                    <a:pt x="472" y="0"/>
                    <a:pt x="463" y="0"/>
                    <a:pt x="457" y="0"/>
                  </a:cubicBezTo>
                  <a:cubicBezTo>
                    <a:pt x="431" y="0"/>
                    <a:pt x="412" y="16"/>
                    <a:pt x="412" y="16"/>
                  </a:cubicBezTo>
                  <a:cubicBezTo>
                    <a:pt x="396" y="29"/>
                    <a:pt x="391" y="45"/>
                    <a:pt x="389" y="55"/>
                  </a:cubicBezTo>
                  <a:cubicBezTo>
                    <a:pt x="383" y="71"/>
                    <a:pt x="384" y="86"/>
                    <a:pt x="385" y="94"/>
                  </a:cubicBezTo>
                  <a:cubicBezTo>
                    <a:pt x="385" y="97"/>
                    <a:pt x="385" y="101"/>
                    <a:pt x="384" y="105"/>
                  </a:cubicBezTo>
                  <a:cubicBezTo>
                    <a:pt x="379" y="116"/>
                    <a:pt x="365" y="123"/>
                    <a:pt x="352" y="119"/>
                  </a:cubicBezTo>
                  <a:cubicBezTo>
                    <a:pt x="341" y="116"/>
                    <a:pt x="337" y="106"/>
                    <a:pt x="336" y="104"/>
                  </a:cubicBezTo>
                  <a:cubicBezTo>
                    <a:pt x="333" y="102"/>
                    <a:pt x="328" y="100"/>
                    <a:pt x="323" y="101"/>
                  </a:cubicBezTo>
                  <a:cubicBezTo>
                    <a:pt x="313" y="102"/>
                    <a:pt x="306" y="110"/>
                    <a:pt x="300" y="119"/>
                  </a:cubicBezTo>
                  <a:cubicBezTo>
                    <a:pt x="279" y="148"/>
                    <a:pt x="283" y="154"/>
                    <a:pt x="271" y="166"/>
                  </a:cubicBezTo>
                  <a:cubicBezTo>
                    <a:pt x="258" y="180"/>
                    <a:pt x="238" y="189"/>
                    <a:pt x="219" y="189"/>
                  </a:cubicBezTo>
                  <a:cubicBezTo>
                    <a:pt x="200" y="189"/>
                    <a:pt x="192" y="179"/>
                    <a:pt x="180" y="184"/>
                  </a:cubicBezTo>
                  <a:cubicBezTo>
                    <a:pt x="166" y="189"/>
                    <a:pt x="161" y="206"/>
                    <a:pt x="158" y="219"/>
                  </a:cubicBezTo>
                  <a:cubicBezTo>
                    <a:pt x="155" y="221"/>
                    <a:pt x="151" y="224"/>
                    <a:pt x="146" y="224"/>
                  </a:cubicBezTo>
                  <a:cubicBezTo>
                    <a:pt x="136" y="226"/>
                    <a:pt x="131" y="218"/>
                    <a:pt x="124" y="220"/>
                  </a:cubicBezTo>
                  <a:cubicBezTo>
                    <a:pt x="120" y="221"/>
                    <a:pt x="120" y="223"/>
                    <a:pt x="109" y="236"/>
                  </a:cubicBezTo>
                  <a:cubicBezTo>
                    <a:pt x="104" y="242"/>
                    <a:pt x="101" y="245"/>
                    <a:pt x="98" y="246"/>
                  </a:cubicBezTo>
                  <a:close/>
                </a:path>
              </a:pathLst>
            </a:custGeom>
            <a:solidFill>
              <a:srgbClr val="6EC8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4878388" y="3735388"/>
              <a:ext cx="282575" cy="327025"/>
            </a:xfrm>
            <a:custGeom>
              <a:avLst/>
              <a:gdLst/>
              <a:ahLst/>
              <a:cxnLst/>
              <a:rect l="l" t="t" r="r" b="b"/>
              <a:pathLst>
                <a:path w="840" h="966" extrusionOk="0">
                  <a:moveTo>
                    <a:pt x="101" y="249"/>
                  </a:moveTo>
                  <a:cubicBezTo>
                    <a:pt x="100" y="246"/>
                    <a:pt x="100" y="246"/>
                    <a:pt x="100" y="246"/>
                  </a:cubicBezTo>
                  <a:cubicBezTo>
                    <a:pt x="99" y="246"/>
                    <a:pt x="99" y="246"/>
                    <a:pt x="97" y="246"/>
                  </a:cubicBezTo>
                  <a:cubicBezTo>
                    <a:pt x="95" y="246"/>
                    <a:pt x="90" y="245"/>
                    <a:pt x="80" y="242"/>
                  </a:cubicBezTo>
                  <a:cubicBezTo>
                    <a:pt x="73" y="239"/>
                    <a:pt x="68" y="238"/>
                    <a:pt x="64" y="236"/>
                  </a:cubicBezTo>
                  <a:cubicBezTo>
                    <a:pt x="63" y="235"/>
                    <a:pt x="61" y="234"/>
                    <a:pt x="60" y="233"/>
                  </a:cubicBezTo>
                  <a:cubicBezTo>
                    <a:pt x="59" y="233"/>
                    <a:pt x="59" y="232"/>
                    <a:pt x="58" y="231"/>
                  </a:cubicBezTo>
                  <a:cubicBezTo>
                    <a:pt x="57" y="229"/>
                    <a:pt x="57" y="228"/>
                    <a:pt x="57" y="225"/>
                  </a:cubicBezTo>
                  <a:cubicBezTo>
                    <a:pt x="57" y="222"/>
                    <a:pt x="58" y="216"/>
                    <a:pt x="60" y="208"/>
                  </a:cubicBezTo>
                  <a:cubicBezTo>
                    <a:pt x="62" y="202"/>
                    <a:pt x="64" y="199"/>
                    <a:pt x="65" y="196"/>
                  </a:cubicBezTo>
                  <a:cubicBezTo>
                    <a:pt x="67" y="192"/>
                    <a:pt x="69" y="188"/>
                    <a:pt x="69" y="182"/>
                  </a:cubicBezTo>
                  <a:cubicBezTo>
                    <a:pt x="70" y="182"/>
                    <a:pt x="70" y="180"/>
                    <a:pt x="70" y="177"/>
                  </a:cubicBezTo>
                  <a:cubicBezTo>
                    <a:pt x="70" y="175"/>
                    <a:pt x="70" y="172"/>
                    <a:pt x="69" y="170"/>
                  </a:cubicBezTo>
                  <a:cubicBezTo>
                    <a:pt x="69" y="168"/>
                    <a:pt x="68" y="167"/>
                    <a:pt x="67" y="166"/>
                  </a:cubicBezTo>
                  <a:cubicBezTo>
                    <a:pt x="66" y="165"/>
                    <a:pt x="65" y="164"/>
                    <a:pt x="64" y="163"/>
                  </a:cubicBezTo>
                  <a:cubicBezTo>
                    <a:pt x="63" y="163"/>
                    <a:pt x="62" y="162"/>
                    <a:pt x="61" y="162"/>
                  </a:cubicBezTo>
                  <a:cubicBezTo>
                    <a:pt x="58" y="162"/>
                    <a:pt x="54" y="164"/>
                    <a:pt x="49" y="168"/>
                  </a:cubicBezTo>
                  <a:cubicBezTo>
                    <a:pt x="36" y="178"/>
                    <a:pt x="30" y="190"/>
                    <a:pt x="28" y="194"/>
                  </a:cubicBezTo>
                  <a:cubicBezTo>
                    <a:pt x="16" y="220"/>
                    <a:pt x="10" y="242"/>
                    <a:pt x="9" y="246"/>
                  </a:cubicBezTo>
                  <a:cubicBezTo>
                    <a:pt x="4" y="268"/>
                    <a:pt x="1" y="279"/>
                    <a:pt x="0" y="289"/>
                  </a:cubicBezTo>
                  <a:cubicBezTo>
                    <a:pt x="0" y="291"/>
                    <a:pt x="0" y="293"/>
                    <a:pt x="0" y="294"/>
                  </a:cubicBezTo>
                  <a:cubicBezTo>
                    <a:pt x="0" y="309"/>
                    <a:pt x="3" y="332"/>
                    <a:pt x="20" y="360"/>
                  </a:cubicBezTo>
                  <a:cubicBezTo>
                    <a:pt x="23" y="366"/>
                    <a:pt x="23" y="366"/>
                    <a:pt x="23" y="366"/>
                  </a:cubicBezTo>
                  <a:cubicBezTo>
                    <a:pt x="25" y="360"/>
                    <a:pt x="25" y="360"/>
                    <a:pt x="25" y="360"/>
                  </a:cubicBezTo>
                  <a:cubicBezTo>
                    <a:pt x="31" y="342"/>
                    <a:pt x="32" y="328"/>
                    <a:pt x="32" y="318"/>
                  </a:cubicBezTo>
                  <a:cubicBezTo>
                    <a:pt x="32" y="318"/>
                    <a:pt x="32" y="317"/>
                    <a:pt x="32" y="317"/>
                  </a:cubicBezTo>
                  <a:cubicBezTo>
                    <a:pt x="32" y="317"/>
                    <a:pt x="32" y="317"/>
                    <a:pt x="32" y="317"/>
                  </a:cubicBezTo>
                  <a:cubicBezTo>
                    <a:pt x="32" y="310"/>
                    <a:pt x="31" y="304"/>
                    <a:pt x="31" y="296"/>
                  </a:cubicBezTo>
                  <a:cubicBezTo>
                    <a:pt x="31" y="291"/>
                    <a:pt x="31" y="286"/>
                    <a:pt x="32" y="280"/>
                  </a:cubicBezTo>
                  <a:cubicBezTo>
                    <a:pt x="33" y="270"/>
                    <a:pt x="35" y="264"/>
                    <a:pt x="36" y="261"/>
                  </a:cubicBezTo>
                  <a:cubicBezTo>
                    <a:pt x="37" y="260"/>
                    <a:pt x="37" y="259"/>
                    <a:pt x="38" y="258"/>
                  </a:cubicBezTo>
                  <a:cubicBezTo>
                    <a:pt x="38" y="258"/>
                    <a:pt x="39" y="258"/>
                    <a:pt x="39" y="257"/>
                  </a:cubicBezTo>
                  <a:cubicBezTo>
                    <a:pt x="40" y="257"/>
                    <a:pt x="41" y="257"/>
                    <a:pt x="42" y="257"/>
                  </a:cubicBezTo>
                  <a:cubicBezTo>
                    <a:pt x="44" y="257"/>
                    <a:pt x="47" y="258"/>
                    <a:pt x="49" y="259"/>
                  </a:cubicBezTo>
                  <a:cubicBezTo>
                    <a:pt x="52" y="260"/>
                    <a:pt x="54" y="261"/>
                    <a:pt x="57" y="263"/>
                  </a:cubicBezTo>
                  <a:cubicBezTo>
                    <a:pt x="58" y="264"/>
                    <a:pt x="63" y="266"/>
                    <a:pt x="67" y="271"/>
                  </a:cubicBezTo>
                  <a:cubicBezTo>
                    <a:pt x="72" y="276"/>
                    <a:pt x="77" y="282"/>
                    <a:pt x="78" y="290"/>
                  </a:cubicBezTo>
                  <a:cubicBezTo>
                    <a:pt x="79" y="294"/>
                    <a:pt x="79" y="296"/>
                    <a:pt x="79" y="299"/>
                  </a:cubicBezTo>
                  <a:cubicBezTo>
                    <a:pt x="79" y="302"/>
                    <a:pt x="80" y="305"/>
                    <a:pt x="82" y="309"/>
                  </a:cubicBezTo>
                  <a:cubicBezTo>
                    <a:pt x="84" y="312"/>
                    <a:pt x="87" y="314"/>
                    <a:pt x="90" y="315"/>
                  </a:cubicBezTo>
                  <a:cubicBezTo>
                    <a:pt x="92" y="316"/>
                    <a:pt x="95" y="317"/>
                    <a:pt x="96" y="317"/>
                  </a:cubicBezTo>
                  <a:cubicBezTo>
                    <a:pt x="98" y="318"/>
                    <a:pt x="101" y="320"/>
                    <a:pt x="103" y="324"/>
                  </a:cubicBezTo>
                  <a:cubicBezTo>
                    <a:pt x="107" y="328"/>
                    <a:pt x="109" y="335"/>
                    <a:pt x="111" y="343"/>
                  </a:cubicBezTo>
                  <a:cubicBezTo>
                    <a:pt x="113" y="351"/>
                    <a:pt x="114" y="360"/>
                    <a:pt x="114" y="368"/>
                  </a:cubicBezTo>
                  <a:cubicBezTo>
                    <a:pt x="114" y="377"/>
                    <a:pt x="113" y="385"/>
                    <a:pt x="111" y="392"/>
                  </a:cubicBezTo>
                  <a:cubicBezTo>
                    <a:pt x="109" y="398"/>
                    <a:pt x="106" y="403"/>
                    <a:pt x="102" y="405"/>
                  </a:cubicBezTo>
                  <a:cubicBezTo>
                    <a:pt x="101" y="406"/>
                    <a:pt x="98" y="407"/>
                    <a:pt x="95" y="407"/>
                  </a:cubicBezTo>
                  <a:cubicBezTo>
                    <a:pt x="94" y="407"/>
                    <a:pt x="94" y="407"/>
                    <a:pt x="93" y="407"/>
                  </a:cubicBezTo>
                  <a:cubicBezTo>
                    <a:pt x="92" y="407"/>
                    <a:pt x="91" y="406"/>
                    <a:pt x="90" y="405"/>
                  </a:cubicBezTo>
                  <a:cubicBezTo>
                    <a:pt x="88" y="404"/>
                    <a:pt x="87" y="401"/>
                    <a:pt x="85" y="398"/>
                  </a:cubicBezTo>
                  <a:cubicBezTo>
                    <a:pt x="83" y="395"/>
                    <a:pt x="80" y="391"/>
                    <a:pt x="76" y="388"/>
                  </a:cubicBezTo>
                  <a:cubicBezTo>
                    <a:pt x="75" y="387"/>
                    <a:pt x="73" y="386"/>
                    <a:pt x="71" y="385"/>
                  </a:cubicBezTo>
                  <a:cubicBezTo>
                    <a:pt x="69" y="384"/>
                    <a:pt x="66" y="383"/>
                    <a:pt x="63" y="383"/>
                  </a:cubicBezTo>
                  <a:cubicBezTo>
                    <a:pt x="62" y="383"/>
                    <a:pt x="61" y="383"/>
                    <a:pt x="59" y="384"/>
                  </a:cubicBezTo>
                  <a:cubicBezTo>
                    <a:pt x="58" y="384"/>
                    <a:pt x="56" y="386"/>
                    <a:pt x="55" y="387"/>
                  </a:cubicBezTo>
                  <a:cubicBezTo>
                    <a:pt x="54" y="389"/>
                    <a:pt x="53" y="391"/>
                    <a:pt x="53" y="393"/>
                  </a:cubicBezTo>
                  <a:cubicBezTo>
                    <a:pt x="53" y="393"/>
                    <a:pt x="53" y="394"/>
                    <a:pt x="53" y="394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4" y="396"/>
                    <a:pt x="55" y="397"/>
                    <a:pt x="56" y="398"/>
                  </a:cubicBezTo>
                  <a:cubicBezTo>
                    <a:pt x="57" y="400"/>
                    <a:pt x="59" y="400"/>
                    <a:pt x="61" y="401"/>
                  </a:cubicBezTo>
                  <a:cubicBezTo>
                    <a:pt x="63" y="402"/>
                    <a:pt x="65" y="403"/>
                    <a:pt x="67" y="405"/>
                  </a:cubicBezTo>
                  <a:cubicBezTo>
                    <a:pt x="74" y="410"/>
                    <a:pt x="76" y="418"/>
                    <a:pt x="76" y="421"/>
                  </a:cubicBezTo>
                  <a:cubicBezTo>
                    <a:pt x="77" y="424"/>
                    <a:pt x="78" y="427"/>
                    <a:pt x="78" y="430"/>
                  </a:cubicBezTo>
                  <a:cubicBezTo>
                    <a:pt x="78" y="432"/>
                    <a:pt x="77" y="434"/>
                    <a:pt x="76" y="435"/>
                  </a:cubicBezTo>
                  <a:cubicBezTo>
                    <a:pt x="76" y="436"/>
                    <a:pt x="75" y="436"/>
                    <a:pt x="74" y="437"/>
                  </a:cubicBezTo>
                  <a:cubicBezTo>
                    <a:pt x="73" y="437"/>
                    <a:pt x="71" y="437"/>
                    <a:pt x="69" y="438"/>
                  </a:cubicBezTo>
                  <a:cubicBezTo>
                    <a:pt x="67" y="438"/>
                    <a:pt x="64" y="438"/>
                    <a:pt x="60" y="440"/>
                  </a:cubicBezTo>
                  <a:cubicBezTo>
                    <a:pt x="56" y="441"/>
                    <a:pt x="53" y="444"/>
                    <a:pt x="50" y="447"/>
                  </a:cubicBezTo>
                  <a:cubicBezTo>
                    <a:pt x="47" y="449"/>
                    <a:pt x="45" y="453"/>
                    <a:pt x="42" y="456"/>
                  </a:cubicBezTo>
                  <a:cubicBezTo>
                    <a:pt x="39" y="460"/>
                    <a:pt x="29" y="474"/>
                    <a:pt x="29" y="493"/>
                  </a:cubicBezTo>
                  <a:cubicBezTo>
                    <a:pt x="29" y="494"/>
                    <a:pt x="29" y="494"/>
                    <a:pt x="29" y="494"/>
                  </a:cubicBezTo>
                  <a:cubicBezTo>
                    <a:pt x="32" y="494"/>
                    <a:pt x="32" y="494"/>
                    <a:pt x="32" y="494"/>
                  </a:cubicBezTo>
                  <a:cubicBezTo>
                    <a:pt x="29" y="494"/>
                    <a:pt x="29" y="494"/>
                    <a:pt x="29" y="494"/>
                  </a:cubicBezTo>
                  <a:cubicBezTo>
                    <a:pt x="29" y="495"/>
                    <a:pt x="29" y="496"/>
                    <a:pt x="29" y="497"/>
                  </a:cubicBezTo>
                  <a:cubicBezTo>
                    <a:pt x="30" y="501"/>
                    <a:pt x="32" y="509"/>
                    <a:pt x="34" y="521"/>
                  </a:cubicBezTo>
                  <a:cubicBezTo>
                    <a:pt x="36" y="528"/>
                    <a:pt x="37" y="533"/>
                    <a:pt x="38" y="536"/>
                  </a:cubicBezTo>
                  <a:cubicBezTo>
                    <a:pt x="39" y="540"/>
                    <a:pt x="39" y="542"/>
                    <a:pt x="39" y="544"/>
                  </a:cubicBezTo>
                  <a:cubicBezTo>
                    <a:pt x="39" y="545"/>
                    <a:pt x="39" y="546"/>
                    <a:pt x="39" y="547"/>
                  </a:cubicBezTo>
                  <a:cubicBezTo>
                    <a:pt x="38" y="550"/>
                    <a:pt x="37" y="553"/>
                    <a:pt x="36" y="555"/>
                  </a:cubicBezTo>
                  <a:cubicBezTo>
                    <a:pt x="35" y="558"/>
                    <a:pt x="34" y="561"/>
                    <a:pt x="34" y="564"/>
                  </a:cubicBezTo>
                  <a:cubicBezTo>
                    <a:pt x="34" y="565"/>
                    <a:pt x="34" y="566"/>
                    <a:pt x="34" y="567"/>
                  </a:cubicBezTo>
                  <a:cubicBezTo>
                    <a:pt x="35" y="575"/>
                    <a:pt x="41" y="581"/>
                    <a:pt x="43" y="583"/>
                  </a:cubicBezTo>
                  <a:cubicBezTo>
                    <a:pt x="60" y="602"/>
                    <a:pt x="74" y="623"/>
                    <a:pt x="92" y="643"/>
                  </a:cubicBezTo>
                  <a:cubicBezTo>
                    <a:pt x="111" y="664"/>
                    <a:pt x="121" y="676"/>
                    <a:pt x="127" y="683"/>
                  </a:cubicBezTo>
                  <a:cubicBezTo>
                    <a:pt x="130" y="687"/>
                    <a:pt x="131" y="689"/>
                    <a:pt x="132" y="691"/>
                  </a:cubicBezTo>
                  <a:cubicBezTo>
                    <a:pt x="133" y="693"/>
                    <a:pt x="133" y="694"/>
                    <a:pt x="134" y="695"/>
                  </a:cubicBezTo>
                  <a:cubicBezTo>
                    <a:pt x="135" y="700"/>
                    <a:pt x="137" y="710"/>
                    <a:pt x="145" y="720"/>
                  </a:cubicBezTo>
                  <a:cubicBezTo>
                    <a:pt x="152" y="728"/>
                    <a:pt x="161" y="732"/>
                    <a:pt x="167" y="735"/>
                  </a:cubicBezTo>
                  <a:cubicBezTo>
                    <a:pt x="176" y="739"/>
                    <a:pt x="182" y="740"/>
                    <a:pt x="186" y="741"/>
                  </a:cubicBezTo>
                  <a:cubicBezTo>
                    <a:pt x="188" y="741"/>
                    <a:pt x="189" y="742"/>
                    <a:pt x="191" y="742"/>
                  </a:cubicBezTo>
                  <a:cubicBezTo>
                    <a:pt x="192" y="743"/>
                    <a:pt x="193" y="743"/>
                    <a:pt x="195" y="745"/>
                  </a:cubicBezTo>
                  <a:cubicBezTo>
                    <a:pt x="197" y="746"/>
                    <a:pt x="198" y="747"/>
                    <a:pt x="199" y="749"/>
                  </a:cubicBezTo>
                  <a:cubicBezTo>
                    <a:pt x="201" y="752"/>
                    <a:pt x="202" y="758"/>
                    <a:pt x="211" y="768"/>
                  </a:cubicBezTo>
                  <a:cubicBezTo>
                    <a:pt x="214" y="771"/>
                    <a:pt x="216" y="774"/>
                    <a:pt x="218" y="776"/>
                  </a:cubicBezTo>
                  <a:cubicBezTo>
                    <a:pt x="221" y="778"/>
                    <a:pt x="223" y="780"/>
                    <a:pt x="226" y="781"/>
                  </a:cubicBezTo>
                  <a:cubicBezTo>
                    <a:pt x="228" y="782"/>
                    <a:pt x="230" y="782"/>
                    <a:pt x="233" y="782"/>
                  </a:cubicBezTo>
                  <a:cubicBezTo>
                    <a:pt x="236" y="782"/>
                    <a:pt x="238" y="781"/>
                    <a:pt x="240" y="781"/>
                  </a:cubicBezTo>
                  <a:cubicBezTo>
                    <a:pt x="243" y="780"/>
                    <a:pt x="245" y="780"/>
                    <a:pt x="248" y="780"/>
                  </a:cubicBezTo>
                  <a:cubicBezTo>
                    <a:pt x="249" y="780"/>
                    <a:pt x="250" y="780"/>
                    <a:pt x="251" y="780"/>
                  </a:cubicBezTo>
                  <a:cubicBezTo>
                    <a:pt x="257" y="781"/>
                    <a:pt x="263" y="784"/>
                    <a:pt x="268" y="787"/>
                  </a:cubicBezTo>
                  <a:cubicBezTo>
                    <a:pt x="272" y="790"/>
                    <a:pt x="275" y="793"/>
                    <a:pt x="277" y="794"/>
                  </a:cubicBezTo>
                  <a:cubicBezTo>
                    <a:pt x="279" y="796"/>
                    <a:pt x="280" y="797"/>
                    <a:pt x="282" y="799"/>
                  </a:cubicBezTo>
                  <a:cubicBezTo>
                    <a:pt x="283" y="800"/>
                    <a:pt x="285" y="801"/>
                    <a:pt x="287" y="803"/>
                  </a:cubicBezTo>
                  <a:cubicBezTo>
                    <a:pt x="292" y="805"/>
                    <a:pt x="296" y="805"/>
                    <a:pt x="299" y="805"/>
                  </a:cubicBezTo>
                  <a:cubicBezTo>
                    <a:pt x="300" y="805"/>
                    <a:pt x="301" y="805"/>
                    <a:pt x="302" y="805"/>
                  </a:cubicBezTo>
                  <a:cubicBezTo>
                    <a:pt x="303" y="805"/>
                    <a:pt x="303" y="806"/>
                    <a:pt x="304" y="806"/>
                  </a:cubicBezTo>
                  <a:cubicBezTo>
                    <a:pt x="305" y="807"/>
                    <a:pt x="305" y="808"/>
                    <a:pt x="306" y="809"/>
                  </a:cubicBezTo>
                  <a:cubicBezTo>
                    <a:pt x="306" y="810"/>
                    <a:pt x="306" y="812"/>
                    <a:pt x="306" y="814"/>
                  </a:cubicBezTo>
                  <a:cubicBezTo>
                    <a:pt x="307" y="815"/>
                    <a:pt x="307" y="817"/>
                    <a:pt x="307" y="818"/>
                  </a:cubicBezTo>
                  <a:cubicBezTo>
                    <a:pt x="308" y="819"/>
                    <a:pt x="309" y="821"/>
                    <a:pt x="310" y="822"/>
                  </a:cubicBezTo>
                  <a:cubicBezTo>
                    <a:pt x="312" y="823"/>
                    <a:pt x="315" y="824"/>
                    <a:pt x="317" y="824"/>
                  </a:cubicBezTo>
                  <a:cubicBezTo>
                    <a:pt x="319" y="824"/>
                    <a:pt x="321" y="824"/>
                    <a:pt x="323" y="823"/>
                  </a:cubicBezTo>
                  <a:cubicBezTo>
                    <a:pt x="325" y="823"/>
                    <a:pt x="326" y="823"/>
                    <a:pt x="327" y="823"/>
                  </a:cubicBezTo>
                  <a:cubicBezTo>
                    <a:pt x="328" y="823"/>
                    <a:pt x="329" y="823"/>
                    <a:pt x="329" y="823"/>
                  </a:cubicBezTo>
                  <a:cubicBezTo>
                    <a:pt x="329" y="823"/>
                    <a:pt x="330" y="823"/>
                    <a:pt x="330" y="824"/>
                  </a:cubicBezTo>
                  <a:cubicBezTo>
                    <a:pt x="330" y="824"/>
                    <a:pt x="331" y="824"/>
                    <a:pt x="331" y="825"/>
                  </a:cubicBezTo>
                  <a:cubicBezTo>
                    <a:pt x="331" y="826"/>
                    <a:pt x="331" y="827"/>
                    <a:pt x="331" y="828"/>
                  </a:cubicBezTo>
                  <a:cubicBezTo>
                    <a:pt x="331" y="831"/>
                    <a:pt x="330" y="835"/>
                    <a:pt x="330" y="835"/>
                  </a:cubicBezTo>
                  <a:cubicBezTo>
                    <a:pt x="330" y="835"/>
                    <a:pt x="330" y="835"/>
                    <a:pt x="330" y="835"/>
                  </a:cubicBezTo>
                  <a:cubicBezTo>
                    <a:pt x="329" y="839"/>
                    <a:pt x="328" y="840"/>
                    <a:pt x="326" y="842"/>
                  </a:cubicBezTo>
                  <a:cubicBezTo>
                    <a:pt x="325" y="842"/>
                    <a:pt x="324" y="843"/>
                    <a:pt x="323" y="845"/>
                  </a:cubicBezTo>
                  <a:cubicBezTo>
                    <a:pt x="322" y="846"/>
                    <a:pt x="321" y="847"/>
                    <a:pt x="320" y="849"/>
                  </a:cubicBezTo>
                  <a:cubicBezTo>
                    <a:pt x="319" y="852"/>
                    <a:pt x="319" y="854"/>
                    <a:pt x="319" y="856"/>
                  </a:cubicBezTo>
                  <a:cubicBezTo>
                    <a:pt x="319" y="864"/>
                    <a:pt x="323" y="872"/>
                    <a:pt x="328" y="877"/>
                  </a:cubicBezTo>
                  <a:cubicBezTo>
                    <a:pt x="332" y="881"/>
                    <a:pt x="336" y="883"/>
                    <a:pt x="339" y="884"/>
                  </a:cubicBezTo>
                  <a:cubicBezTo>
                    <a:pt x="340" y="884"/>
                    <a:pt x="341" y="885"/>
                    <a:pt x="342" y="885"/>
                  </a:cubicBezTo>
                  <a:cubicBezTo>
                    <a:pt x="342" y="886"/>
                    <a:pt x="343" y="886"/>
                    <a:pt x="343" y="887"/>
                  </a:cubicBezTo>
                  <a:cubicBezTo>
                    <a:pt x="343" y="887"/>
                    <a:pt x="343" y="887"/>
                    <a:pt x="343" y="888"/>
                  </a:cubicBezTo>
                  <a:cubicBezTo>
                    <a:pt x="343" y="889"/>
                    <a:pt x="342" y="892"/>
                    <a:pt x="341" y="894"/>
                  </a:cubicBezTo>
                  <a:cubicBezTo>
                    <a:pt x="339" y="896"/>
                    <a:pt x="337" y="898"/>
                    <a:pt x="335" y="899"/>
                  </a:cubicBezTo>
                  <a:cubicBezTo>
                    <a:pt x="331" y="902"/>
                    <a:pt x="326" y="903"/>
                    <a:pt x="321" y="903"/>
                  </a:cubicBezTo>
                  <a:cubicBezTo>
                    <a:pt x="313" y="903"/>
                    <a:pt x="306" y="900"/>
                    <a:pt x="305" y="900"/>
                  </a:cubicBezTo>
                  <a:cubicBezTo>
                    <a:pt x="303" y="905"/>
                    <a:pt x="303" y="905"/>
                    <a:pt x="303" y="905"/>
                  </a:cubicBezTo>
                  <a:cubicBezTo>
                    <a:pt x="318" y="913"/>
                    <a:pt x="338" y="922"/>
                    <a:pt x="362" y="930"/>
                  </a:cubicBezTo>
                  <a:cubicBezTo>
                    <a:pt x="370" y="933"/>
                    <a:pt x="394" y="941"/>
                    <a:pt x="429" y="949"/>
                  </a:cubicBezTo>
                  <a:cubicBezTo>
                    <a:pt x="487" y="962"/>
                    <a:pt x="534" y="964"/>
                    <a:pt x="572" y="966"/>
                  </a:cubicBezTo>
                  <a:cubicBezTo>
                    <a:pt x="589" y="966"/>
                    <a:pt x="603" y="966"/>
                    <a:pt x="612" y="966"/>
                  </a:cubicBezTo>
                  <a:cubicBezTo>
                    <a:pt x="617" y="966"/>
                    <a:pt x="621" y="966"/>
                    <a:pt x="623" y="966"/>
                  </a:cubicBezTo>
                  <a:cubicBezTo>
                    <a:pt x="656" y="966"/>
                    <a:pt x="682" y="960"/>
                    <a:pt x="704" y="957"/>
                  </a:cubicBezTo>
                  <a:cubicBezTo>
                    <a:pt x="705" y="957"/>
                    <a:pt x="705" y="957"/>
                    <a:pt x="705" y="957"/>
                  </a:cubicBezTo>
                  <a:cubicBezTo>
                    <a:pt x="705" y="956"/>
                    <a:pt x="705" y="956"/>
                    <a:pt x="705" y="956"/>
                  </a:cubicBezTo>
                  <a:cubicBezTo>
                    <a:pt x="704" y="955"/>
                    <a:pt x="704" y="955"/>
                    <a:pt x="704" y="955"/>
                  </a:cubicBezTo>
                  <a:cubicBezTo>
                    <a:pt x="705" y="957"/>
                    <a:pt x="705" y="957"/>
                    <a:pt x="705" y="957"/>
                  </a:cubicBezTo>
                  <a:cubicBezTo>
                    <a:pt x="705" y="956"/>
                    <a:pt x="705" y="956"/>
                    <a:pt x="705" y="956"/>
                  </a:cubicBezTo>
                  <a:cubicBezTo>
                    <a:pt x="704" y="955"/>
                    <a:pt x="704" y="955"/>
                    <a:pt x="704" y="955"/>
                  </a:cubicBezTo>
                  <a:cubicBezTo>
                    <a:pt x="705" y="957"/>
                    <a:pt x="705" y="957"/>
                    <a:pt x="705" y="957"/>
                  </a:cubicBezTo>
                  <a:cubicBezTo>
                    <a:pt x="705" y="956"/>
                    <a:pt x="705" y="956"/>
                    <a:pt x="705" y="956"/>
                  </a:cubicBezTo>
                  <a:cubicBezTo>
                    <a:pt x="705" y="957"/>
                    <a:pt x="705" y="957"/>
                    <a:pt x="705" y="957"/>
                  </a:cubicBezTo>
                  <a:cubicBezTo>
                    <a:pt x="705" y="957"/>
                    <a:pt x="705" y="957"/>
                    <a:pt x="705" y="957"/>
                  </a:cubicBezTo>
                  <a:cubicBezTo>
                    <a:pt x="705" y="956"/>
                    <a:pt x="705" y="956"/>
                    <a:pt x="705" y="956"/>
                  </a:cubicBezTo>
                  <a:cubicBezTo>
                    <a:pt x="705" y="957"/>
                    <a:pt x="705" y="957"/>
                    <a:pt x="705" y="957"/>
                  </a:cubicBezTo>
                  <a:cubicBezTo>
                    <a:pt x="705" y="957"/>
                    <a:pt x="705" y="957"/>
                    <a:pt x="705" y="957"/>
                  </a:cubicBezTo>
                  <a:cubicBezTo>
                    <a:pt x="705" y="957"/>
                    <a:pt x="706" y="957"/>
                    <a:pt x="707" y="957"/>
                  </a:cubicBezTo>
                  <a:cubicBezTo>
                    <a:pt x="707" y="957"/>
                    <a:pt x="709" y="957"/>
                    <a:pt x="710" y="956"/>
                  </a:cubicBezTo>
                  <a:cubicBezTo>
                    <a:pt x="711" y="956"/>
                    <a:pt x="711" y="956"/>
                    <a:pt x="711" y="955"/>
                  </a:cubicBezTo>
                  <a:cubicBezTo>
                    <a:pt x="712" y="955"/>
                    <a:pt x="712" y="954"/>
                    <a:pt x="712" y="954"/>
                  </a:cubicBezTo>
                  <a:cubicBezTo>
                    <a:pt x="712" y="953"/>
                    <a:pt x="713" y="953"/>
                    <a:pt x="713" y="952"/>
                  </a:cubicBezTo>
                  <a:cubicBezTo>
                    <a:pt x="713" y="950"/>
                    <a:pt x="713" y="946"/>
                    <a:pt x="713" y="942"/>
                  </a:cubicBezTo>
                  <a:cubicBezTo>
                    <a:pt x="713" y="939"/>
                    <a:pt x="713" y="935"/>
                    <a:pt x="713" y="931"/>
                  </a:cubicBezTo>
                  <a:cubicBezTo>
                    <a:pt x="712" y="926"/>
                    <a:pt x="711" y="920"/>
                    <a:pt x="710" y="914"/>
                  </a:cubicBezTo>
                  <a:cubicBezTo>
                    <a:pt x="708" y="900"/>
                    <a:pt x="708" y="893"/>
                    <a:pt x="707" y="887"/>
                  </a:cubicBezTo>
                  <a:cubicBezTo>
                    <a:pt x="707" y="885"/>
                    <a:pt x="707" y="883"/>
                    <a:pt x="707" y="881"/>
                  </a:cubicBezTo>
                  <a:cubicBezTo>
                    <a:pt x="706" y="879"/>
                    <a:pt x="705" y="877"/>
                    <a:pt x="704" y="875"/>
                  </a:cubicBezTo>
                  <a:cubicBezTo>
                    <a:pt x="703" y="874"/>
                    <a:pt x="702" y="873"/>
                    <a:pt x="701" y="872"/>
                  </a:cubicBezTo>
                  <a:cubicBezTo>
                    <a:pt x="698" y="870"/>
                    <a:pt x="692" y="866"/>
                    <a:pt x="682" y="859"/>
                  </a:cubicBezTo>
                  <a:cubicBezTo>
                    <a:pt x="679" y="857"/>
                    <a:pt x="676" y="855"/>
                    <a:pt x="675" y="854"/>
                  </a:cubicBezTo>
                  <a:cubicBezTo>
                    <a:pt x="673" y="852"/>
                    <a:pt x="672" y="851"/>
                    <a:pt x="672" y="850"/>
                  </a:cubicBezTo>
                  <a:cubicBezTo>
                    <a:pt x="672" y="849"/>
                    <a:pt x="672" y="849"/>
                    <a:pt x="672" y="848"/>
                  </a:cubicBezTo>
                  <a:cubicBezTo>
                    <a:pt x="672" y="846"/>
                    <a:pt x="674" y="842"/>
                    <a:pt x="675" y="840"/>
                  </a:cubicBezTo>
                  <a:cubicBezTo>
                    <a:pt x="677" y="837"/>
                    <a:pt x="678" y="836"/>
                    <a:pt x="680" y="835"/>
                  </a:cubicBezTo>
                  <a:cubicBezTo>
                    <a:pt x="681" y="834"/>
                    <a:pt x="683" y="832"/>
                    <a:pt x="685" y="830"/>
                  </a:cubicBezTo>
                  <a:cubicBezTo>
                    <a:pt x="687" y="826"/>
                    <a:pt x="688" y="822"/>
                    <a:pt x="688" y="818"/>
                  </a:cubicBezTo>
                  <a:cubicBezTo>
                    <a:pt x="688" y="812"/>
                    <a:pt x="686" y="805"/>
                    <a:pt x="685" y="803"/>
                  </a:cubicBezTo>
                  <a:cubicBezTo>
                    <a:pt x="679" y="787"/>
                    <a:pt x="665" y="778"/>
                    <a:pt x="663" y="777"/>
                  </a:cubicBezTo>
                  <a:cubicBezTo>
                    <a:pt x="657" y="774"/>
                    <a:pt x="653" y="773"/>
                    <a:pt x="650" y="772"/>
                  </a:cubicBezTo>
                  <a:cubicBezTo>
                    <a:pt x="648" y="771"/>
                    <a:pt x="647" y="770"/>
                    <a:pt x="646" y="770"/>
                  </a:cubicBezTo>
                  <a:cubicBezTo>
                    <a:pt x="645" y="769"/>
                    <a:pt x="645" y="768"/>
                    <a:pt x="644" y="767"/>
                  </a:cubicBezTo>
                  <a:cubicBezTo>
                    <a:pt x="643" y="765"/>
                    <a:pt x="642" y="763"/>
                    <a:pt x="642" y="760"/>
                  </a:cubicBezTo>
                  <a:cubicBezTo>
                    <a:pt x="642" y="758"/>
                    <a:pt x="643" y="756"/>
                    <a:pt x="643" y="754"/>
                  </a:cubicBezTo>
                  <a:cubicBezTo>
                    <a:pt x="643" y="750"/>
                    <a:pt x="644" y="748"/>
                    <a:pt x="645" y="746"/>
                  </a:cubicBezTo>
                  <a:cubicBezTo>
                    <a:pt x="646" y="745"/>
                    <a:pt x="646" y="744"/>
                    <a:pt x="646" y="742"/>
                  </a:cubicBezTo>
                  <a:cubicBezTo>
                    <a:pt x="647" y="741"/>
                    <a:pt x="647" y="740"/>
                    <a:pt x="647" y="738"/>
                  </a:cubicBezTo>
                  <a:cubicBezTo>
                    <a:pt x="647" y="737"/>
                    <a:pt x="647" y="737"/>
                    <a:pt x="647" y="736"/>
                  </a:cubicBezTo>
                  <a:cubicBezTo>
                    <a:pt x="647" y="736"/>
                    <a:pt x="647" y="736"/>
                    <a:pt x="647" y="736"/>
                  </a:cubicBezTo>
                  <a:cubicBezTo>
                    <a:pt x="646" y="731"/>
                    <a:pt x="644" y="727"/>
                    <a:pt x="641" y="725"/>
                  </a:cubicBezTo>
                  <a:cubicBezTo>
                    <a:pt x="639" y="722"/>
                    <a:pt x="637" y="720"/>
                    <a:pt x="636" y="720"/>
                  </a:cubicBezTo>
                  <a:cubicBezTo>
                    <a:pt x="635" y="719"/>
                    <a:pt x="633" y="718"/>
                    <a:pt x="632" y="718"/>
                  </a:cubicBezTo>
                  <a:cubicBezTo>
                    <a:pt x="630" y="717"/>
                    <a:pt x="627" y="717"/>
                    <a:pt x="625" y="717"/>
                  </a:cubicBezTo>
                  <a:cubicBezTo>
                    <a:pt x="622" y="717"/>
                    <a:pt x="618" y="716"/>
                    <a:pt x="612" y="716"/>
                  </a:cubicBezTo>
                  <a:cubicBezTo>
                    <a:pt x="607" y="715"/>
                    <a:pt x="604" y="714"/>
                    <a:pt x="602" y="714"/>
                  </a:cubicBezTo>
                  <a:cubicBezTo>
                    <a:pt x="600" y="714"/>
                    <a:pt x="598" y="713"/>
                    <a:pt x="596" y="713"/>
                  </a:cubicBezTo>
                  <a:cubicBezTo>
                    <a:pt x="595" y="713"/>
                    <a:pt x="594" y="713"/>
                    <a:pt x="593" y="714"/>
                  </a:cubicBezTo>
                  <a:cubicBezTo>
                    <a:pt x="589" y="715"/>
                    <a:pt x="586" y="716"/>
                    <a:pt x="584" y="717"/>
                  </a:cubicBezTo>
                  <a:cubicBezTo>
                    <a:pt x="582" y="719"/>
                    <a:pt x="581" y="720"/>
                    <a:pt x="577" y="721"/>
                  </a:cubicBezTo>
                  <a:cubicBezTo>
                    <a:pt x="571" y="723"/>
                    <a:pt x="565" y="723"/>
                    <a:pt x="562" y="723"/>
                  </a:cubicBezTo>
                  <a:cubicBezTo>
                    <a:pt x="561" y="723"/>
                    <a:pt x="561" y="723"/>
                    <a:pt x="560" y="723"/>
                  </a:cubicBezTo>
                  <a:cubicBezTo>
                    <a:pt x="557" y="723"/>
                    <a:pt x="555" y="723"/>
                    <a:pt x="553" y="723"/>
                  </a:cubicBezTo>
                  <a:cubicBezTo>
                    <a:pt x="552" y="722"/>
                    <a:pt x="550" y="722"/>
                    <a:pt x="548" y="722"/>
                  </a:cubicBezTo>
                  <a:cubicBezTo>
                    <a:pt x="547" y="722"/>
                    <a:pt x="546" y="722"/>
                    <a:pt x="544" y="723"/>
                  </a:cubicBezTo>
                  <a:cubicBezTo>
                    <a:pt x="537" y="724"/>
                    <a:pt x="532" y="728"/>
                    <a:pt x="530" y="729"/>
                  </a:cubicBezTo>
                  <a:cubicBezTo>
                    <a:pt x="528" y="731"/>
                    <a:pt x="527" y="733"/>
                    <a:pt x="526" y="734"/>
                  </a:cubicBezTo>
                  <a:cubicBezTo>
                    <a:pt x="525" y="735"/>
                    <a:pt x="525" y="736"/>
                    <a:pt x="524" y="737"/>
                  </a:cubicBezTo>
                  <a:cubicBezTo>
                    <a:pt x="523" y="737"/>
                    <a:pt x="522" y="737"/>
                    <a:pt x="521" y="738"/>
                  </a:cubicBezTo>
                  <a:cubicBezTo>
                    <a:pt x="519" y="738"/>
                    <a:pt x="516" y="738"/>
                    <a:pt x="510" y="738"/>
                  </a:cubicBezTo>
                  <a:cubicBezTo>
                    <a:pt x="510" y="738"/>
                    <a:pt x="509" y="738"/>
                    <a:pt x="508" y="738"/>
                  </a:cubicBezTo>
                  <a:cubicBezTo>
                    <a:pt x="503" y="738"/>
                    <a:pt x="499" y="738"/>
                    <a:pt x="496" y="738"/>
                  </a:cubicBezTo>
                  <a:cubicBezTo>
                    <a:pt x="495" y="738"/>
                    <a:pt x="494" y="738"/>
                    <a:pt x="493" y="738"/>
                  </a:cubicBezTo>
                  <a:cubicBezTo>
                    <a:pt x="493" y="737"/>
                    <a:pt x="492" y="737"/>
                    <a:pt x="492" y="737"/>
                  </a:cubicBezTo>
                  <a:cubicBezTo>
                    <a:pt x="491" y="736"/>
                    <a:pt x="491" y="736"/>
                    <a:pt x="491" y="735"/>
                  </a:cubicBezTo>
                  <a:cubicBezTo>
                    <a:pt x="490" y="733"/>
                    <a:pt x="490" y="731"/>
                    <a:pt x="490" y="729"/>
                  </a:cubicBezTo>
                  <a:cubicBezTo>
                    <a:pt x="489" y="726"/>
                    <a:pt x="488" y="723"/>
                    <a:pt x="486" y="721"/>
                  </a:cubicBezTo>
                  <a:cubicBezTo>
                    <a:pt x="483" y="718"/>
                    <a:pt x="480" y="717"/>
                    <a:pt x="477" y="717"/>
                  </a:cubicBezTo>
                  <a:cubicBezTo>
                    <a:pt x="473" y="716"/>
                    <a:pt x="470" y="716"/>
                    <a:pt x="466" y="716"/>
                  </a:cubicBezTo>
                  <a:cubicBezTo>
                    <a:pt x="465" y="716"/>
                    <a:pt x="465" y="716"/>
                    <a:pt x="465" y="716"/>
                  </a:cubicBezTo>
                  <a:cubicBezTo>
                    <a:pt x="461" y="716"/>
                    <a:pt x="458" y="716"/>
                    <a:pt x="456" y="717"/>
                  </a:cubicBezTo>
                  <a:cubicBezTo>
                    <a:pt x="453" y="717"/>
                    <a:pt x="452" y="717"/>
                    <a:pt x="450" y="717"/>
                  </a:cubicBezTo>
                  <a:cubicBezTo>
                    <a:pt x="449" y="717"/>
                    <a:pt x="448" y="717"/>
                    <a:pt x="447" y="717"/>
                  </a:cubicBezTo>
                  <a:cubicBezTo>
                    <a:pt x="444" y="717"/>
                    <a:pt x="437" y="716"/>
                    <a:pt x="432" y="711"/>
                  </a:cubicBezTo>
                  <a:cubicBezTo>
                    <a:pt x="430" y="709"/>
                    <a:pt x="430" y="709"/>
                    <a:pt x="429" y="707"/>
                  </a:cubicBezTo>
                  <a:cubicBezTo>
                    <a:pt x="428" y="705"/>
                    <a:pt x="427" y="702"/>
                    <a:pt x="424" y="697"/>
                  </a:cubicBezTo>
                  <a:cubicBezTo>
                    <a:pt x="424" y="697"/>
                    <a:pt x="423" y="695"/>
                    <a:pt x="422" y="693"/>
                  </a:cubicBezTo>
                  <a:cubicBezTo>
                    <a:pt x="420" y="691"/>
                    <a:pt x="417" y="688"/>
                    <a:pt x="413" y="682"/>
                  </a:cubicBezTo>
                  <a:cubicBezTo>
                    <a:pt x="407" y="675"/>
                    <a:pt x="404" y="671"/>
                    <a:pt x="403" y="669"/>
                  </a:cubicBezTo>
                  <a:cubicBezTo>
                    <a:pt x="402" y="668"/>
                    <a:pt x="401" y="668"/>
                    <a:pt x="401" y="668"/>
                  </a:cubicBezTo>
                  <a:cubicBezTo>
                    <a:pt x="401" y="668"/>
                    <a:pt x="401" y="667"/>
                    <a:pt x="401" y="667"/>
                  </a:cubicBezTo>
                  <a:cubicBezTo>
                    <a:pt x="399" y="664"/>
                    <a:pt x="399" y="663"/>
                    <a:pt x="399" y="659"/>
                  </a:cubicBezTo>
                  <a:cubicBezTo>
                    <a:pt x="398" y="655"/>
                    <a:pt x="398" y="649"/>
                    <a:pt x="398" y="638"/>
                  </a:cubicBezTo>
                  <a:cubicBezTo>
                    <a:pt x="397" y="620"/>
                    <a:pt x="397" y="616"/>
                    <a:pt x="397" y="613"/>
                  </a:cubicBezTo>
                  <a:cubicBezTo>
                    <a:pt x="397" y="612"/>
                    <a:pt x="397" y="611"/>
                    <a:pt x="397" y="609"/>
                  </a:cubicBezTo>
                  <a:cubicBezTo>
                    <a:pt x="398" y="602"/>
                    <a:pt x="399" y="591"/>
                    <a:pt x="405" y="580"/>
                  </a:cubicBezTo>
                  <a:cubicBezTo>
                    <a:pt x="409" y="572"/>
                    <a:pt x="412" y="569"/>
                    <a:pt x="416" y="566"/>
                  </a:cubicBezTo>
                  <a:cubicBezTo>
                    <a:pt x="419" y="563"/>
                    <a:pt x="423" y="559"/>
                    <a:pt x="427" y="551"/>
                  </a:cubicBezTo>
                  <a:cubicBezTo>
                    <a:pt x="430" y="544"/>
                    <a:pt x="432" y="536"/>
                    <a:pt x="435" y="520"/>
                  </a:cubicBezTo>
                  <a:cubicBezTo>
                    <a:pt x="436" y="512"/>
                    <a:pt x="437" y="507"/>
                    <a:pt x="438" y="503"/>
                  </a:cubicBezTo>
                  <a:cubicBezTo>
                    <a:pt x="439" y="499"/>
                    <a:pt x="439" y="497"/>
                    <a:pt x="441" y="495"/>
                  </a:cubicBezTo>
                  <a:cubicBezTo>
                    <a:pt x="444" y="492"/>
                    <a:pt x="446" y="490"/>
                    <a:pt x="449" y="489"/>
                  </a:cubicBezTo>
                  <a:cubicBezTo>
                    <a:pt x="452" y="487"/>
                    <a:pt x="455" y="486"/>
                    <a:pt x="460" y="484"/>
                  </a:cubicBezTo>
                  <a:cubicBezTo>
                    <a:pt x="469" y="480"/>
                    <a:pt x="472" y="478"/>
                    <a:pt x="477" y="475"/>
                  </a:cubicBezTo>
                  <a:cubicBezTo>
                    <a:pt x="481" y="472"/>
                    <a:pt x="486" y="469"/>
                    <a:pt x="497" y="463"/>
                  </a:cubicBezTo>
                  <a:cubicBezTo>
                    <a:pt x="517" y="453"/>
                    <a:pt x="527" y="450"/>
                    <a:pt x="535" y="448"/>
                  </a:cubicBezTo>
                  <a:cubicBezTo>
                    <a:pt x="543" y="446"/>
                    <a:pt x="550" y="444"/>
                    <a:pt x="563" y="436"/>
                  </a:cubicBezTo>
                  <a:cubicBezTo>
                    <a:pt x="566" y="434"/>
                    <a:pt x="570" y="432"/>
                    <a:pt x="573" y="430"/>
                  </a:cubicBezTo>
                  <a:cubicBezTo>
                    <a:pt x="576" y="428"/>
                    <a:pt x="579" y="427"/>
                    <a:pt x="582" y="427"/>
                  </a:cubicBezTo>
                  <a:cubicBezTo>
                    <a:pt x="583" y="427"/>
                    <a:pt x="584" y="427"/>
                    <a:pt x="585" y="427"/>
                  </a:cubicBezTo>
                  <a:cubicBezTo>
                    <a:pt x="588" y="428"/>
                    <a:pt x="591" y="430"/>
                    <a:pt x="594" y="432"/>
                  </a:cubicBezTo>
                  <a:cubicBezTo>
                    <a:pt x="596" y="434"/>
                    <a:pt x="598" y="437"/>
                    <a:pt x="599" y="440"/>
                  </a:cubicBezTo>
                  <a:cubicBezTo>
                    <a:pt x="599" y="440"/>
                    <a:pt x="599" y="441"/>
                    <a:pt x="599" y="441"/>
                  </a:cubicBezTo>
                  <a:cubicBezTo>
                    <a:pt x="599" y="442"/>
                    <a:pt x="599" y="443"/>
                    <a:pt x="599" y="444"/>
                  </a:cubicBezTo>
                  <a:cubicBezTo>
                    <a:pt x="598" y="446"/>
                    <a:pt x="598" y="448"/>
                    <a:pt x="598" y="450"/>
                  </a:cubicBezTo>
                  <a:cubicBezTo>
                    <a:pt x="598" y="451"/>
                    <a:pt x="598" y="451"/>
                    <a:pt x="598" y="451"/>
                  </a:cubicBezTo>
                  <a:cubicBezTo>
                    <a:pt x="601" y="451"/>
                    <a:pt x="601" y="451"/>
                    <a:pt x="601" y="451"/>
                  </a:cubicBezTo>
                  <a:cubicBezTo>
                    <a:pt x="598" y="451"/>
                    <a:pt x="598" y="451"/>
                    <a:pt x="598" y="451"/>
                  </a:cubicBezTo>
                  <a:cubicBezTo>
                    <a:pt x="598" y="454"/>
                    <a:pt x="598" y="458"/>
                    <a:pt x="599" y="462"/>
                  </a:cubicBezTo>
                  <a:cubicBezTo>
                    <a:pt x="599" y="464"/>
                    <a:pt x="600" y="466"/>
                    <a:pt x="601" y="468"/>
                  </a:cubicBezTo>
                  <a:cubicBezTo>
                    <a:pt x="601" y="469"/>
                    <a:pt x="603" y="471"/>
                    <a:pt x="604" y="472"/>
                  </a:cubicBezTo>
                  <a:cubicBezTo>
                    <a:pt x="606" y="473"/>
                    <a:pt x="608" y="474"/>
                    <a:pt x="610" y="474"/>
                  </a:cubicBezTo>
                  <a:cubicBezTo>
                    <a:pt x="612" y="474"/>
                    <a:pt x="614" y="473"/>
                    <a:pt x="618" y="473"/>
                  </a:cubicBezTo>
                  <a:cubicBezTo>
                    <a:pt x="623" y="472"/>
                    <a:pt x="631" y="471"/>
                    <a:pt x="638" y="471"/>
                  </a:cubicBezTo>
                  <a:cubicBezTo>
                    <a:pt x="642" y="471"/>
                    <a:pt x="646" y="471"/>
                    <a:pt x="649" y="472"/>
                  </a:cubicBezTo>
                  <a:cubicBezTo>
                    <a:pt x="657" y="473"/>
                    <a:pt x="664" y="476"/>
                    <a:pt x="666" y="477"/>
                  </a:cubicBezTo>
                  <a:cubicBezTo>
                    <a:pt x="670" y="479"/>
                    <a:pt x="673" y="481"/>
                    <a:pt x="676" y="482"/>
                  </a:cubicBezTo>
                  <a:cubicBezTo>
                    <a:pt x="677" y="482"/>
                    <a:pt x="678" y="483"/>
                    <a:pt x="679" y="483"/>
                  </a:cubicBezTo>
                  <a:cubicBezTo>
                    <a:pt x="680" y="484"/>
                    <a:pt x="681" y="484"/>
                    <a:pt x="683" y="484"/>
                  </a:cubicBezTo>
                  <a:cubicBezTo>
                    <a:pt x="684" y="484"/>
                    <a:pt x="685" y="484"/>
                    <a:pt x="686" y="484"/>
                  </a:cubicBezTo>
                  <a:cubicBezTo>
                    <a:pt x="687" y="483"/>
                    <a:pt x="689" y="482"/>
                    <a:pt x="690" y="480"/>
                  </a:cubicBezTo>
                  <a:cubicBezTo>
                    <a:pt x="692" y="478"/>
                    <a:pt x="693" y="475"/>
                    <a:pt x="694" y="472"/>
                  </a:cubicBezTo>
                  <a:cubicBezTo>
                    <a:pt x="695" y="470"/>
                    <a:pt x="695" y="467"/>
                    <a:pt x="695" y="464"/>
                  </a:cubicBezTo>
                  <a:cubicBezTo>
                    <a:pt x="695" y="464"/>
                    <a:pt x="695" y="464"/>
                    <a:pt x="695" y="464"/>
                  </a:cubicBezTo>
                  <a:cubicBezTo>
                    <a:pt x="694" y="464"/>
                    <a:pt x="694" y="464"/>
                    <a:pt x="694" y="464"/>
                  </a:cubicBezTo>
                  <a:cubicBezTo>
                    <a:pt x="695" y="464"/>
                    <a:pt x="695" y="464"/>
                    <a:pt x="695" y="464"/>
                  </a:cubicBezTo>
                  <a:cubicBezTo>
                    <a:pt x="695" y="464"/>
                    <a:pt x="695" y="464"/>
                    <a:pt x="695" y="464"/>
                  </a:cubicBezTo>
                  <a:cubicBezTo>
                    <a:pt x="694" y="464"/>
                    <a:pt x="694" y="464"/>
                    <a:pt x="694" y="464"/>
                  </a:cubicBezTo>
                  <a:cubicBezTo>
                    <a:pt x="695" y="464"/>
                    <a:pt x="695" y="464"/>
                    <a:pt x="695" y="464"/>
                  </a:cubicBezTo>
                  <a:cubicBezTo>
                    <a:pt x="695" y="464"/>
                    <a:pt x="695" y="464"/>
                    <a:pt x="695" y="464"/>
                  </a:cubicBezTo>
                  <a:cubicBezTo>
                    <a:pt x="695" y="464"/>
                    <a:pt x="695" y="464"/>
                    <a:pt x="695" y="464"/>
                  </a:cubicBezTo>
                  <a:cubicBezTo>
                    <a:pt x="695" y="461"/>
                    <a:pt x="695" y="459"/>
                    <a:pt x="694" y="457"/>
                  </a:cubicBezTo>
                  <a:cubicBezTo>
                    <a:pt x="694" y="455"/>
                    <a:pt x="693" y="454"/>
                    <a:pt x="694" y="454"/>
                  </a:cubicBezTo>
                  <a:cubicBezTo>
                    <a:pt x="694" y="454"/>
                    <a:pt x="694" y="454"/>
                    <a:pt x="694" y="454"/>
                  </a:cubicBezTo>
                  <a:cubicBezTo>
                    <a:pt x="693" y="453"/>
                    <a:pt x="693" y="453"/>
                    <a:pt x="693" y="453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4" y="454"/>
                    <a:pt x="694" y="454"/>
                    <a:pt x="694" y="454"/>
                  </a:cubicBezTo>
                  <a:cubicBezTo>
                    <a:pt x="693" y="453"/>
                    <a:pt x="693" y="453"/>
                    <a:pt x="693" y="453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3" y="454"/>
                    <a:pt x="693" y="454"/>
                    <a:pt x="693" y="454"/>
                  </a:cubicBezTo>
                  <a:cubicBezTo>
                    <a:pt x="694" y="454"/>
                    <a:pt x="694" y="454"/>
                    <a:pt x="694" y="454"/>
                  </a:cubicBezTo>
                  <a:cubicBezTo>
                    <a:pt x="694" y="454"/>
                    <a:pt x="694" y="454"/>
                    <a:pt x="695" y="454"/>
                  </a:cubicBezTo>
                  <a:cubicBezTo>
                    <a:pt x="696" y="454"/>
                    <a:pt x="700" y="454"/>
                    <a:pt x="705" y="455"/>
                  </a:cubicBezTo>
                  <a:cubicBezTo>
                    <a:pt x="708" y="456"/>
                    <a:pt x="710" y="457"/>
                    <a:pt x="712" y="457"/>
                  </a:cubicBezTo>
                  <a:cubicBezTo>
                    <a:pt x="713" y="458"/>
                    <a:pt x="713" y="458"/>
                    <a:pt x="714" y="458"/>
                  </a:cubicBezTo>
                  <a:cubicBezTo>
                    <a:pt x="715" y="458"/>
                    <a:pt x="715" y="458"/>
                    <a:pt x="716" y="458"/>
                  </a:cubicBezTo>
                  <a:cubicBezTo>
                    <a:pt x="717" y="458"/>
                    <a:pt x="717" y="458"/>
                    <a:pt x="717" y="458"/>
                  </a:cubicBezTo>
                  <a:cubicBezTo>
                    <a:pt x="722" y="458"/>
                    <a:pt x="725" y="456"/>
                    <a:pt x="727" y="455"/>
                  </a:cubicBezTo>
                  <a:cubicBezTo>
                    <a:pt x="728" y="454"/>
                    <a:pt x="729" y="453"/>
                    <a:pt x="729" y="453"/>
                  </a:cubicBezTo>
                  <a:cubicBezTo>
                    <a:pt x="730" y="452"/>
                    <a:pt x="731" y="452"/>
                    <a:pt x="732" y="452"/>
                  </a:cubicBezTo>
                  <a:cubicBezTo>
                    <a:pt x="733" y="452"/>
                    <a:pt x="733" y="452"/>
                    <a:pt x="733" y="452"/>
                  </a:cubicBezTo>
                  <a:cubicBezTo>
                    <a:pt x="734" y="452"/>
                    <a:pt x="736" y="453"/>
                    <a:pt x="738" y="454"/>
                  </a:cubicBezTo>
                  <a:cubicBezTo>
                    <a:pt x="739" y="455"/>
                    <a:pt x="741" y="457"/>
                    <a:pt x="744" y="458"/>
                  </a:cubicBezTo>
                  <a:cubicBezTo>
                    <a:pt x="748" y="460"/>
                    <a:pt x="752" y="461"/>
                    <a:pt x="757" y="461"/>
                  </a:cubicBezTo>
                  <a:cubicBezTo>
                    <a:pt x="766" y="461"/>
                    <a:pt x="776" y="457"/>
                    <a:pt x="785" y="453"/>
                  </a:cubicBezTo>
                  <a:cubicBezTo>
                    <a:pt x="793" y="449"/>
                    <a:pt x="800" y="444"/>
                    <a:pt x="803" y="442"/>
                  </a:cubicBezTo>
                  <a:cubicBezTo>
                    <a:pt x="811" y="436"/>
                    <a:pt x="815" y="431"/>
                    <a:pt x="818" y="427"/>
                  </a:cubicBezTo>
                  <a:cubicBezTo>
                    <a:pt x="821" y="422"/>
                    <a:pt x="821" y="419"/>
                    <a:pt x="822" y="417"/>
                  </a:cubicBezTo>
                  <a:cubicBezTo>
                    <a:pt x="822" y="417"/>
                    <a:pt x="822" y="417"/>
                    <a:pt x="822" y="417"/>
                  </a:cubicBezTo>
                  <a:cubicBezTo>
                    <a:pt x="822" y="417"/>
                    <a:pt x="822" y="415"/>
                    <a:pt x="822" y="413"/>
                  </a:cubicBezTo>
                  <a:cubicBezTo>
                    <a:pt x="822" y="412"/>
                    <a:pt x="822" y="410"/>
                    <a:pt x="821" y="408"/>
                  </a:cubicBezTo>
                  <a:cubicBezTo>
                    <a:pt x="821" y="406"/>
                    <a:pt x="820" y="404"/>
                    <a:pt x="818" y="403"/>
                  </a:cubicBezTo>
                  <a:cubicBezTo>
                    <a:pt x="816" y="402"/>
                    <a:pt x="815" y="402"/>
                    <a:pt x="813" y="402"/>
                  </a:cubicBezTo>
                  <a:cubicBezTo>
                    <a:pt x="810" y="402"/>
                    <a:pt x="807" y="403"/>
                    <a:pt x="803" y="405"/>
                  </a:cubicBezTo>
                  <a:cubicBezTo>
                    <a:pt x="799" y="406"/>
                    <a:pt x="796" y="408"/>
                    <a:pt x="794" y="409"/>
                  </a:cubicBezTo>
                  <a:cubicBezTo>
                    <a:pt x="793" y="410"/>
                    <a:pt x="792" y="410"/>
                    <a:pt x="791" y="411"/>
                  </a:cubicBezTo>
                  <a:cubicBezTo>
                    <a:pt x="791" y="411"/>
                    <a:pt x="791" y="411"/>
                    <a:pt x="790" y="411"/>
                  </a:cubicBezTo>
                  <a:cubicBezTo>
                    <a:pt x="790" y="411"/>
                    <a:pt x="790" y="411"/>
                    <a:pt x="790" y="411"/>
                  </a:cubicBezTo>
                  <a:cubicBezTo>
                    <a:pt x="789" y="411"/>
                    <a:pt x="789" y="411"/>
                    <a:pt x="789" y="410"/>
                  </a:cubicBezTo>
                  <a:cubicBezTo>
                    <a:pt x="788" y="409"/>
                    <a:pt x="787" y="408"/>
                    <a:pt x="786" y="406"/>
                  </a:cubicBezTo>
                  <a:cubicBezTo>
                    <a:pt x="786" y="405"/>
                    <a:pt x="785" y="404"/>
                    <a:pt x="784" y="403"/>
                  </a:cubicBezTo>
                  <a:cubicBezTo>
                    <a:pt x="783" y="403"/>
                    <a:pt x="782" y="402"/>
                    <a:pt x="780" y="401"/>
                  </a:cubicBezTo>
                  <a:cubicBezTo>
                    <a:pt x="779" y="401"/>
                    <a:pt x="778" y="401"/>
                    <a:pt x="777" y="401"/>
                  </a:cubicBezTo>
                  <a:cubicBezTo>
                    <a:pt x="774" y="401"/>
                    <a:pt x="770" y="403"/>
                    <a:pt x="768" y="404"/>
                  </a:cubicBezTo>
                  <a:cubicBezTo>
                    <a:pt x="765" y="406"/>
                    <a:pt x="763" y="407"/>
                    <a:pt x="762" y="408"/>
                  </a:cubicBezTo>
                  <a:cubicBezTo>
                    <a:pt x="759" y="411"/>
                    <a:pt x="758" y="413"/>
                    <a:pt x="757" y="415"/>
                  </a:cubicBezTo>
                  <a:cubicBezTo>
                    <a:pt x="757" y="415"/>
                    <a:pt x="756" y="416"/>
                    <a:pt x="756" y="416"/>
                  </a:cubicBezTo>
                  <a:cubicBezTo>
                    <a:pt x="756" y="416"/>
                    <a:pt x="755" y="417"/>
                    <a:pt x="755" y="417"/>
                  </a:cubicBezTo>
                  <a:cubicBezTo>
                    <a:pt x="754" y="417"/>
                    <a:pt x="752" y="418"/>
                    <a:pt x="751" y="418"/>
                  </a:cubicBezTo>
                  <a:cubicBezTo>
                    <a:pt x="749" y="418"/>
                    <a:pt x="747" y="417"/>
                    <a:pt x="745" y="416"/>
                  </a:cubicBezTo>
                  <a:cubicBezTo>
                    <a:pt x="744" y="415"/>
                    <a:pt x="742" y="414"/>
                    <a:pt x="741" y="413"/>
                  </a:cubicBezTo>
                  <a:cubicBezTo>
                    <a:pt x="741" y="412"/>
                    <a:pt x="741" y="412"/>
                    <a:pt x="741" y="411"/>
                  </a:cubicBezTo>
                  <a:cubicBezTo>
                    <a:pt x="741" y="410"/>
                    <a:pt x="741" y="409"/>
                    <a:pt x="741" y="407"/>
                  </a:cubicBezTo>
                  <a:cubicBezTo>
                    <a:pt x="741" y="406"/>
                    <a:pt x="741" y="404"/>
                    <a:pt x="741" y="403"/>
                  </a:cubicBezTo>
                  <a:cubicBezTo>
                    <a:pt x="739" y="398"/>
                    <a:pt x="737" y="395"/>
                    <a:pt x="734" y="393"/>
                  </a:cubicBezTo>
                  <a:cubicBezTo>
                    <a:pt x="733" y="392"/>
                    <a:pt x="732" y="391"/>
                    <a:pt x="732" y="390"/>
                  </a:cubicBezTo>
                  <a:cubicBezTo>
                    <a:pt x="731" y="389"/>
                    <a:pt x="731" y="389"/>
                    <a:pt x="731" y="388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31" y="387"/>
                    <a:pt x="731" y="386"/>
                    <a:pt x="732" y="384"/>
                  </a:cubicBezTo>
                  <a:cubicBezTo>
                    <a:pt x="733" y="382"/>
                    <a:pt x="735" y="380"/>
                    <a:pt x="740" y="375"/>
                  </a:cubicBezTo>
                  <a:cubicBezTo>
                    <a:pt x="748" y="368"/>
                    <a:pt x="754" y="364"/>
                    <a:pt x="760" y="361"/>
                  </a:cubicBezTo>
                  <a:cubicBezTo>
                    <a:pt x="765" y="358"/>
                    <a:pt x="770" y="354"/>
                    <a:pt x="775" y="347"/>
                  </a:cubicBezTo>
                  <a:cubicBezTo>
                    <a:pt x="777" y="345"/>
                    <a:pt x="778" y="343"/>
                    <a:pt x="779" y="342"/>
                  </a:cubicBezTo>
                  <a:cubicBezTo>
                    <a:pt x="780" y="341"/>
                    <a:pt x="781" y="340"/>
                    <a:pt x="782" y="339"/>
                  </a:cubicBezTo>
                  <a:cubicBezTo>
                    <a:pt x="784" y="338"/>
                    <a:pt x="785" y="338"/>
                    <a:pt x="787" y="338"/>
                  </a:cubicBezTo>
                  <a:cubicBezTo>
                    <a:pt x="790" y="338"/>
                    <a:pt x="794" y="339"/>
                    <a:pt x="801" y="340"/>
                  </a:cubicBezTo>
                  <a:cubicBezTo>
                    <a:pt x="807" y="341"/>
                    <a:pt x="813" y="342"/>
                    <a:pt x="819" y="342"/>
                  </a:cubicBezTo>
                  <a:cubicBezTo>
                    <a:pt x="822" y="342"/>
                    <a:pt x="825" y="342"/>
                    <a:pt x="828" y="341"/>
                  </a:cubicBezTo>
                  <a:cubicBezTo>
                    <a:pt x="831" y="340"/>
                    <a:pt x="834" y="339"/>
                    <a:pt x="836" y="337"/>
                  </a:cubicBezTo>
                  <a:cubicBezTo>
                    <a:pt x="838" y="334"/>
                    <a:pt x="840" y="330"/>
                    <a:pt x="840" y="326"/>
                  </a:cubicBezTo>
                  <a:cubicBezTo>
                    <a:pt x="840" y="323"/>
                    <a:pt x="839" y="321"/>
                    <a:pt x="838" y="319"/>
                  </a:cubicBezTo>
                  <a:cubicBezTo>
                    <a:pt x="837" y="318"/>
                    <a:pt x="837" y="317"/>
                    <a:pt x="836" y="317"/>
                  </a:cubicBezTo>
                  <a:cubicBezTo>
                    <a:pt x="834" y="316"/>
                    <a:pt x="833" y="316"/>
                    <a:pt x="832" y="315"/>
                  </a:cubicBezTo>
                  <a:cubicBezTo>
                    <a:pt x="831" y="315"/>
                    <a:pt x="829" y="315"/>
                    <a:pt x="826" y="314"/>
                  </a:cubicBezTo>
                  <a:cubicBezTo>
                    <a:pt x="825" y="313"/>
                    <a:pt x="824" y="312"/>
                    <a:pt x="822" y="312"/>
                  </a:cubicBezTo>
                  <a:cubicBezTo>
                    <a:pt x="821" y="311"/>
                    <a:pt x="819" y="310"/>
                    <a:pt x="816" y="308"/>
                  </a:cubicBezTo>
                  <a:cubicBezTo>
                    <a:pt x="812" y="306"/>
                    <a:pt x="809" y="304"/>
                    <a:pt x="807" y="303"/>
                  </a:cubicBezTo>
                  <a:cubicBezTo>
                    <a:pt x="805" y="302"/>
                    <a:pt x="803" y="302"/>
                    <a:pt x="802" y="301"/>
                  </a:cubicBezTo>
                  <a:cubicBezTo>
                    <a:pt x="800" y="301"/>
                    <a:pt x="797" y="300"/>
                    <a:pt x="795" y="300"/>
                  </a:cubicBezTo>
                  <a:cubicBezTo>
                    <a:pt x="788" y="300"/>
                    <a:pt x="781" y="302"/>
                    <a:pt x="775" y="308"/>
                  </a:cubicBezTo>
                  <a:cubicBezTo>
                    <a:pt x="773" y="309"/>
                    <a:pt x="772" y="311"/>
                    <a:pt x="771" y="312"/>
                  </a:cubicBezTo>
                  <a:cubicBezTo>
                    <a:pt x="771" y="313"/>
                    <a:pt x="771" y="313"/>
                    <a:pt x="771" y="313"/>
                  </a:cubicBezTo>
                  <a:cubicBezTo>
                    <a:pt x="770" y="314"/>
                    <a:pt x="770" y="314"/>
                    <a:pt x="770" y="314"/>
                  </a:cubicBezTo>
                  <a:cubicBezTo>
                    <a:pt x="770" y="314"/>
                    <a:pt x="770" y="314"/>
                    <a:pt x="770" y="314"/>
                  </a:cubicBezTo>
                  <a:cubicBezTo>
                    <a:pt x="769" y="314"/>
                    <a:pt x="767" y="313"/>
                    <a:pt x="766" y="312"/>
                  </a:cubicBezTo>
                  <a:cubicBezTo>
                    <a:pt x="765" y="311"/>
                    <a:pt x="764" y="310"/>
                    <a:pt x="763" y="309"/>
                  </a:cubicBezTo>
                  <a:cubicBezTo>
                    <a:pt x="762" y="307"/>
                    <a:pt x="761" y="305"/>
                    <a:pt x="760" y="303"/>
                  </a:cubicBezTo>
                  <a:cubicBezTo>
                    <a:pt x="760" y="302"/>
                    <a:pt x="760" y="302"/>
                    <a:pt x="759" y="301"/>
                  </a:cubicBezTo>
                  <a:cubicBezTo>
                    <a:pt x="759" y="300"/>
                    <a:pt x="758" y="300"/>
                    <a:pt x="758" y="299"/>
                  </a:cubicBezTo>
                  <a:cubicBezTo>
                    <a:pt x="757" y="299"/>
                    <a:pt x="756" y="298"/>
                    <a:pt x="756" y="298"/>
                  </a:cubicBezTo>
                  <a:cubicBezTo>
                    <a:pt x="755" y="298"/>
                    <a:pt x="755" y="298"/>
                    <a:pt x="755" y="298"/>
                  </a:cubicBezTo>
                  <a:cubicBezTo>
                    <a:pt x="753" y="298"/>
                    <a:pt x="752" y="299"/>
                    <a:pt x="751" y="299"/>
                  </a:cubicBezTo>
                  <a:cubicBezTo>
                    <a:pt x="749" y="300"/>
                    <a:pt x="748" y="302"/>
                    <a:pt x="747" y="303"/>
                  </a:cubicBezTo>
                  <a:cubicBezTo>
                    <a:pt x="746" y="305"/>
                    <a:pt x="745" y="306"/>
                    <a:pt x="745" y="308"/>
                  </a:cubicBezTo>
                  <a:cubicBezTo>
                    <a:pt x="743" y="311"/>
                    <a:pt x="743" y="314"/>
                    <a:pt x="743" y="316"/>
                  </a:cubicBezTo>
                  <a:cubicBezTo>
                    <a:pt x="743" y="319"/>
                    <a:pt x="744" y="321"/>
                    <a:pt x="744" y="323"/>
                  </a:cubicBezTo>
                  <a:cubicBezTo>
                    <a:pt x="744" y="324"/>
                    <a:pt x="743" y="324"/>
                    <a:pt x="743" y="325"/>
                  </a:cubicBezTo>
                  <a:cubicBezTo>
                    <a:pt x="742" y="326"/>
                    <a:pt x="742" y="326"/>
                    <a:pt x="742" y="326"/>
                  </a:cubicBezTo>
                  <a:cubicBezTo>
                    <a:pt x="741" y="326"/>
                    <a:pt x="740" y="327"/>
                    <a:pt x="739" y="327"/>
                  </a:cubicBezTo>
                  <a:cubicBezTo>
                    <a:pt x="737" y="327"/>
                    <a:pt x="735" y="328"/>
                    <a:pt x="734" y="330"/>
                  </a:cubicBezTo>
                  <a:cubicBezTo>
                    <a:pt x="733" y="331"/>
                    <a:pt x="732" y="332"/>
                    <a:pt x="732" y="333"/>
                  </a:cubicBezTo>
                  <a:cubicBezTo>
                    <a:pt x="731" y="334"/>
                    <a:pt x="731" y="336"/>
                    <a:pt x="731" y="337"/>
                  </a:cubicBezTo>
                  <a:cubicBezTo>
                    <a:pt x="731" y="340"/>
                    <a:pt x="732" y="343"/>
                    <a:pt x="732" y="346"/>
                  </a:cubicBezTo>
                  <a:cubicBezTo>
                    <a:pt x="732" y="348"/>
                    <a:pt x="732" y="349"/>
                    <a:pt x="731" y="351"/>
                  </a:cubicBezTo>
                  <a:cubicBezTo>
                    <a:pt x="729" y="357"/>
                    <a:pt x="723" y="362"/>
                    <a:pt x="720" y="364"/>
                  </a:cubicBezTo>
                  <a:cubicBezTo>
                    <a:pt x="718" y="366"/>
                    <a:pt x="716" y="366"/>
                    <a:pt x="715" y="367"/>
                  </a:cubicBezTo>
                  <a:cubicBezTo>
                    <a:pt x="713" y="368"/>
                    <a:pt x="711" y="369"/>
                    <a:pt x="709" y="371"/>
                  </a:cubicBezTo>
                  <a:cubicBezTo>
                    <a:pt x="708" y="373"/>
                    <a:pt x="702" y="378"/>
                    <a:pt x="702" y="386"/>
                  </a:cubicBezTo>
                  <a:cubicBezTo>
                    <a:pt x="702" y="386"/>
                    <a:pt x="702" y="386"/>
                    <a:pt x="702" y="386"/>
                  </a:cubicBezTo>
                  <a:cubicBezTo>
                    <a:pt x="702" y="387"/>
                    <a:pt x="702" y="387"/>
                    <a:pt x="702" y="387"/>
                  </a:cubicBezTo>
                  <a:cubicBezTo>
                    <a:pt x="705" y="386"/>
                    <a:pt x="705" y="386"/>
                    <a:pt x="705" y="386"/>
                  </a:cubicBezTo>
                  <a:cubicBezTo>
                    <a:pt x="702" y="386"/>
                    <a:pt x="702" y="386"/>
                    <a:pt x="702" y="386"/>
                  </a:cubicBezTo>
                  <a:cubicBezTo>
                    <a:pt x="702" y="388"/>
                    <a:pt x="703" y="390"/>
                    <a:pt x="703" y="391"/>
                  </a:cubicBezTo>
                  <a:cubicBezTo>
                    <a:pt x="704" y="393"/>
                    <a:pt x="705" y="395"/>
                    <a:pt x="706" y="397"/>
                  </a:cubicBezTo>
                  <a:cubicBezTo>
                    <a:pt x="708" y="399"/>
                    <a:pt x="709" y="402"/>
                    <a:pt x="711" y="406"/>
                  </a:cubicBezTo>
                  <a:cubicBezTo>
                    <a:pt x="712" y="408"/>
                    <a:pt x="713" y="410"/>
                    <a:pt x="714" y="411"/>
                  </a:cubicBezTo>
                  <a:cubicBezTo>
                    <a:pt x="714" y="413"/>
                    <a:pt x="714" y="414"/>
                    <a:pt x="714" y="414"/>
                  </a:cubicBezTo>
                  <a:cubicBezTo>
                    <a:pt x="714" y="415"/>
                    <a:pt x="714" y="415"/>
                    <a:pt x="714" y="415"/>
                  </a:cubicBezTo>
                  <a:cubicBezTo>
                    <a:pt x="714" y="415"/>
                    <a:pt x="713" y="416"/>
                    <a:pt x="712" y="417"/>
                  </a:cubicBezTo>
                  <a:cubicBezTo>
                    <a:pt x="711" y="417"/>
                    <a:pt x="709" y="418"/>
                    <a:pt x="707" y="418"/>
                  </a:cubicBezTo>
                  <a:cubicBezTo>
                    <a:pt x="703" y="418"/>
                    <a:pt x="700" y="417"/>
                    <a:pt x="697" y="415"/>
                  </a:cubicBezTo>
                  <a:cubicBezTo>
                    <a:pt x="693" y="413"/>
                    <a:pt x="691" y="410"/>
                    <a:pt x="689" y="407"/>
                  </a:cubicBezTo>
                  <a:cubicBezTo>
                    <a:pt x="688" y="404"/>
                    <a:pt x="687" y="401"/>
                    <a:pt x="687" y="401"/>
                  </a:cubicBezTo>
                  <a:cubicBezTo>
                    <a:pt x="686" y="399"/>
                    <a:pt x="686" y="397"/>
                    <a:pt x="686" y="396"/>
                  </a:cubicBezTo>
                  <a:cubicBezTo>
                    <a:pt x="686" y="395"/>
                    <a:pt x="686" y="393"/>
                    <a:pt x="687" y="392"/>
                  </a:cubicBezTo>
                  <a:cubicBezTo>
                    <a:pt x="687" y="390"/>
                    <a:pt x="687" y="389"/>
                    <a:pt x="687" y="387"/>
                  </a:cubicBezTo>
                  <a:cubicBezTo>
                    <a:pt x="687" y="385"/>
                    <a:pt x="687" y="383"/>
                    <a:pt x="686" y="381"/>
                  </a:cubicBezTo>
                  <a:cubicBezTo>
                    <a:pt x="685" y="378"/>
                    <a:pt x="684" y="375"/>
                    <a:pt x="682" y="373"/>
                  </a:cubicBezTo>
                  <a:cubicBezTo>
                    <a:pt x="680" y="370"/>
                    <a:pt x="678" y="368"/>
                    <a:pt x="675" y="365"/>
                  </a:cubicBezTo>
                  <a:cubicBezTo>
                    <a:pt x="673" y="362"/>
                    <a:pt x="671" y="360"/>
                    <a:pt x="667" y="357"/>
                  </a:cubicBezTo>
                  <a:cubicBezTo>
                    <a:pt x="663" y="354"/>
                    <a:pt x="656" y="350"/>
                    <a:pt x="645" y="343"/>
                  </a:cubicBezTo>
                  <a:cubicBezTo>
                    <a:pt x="640" y="340"/>
                    <a:pt x="637" y="338"/>
                    <a:pt x="633" y="336"/>
                  </a:cubicBezTo>
                  <a:cubicBezTo>
                    <a:pt x="630" y="334"/>
                    <a:pt x="626" y="333"/>
                    <a:pt x="622" y="332"/>
                  </a:cubicBezTo>
                  <a:cubicBezTo>
                    <a:pt x="621" y="332"/>
                    <a:pt x="618" y="331"/>
                    <a:pt x="615" y="331"/>
                  </a:cubicBezTo>
                  <a:cubicBezTo>
                    <a:pt x="613" y="331"/>
                    <a:pt x="612" y="331"/>
                    <a:pt x="610" y="332"/>
                  </a:cubicBezTo>
                  <a:cubicBezTo>
                    <a:pt x="609" y="332"/>
                    <a:pt x="607" y="333"/>
                    <a:pt x="606" y="335"/>
                  </a:cubicBezTo>
                  <a:cubicBezTo>
                    <a:pt x="605" y="336"/>
                    <a:pt x="605" y="338"/>
                    <a:pt x="605" y="339"/>
                  </a:cubicBezTo>
                  <a:cubicBezTo>
                    <a:pt x="605" y="341"/>
                    <a:pt x="605" y="342"/>
                    <a:pt x="606" y="344"/>
                  </a:cubicBezTo>
                  <a:cubicBezTo>
                    <a:pt x="607" y="348"/>
                    <a:pt x="610" y="352"/>
                    <a:pt x="611" y="352"/>
                  </a:cubicBezTo>
                  <a:cubicBezTo>
                    <a:pt x="613" y="355"/>
                    <a:pt x="615" y="356"/>
                    <a:pt x="618" y="358"/>
                  </a:cubicBezTo>
                  <a:cubicBezTo>
                    <a:pt x="620" y="360"/>
                    <a:pt x="624" y="362"/>
                    <a:pt x="629" y="365"/>
                  </a:cubicBezTo>
                  <a:cubicBezTo>
                    <a:pt x="633" y="367"/>
                    <a:pt x="636" y="369"/>
                    <a:pt x="637" y="370"/>
                  </a:cubicBezTo>
                  <a:cubicBezTo>
                    <a:pt x="639" y="371"/>
                    <a:pt x="639" y="371"/>
                    <a:pt x="640" y="372"/>
                  </a:cubicBezTo>
                  <a:cubicBezTo>
                    <a:pt x="641" y="372"/>
                    <a:pt x="641" y="373"/>
                    <a:pt x="643" y="374"/>
                  </a:cubicBezTo>
                  <a:cubicBezTo>
                    <a:pt x="645" y="375"/>
                    <a:pt x="647" y="377"/>
                    <a:pt x="652" y="380"/>
                  </a:cubicBezTo>
                  <a:cubicBezTo>
                    <a:pt x="655" y="381"/>
                    <a:pt x="657" y="382"/>
                    <a:pt x="658" y="383"/>
                  </a:cubicBezTo>
                  <a:cubicBezTo>
                    <a:pt x="659" y="384"/>
                    <a:pt x="659" y="384"/>
                    <a:pt x="659" y="385"/>
                  </a:cubicBezTo>
                  <a:cubicBezTo>
                    <a:pt x="659" y="386"/>
                    <a:pt x="659" y="386"/>
                    <a:pt x="659" y="386"/>
                  </a:cubicBezTo>
                  <a:cubicBezTo>
                    <a:pt x="659" y="386"/>
                    <a:pt x="659" y="387"/>
                    <a:pt x="659" y="387"/>
                  </a:cubicBezTo>
                  <a:cubicBezTo>
                    <a:pt x="658" y="389"/>
                    <a:pt x="657" y="390"/>
                    <a:pt x="656" y="392"/>
                  </a:cubicBezTo>
                  <a:cubicBezTo>
                    <a:pt x="654" y="394"/>
                    <a:pt x="653" y="397"/>
                    <a:pt x="651" y="401"/>
                  </a:cubicBezTo>
                  <a:cubicBezTo>
                    <a:pt x="648" y="407"/>
                    <a:pt x="648" y="412"/>
                    <a:pt x="647" y="415"/>
                  </a:cubicBezTo>
                  <a:cubicBezTo>
                    <a:pt x="647" y="417"/>
                    <a:pt x="646" y="418"/>
                    <a:pt x="646" y="419"/>
                  </a:cubicBezTo>
                  <a:cubicBezTo>
                    <a:pt x="645" y="420"/>
                    <a:pt x="645" y="420"/>
                    <a:pt x="644" y="421"/>
                  </a:cubicBezTo>
                  <a:cubicBezTo>
                    <a:pt x="643" y="422"/>
                    <a:pt x="641" y="422"/>
                    <a:pt x="639" y="422"/>
                  </a:cubicBezTo>
                  <a:cubicBezTo>
                    <a:pt x="637" y="422"/>
                    <a:pt x="636" y="422"/>
                    <a:pt x="636" y="421"/>
                  </a:cubicBezTo>
                  <a:cubicBezTo>
                    <a:pt x="635" y="421"/>
                    <a:pt x="635" y="421"/>
                    <a:pt x="635" y="421"/>
                  </a:cubicBezTo>
                  <a:cubicBezTo>
                    <a:pt x="635" y="421"/>
                    <a:pt x="635" y="421"/>
                    <a:pt x="635" y="421"/>
                  </a:cubicBezTo>
                  <a:cubicBezTo>
                    <a:pt x="635" y="419"/>
                    <a:pt x="636" y="417"/>
                    <a:pt x="636" y="413"/>
                  </a:cubicBezTo>
                  <a:cubicBezTo>
                    <a:pt x="636" y="413"/>
                    <a:pt x="636" y="412"/>
                    <a:pt x="636" y="411"/>
                  </a:cubicBezTo>
                  <a:cubicBezTo>
                    <a:pt x="636" y="411"/>
                    <a:pt x="636" y="411"/>
                    <a:pt x="636" y="411"/>
                  </a:cubicBezTo>
                  <a:cubicBezTo>
                    <a:pt x="636" y="411"/>
                    <a:pt x="636" y="411"/>
                    <a:pt x="636" y="411"/>
                  </a:cubicBezTo>
                  <a:cubicBezTo>
                    <a:pt x="635" y="400"/>
                    <a:pt x="628" y="393"/>
                    <a:pt x="626" y="391"/>
                  </a:cubicBezTo>
                  <a:cubicBezTo>
                    <a:pt x="622" y="387"/>
                    <a:pt x="619" y="386"/>
                    <a:pt x="616" y="385"/>
                  </a:cubicBezTo>
                  <a:cubicBezTo>
                    <a:pt x="612" y="384"/>
                    <a:pt x="610" y="384"/>
                    <a:pt x="605" y="381"/>
                  </a:cubicBezTo>
                  <a:cubicBezTo>
                    <a:pt x="598" y="377"/>
                    <a:pt x="595" y="373"/>
                    <a:pt x="593" y="368"/>
                  </a:cubicBezTo>
                  <a:cubicBezTo>
                    <a:pt x="591" y="365"/>
                    <a:pt x="590" y="363"/>
                    <a:pt x="588" y="361"/>
                  </a:cubicBezTo>
                  <a:cubicBezTo>
                    <a:pt x="586" y="358"/>
                    <a:pt x="583" y="356"/>
                    <a:pt x="579" y="355"/>
                  </a:cubicBezTo>
                  <a:cubicBezTo>
                    <a:pt x="576" y="353"/>
                    <a:pt x="572" y="353"/>
                    <a:pt x="568" y="353"/>
                  </a:cubicBezTo>
                  <a:cubicBezTo>
                    <a:pt x="562" y="353"/>
                    <a:pt x="556" y="354"/>
                    <a:pt x="551" y="358"/>
                  </a:cubicBezTo>
                  <a:cubicBezTo>
                    <a:pt x="547" y="360"/>
                    <a:pt x="546" y="363"/>
                    <a:pt x="545" y="365"/>
                  </a:cubicBezTo>
                  <a:cubicBezTo>
                    <a:pt x="543" y="367"/>
                    <a:pt x="542" y="368"/>
                    <a:pt x="539" y="370"/>
                  </a:cubicBezTo>
                  <a:cubicBezTo>
                    <a:pt x="536" y="373"/>
                    <a:pt x="533" y="373"/>
                    <a:pt x="531" y="374"/>
                  </a:cubicBezTo>
                  <a:cubicBezTo>
                    <a:pt x="528" y="374"/>
                    <a:pt x="524" y="375"/>
                    <a:pt x="521" y="377"/>
                  </a:cubicBezTo>
                  <a:cubicBezTo>
                    <a:pt x="517" y="380"/>
                    <a:pt x="515" y="383"/>
                    <a:pt x="514" y="387"/>
                  </a:cubicBezTo>
                  <a:cubicBezTo>
                    <a:pt x="512" y="391"/>
                    <a:pt x="511" y="394"/>
                    <a:pt x="510" y="398"/>
                  </a:cubicBezTo>
                  <a:cubicBezTo>
                    <a:pt x="506" y="415"/>
                    <a:pt x="498" y="430"/>
                    <a:pt x="492" y="438"/>
                  </a:cubicBezTo>
                  <a:cubicBezTo>
                    <a:pt x="491" y="440"/>
                    <a:pt x="487" y="445"/>
                    <a:pt x="480" y="450"/>
                  </a:cubicBezTo>
                  <a:cubicBezTo>
                    <a:pt x="474" y="455"/>
                    <a:pt x="465" y="460"/>
                    <a:pt x="454" y="461"/>
                  </a:cubicBezTo>
                  <a:cubicBezTo>
                    <a:pt x="454" y="461"/>
                    <a:pt x="453" y="461"/>
                    <a:pt x="452" y="461"/>
                  </a:cubicBezTo>
                  <a:cubicBezTo>
                    <a:pt x="448" y="461"/>
                    <a:pt x="443" y="461"/>
                    <a:pt x="437" y="459"/>
                  </a:cubicBezTo>
                  <a:cubicBezTo>
                    <a:pt x="432" y="457"/>
                    <a:pt x="426" y="455"/>
                    <a:pt x="423" y="450"/>
                  </a:cubicBezTo>
                  <a:cubicBezTo>
                    <a:pt x="422" y="449"/>
                    <a:pt x="422" y="447"/>
                    <a:pt x="421" y="443"/>
                  </a:cubicBezTo>
                  <a:cubicBezTo>
                    <a:pt x="420" y="440"/>
                    <a:pt x="420" y="436"/>
                    <a:pt x="419" y="430"/>
                  </a:cubicBezTo>
                  <a:cubicBezTo>
                    <a:pt x="418" y="423"/>
                    <a:pt x="417" y="418"/>
                    <a:pt x="417" y="414"/>
                  </a:cubicBezTo>
                  <a:cubicBezTo>
                    <a:pt x="417" y="412"/>
                    <a:pt x="417" y="411"/>
                    <a:pt x="417" y="409"/>
                  </a:cubicBezTo>
                  <a:cubicBezTo>
                    <a:pt x="418" y="406"/>
                    <a:pt x="418" y="402"/>
                    <a:pt x="419" y="399"/>
                  </a:cubicBezTo>
                  <a:cubicBezTo>
                    <a:pt x="420" y="396"/>
                    <a:pt x="422" y="393"/>
                    <a:pt x="425" y="390"/>
                  </a:cubicBezTo>
                  <a:cubicBezTo>
                    <a:pt x="425" y="390"/>
                    <a:pt x="426" y="389"/>
                    <a:pt x="426" y="389"/>
                  </a:cubicBezTo>
                  <a:cubicBezTo>
                    <a:pt x="428" y="388"/>
                    <a:pt x="431" y="387"/>
                    <a:pt x="442" y="383"/>
                  </a:cubicBezTo>
                  <a:cubicBezTo>
                    <a:pt x="449" y="381"/>
                    <a:pt x="453" y="379"/>
                    <a:pt x="457" y="378"/>
                  </a:cubicBezTo>
                  <a:cubicBezTo>
                    <a:pt x="460" y="377"/>
                    <a:pt x="462" y="376"/>
                    <a:pt x="463" y="375"/>
                  </a:cubicBezTo>
                  <a:cubicBezTo>
                    <a:pt x="468" y="373"/>
                    <a:pt x="472" y="371"/>
                    <a:pt x="474" y="369"/>
                  </a:cubicBezTo>
                  <a:cubicBezTo>
                    <a:pt x="476" y="368"/>
                    <a:pt x="477" y="367"/>
                    <a:pt x="478" y="366"/>
                  </a:cubicBezTo>
                  <a:cubicBezTo>
                    <a:pt x="479" y="364"/>
                    <a:pt x="480" y="363"/>
                    <a:pt x="480" y="361"/>
                  </a:cubicBezTo>
                  <a:cubicBezTo>
                    <a:pt x="480" y="360"/>
                    <a:pt x="480" y="360"/>
                    <a:pt x="480" y="359"/>
                  </a:cubicBezTo>
                  <a:cubicBezTo>
                    <a:pt x="480" y="357"/>
                    <a:pt x="479" y="355"/>
                    <a:pt x="479" y="353"/>
                  </a:cubicBezTo>
                  <a:cubicBezTo>
                    <a:pt x="477" y="350"/>
                    <a:pt x="475" y="348"/>
                    <a:pt x="473" y="346"/>
                  </a:cubicBezTo>
                  <a:cubicBezTo>
                    <a:pt x="471" y="344"/>
                    <a:pt x="469" y="343"/>
                    <a:pt x="468" y="342"/>
                  </a:cubicBezTo>
                  <a:cubicBezTo>
                    <a:pt x="464" y="338"/>
                    <a:pt x="461" y="337"/>
                    <a:pt x="459" y="335"/>
                  </a:cubicBezTo>
                  <a:cubicBezTo>
                    <a:pt x="458" y="335"/>
                    <a:pt x="457" y="334"/>
                    <a:pt x="456" y="334"/>
                  </a:cubicBezTo>
                  <a:cubicBezTo>
                    <a:pt x="456" y="334"/>
                    <a:pt x="456" y="333"/>
                    <a:pt x="456" y="333"/>
                  </a:cubicBezTo>
                  <a:cubicBezTo>
                    <a:pt x="456" y="333"/>
                    <a:pt x="456" y="333"/>
                    <a:pt x="456" y="333"/>
                  </a:cubicBezTo>
                  <a:cubicBezTo>
                    <a:pt x="456" y="333"/>
                    <a:pt x="456" y="332"/>
                    <a:pt x="456" y="332"/>
                  </a:cubicBezTo>
                  <a:cubicBezTo>
                    <a:pt x="457" y="331"/>
                    <a:pt x="457" y="330"/>
                    <a:pt x="459" y="329"/>
                  </a:cubicBezTo>
                  <a:cubicBezTo>
                    <a:pt x="460" y="328"/>
                    <a:pt x="461" y="327"/>
                    <a:pt x="463" y="326"/>
                  </a:cubicBezTo>
                  <a:cubicBezTo>
                    <a:pt x="470" y="320"/>
                    <a:pt x="475" y="318"/>
                    <a:pt x="479" y="315"/>
                  </a:cubicBezTo>
                  <a:cubicBezTo>
                    <a:pt x="484" y="313"/>
                    <a:pt x="488" y="311"/>
                    <a:pt x="493" y="308"/>
                  </a:cubicBezTo>
                  <a:cubicBezTo>
                    <a:pt x="496" y="306"/>
                    <a:pt x="499" y="303"/>
                    <a:pt x="500" y="301"/>
                  </a:cubicBezTo>
                  <a:cubicBezTo>
                    <a:pt x="503" y="297"/>
                    <a:pt x="504" y="293"/>
                    <a:pt x="506" y="290"/>
                  </a:cubicBezTo>
                  <a:cubicBezTo>
                    <a:pt x="508" y="286"/>
                    <a:pt x="510" y="282"/>
                    <a:pt x="516" y="277"/>
                  </a:cubicBezTo>
                  <a:cubicBezTo>
                    <a:pt x="523" y="271"/>
                    <a:pt x="529" y="268"/>
                    <a:pt x="533" y="266"/>
                  </a:cubicBezTo>
                  <a:cubicBezTo>
                    <a:pt x="536" y="264"/>
                    <a:pt x="538" y="263"/>
                    <a:pt x="540" y="262"/>
                  </a:cubicBezTo>
                  <a:cubicBezTo>
                    <a:pt x="542" y="260"/>
                    <a:pt x="544" y="258"/>
                    <a:pt x="545" y="255"/>
                  </a:cubicBezTo>
                  <a:cubicBezTo>
                    <a:pt x="545" y="254"/>
                    <a:pt x="545" y="252"/>
                    <a:pt x="545" y="250"/>
                  </a:cubicBezTo>
                  <a:cubicBezTo>
                    <a:pt x="545" y="244"/>
                    <a:pt x="542" y="237"/>
                    <a:pt x="537" y="231"/>
                  </a:cubicBezTo>
                  <a:cubicBezTo>
                    <a:pt x="533" y="226"/>
                    <a:pt x="526" y="221"/>
                    <a:pt x="519" y="220"/>
                  </a:cubicBezTo>
                  <a:cubicBezTo>
                    <a:pt x="518" y="220"/>
                    <a:pt x="517" y="220"/>
                    <a:pt x="516" y="220"/>
                  </a:cubicBezTo>
                  <a:cubicBezTo>
                    <a:pt x="511" y="220"/>
                    <a:pt x="504" y="222"/>
                    <a:pt x="494" y="225"/>
                  </a:cubicBezTo>
                  <a:cubicBezTo>
                    <a:pt x="490" y="226"/>
                    <a:pt x="487" y="227"/>
                    <a:pt x="484" y="228"/>
                  </a:cubicBezTo>
                  <a:cubicBezTo>
                    <a:pt x="482" y="229"/>
                    <a:pt x="481" y="229"/>
                    <a:pt x="479" y="229"/>
                  </a:cubicBezTo>
                  <a:cubicBezTo>
                    <a:pt x="479" y="229"/>
                    <a:pt x="478" y="229"/>
                    <a:pt x="477" y="229"/>
                  </a:cubicBezTo>
                  <a:cubicBezTo>
                    <a:pt x="474" y="228"/>
                    <a:pt x="471" y="226"/>
                    <a:pt x="468" y="224"/>
                  </a:cubicBezTo>
                  <a:cubicBezTo>
                    <a:pt x="466" y="222"/>
                    <a:pt x="464" y="219"/>
                    <a:pt x="463" y="218"/>
                  </a:cubicBezTo>
                  <a:cubicBezTo>
                    <a:pt x="460" y="212"/>
                    <a:pt x="458" y="205"/>
                    <a:pt x="458" y="198"/>
                  </a:cubicBezTo>
                  <a:cubicBezTo>
                    <a:pt x="458" y="192"/>
                    <a:pt x="459" y="186"/>
                    <a:pt x="463" y="182"/>
                  </a:cubicBezTo>
                  <a:cubicBezTo>
                    <a:pt x="466" y="178"/>
                    <a:pt x="468" y="177"/>
                    <a:pt x="472" y="175"/>
                  </a:cubicBezTo>
                  <a:cubicBezTo>
                    <a:pt x="473" y="174"/>
                    <a:pt x="475" y="174"/>
                    <a:pt x="477" y="172"/>
                  </a:cubicBezTo>
                  <a:cubicBezTo>
                    <a:pt x="479" y="171"/>
                    <a:pt x="480" y="169"/>
                    <a:pt x="482" y="166"/>
                  </a:cubicBezTo>
                  <a:cubicBezTo>
                    <a:pt x="485" y="162"/>
                    <a:pt x="486" y="156"/>
                    <a:pt x="486" y="151"/>
                  </a:cubicBezTo>
                  <a:cubicBezTo>
                    <a:pt x="486" y="148"/>
                    <a:pt x="485" y="144"/>
                    <a:pt x="484" y="142"/>
                  </a:cubicBezTo>
                  <a:cubicBezTo>
                    <a:pt x="483" y="139"/>
                    <a:pt x="482" y="136"/>
                    <a:pt x="479" y="134"/>
                  </a:cubicBezTo>
                  <a:cubicBezTo>
                    <a:pt x="478" y="134"/>
                    <a:pt x="477" y="133"/>
                    <a:pt x="476" y="133"/>
                  </a:cubicBezTo>
                  <a:cubicBezTo>
                    <a:pt x="474" y="132"/>
                    <a:pt x="472" y="132"/>
                    <a:pt x="470" y="132"/>
                  </a:cubicBezTo>
                  <a:cubicBezTo>
                    <a:pt x="467" y="132"/>
                    <a:pt x="463" y="132"/>
                    <a:pt x="458" y="131"/>
                  </a:cubicBezTo>
                  <a:cubicBezTo>
                    <a:pt x="453" y="130"/>
                    <a:pt x="450" y="129"/>
                    <a:pt x="448" y="129"/>
                  </a:cubicBezTo>
                  <a:cubicBezTo>
                    <a:pt x="448" y="129"/>
                    <a:pt x="447" y="129"/>
                    <a:pt x="447" y="129"/>
                  </a:cubicBezTo>
                  <a:cubicBezTo>
                    <a:pt x="447" y="129"/>
                    <a:pt x="447" y="129"/>
                    <a:pt x="447" y="129"/>
                  </a:cubicBezTo>
                  <a:cubicBezTo>
                    <a:pt x="447" y="128"/>
                    <a:pt x="446" y="127"/>
                    <a:pt x="446" y="125"/>
                  </a:cubicBezTo>
                  <a:cubicBezTo>
                    <a:pt x="446" y="122"/>
                    <a:pt x="447" y="119"/>
                    <a:pt x="449" y="115"/>
                  </a:cubicBezTo>
                  <a:cubicBezTo>
                    <a:pt x="450" y="112"/>
                    <a:pt x="452" y="109"/>
                    <a:pt x="453" y="107"/>
                  </a:cubicBezTo>
                  <a:cubicBezTo>
                    <a:pt x="457" y="99"/>
                    <a:pt x="460" y="96"/>
                    <a:pt x="463" y="93"/>
                  </a:cubicBezTo>
                  <a:cubicBezTo>
                    <a:pt x="466" y="90"/>
                    <a:pt x="469" y="86"/>
                    <a:pt x="473" y="80"/>
                  </a:cubicBezTo>
                  <a:cubicBezTo>
                    <a:pt x="485" y="61"/>
                    <a:pt x="486" y="43"/>
                    <a:pt x="487" y="27"/>
                  </a:cubicBezTo>
                  <a:cubicBezTo>
                    <a:pt x="487" y="26"/>
                    <a:pt x="487" y="24"/>
                    <a:pt x="487" y="23"/>
                  </a:cubicBezTo>
                  <a:cubicBezTo>
                    <a:pt x="487" y="20"/>
                    <a:pt x="487" y="17"/>
                    <a:pt x="486" y="14"/>
                  </a:cubicBezTo>
                  <a:cubicBezTo>
                    <a:pt x="485" y="12"/>
                    <a:pt x="484" y="9"/>
                    <a:pt x="482" y="7"/>
                  </a:cubicBezTo>
                  <a:cubicBezTo>
                    <a:pt x="479" y="4"/>
                    <a:pt x="475" y="2"/>
                    <a:pt x="471" y="1"/>
                  </a:cubicBezTo>
                  <a:cubicBezTo>
                    <a:pt x="468" y="0"/>
                    <a:pt x="464" y="0"/>
                    <a:pt x="46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14" y="16"/>
                    <a:pt x="413" y="16"/>
                  </a:cubicBezTo>
                  <a:cubicBezTo>
                    <a:pt x="397" y="30"/>
                    <a:pt x="391" y="47"/>
                    <a:pt x="389" y="57"/>
                  </a:cubicBezTo>
                  <a:cubicBezTo>
                    <a:pt x="385" y="67"/>
                    <a:pt x="384" y="77"/>
                    <a:pt x="384" y="85"/>
                  </a:cubicBezTo>
                  <a:cubicBezTo>
                    <a:pt x="384" y="90"/>
                    <a:pt x="385" y="94"/>
                    <a:pt x="385" y="98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5" y="98"/>
                    <a:pt x="385" y="98"/>
                    <a:pt x="385" y="98"/>
                  </a:cubicBezTo>
                  <a:cubicBezTo>
                    <a:pt x="385" y="98"/>
                    <a:pt x="385" y="99"/>
                    <a:pt x="385" y="100"/>
                  </a:cubicBezTo>
                  <a:cubicBezTo>
                    <a:pt x="385" y="102"/>
                    <a:pt x="385" y="104"/>
                    <a:pt x="384" y="107"/>
                  </a:cubicBezTo>
                  <a:cubicBezTo>
                    <a:pt x="382" y="111"/>
                    <a:pt x="379" y="114"/>
                    <a:pt x="375" y="116"/>
                  </a:cubicBezTo>
                  <a:cubicBezTo>
                    <a:pt x="372" y="119"/>
                    <a:pt x="367" y="120"/>
                    <a:pt x="362" y="120"/>
                  </a:cubicBezTo>
                  <a:cubicBezTo>
                    <a:pt x="360" y="120"/>
                    <a:pt x="358" y="120"/>
                    <a:pt x="356" y="119"/>
                  </a:cubicBezTo>
                  <a:cubicBezTo>
                    <a:pt x="351" y="118"/>
                    <a:pt x="348" y="115"/>
                    <a:pt x="346" y="112"/>
                  </a:cubicBezTo>
                  <a:cubicBezTo>
                    <a:pt x="343" y="109"/>
                    <a:pt x="342" y="106"/>
                    <a:pt x="342" y="106"/>
                  </a:cubicBezTo>
                  <a:cubicBezTo>
                    <a:pt x="341" y="105"/>
                    <a:pt x="341" y="105"/>
                    <a:pt x="341" y="105"/>
                  </a:cubicBezTo>
                  <a:cubicBezTo>
                    <a:pt x="340" y="104"/>
                    <a:pt x="340" y="104"/>
                    <a:pt x="340" y="104"/>
                  </a:cubicBezTo>
                  <a:cubicBezTo>
                    <a:pt x="337" y="103"/>
                    <a:pt x="333" y="101"/>
                    <a:pt x="327" y="101"/>
                  </a:cubicBezTo>
                  <a:cubicBezTo>
                    <a:pt x="327" y="101"/>
                    <a:pt x="326" y="101"/>
                    <a:pt x="326" y="101"/>
                  </a:cubicBezTo>
                  <a:cubicBezTo>
                    <a:pt x="320" y="101"/>
                    <a:pt x="315" y="104"/>
                    <a:pt x="311" y="108"/>
                  </a:cubicBezTo>
                  <a:cubicBezTo>
                    <a:pt x="307" y="111"/>
                    <a:pt x="303" y="116"/>
                    <a:pt x="300" y="120"/>
                  </a:cubicBezTo>
                  <a:cubicBezTo>
                    <a:pt x="290" y="134"/>
                    <a:pt x="285" y="144"/>
                    <a:pt x="282" y="150"/>
                  </a:cubicBezTo>
                  <a:cubicBezTo>
                    <a:pt x="281" y="154"/>
                    <a:pt x="279" y="157"/>
                    <a:pt x="278" y="159"/>
                  </a:cubicBezTo>
                  <a:cubicBezTo>
                    <a:pt x="276" y="162"/>
                    <a:pt x="275" y="164"/>
                    <a:pt x="272" y="167"/>
                  </a:cubicBezTo>
                  <a:cubicBezTo>
                    <a:pt x="260" y="180"/>
                    <a:pt x="240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14" y="189"/>
                    <a:pt x="209" y="187"/>
                    <a:pt x="204" y="186"/>
                  </a:cubicBezTo>
                  <a:cubicBezTo>
                    <a:pt x="199" y="185"/>
                    <a:pt x="195" y="183"/>
                    <a:pt x="190" y="183"/>
                  </a:cubicBezTo>
                  <a:cubicBezTo>
                    <a:pt x="187" y="183"/>
                    <a:pt x="184" y="183"/>
                    <a:pt x="181" y="184"/>
                  </a:cubicBezTo>
                  <a:cubicBezTo>
                    <a:pt x="174" y="187"/>
                    <a:pt x="169" y="193"/>
                    <a:pt x="165" y="200"/>
                  </a:cubicBezTo>
                  <a:cubicBezTo>
                    <a:pt x="161" y="207"/>
                    <a:pt x="159" y="215"/>
                    <a:pt x="158" y="222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6" y="222"/>
                    <a:pt x="153" y="224"/>
                    <a:pt x="149" y="224"/>
                  </a:cubicBezTo>
                  <a:cubicBezTo>
                    <a:pt x="148" y="225"/>
                    <a:pt x="148" y="225"/>
                    <a:pt x="147" y="225"/>
                  </a:cubicBezTo>
                  <a:cubicBezTo>
                    <a:pt x="144" y="225"/>
                    <a:pt x="141" y="224"/>
                    <a:pt x="139" y="222"/>
                  </a:cubicBezTo>
                  <a:cubicBezTo>
                    <a:pt x="136" y="221"/>
                    <a:pt x="133" y="220"/>
                    <a:pt x="129" y="220"/>
                  </a:cubicBezTo>
                  <a:cubicBezTo>
                    <a:pt x="128" y="220"/>
                    <a:pt x="127" y="220"/>
                    <a:pt x="126" y="220"/>
                  </a:cubicBezTo>
                  <a:cubicBezTo>
                    <a:pt x="125" y="220"/>
                    <a:pt x="123" y="221"/>
                    <a:pt x="122" y="222"/>
                  </a:cubicBezTo>
                  <a:cubicBezTo>
                    <a:pt x="121" y="223"/>
                    <a:pt x="120" y="224"/>
                    <a:pt x="118" y="227"/>
                  </a:cubicBezTo>
                  <a:cubicBezTo>
                    <a:pt x="117" y="229"/>
                    <a:pt x="114" y="232"/>
                    <a:pt x="110" y="236"/>
                  </a:cubicBezTo>
                  <a:cubicBezTo>
                    <a:pt x="107" y="239"/>
                    <a:pt x="105" y="242"/>
                    <a:pt x="104" y="243"/>
                  </a:cubicBezTo>
                  <a:cubicBezTo>
                    <a:pt x="102" y="245"/>
                    <a:pt x="101" y="245"/>
                    <a:pt x="100" y="246"/>
                  </a:cubicBezTo>
                  <a:cubicBezTo>
                    <a:pt x="101" y="249"/>
                    <a:pt x="101" y="249"/>
                    <a:pt x="101" y="249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4" y="251"/>
                    <a:pt x="106" y="249"/>
                    <a:pt x="108" y="248"/>
                  </a:cubicBezTo>
                  <a:cubicBezTo>
                    <a:pt x="110" y="246"/>
                    <a:pt x="112" y="244"/>
                    <a:pt x="114" y="241"/>
                  </a:cubicBezTo>
                  <a:cubicBezTo>
                    <a:pt x="120" y="234"/>
                    <a:pt x="123" y="231"/>
                    <a:pt x="125" y="228"/>
                  </a:cubicBezTo>
                  <a:cubicBezTo>
                    <a:pt x="125" y="227"/>
                    <a:pt x="126" y="227"/>
                    <a:pt x="126" y="226"/>
                  </a:cubicBezTo>
                  <a:cubicBezTo>
                    <a:pt x="127" y="226"/>
                    <a:pt x="127" y="226"/>
                    <a:pt x="127" y="226"/>
                  </a:cubicBezTo>
                  <a:cubicBezTo>
                    <a:pt x="128" y="226"/>
                    <a:pt x="129" y="226"/>
                    <a:pt x="129" y="226"/>
                  </a:cubicBezTo>
                  <a:cubicBezTo>
                    <a:pt x="131" y="226"/>
                    <a:pt x="133" y="227"/>
                    <a:pt x="136" y="228"/>
                  </a:cubicBezTo>
                  <a:cubicBezTo>
                    <a:pt x="139" y="229"/>
                    <a:pt x="142" y="231"/>
                    <a:pt x="147" y="231"/>
                  </a:cubicBezTo>
                  <a:cubicBezTo>
                    <a:pt x="148" y="231"/>
                    <a:pt x="149" y="231"/>
                    <a:pt x="150" y="230"/>
                  </a:cubicBezTo>
                  <a:cubicBezTo>
                    <a:pt x="156" y="230"/>
                    <a:pt x="160" y="227"/>
                    <a:pt x="163" y="225"/>
                  </a:cubicBezTo>
                  <a:cubicBezTo>
                    <a:pt x="163" y="224"/>
                    <a:pt x="163" y="224"/>
                    <a:pt x="163" y="224"/>
                  </a:cubicBezTo>
                  <a:cubicBezTo>
                    <a:pt x="164" y="223"/>
                    <a:pt x="164" y="223"/>
                    <a:pt x="164" y="223"/>
                  </a:cubicBezTo>
                  <a:cubicBezTo>
                    <a:pt x="165" y="216"/>
                    <a:pt x="167" y="209"/>
                    <a:pt x="170" y="203"/>
                  </a:cubicBezTo>
                  <a:cubicBezTo>
                    <a:pt x="174" y="197"/>
                    <a:pt x="178" y="192"/>
                    <a:pt x="184" y="190"/>
                  </a:cubicBezTo>
                  <a:cubicBezTo>
                    <a:pt x="186" y="189"/>
                    <a:pt x="188" y="189"/>
                    <a:pt x="190" y="189"/>
                  </a:cubicBezTo>
                  <a:cubicBezTo>
                    <a:pt x="193" y="189"/>
                    <a:pt x="197" y="190"/>
                    <a:pt x="202" y="192"/>
                  </a:cubicBezTo>
                  <a:cubicBezTo>
                    <a:pt x="207" y="193"/>
                    <a:pt x="214" y="195"/>
                    <a:pt x="222" y="195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42" y="195"/>
                    <a:pt x="263" y="185"/>
                    <a:pt x="276" y="171"/>
                  </a:cubicBezTo>
                  <a:cubicBezTo>
                    <a:pt x="279" y="168"/>
                    <a:pt x="281" y="165"/>
                    <a:pt x="283" y="162"/>
                  </a:cubicBezTo>
                  <a:cubicBezTo>
                    <a:pt x="288" y="153"/>
                    <a:pt x="290" y="145"/>
                    <a:pt x="305" y="123"/>
                  </a:cubicBezTo>
                  <a:cubicBezTo>
                    <a:pt x="308" y="119"/>
                    <a:pt x="311" y="115"/>
                    <a:pt x="315" y="112"/>
                  </a:cubicBezTo>
                  <a:cubicBezTo>
                    <a:pt x="318" y="109"/>
                    <a:pt x="322" y="107"/>
                    <a:pt x="326" y="107"/>
                  </a:cubicBezTo>
                  <a:cubicBezTo>
                    <a:pt x="327" y="107"/>
                    <a:pt x="327" y="107"/>
                    <a:pt x="327" y="107"/>
                  </a:cubicBezTo>
                  <a:cubicBezTo>
                    <a:pt x="331" y="107"/>
                    <a:pt x="335" y="108"/>
                    <a:pt x="337" y="109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7" y="109"/>
                    <a:pt x="338" y="112"/>
                    <a:pt x="341" y="116"/>
                  </a:cubicBezTo>
                  <a:cubicBezTo>
                    <a:pt x="344" y="119"/>
                    <a:pt x="348" y="123"/>
                    <a:pt x="354" y="125"/>
                  </a:cubicBezTo>
                  <a:cubicBezTo>
                    <a:pt x="357" y="126"/>
                    <a:pt x="360" y="126"/>
                    <a:pt x="362" y="126"/>
                  </a:cubicBezTo>
                  <a:cubicBezTo>
                    <a:pt x="368" y="126"/>
                    <a:pt x="374" y="124"/>
                    <a:pt x="379" y="121"/>
                  </a:cubicBezTo>
                  <a:cubicBezTo>
                    <a:pt x="383" y="119"/>
                    <a:pt x="387" y="114"/>
                    <a:pt x="389" y="109"/>
                  </a:cubicBezTo>
                  <a:cubicBezTo>
                    <a:pt x="391" y="106"/>
                    <a:pt x="391" y="102"/>
                    <a:pt x="391" y="100"/>
                  </a:cubicBezTo>
                  <a:cubicBezTo>
                    <a:pt x="391" y="99"/>
                    <a:pt x="391" y="98"/>
                    <a:pt x="39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4"/>
                    <a:pt x="390" y="90"/>
                    <a:pt x="390" y="85"/>
                  </a:cubicBezTo>
                  <a:cubicBezTo>
                    <a:pt x="390" y="78"/>
                    <a:pt x="391" y="69"/>
                    <a:pt x="394" y="59"/>
                  </a:cubicBezTo>
                  <a:cubicBezTo>
                    <a:pt x="397" y="49"/>
                    <a:pt x="402" y="33"/>
                    <a:pt x="417" y="21"/>
                  </a:cubicBezTo>
                  <a:cubicBezTo>
                    <a:pt x="417" y="21"/>
                    <a:pt x="417" y="21"/>
                    <a:pt x="417" y="21"/>
                  </a:cubicBezTo>
                  <a:cubicBezTo>
                    <a:pt x="418" y="20"/>
                    <a:pt x="436" y="6"/>
                    <a:pt x="460" y="6"/>
                  </a:cubicBezTo>
                  <a:cubicBezTo>
                    <a:pt x="461" y="6"/>
                    <a:pt x="461" y="6"/>
                    <a:pt x="461" y="6"/>
                  </a:cubicBezTo>
                  <a:cubicBezTo>
                    <a:pt x="464" y="6"/>
                    <a:pt x="467" y="6"/>
                    <a:pt x="470" y="7"/>
                  </a:cubicBezTo>
                  <a:cubicBezTo>
                    <a:pt x="473" y="8"/>
                    <a:pt x="476" y="9"/>
                    <a:pt x="478" y="11"/>
                  </a:cubicBezTo>
                  <a:cubicBezTo>
                    <a:pt x="479" y="12"/>
                    <a:pt x="480" y="14"/>
                    <a:pt x="480" y="16"/>
                  </a:cubicBezTo>
                  <a:cubicBezTo>
                    <a:pt x="481" y="18"/>
                    <a:pt x="481" y="20"/>
                    <a:pt x="481" y="23"/>
                  </a:cubicBezTo>
                  <a:cubicBezTo>
                    <a:pt x="481" y="24"/>
                    <a:pt x="481" y="26"/>
                    <a:pt x="481" y="27"/>
                  </a:cubicBezTo>
                  <a:cubicBezTo>
                    <a:pt x="480" y="43"/>
                    <a:pt x="479" y="59"/>
                    <a:pt x="468" y="77"/>
                  </a:cubicBezTo>
                  <a:cubicBezTo>
                    <a:pt x="464" y="83"/>
                    <a:pt x="461" y="85"/>
                    <a:pt x="458" y="89"/>
                  </a:cubicBezTo>
                  <a:cubicBezTo>
                    <a:pt x="455" y="92"/>
                    <a:pt x="452" y="96"/>
                    <a:pt x="448" y="104"/>
                  </a:cubicBezTo>
                  <a:cubicBezTo>
                    <a:pt x="446" y="106"/>
                    <a:pt x="445" y="109"/>
                    <a:pt x="443" y="113"/>
                  </a:cubicBezTo>
                  <a:cubicBezTo>
                    <a:pt x="442" y="117"/>
                    <a:pt x="440" y="121"/>
                    <a:pt x="440" y="125"/>
                  </a:cubicBezTo>
                  <a:cubicBezTo>
                    <a:pt x="440" y="128"/>
                    <a:pt x="441" y="130"/>
                    <a:pt x="443" y="132"/>
                  </a:cubicBezTo>
                  <a:cubicBezTo>
                    <a:pt x="443" y="133"/>
                    <a:pt x="443" y="133"/>
                    <a:pt x="444" y="134"/>
                  </a:cubicBezTo>
                  <a:cubicBezTo>
                    <a:pt x="446" y="135"/>
                    <a:pt x="449" y="136"/>
                    <a:pt x="457" y="137"/>
                  </a:cubicBezTo>
                  <a:cubicBezTo>
                    <a:pt x="464" y="138"/>
                    <a:pt x="469" y="138"/>
                    <a:pt x="472" y="138"/>
                  </a:cubicBezTo>
                  <a:cubicBezTo>
                    <a:pt x="473" y="138"/>
                    <a:pt x="474" y="138"/>
                    <a:pt x="474" y="139"/>
                  </a:cubicBezTo>
                  <a:cubicBezTo>
                    <a:pt x="475" y="139"/>
                    <a:pt x="475" y="139"/>
                    <a:pt x="476" y="139"/>
                  </a:cubicBezTo>
                  <a:cubicBezTo>
                    <a:pt x="477" y="140"/>
                    <a:pt x="478" y="142"/>
                    <a:pt x="479" y="144"/>
                  </a:cubicBezTo>
                  <a:cubicBezTo>
                    <a:pt x="480" y="146"/>
                    <a:pt x="480" y="148"/>
                    <a:pt x="480" y="151"/>
                  </a:cubicBezTo>
                  <a:cubicBezTo>
                    <a:pt x="480" y="155"/>
                    <a:pt x="479" y="160"/>
                    <a:pt x="477" y="163"/>
                  </a:cubicBezTo>
                  <a:cubicBezTo>
                    <a:pt x="476" y="165"/>
                    <a:pt x="474" y="166"/>
                    <a:pt x="473" y="167"/>
                  </a:cubicBezTo>
                  <a:cubicBezTo>
                    <a:pt x="471" y="169"/>
                    <a:pt x="469" y="170"/>
                    <a:pt x="467" y="171"/>
                  </a:cubicBezTo>
                  <a:cubicBezTo>
                    <a:pt x="464" y="172"/>
                    <a:pt x="461" y="174"/>
                    <a:pt x="458" y="178"/>
                  </a:cubicBezTo>
                  <a:cubicBezTo>
                    <a:pt x="454" y="184"/>
                    <a:pt x="452" y="191"/>
                    <a:pt x="452" y="198"/>
                  </a:cubicBezTo>
                  <a:cubicBezTo>
                    <a:pt x="452" y="206"/>
                    <a:pt x="454" y="215"/>
                    <a:pt x="458" y="221"/>
                  </a:cubicBezTo>
                  <a:cubicBezTo>
                    <a:pt x="459" y="222"/>
                    <a:pt x="461" y="225"/>
                    <a:pt x="464" y="228"/>
                  </a:cubicBezTo>
                  <a:cubicBezTo>
                    <a:pt x="467" y="231"/>
                    <a:pt x="471" y="234"/>
                    <a:pt x="476" y="235"/>
                  </a:cubicBezTo>
                  <a:cubicBezTo>
                    <a:pt x="477" y="235"/>
                    <a:pt x="478" y="235"/>
                    <a:pt x="479" y="235"/>
                  </a:cubicBezTo>
                  <a:cubicBezTo>
                    <a:pt x="482" y="235"/>
                    <a:pt x="484" y="235"/>
                    <a:pt x="486" y="234"/>
                  </a:cubicBezTo>
                  <a:cubicBezTo>
                    <a:pt x="489" y="233"/>
                    <a:pt x="492" y="232"/>
                    <a:pt x="496" y="231"/>
                  </a:cubicBezTo>
                  <a:cubicBezTo>
                    <a:pt x="506" y="228"/>
                    <a:pt x="512" y="226"/>
                    <a:pt x="516" y="226"/>
                  </a:cubicBezTo>
                  <a:cubicBezTo>
                    <a:pt x="517" y="226"/>
                    <a:pt x="518" y="226"/>
                    <a:pt x="518" y="226"/>
                  </a:cubicBezTo>
                  <a:cubicBezTo>
                    <a:pt x="523" y="227"/>
                    <a:pt x="529" y="230"/>
                    <a:pt x="533" y="235"/>
                  </a:cubicBezTo>
                  <a:cubicBezTo>
                    <a:pt x="537" y="240"/>
                    <a:pt x="539" y="246"/>
                    <a:pt x="539" y="250"/>
                  </a:cubicBezTo>
                  <a:cubicBezTo>
                    <a:pt x="539" y="251"/>
                    <a:pt x="539" y="253"/>
                    <a:pt x="539" y="253"/>
                  </a:cubicBezTo>
                  <a:cubicBezTo>
                    <a:pt x="538" y="255"/>
                    <a:pt x="538" y="256"/>
                    <a:pt x="536" y="257"/>
                  </a:cubicBezTo>
                  <a:cubicBezTo>
                    <a:pt x="535" y="259"/>
                    <a:pt x="531" y="260"/>
                    <a:pt x="527" y="262"/>
                  </a:cubicBezTo>
                  <a:cubicBezTo>
                    <a:pt x="523" y="264"/>
                    <a:pt x="517" y="267"/>
                    <a:pt x="512" y="273"/>
                  </a:cubicBezTo>
                  <a:cubicBezTo>
                    <a:pt x="504" y="280"/>
                    <a:pt x="501" y="286"/>
                    <a:pt x="499" y="291"/>
                  </a:cubicBezTo>
                  <a:cubicBezTo>
                    <a:pt x="498" y="293"/>
                    <a:pt x="497" y="295"/>
                    <a:pt x="496" y="297"/>
                  </a:cubicBezTo>
                  <a:cubicBezTo>
                    <a:pt x="494" y="299"/>
                    <a:pt x="492" y="301"/>
                    <a:pt x="489" y="303"/>
                  </a:cubicBezTo>
                  <a:cubicBezTo>
                    <a:pt x="485" y="306"/>
                    <a:pt x="482" y="308"/>
                    <a:pt x="477" y="310"/>
                  </a:cubicBezTo>
                  <a:cubicBezTo>
                    <a:pt x="472" y="312"/>
                    <a:pt x="466" y="315"/>
                    <a:pt x="459" y="321"/>
                  </a:cubicBezTo>
                  <a:cubicBezTo>
                    <a:pt x="457" y="323"/>
                    <a:pt x="455" y="324"/>
                    <a:pt x="453" y="326"/>
                  </a:cubicBezTo>
                  <a:cubicBezTo>
                    <a:pt x="452" y="327"/>
                    <a:pt x="451" y="328"/>
                    <a:pt x="451" y="329"/>
                  </a:cubicBezTo>
                  <a:cubicBezTo>
                    <a:pt x="450" y="330"/>
                    <a:pt x="450" y="332"/>
                    <a:pt x="450" y="333"/>
                  </a:cubicBezTo>
                  <a:cubicBezTo>
                    <a:pt x="450" y="333"/>
                    <a:pt x="450" y="334"/>
                    <a:pt x="450" y="334"/>
                  </a:cubicBezTo>
                  <a:cubicBezTo>
                    <a:pt x="450" y="336"/>
                    <a:pt x="451" y="337"/>
                    <a:pt x="452" y="338"/>
                  </a:cubicBezTo>
                  <a:cubicBezTo>
                    <a:pt x="454" y="340"/>
                    <a:pt x="456" y="341"/>
                    <a:pt x="458" y="342"/>
                  </a:cubicBezTo>
                  <a:cubicBezTo>
                    <a:pt x="460" y="343"/>
                    <a:pt x="462" y="344"/>
                    <a:pt x="464" y="346"/>
                  </a:cubicBezTo>
                  <a:cubicBezTo>
                    <a:pt x="466" y="347"/>
                    <a:pt x="468" y="350"/>
                    <a:pt x="471" y="352"/>
                  </a:cubicBezTo>
                  <a:cubicBezTo>
                    <a:pt x="472" y="353"/>
                    <a:pt x="473" y="355"/>
                    <a:pt x="473" y="356"/>
                  </a:cubicBezTo>
                  <a:cubicBezTo>
                    <a:pt x="474" y="357"/>
                    <a:pt x="474" y="358"/>
                    <a:pt x="474" y="359"/>
                  </a:cubicBezTo>
                  <a:cubicBezTo>
                    <a:pt x="474" y="360"/>
                    <a:pt x="474" y="360"/>
                    <a:pt x="474" y="360"/>
                  </a:cubicBezTo>
                  <a:cubicBezTo>
                    <a:pt x="474" y="361"/>
                    <a:pt x="474" y="361"/>
                    <a:pt x="473" y="362"/>
                  </a:cubicBezTo>
                  <a:cubicBezTo>
                    <a:pt x="473" y="363"/>
                    <a:pt x="471" y="364"/>
                    <a:pt x="469" y="365"/>
                  </a:cubicBezTo>
                  <a:cubicBezTo>
                    <a:pt x="467" y="367"/>
                    <a:pt x="464" y="368"/>
                    <a:pt x="461" y="370"/>
                  </a:cubicBezTo>
                  <a:cubicBezTo>
                    <a:pt x="459" y="371"/>
                    <a:pt x="457" y="371"/>
                    <a:pt x="454" y="373"/>
                  </a:cubicBezTo>
                  <a:cubicBezTo>
                    <a:pt x="451" y="374"/>
                    <a:pt x="447" y="375"/>
                    <a:pt x="440" y="378"/>
                  </a:cubicBezTo>
                  <a:cubicBezTo>
                    <a:pt x="433" y="380"/>
                    <a:pt x="429" y="381"/>
                    <a:pt x="426" y="382"/>
                  </a:cubicBezTo>
                  <a:cubicBezTo>
                    <a:pt x="425" y="383"/>
                    <a:pt x="424" y="383"/>
                    <a:pt x="423" y="384"/>
                  </a:cubicBezTo>
                  <a:cubicBezTo>
                    <a:pt x="422" y="384"/>
                    <a:pt x="421" y="385"/>
                    <a:pt x="421" y="386"/>
                  </a:cubicBezTo>
                  <a:cubicBezTo>
                    <a:pt x="417" y="389"/>
                    <a:pt x="415" y="393"/>
                    <a:pt x="414" y="397"/>
                  </a:cubicBezTo>
                  <a:cubicBezTo>
                    <a:pt x="412" y="401"/>
                    <a:pt x="412" y="405"/>
                    <a:pt x="411" y="408"/>
                  </a:cubicBezTo>
                  <a:cubicBezTo>
                    <a:pt x="411" y="410"/>
                    <a:pt x="411" y="412"/>
                    <a:pt x="411" y="414"/>
                  </a:cubicBezTo>
                  <a:cubicBezTo>
                    <a:pt x="411" y="419"/>
                    <a:pt x="412" y="424"/>
                    <a:pt x="413" y="431"/>
                  </a:cubicBezTo>
                  <a:cubicBezTo>
                    <a:pt x="414" y="437"/>
                    <a:pt x="414" y="441"/>
                    <a:pt x="415" y="445"/>
                  </a:cubicBezTo>
                  <a:cubicBezTo>
                    <a:pt x="416" y="448"/>
                    <a:pt x="417" y="451"/>
                    <a:pt x="418" y="453"/>
                  </a:cubicBezTo>
                  <a:cubicBezTo>
                    <a:pt x="422" y="460"/>
                    <a:pt x="429" y="463"/>
                    <a:pt x="436" y="465"/>
                  </a:cubicBezTo>
                  <a:cubicBezTo>
                    <a:pt x="442" y="467"/>
                    <a:pt x="448" y="467"/>
                    <a:pt x="452" y="467"/>
                  </a:cubicBezTo>
                  <a:cubicBezTo>
                    <a:pt x="453" y="467"/>
                    <a:pt x="454" y="467"/>
                    <a:pt x="455" y="467"/>
                  </a:cubicBezTo>
                  <a:cubicBezTo>
                    <a:pt x="467" y="466"/>
                    <a:pt x="477" y="460"/>
                    <a:pt x="484" y="455"/>
                  </a:cubicBezTo>
                  <a:cubicBezTo>
                    <a:pt x="491" y="449"/>
                    <a:pt x="496" y="443"/>
                    <a:pt x="497" y="442"/>
                  </a:cubicBezTo>
                  <a:cubicBezTo>
                    <a:pt x="503" y="433"/>
                    <a:pt x="512" y="418"/>
                    <a:pt x="516" y="400"/>
                  </a:cubicBezTo>
                  <a:cubicBezTo>
                    <a:pt x="517" y="396"/>
                    <a:pt x="518" y="392"/>
                    <a:pt x="519" y="389"/>
                  </a:cubicBezTo>
                  <a:cubicBezTo>
                    <a:pt x="520" y="386"/>
                    <a:pt x="522" y="384"/>
                    <a:pt x="524" y="382"/>
                  </a:cubicBezTo>
                  <a:cubicBezTo>
                    <a:pt x="527" y="380"/>
                    <a:pt x="529" y="380"/>
                    <a:pt x="532" y="380"/>
                  </a:cubicBezTo>
                  <a:cubicBezTo>
                    <a:pt x="534" y="379"/>
                    <a:pt x="538" y="378"/>
                    <a:pt x="543" y="375"/>
                  </a:cubicBezTo>
                  <a:cubicBezTo>
                    <a:pt x="546" y="373"/>
                    <a:pt x="548" y="370"/>
                    <a:pt x="550" y="368"/>
                  </a:cubicBezTo>
                  <a:cubicBezTo>
                    <a:pt x="551" y="366"/>
                    <a:pt x="552" y="364"/>
                    <a:pt x="554" y="363"/>
                  </a:cubicBezTo>
                  <a:cubicBezTo>
                    <a:pt x="558" y="360"/>
                    <a:pt x="563" y="359"/>
                    <a:pt x="568" y="359"/>
                  </a:cubicBezTo>
                  <a:cubicBezTo>
                    <a:pt x="571" y="359"/>
                    <a:pt x="574" y="359"/>
                    <a:pt x="577" y="360"/>
                  </a:cubicBezTo>
                  <a:cubicBezTo>
                    <a:pt x="580" y="362"/>
                    <a:pt x="582" y="363"/>
                    <a:pt x="583" y="365"/>
                  </a:cubicBezTo>
                  <a:cubicBezTo>
                    <a:pt x="586" y="367"/>
                    <a:pt x="587" y="371"/>
                    <a:pt x="590" y="375"/>
                  </a:cubicBezTo>
                  <a:cubicBezTo>
                    <a:pt x="592" y="378"/>
                    <a:pt x="596" y="383"/>
                    <a:pt x="602" y="386"/>
                  </a:cubicBezTo>
                  <a:cubicBezTo>
                    <a:pt x="607" y="389"/>
                    <a:pt x="611" y="390"/>
                    <a:pt x="614" y="391"/>
                  </a:cubicBezTo>
                  <a:cubicBezTo>
                    <a:pt x="617" y="392"/>
                    <a:pt x="619" y="392"/>
                    <a:pt x="622" y="395"/>
                  </a:cubicBezTo>
                  <a:cubicBezTo>
                    <a:pt x="623" y="397"/>
                    <a:pt x="629" y="403"/>
                    <a:pt x="630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412"/>
                    <a:pt x="630" y="413"/>
                    <a:pt x="630" y="413"/>
                  </a:cubicBezTo>
                  <a:cubicBezTo>
                    <a:pt x="630" y="416"/>
                    <a:pt x="629" y="418"/>
                    <a:pt x="629" y="421"/>
                  </a:cubicBezTo>
                  <a:cubicBezTo>
                    <a:pt x="629" y="421"/>
                    <a:pt x="629" y="422"/>
                    <a:pt x="630" y="423"/>
                  </a:cubicBezTo>
                  <a:cubicBezTo>
                    <a:pt x="630" y="424"/>
                    <a:pt x="631" y="425"/>
                    <a:pt x="631" y="426"/>
                  </a:cubicBezTo>
                  <a:cubicBezTo>
                    <a:pt x="633" y="428"/>
                    <a:pt x="636" y="428"/>
                    <a:pt x="639" y="428"/>
                  </a:cubicBezTo>
                  <a:cubicBezTo>
                    <a:pt x="642" y="428"/>
                    <a:pt x="645" y="428"/>
                    <a:pt x="647" y="426"/>
                  </a:cubicBezTo>
                  <a:cubicBezTo>
                    <a:pt x="649" y="425"/>
                    <a:pt x="651" y="423"/>
                    <a:pt x="651" y="421"/>
                  </a:cubicBezTo>
                  <a:cubicBezTo>
                    <a:pt x="652" y="419"/>
                    <a:pt x="653" y="416"/>
                    <a:pt x="653" y="413"/>
                  </a:cubicBezTo>
                  <a:cubicBezTo>
                    <a:pt x="654" y="411"/>
                    <a:pt x="655" y="407"/>
                    <a:pt x="656" y="403"/>
                  </a:cubicBezTo>
                  <a:cubicBezTo>
                    <a:pt x="658" y="399"/>
                    <a:pt x="660" y="396"/>
                    <a:pt x="662" y="394"/>
                  </a:cubicBezTo>
                  <a:cubicBezTo>
                    <a:pt x="663" y="392"/>
                    <a:pt x="663" y="391"/>
                    <a:pt x="664" y="390"/>
                  </a:cubicBezTo>
                  <a:cubicBezTo>
                    <a:pt x="665" y="389"/>
                    <a:pt x="665" y="387"/>
                    <a:pt x="665" y="386"/>
                  </a:cubicBezTo>
                  <a:cubicBezTo>
                    <a:pt x="665" y="385"/>
                    <a:pt x="665" y="384"/>
                    <a:pt x="665" y="383"/>
                  </a:cubicBezTo>
                  <a:cubicBezTo>
                    <a:pt x="664" y="381"/>
                    <a:pt x="663" y="380"/>
                    <a:pt x="661" y="378"/>
                  </a:cubicBezTo>
                  <a:cubicBezTo>
                    <a:pt x="660" y="377"/>
                    <a:pt x="658" y="376"/>
                    <a:pt x="655" y="374"/>
                  </a:cubicBezTo>
                  <a:cubicBezTo>
                    <a:pt x="651" y="372"/>
                    <a:pt x="649" y="370"/>
                    <a:pt x="647" y="369"/>
                  </a:cubicBezTo>
                  <a:cubicBezTo>
                    <a:pt x="646" y="369"/>
                    <a:pt x="645" y="368"/>
                    <a:pt x="645" y="368"/>
                  </a:cubicBezTo>
                  <a:cubicBezTo>
                    <a:pt x="644" y="367"/>
                    <a:pt x="643" y="366"/>
                    <a:pt x="641" y="365"/>
                  </a:cubicBezTo>
                  <a:cubicBezTo>
                    <a:pt x="640" y="364"/>
                    <a:pt x="637" y="363"/>
                    <a:pt x="632" y="360"/>
                  </a:cubicBezTo>
                  <a:cubicBezTo>
                    <a:pt x="627" y="357"/>
                    <a:pt x="623" y="355"/>
                    <a:pt x="621" y="353"/>
                  </a:cubicBezTo>
                  <a:cubicBezTo>
                    <a:pt x="618" y="352"/>
                    <a:pt x="617" y="351"/>
                    <a:pt x="616" y="349"/>
                  </a:cubicBezTo>
                  <a:cubicBezTo>
                    <a:pt x="615" y="348"/>
                    <a:pt x="614" y="347"/>
                    <a:pt x="613" y="345"/>
                  </a:cubicBezTo>
                  <a:cubicBezTo>
                    <a:pt x="612" y="344"/>
                    <a:pt x="612" y="342"/>
                    <a:pt x="611" y="341"/>
                  </a:cubicBezTo>
                  <a:cubicBezTo>
                    <a:pt x="611" y="340"/>
                    <a:pt x="611" y="340"/>
                    <a:pt x="611" y="339"/>
                  </a:cubicBezTo>
                  <a:cubicBezTo>
                    <a:pt x="611" y="339"/>
                    <a:pt x="611" y="338"/>
                    <a:pt x="611" y="338"/>
                  </a:cubicBezTo>
                  <a:cubicBezTo>
                    <a:pt x="611" y="338"/>
                    <a:pt x="611" y="338"/>
                    <a:pt x="612" y="338"/>
                  </a:cubicBezTo>
                  <a:cubicBezTo>
                    <a:pt x="613" y="337"/>
                    <a:pt x="614" y="337"/>
                    <a:pt x="615" y="337"/>
                  </a:cubicBezTo>
                  <a:cubicBezTo>
                    <a:pt x="617" y="337"/>
                    <a:pt x="620" y="338"/>
                    <a:pt x="621" y="338"/>
                  </a:cubicBezTo>
                  <a:cubicBezTo>
                    <a:pt x="625" y="339"/>
                    <a:pt x="628" y="340"/>
                    <a:pt x="631" y="341"/>
                  </a:cubicBezTo>
                  <a:cubicBezTo>
                    <a:pt x="634" y="343"/>
                    <a:pt x="637" y="345"/>
                    <a:pt x="642" y="348"/>
                  </a:cubicBezTo>
                  <a:cubicBezTo>
                    <a:pt x="653" y="355"/>
                    <a:pt x="659" y="359"/>
                    <a:pt x="663" y="362"/>
                  </a:cubicBezTo>
                  <a:cubicBezTo>
                    <a:pt x="667" y="365"/>
                    <a:pt x="669" y="367"/>
                    <a:pt x="671" y="369"/>
                  </a:cubicBezTo>
                  <a:cubicBezTo>
                    <a:pt x="674" y="372"/>
                    <a:pt x="676" y="374"/>
                    <a:pt x="677" y="376"/>
                  </a:cubicBezTo>
                  <a:cubicBezTo>
                    <a:pt x="679" y="378"/>
                    <a:pt x="680" y="380"/>
                    <a:pt x="680" y="383"/>
                  </a:cubicBezTo>
                  <a:cubicBezTo>
                    <a:pt x="681" y="384"/>
                    <a:pt x="681" y="386"/>
                    <a:pt x="681" y="387"/>
                  </a:cubicBezTo>
                  <a:cubicBezTo>
                    <a:pt x="681" y="388"/>
                    <a:pt x="681" y="390"/>
                    <a:pt x="681" y="391"/>
                  </a:cubicBezTo>
                  <a:cubicBezTo>
                    <a:pt x="680" y="392"/>
                    <a:pt x="680" y="394"/>
                    <a:pt x="680" y="396"/>
                  </a:cubicBezTo>
                  <a:cubicBezTo>
                    <a:pt x="680" y="398"/>
                    <a:pt x="680" y="400"/>
                    <a:pt x="681" y="402"/>
                  </a:cubicBezTo>
                  <a:cubicBezTo>
                    <a:pt x="681" y="403"/>
                    <a:pt x="682" y="406"/>
                    <a:pt x="684" y="410"/>
                  </a:cubicBezTo>
                  <a:cubicBezTo>
                    <a:pt x="686" y="414"/>
                    <a:pt x="689" y="418"/>
                    <a:pt x="694" y="421"/>
                  </a:cubicBezTo>
                  <a:cubicBezTo>
                    <a:pt x="698" y="423"/>
                    <a:pt x="703" y="424"/>
                    <a:pt x="707" y="424"/>
                  </a:cubicBezTo>
                  <a:cubicBezTo>
                    <a:pt x="709" y="424"/>
                    <a:pt x="712" y="423"/>
                    <a:pt x="714" y="422"/>
                  </a:cubicBezTo>
                  <a:cubicBezTo>
                    <a:pt x="716" y="421"/>
                    <a:pt x="719" y="420"/>
                    <a:pt x="720" y="418"/>
                  </a:cubicBezTo>
                  <a:cubicBezTo>
                    <a:pt x="720" y="417"/>
                    <a:pt x="720" y="416"/>
                    <a:pt x="720" y="414"/>
                  </a:cubicBezTo>
                  <a:cubicBezTo>
                    <a:pt x="720" y="413"/>
                    <a:pt x="720" y="411"/>
                    <a:pt x="719" y="409"/>
                  </a:cubicBezTo>
                  <a:cubicBezTo>
                    <a:pt x="719" y="408"/>
                    <a:pt x="718" y="406"/>
                    <a:pt x="717" y="403"/>
                  </a:cubicBezTo>
                  <a:cubicBezTo>
                    <a:pt x="714" y="397"/>
                    <a:pt x="712" y="394"/>
                    <a:pt x="710" y="392"/>
                  </a:cubicBezTo>
                  <a:cubicBezTo>
                    <a:pt x="710" y="391"/>
                    <a:pt x="709" y="390"/>
                    <a:pt x="709" y="389"/>
                  </a:cubicBezTo>
                  <a:cubicBezTo>
                    <a:pt x="708" y="388"/>
                    <a:pt x="708" y="387"/>
                    <a:pt x="708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6" y="386"/>
                    <a:pt x="706" y="386"/>
                    <a:pt x="706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6" y="386"/>
                    <a:pt x="706" y="386"/>
                    <a:pt x="706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7" y="386"/>
                    <a:pt x="707" y="386"/>
                    <a:pt x="707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7" y="386"/>
                    <a:pt x="707" y="386"/>
                    <a:pt x="707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8" y="386"/>
                    <a:pt x="708" y="386"/>
                    <a:pt x="708" y="386"/>
                  </a:cubicBezTo>
                  <a:cubicBezTo>
                    <a:pt x="708" y="381"/>
                    <a:pt x="712" y="377"/>
                    <a:pt x="713" y="376"/>
                  </a:cubicBezTo>
                  <a:cubicBezTo>
                    <a:pt x="715" y="374"/>
                    <a:pt x="716" y="373"/>
                    <a:pt x="717" y="372"/>
                  </a:cubicBezTo>
                  <a:cubicBezTo>
                    <a:pt x="719" y="372"/>
                    <a:pt x="721" y="371"/>
                    <a:pt x="724" y="369"/>
                  </a:cubicBezTo>
                  <a:cubicBezTo>
                    <a:pt x="727" y="366"/>
                    <a:pt x="734" y="361"/>
                    <a:pt x="737" y="353"/>
                  </a:cubicBezTo>
                  <a:cubicBezTo>
                    <a:pt x="738" y="351"/>
                    <a:pt x="738" y="348"/>
                    <a:pt x="738" y="346"/>
                  </a:cubicBezTo>
                  <a:cubicBezTo>
                    <a:pt x="738" y="342"/>
                    <a:pt x="737" y="339"/>
                    <a:pt x="737" y="337"/>
                  </a:cubicBezTo>
                  <a:cubicBezTo>
                    <a:pt x="737" y="336"/>
                    <a:pt x="737" y="335"/>
                    <a:pt x="737" y="335"/>
                  </a:cubicBezTo>
                  <a:cubicBezTo>
                    <a:pt x="737" y="335"/>
                    <a:pt x="738" y="334"/>
                    <a:pt x="738" y="334"/>
                  </a:cubicBezTo>
                  <a:cubicBezTo>
                    <a:pt x="738" y="333"/>
                    <a:pt x="739" y="333"/>
                    <a:pt x="739" y="333"/>
                  </a:cubicBezTo>
                  <a:cubicBezTo>
                    <a:pt x="740" y="333"/>
                    <a:pt x="741" y="333"/>
                    <a:pt x="742" y="332"/>
                  </a:cubicBezTo>
                  <a:cubicBezTo>
                    <a:pt x="744" y="332"/>
                    <a:pt x="746" y="331"/>
                    <a:pt x="747" y="329"/>
                  </a:cubicBezTo>
                  <a:cubicBezTo>
                    <a:pt x="749" y="327"/>
                    <a:pt x="750" y="325"/>
                    <a:pt x="750" y="323"/>
                  </a:cubicBezTo>
                  <a:cubicBezTo>
                    <a:pt x="750" y="320"/>
                    <a:pt x="749" y="318"/>
                    <a:pt x="749" y="316"/>
                  </a:cubicBezTo>
                  <a:cubicBezTo>
                    <a:pt x="749" y="314"/>
                    <a:pt x="749" y="312"/>
                    <a:pt x="750" y="310"/>
                  </a:cubicBezTo>
                  <a:cubicBezTo>
                    <a:pt x="751" y="309"/>
                    <a:pt x="752" y="307"/>
                    <a:pt x="753" y="306"/>
                  </a:cubicBezTo>
                  <a:cubicBezTo>
                    <a:pt x="753" y="305"/>
                    <a:pt x="754" y="304"/>
                    <a:pt x="754" y="304"/>
                  </a:cubicBezTo>
                  <a:cubicBezTo>
                    <a:pt x="755" y="304"/>
                    <a:pt x="755" y="304"/>
                    <a:pt x="755" y="304"/>
                  </a:cubicBezTo>
                  <a:cubicBezTo>
                    <a:pt x="755" y="304"/>
                    <a:pt x="755" y="304"/>
                    <a:pt x="755" y="304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55" y="304"/>
                    <a:pt x="755" y="304"/>
                    <a:pt x="755" y="304"/>
                  </a:cubicBezTo>
                  <a:cubicBezTo>
                    <a:pt x="755" y="304"/>
                    <a:pt x="755" y="304"/>
                    <a:pt x="755" y="304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55" y="304"/>
                    <a:pt x="755" y="304"/>
                    <a:pt x="755" y="304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5" y="304"/>
                    <a:pt x="755" y="304"/>
                    <a:pt x="755" y="304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5"/>
                    <a:pt x="755" y="307"/>
                  </a:cubicBezTo>
                  <a:cubicBezTo>
                    <a:pt x="756" y="309"/>
                    <a:pt x="757" y="311"/>
                    <a:pt x="759" y="313"/>
                  </a:cubicBezTo>
                  <a:cubicBezTo>
                    <a:pt x="759" y="314"/>
                    <a:pt x="761" y="315"/>
                    <a:pt x="762" y="317"/>
                  </a:cubicBezTo>
                  <a:cubicBezTo>
                    <a:pt x="764" y="318"/>
                    <a:pt x="767" y="320"/>
                    <a:pt x="770" y="320"/>
                  </a:cubicBezTo>
                  <a:cubicBezTo>
                    <a:pt x="770" y="320"/>
                    <a:pt x="771" y="320"/>
                    <a:pt x="771" y="320"/>
                  </a:cubicBezTo>
                  <a:cubicBezTo>
                    <a:pt x="772" y="319"/>
                    <a:pt x="773" y="319"/>
                    <a:pt x="774" y="318"/>
                  </a:cubicBezTo>
                  <a:cubicBezTo>
                    <a:pt x="776" y="317"/>
                    <a:pt x="776" y="316"/>
                    <a:pt x="777" y="315"/>
                  </a:cubicBezTo>
                  <a:cubicBezTo>
                    <a:pt x="778" y="314"/>
                    <a:pt x="779" y="313"/>
                    <a:pt x="780" y="312"/>
                  </a:cubicBezTo>
                  <a:cubicBezTo>
                    <a:pt x="783" y="308"/>
                    <a:pt x="789" y="306"/>
                    <a:pt x="795" y="306"/>
                  </a:cubicBezTo>
                  <a:cubicBezTo>
                    <a:pt x="797" y="306"/>
                    <a:pt x="799" y="307"/>
                    <a:pt x="801" y="307"/>
                  </a:cubicBezTo>
                  <a:cubicBezTo>
                    <a:pt x="801" y="307"/>
                    <a:pt x="802" y="308"/>
                    <a:pt x="804" y="309"/>
                  </a:cubicBezTo>
                  <a:cubicBezTo>
                    <a:pt x="806" y="310"/>
                    <a:pt x="809" y="311"/>
                    <a:pt x="813" y="313"/>
                  </a:cubicBezTo>
                  <a:cubicBezTo>
                    <a:pt x="816" y="315"/>
                    <a:pt x="818" y="316"/>
                    <a:pt x="820" y="317"/>
                  </a:cubicBezTo>
                  <a:cubicBezTo>
                    <a:pt x="821" y="318"/>
                    <a:pt x="822" y="318"/>
                    <a:pt x="824" y="319"/>
                  </a:cubicBezTo>
                  <a:cubicBezTo>
                    <a:pt x="828" y="321"/>
                    <a:pt x="830" y="321"/>
                    <a:pt x="831" y="322"/>
                  </a:cubicBezTo>
                  <a:cubicBezTo>
                    <a:pt x="832" y="322"/>
                    <a:pt x="833" y="322"/>
                    <a:pt x="833" y="322"/>
                  </a:cubicBezTo>
                  <a:cubicBezTo>
                    <a:pt x="833" y="322"/>
                    <a:pt x="833" y="322"/>
                    <a:pt x="833" y="322"/>
                  </a:cubicBezTo>
                  <a:cubicBezTo>
                    <a:pt x="834" y="323"/>
                    <a:pt x="834" y="324"/>
                    <a:pt x="834" y="326"/>
                  </a:cubicBezTo>
                  <a:cubicBezTo>
                    <a:pt x="834" y="328"/>
                    <a:pt x="833" y="331"/>
                    <a:pt x="831" y="333"/>
                  </a:cubicBezTo>
                  <a:cubicBezTo>
                    <a:pt x="830" y="334"/>
                    <a:pt x="829" y="335"/>
                    <a:pt x="827" y="335"/>
                  </a:cubicBezTo>
                  <a:cubicBezTo>
                    <a:pt x="825" y="336"/>
                    <a:pt x="822" y="336"/>
                    <a:pt x="819" y="336"/>
                  </a:cubicBezTo>
                  <a:cubicBezTo>
                    <a:pt x="814" y="336"/>
                    <a:pt x="808" y="335"/>
                    <a:pt x="802" y="334"/>
                  </a:cubicBezTo>
                  <a:cubicBezTo>
                    <a:pt x="796" y="333"/>
                    <a:pt x="791" y="332"/>
                    <a:pt x="787" y="332"/>
                  </a:cubicBezTo>
                  <a:cubicBezTo>
                    <a:pt x="784" y="332"/>
                    <a:pt x="782" y="332"/>
                    <a:pt x="779" y="334"/>
                  </a:cubicBezTo>
                  <a:cubicBezTo>
                    <a:pt x="777" y="335"/>
                    <a:pt x="775" y="337"/>
                    <a:pt x="774" y="338"/>
                  </a:cubicBezTo>
                  <a:cubicBezTo>
                    <a:pt x="773" y="340"/>
                    <a:pt x="772" y="342"/>
                    <a:pt x="770" y="344"/>
                  </a:cubicBezTo>
                  <a:cubicBezTo>
                    <a:pt x="766" y="350"/>
                    <a:pt x="762" y="353"/>
                    <a:pt x="757" y="356"/>
                  </a:cubicBezTo>
                  <a:cubicBezTo>
                    <a:pt x="751" y="359"/>
                    <a:pt x="744" y="363"/>
                    <a:pt x="736" y="371"/>
                  </a:cubicBezTo>
                  <a:cubicBezTo>
                    <a:pt x="731" y="375"/>
                    <a:pt x="728" y="379"/>
                    <a:pt x="727" y="381"/>
                  </a:cubicBezTo>
                  <a:cubicBezTo>
                    <a:pt x="725" y="384"/>
                    <a:pt x="725" y="386"/>
                    <a:pt x="725" y="387"/>
                  </a:cubicBezTo>
                  <a:cubicBezTo>
                    <a:pt x="725" y="388"/>
                    <a:pt x="725" y="388"/>
                    <a:pt x="725" y="389"/>
                  </a:cubicBezTo>
                  <a:cubicBezTo>
                    <a:pt x="725" y="391"/>
                    <a:pt x="726" y="392"/>
                    <a:pt x="727" y="394"/>
                  </a:cubicBezTo>
                  <a:cubicBezTo>
                    <a:pt x="729" y="396"/>
                    <a:pt x="730" y="397"/>
                    <a:pt x="732" y="398"/>
                  </a:cubicBezTo>
                  <a:cubicBezTo>
                    <a:pt x="733" y="400"/>
                    <a:pt x="734" y="402"/>
                    <a:pt x="735" y="404"/>
                  </a:cubicBezTo>
                  <a:cubicBezTo>
                    <a:pt x="735" y="405"/>
                    <a:pt x="735" y="406"/>
                    <a:pt x="735" y="407"/>
                  </a:cubicBezTo>
                  <a:cubicBezTo>
                    <a:pt x="735" y="408"/>
                    <a:pt x="735" y="409"/>
                    <a:pt x="735" y="411"/>
                  </a:cubicBezTo>
                  <a:cubicBezTo>
                    <a:pt x="735" y="413"/>
                    <a:pt x="735" y="414"/>
                    <a:pt x="736" y="416"/>
                  </a:cubicBezTo>
                  <a:cubicBezTo>
                    <a:pt x="738" y="418"/>
                    <a:pt x="740" y="420"/>
                    <a:pt x="743" y="422"/>
                  </a:cubicBezTo>
                  <a:cubicBezTo>
                    <a:pt x="745" y="423"/>
                    <a:pt x="748" y="424"/>
                    <a:pt x="751" y="424"/>
                  </a:cubicBezTo>
                  <a:cubicBezTo>
                    <a:pt x="753" y="424"/>
                    <a:pt x="755" y="423"/>
                    <a:pt x="757" y="422"/>
                  </a:cubicBezTo>
                  <a:cubicBezTo>
                    <a:pt x="758" y="422"/>
                    <a:pt x="759" y="421"/>
                    <a:pt x="760" y="420"/>
                  </a:cubicBezTo>
                  <a:cubicBezTo>
                    <a:pt x="761" y="419"/>
                    <a:pt x="762" y="418"/>
                    <a:pt x="763" y="417"/>
                  </a:cubicBezTo>
                  <a:cubicBezTo>
                    <a:pt x="764" y="416"/>
                    <a:pt x="765" y="414"/>
                    <a:pt x="766" y="413"/>
                  </a:cubicBezTo>
                  <a:cubicBezTo>
                    <a:pt x="767" y="412"/>
                    <a:pt x="769" y="411"/>
                    <a:pt x="771" y="409"/>
                  </a:cubicBezTo>
                  <a:cubicBezTo>
                    <a:pt x="773" y="408"/>
                    <a:pt x="775" y="407"/>
                    <a:pt x="777" y="407"/>
                  </a:cubicBezTo>
                  <a:cubicBezTo>
                    <a:pt x="778" y="407"/>
                    <a:pt x="778" y="407"/>
                    <a:pt x="779" y="407"/>
                  </a:cubicBezTo>
                  <a:cubicBezTo>
                    <a:pt x="779" y="407"/>
                    <a:pt x="780" y="408"/>
                    <a:pt x="780" y="408"/>
                  </a:cubicBezTo>
                  <a:cubicBezTo>
                    <a:pt x="781" y="409"/>
                    <a:pt x="782" y="411"/>
                    <a:pt x="783" y="412"/>
                  </a:cubicBezTo>
                  <a:cubicBezTo>
                    <a:pt x="783" y="413"/>
                    <a:pt x="784" y="414"/>
                    <a:pt x="785" y="415"/>
                  </a:cubicBezTo>
                  <a:cubicBezTo>
                    <a:pt x="786" y="416"/>
                    <a:pt x="787" y="416"/>
                    <a:pt x="789" y="417"/>
                  </a:cubicBezTo>
                  <a:cubicBezTo>
                    <a:pt x="789" y="417"/>
                    <a:pt x="790" y="417"/>
                    <a:pt x="790" y="417"/>
                  </a:cubicBezTo>
                  <a:cubicBezTo>
                    <a:pt x="792" y="417"/>
                    <a:pt x="793" y="417"/>
                    <a:pt x="794" y="416"/>
                  </a:cubicBezTo>
                  <a:cubicBezTo>
                    <a:pt x="795" y="415"/>
                    <a:pt x="797" y="415"/>
                    <a:pt x="798" y="414"/>
                  </a:cubicBezTo>
                  <a:cubicBezTo>
                    <a:pt x="800" y="413"/>
                    <a:pt x="802" y="411"/>
                    <a:pt x="806" y="410"/>
                  </a:cubicBezTo>
                  <a:cubicBezTo>
                    <a:pt x="809" y="409"/>
                    <a:pt x="812" y="408"/>
                    <a:pt x="813" y="408"/>
                  </a:cubicBezTo>
                  <a:cubicBezTo>
                    <a:pt x="814" y="408"/>
                    <a:pt x="814" y="408"/>
                    <a:pt x="814" y="408"/>
                  </a:cubicBezTo>
                  <a:cubicBezTo>
                    <a:pt x="815" y="408"/>
                    <a:pt x="815" y="409"/>
                    <a:pt x="815" y="410"/>
                  </a:cubicBezTo>
                  <a:cubicBezTo>
                    <a:pt x="816" y="411"/>
                    <a:pt x="816" y="412"/>
                    <a:pt x="816" y="413"/>
                  </a:cubicBezTo>
                  <a:cubicBezTo>
                    <a:pt x="816" y="415"/>
                    <a:pt x="816" y="416"/>
                    <a:pt x="816" y="416"/>
                  </a:cubicBezTo>
                  <a:cubicBezTo>
                    <a:pt x="816" y="416"/>
                    <a:pt x="816" y="416"/>
                    <a:pt x="816" y="416"/>
                  </a:cubicBezTo>
                  <a:cubicBezTo>
                    <a:pt x="815" y="418"/>
                    <a:pt x="815" y="420"/>
                    <a:pt x="813" y="423"/>
                  </a:cubicBezTo>
                  <a:cubicBezTo>
                    <a:pt x="811" y="427"/>
                    <a:pt x="807" y="432"/>
                    <a:pt x="799" y="437"/>
                  </a:cubicBezTo>
                  <a:cubicBezTo>
                    <a:pt x="796" y="439"/>
                    <a:pt x="790" y="443"/>
                    <a:pt x="782" y="448"/>
                  </a:cubicBezTo>
                  <a:cubicBezTo>
                    <a:pt x="774" y="452"/>
                    <a:pt x="765" y="455"/>
                    <a:pt x="757" y="455"/>
                  </a:cubicBezTo>
                  <a:cubicBezTo>
                    <a:pt x="753" y="455"/>
                    <a:pt x="750" y="455"/>
                    <a:pt x="747" y="453"/>
                  </a:cubicBezTo>
                  <a:cubicBezTo>
                    <a:pt x="745" y="452"/>
                    <a:pt x="743" y="450"/>
                    <a:pt x="741" y="449"/>
                  </a:cubicBezTo>
                  <a:cubicBezTo>
                    <a:pt x="739" y="447"/>
                    <a:pt x="736" y="446"/>
                    <a:pt x="733" y="446"/>
                  </a:cubicBezTo>
                  <a:cubicBezTo>
                    <a:pt x="732" y="446"/>
                    <a:pt x="732" y="446"/>
                    <a:pt x="732" y="446"/>
                  </a:cubicBezTo>
                  <a:cubicBezTo>
                    <a:pt x="730" y="446"/>
                    <a:pt x="728" y="447"/>
                    <a:pt x="727" y="447"/>
                  </a:cubicBezTo>
                  <a:cubicBezTo>
                    <a:pt x="725" y="448"/>
                    <a:pt x="723" y="450"/>
                    <a:pt x="722" y="451"/>
                  </a:cubicBezTo>
                  <a:cubicBezTo>
                    <a:pt x="720" y="451"/>
                    <a:pt x="719" y="452"/>
                    <a:pt x="717" y="452"/>
                  </a:cubicBezTo>
                  <a:cubicBezTo>
                    <a:pt x="716" y="452"/>
                    <a:pt x="716" y="452"/>
                    <a:pt x="716" y="452"/>
                  </a:cubicBezTo>
                  <a:cubicBezTo>
                    <a:pt x="716" y="452"/>
                    <a:pt x="716" y="452"/>
                    <a:pt x="715" y="452"/>
                  </a:cubicBezTo>
                  <a:cubicBezTo>
                    <a:pt x="715" y="452"/>
                    <a:pt x="714" y="452"/>
                    <a:pt x="712" y="451"/>
                  </a:cubicBezTo>
                  <a:cubicBezTo>
                    <a:pt x="711" y="451"/>
                    <a:pt x="709" y="450"/>
                    <a:pt x="706" y="450"/>
                  </a:cubicBezTo>
                  <a:cubicBezTo>
                    <a:pt x="701" y="448"/>
                    <a:pt x="697" y="448"/>
                    <a:pt x="695" y="448"/>
                  </a:cubicBezTo>
                  <a:cubicBezTo>
                    <a:pt x="694" y="448"/>
                    <a:pt x="693" y="448"/>
                    <a:pt x="692" y="448"/>
                  </a:cubicBezTo>
                  <a:cubicBezTo>
                    <a:pt x="691" y="448"/>
                    <a:pt x="690" y="449"/>
                    <a:pt x="689" y="450"/>
                  </a:cubicBezTo>
                  <a:cubicBezTo>
                    <a:pt x="689" y="450"/>
                    <a:pt x="689" y="450"/>
                    <a:pt x="689" y="450"/>
                  </a:cubicBezTo>
                  <a:cubicBezTo>
                    <a:pt x="688" y="451"/>
                    <a:pt x="687" y="452"/>
                    <a:pt x="688" y="454"/>
                  </a:cubicBezTo>
                  <a:cubicBezTo>
                    <a:pt x="688" y="455"/>
                    <a:pt x="688" y="457"/>
                    <a:pt x="689" y="458"/>
                  </a:cubicBezTo>
                  <a:cubicBezTo>
                    <a:pt x="689" y="460"/>
                    <a:pt x="689" y="462"/>
                    <a:pt x="689" y="464"/>
                  </a:cubicBezTo>
                  <a:cubicBezTo>
                    <a:pt x="692" y="464"/>
                    <a:pt x="692" y="464"/>
                    <a:pt x="692" y="464"/>
                  </a:cubicBezTo>
                  <a:cubicBezTo>
                    <a:pt x="689" y="464"/>
                    <a:pt x="689" y="464"/>
                    <a:pt x="689" y="464"/>
                  </a:cubicBezTo>
                  <a:cubicBezTo>
                    <a:pt x="689" y="464"/>
                    <a:pt x="689" y="464"/>
                    <a:pt x="689" y="464"/>
                  </a:cubicBezTo>
                  <a:cubicBezTo>
                    <a:pt x="689" y="467"/>
                    <a:pt x="689" y="470"/>
                    <a:pt x="688" y="473"/>
                  </a:cubicBezTo>
                  <a:cubicBezTo>
                    <a:pt x="687" y="474"/>
                    <a:pt x="686" y="475"/>
                    <a:pt x="686" y="476"/>
                  </a:cubicBezTo>
                  <a:cubicBezTo>
                    <a:pt x="685" y="477"/>
                    <a:pt x="684" y="478"/>
                    <a:pt x="683" y="478"/>
                  </a:cubicBezTo>
                  <a:cubicBezTo>
                    <a:pt x="683" y="478"/>
                    <a:pt x="683" y="478"/>
                    <a:pt x="683" y="478"/>
                  </a:cubicBezTo>
                  <a:cubicBezTo>
                    <a:pt x="682" y="478"/>
                    <a:pt x="682" y="478"/>
                    <a:pt x="681" y="478"/>
                  </a:cubicBezTo>
                  <a:cubicBezTo>
                    <a:pt x="679" y="477"/>
                    <a:pt x="675" y="475"/>
                    <a:pt x="669" y="472"/>
                  </a:cubicBezTo>
                  <a:cubicBezTo>
                    <a:pt x="666" y="470"/>
                    <a:pt x="658" y="467"/>
                    <a:pt x="650" y="466"/>
                  </a:cubicBezTo>
                  <a:cubicBezTo>
                    <a:pt x="646" y="465"/>
                    <a:pt x="642" y="465"/>
                    <a:pt x="638" y="465"/>
                  </a:cubicBezTo>
                  <a:cubicBezTo>
                    <a:pt x="630" y="465"/>
                    <a:pt x="622" y="466"/>
                    <a:pt x="617" y="467"/>
                  </a:cubicBezTo>
                  <a:cubicBezTo>
                    <a:pt x="613" y="467"/>
                    <a:pt x="611" y="468"/>
                    <a:pt x="610" y="468"/>
                  </a:cubicBezTo>
                  <a:cubicBezTo>
                    <a:pt x="609" y="468"/>
                    <a:pt x="608" y="468"/>
                    <a:pt x="608" y="467"/>
                  </a:cubicBezTo>
                  <a:cubicBezTo>
                    <a:pt x="607" y="467"/>
                    <a:pt x="607" y="466"/>
                    <a:pt x="606" y="465"/>
                  </a:cubicBezTo>
                  <a:cubicBezTo>
                    <a:pt x="605" y="463"/>
                    <a:pt x="605" y="461"/>
                    <a:pt x="604" y="459"/>
                  </a:cubicBezTo>
                  <a:cubicBezTo>
                    <a:pt x="604" y="456"/>
                    <a:pt x="604" y="454"/>
                    <a:pt x="604" y="451"/>
                  </a:cubicBezTo>
                  <a:cubicBezTo>
                    <a:pt x="604" y="451"/>
                    <a:pt x="604" y="451"/>
                    <a:pt x="604" y="451"/>
                  </a:cubicBezTo>
                  <a:cubicBezTo>
                    <a:pt x="604" y="451"/>
                    <a:pt x="604" y="451"/>
                    <a:pt x="604" y="451"/>
                  </a:cubicBezTo>
                  <a:cubicBezTo>
                    <a:pt x="604" y="450"/>
                    <a:pt x="604" y="450"/>
                    <a:pt x="604" y="450"/>
                  </a:cubicBezTo>
                  <a:cubicBezTo>
                    <a:pt x="604" y="448"/>
                    <a:pt x="604" y="446"/>
                    <a:pt x="604" y="445"/>
                  </a:cubicBezTo>
                  <a:cubicBezTo>
                    <a:pt x="605" y="444"/>
                    <a:pt x="605" y="443"/>
                    <a:pt x="605" y="441"/>
                  </a:cubicBezTo>
                  <a:cubicBezTo>
                    <a:pt x="605" y="440"/>
                    <a:pt x="605" y="439"/>
                    <a:pt x="604" y="438"/>
                  </a:cubicBezTo>
                  <a:cubicBezTo>
                    <a:pt x="603" y="434"/>
                    <a:pt x="601" y="430"/>
                    <a:pt x="598" y="427"/>
                  </a:cubicBezTo>
                  <a:cubicBezTo>
                    <a:pt x="594" y="425"/>
                    <a:pt x="591" y="423"/>
                    <a:pt x="587" y="422"/>
                  </a:cubicBezTo>
                  <a:cubicBezTo>
                    <a:pt x="585" y="421"/>
                    <a:pt x="584" y="421"/>
                    <a:pt x="582" y="421"/>
                  </a:cubicBezTo>
                  <a:cubicBezTo>
                    <a:pt x="578" y="421"/>
                    <a:pt x="574" y="423"/>
                    <a:pt x="570" y="425"/>
                  </a:cubicBezTo>
                  <a:cubicBezTo>
                    <a:pt x="566" y="427"/>
                    <a:pt x="563" y="429"/>
                    <a:pt x="560" y="431"/>
                  </a:cubicBezTo>
                  <a:cubicBezTo>
                    <a:pt x="547" y="439"/>
                    <a:pt x="542" y="440"/>
                    <a:pt x="533" y="442"/>
                  </a:cubicBezTo>
                  <a:cubicBezTo>
                    <a:pt x="525" y="444"/>
                    <a:pt x="515" y="447"/>
                    <a:pt x="495" y="457"/>
                  </a:cubicBezTo>
                  <a:cubicBezTo>
                    <a:pt x="483" y="463"/>
                    <a:pt x="478" y="467"/>
                    <a:pt x="473" y="470"/>
                  </a:cubicBezTo>
                  <a:cubicBezTo>
                    <a:pt x="469" y="473"/>
                    <a:pt x="466" y="475"/>
                    <a:pt x="457" y="478"/>
                  </a:cubicBezTo>
                  <a:cubicBezTo>
                    <a:pt x="453" y="480"/>
                    <a:pt x="449" y="482"/>
                    <a:pt x="446" y="483"/>
                  </a:cubicBezTo>
                  <a:cubicBezTo>
                    <a:pt x="443" y="485"/>
                    <a:pt x="439" y="488"/>
                    <a:pt x="437" y="491"/>
                  </a:cubicBezTo>
                  <a:cubicBezTo>
                    <a:pt x="434" y="494"/>
                    <a:pt x="433" y="498"/>
                    <a:pt x="432" y="502"/>
                  </a:cubicBezTo>
                  <a:cubicBezTo>
                    <a:pt x="431" y="506"/>
                    <a:pt x="430" y="511"/>
                    <a:pt x="429" y="519"/>
                  </a:cubicBezTo>
                  <a:cubicBezTo>
                    <a:pt x="426" y="535"/>
                    <a:pt x="424" y="543"/>
                    <a:pt x="421" y="549"/>
                  </a:cubicBezTo>
                  <a:cubicBezTo>
                    <a:pt x="418" y="556"/>
                    <a:pt x="415" y="558"/>
                    <a:pt x="412" y="562"/>
                  </a:cubicBezTo>
                  <a:cubicBezTo>
                    <a:pt x="408" y="565"/>
                    <a:pt x="404" y="569"/>
                    <a:pt x="400" y="577"/>
                  </a:cubicBezTo>
                  <a:cubicBezTo>
                    <a:pt x="393" y="590"/>
                    <a:pt x="392" y="602"/>
                    <a:pt x="391" y="608"/>
                  </a:cubicBezTo>
                  <a:cubicBezTo>
                    <a:pt x="391" y="610"/>
                    <a:pt x="391" y="611"/>
                    <a:pt x="391" y="613"/>
                  </a:cubicBezTo>
                  <a:cubicBezTo>
                    <a:pt x="391" y="617"/>
                    <a:pt x="392" y="620"/>
                    <a:pt x="392" y="638"/>
                  </a:cubicBezTo>
                  <a:cubicBezTo>
                    <a:pt x="392" y="649"/>
                    <a:pt x="392" y="655"/>
                    <a:pt x="393" y="659"/>
                  </a:cubicBezTo>
                  <a:cubicBezTo>
                    <a:pt x="393" y="663"/>
                    <a:pt x="394" y="667"/>
                    <a:pt x="396" y="670"/>
                  </a:cubicBezTo>
                  <a:cubicBezTo>
                    <a:pt x="396" y="670"/>
                    <a:pt x="396" y="671"/>
                    <a:pt x="397" y="671"/>
                  </a:cubicBezTo>
                  <a:cubicBezTo>
                    <a:pt x="397" y="672"/>
                    <a:pt x="398" y="673"/>
                    <a:pt x="399" y="675"/>
                  </a:cubicBezTo>
                  <a:cubicBezTo>
                    <a:pt x="401" y="677"/>
                    <a:pt x="404" y="680"/>
                    <a:pt x="408" y="686"/>
                  </a:cubicBezTo>
                  <a:cubicBezTo>
                    <a:pt x="413" y="691"/>
                    <a:pt x="415" y="695"/>
                    <a:pt x="417" y="697"/>
                  </a:cubicBezTo>
                  <a:cubicBezTo>
                    <a:pt x="418" y="699"/>
                    <a:pt x="419" y="700"/>
                    <a:pt x="419" y="700"/>
                  </a:cubicBezTo>
                  <a:cubicBezTo>
                    <a:pt x="422" y="705"/>
                    <a:pt x="423" y="707"/>
                    <a:pt x="424" y="709"/>
                  </a:cubicBezTo>
                  <a:cubicBezTo>
                    <a:pt x="424" y="711"/>
                    <a:pt x="426" y="713"/>
                    <a:pt x="428" y="715"/>
                  </a:cubicBezTo>
                  <a:cubicBezTo>
                    <a:pt x="434" y="722"/>
                    <a:pt x="443" y="723"/>
                    <a:pt x="446" y="723"/>
                  </a:cubicBezTo>
                  <a:cubicBezTo>
                    <a:pt x="447" y="723"/>
                    <a:pt x="449" y="723"/>
                    <a:pt x="450" y="723"/>
                  </a:cubicBezTo>
                  <a:cubicBezTo>
                    <a:pt x="453" y="723"/>
                    <a:pt x="455" y="723"/>
                    <a:pt x="457" y="723"/>
                  </a:cubicBezTo>
                  <a:cubicBezTo>
                    <a:pt x="459" y="722"/>
                    <a:pt x="461" y="722"/>
                    <a:pt x="465" y="722"/>
                  </a:cubicBezTo>
                  <a:cubicBezTo>
                    <a:pt x="466" y="722"/>
                    <a:pt x="466" y="722"/>
                    <a:pt x="466" y="722"/>
                  </a:cubicBezTo>
                  <a:cubicBezTo>
                    <a:pt x="470" y="722"/>
                    <a:pt x="473" y="722"/>
                    <a:pt x="476" y="722"/>
                  </a:cubicBezTo>
                  <a:cubicBezTo>
                    <a:pt x="478" y="723"/>
                    <a:pt x="480" y="724"/>
                    <a:pt x="482" y="725"/>
                  </a:cubicBezTo>
                  <a:cubicBezTo>
                    <a:pt x="483" y="726"/>
                    <a:pt x="483" y="727"/>
                    <a:pt x="483" y="728"/>
                  </a:cubicBezTo>
                  <a:cubicBezTo>
                    <a:pt x="484" y="730"/>
                    <a:pt x="484" y="732"/>
                    <a:pt x="484" y="734"/>
                  </a:cubicBezTo>
                  <a:cubicBezTo>
                    <a:pt x="485" y="735"/>
                    <a:pt x="485" y="737"/>
                    <a:pt x="486" y="738"/>
                  </a:cubicBezTo>
                  <a:cubicBezTo>
                    <a:pt x="486" y="739"/>
                    <a:pt x="487" y="741"/>
                    <a:pt x="488" y="742"/>
                  </a:cubicBezTo>
                  <a:cubicBezTo>
                    <a:pt x="489" y="742"/>
                    <a:pt x="491" y="743"/>
                    <a:pt x="492" y="743"/>
                  </a:cubicBezTo>
                  <a:cubicBezTo>
                    <a:pt x="494" y="744"/>
                    <a:pt x="496" y="744"/>
                    <a:pt x="498" y="744"/>
                  </a:cubicBezTo>
                  <a:cubicBezTo>
                    <a:pt x="501" y="744"/>
                    <a:pt x="504" y="744"/>
                    <a:pt x="508" y="744"/>
                  </a:cubicBezTo>
                  <a:cubicBezTo>
                    <a:pt x="509" y="744"/>
                    <a:pt x="510" y="744"/>
                    <a:pt x="510" y="744"/>
                  </a:cubicBezTo>
                  <a:cubicBezTo>
                    <a:pt x="516" y="744"/>
                    <a:pt x="519" y="744"/>
                    <a:pt x="522" y="744"/>
                  </a:cubicBezTo>
                  <a:cubicBezTo>
                    <a:pt x="524" y="743"/>
                    <a:pt x="526" y="742"/>
                    <a:pt x="527" y="742"/>
                  </a:cubicBezTo>
                  <a:cubicBezTo>
                    <a:pt x="529" y="740"/>
                    <a:pt x="530" y="739"/>
                    <a:pt x="531" y="738"/>
                  </a:cubicBezTo>
                  <a:cubicBezTo>
                    <a:pt x="532" y="737"/>
                    <a:pt x="532" y="736"/>
                    <a:pt x="534" y="734"/>
                  </a:cubicBezTo>
                  <a:cubicBezTo>
                    <a:pt x="535" y="733"/>
                    <a:pt x="539" y="730"/>
                    <a:pt x="545" y="729"/>
                  </a:cubicBezTo>
                  <a:cubicBezTo>
                    <a:pt x="547" y="728"/>
                    <a:pt x="547" y="728"/>
                    <a:pt x="548" y="728"/>
                  </a:cubicBezTo>
                  <a:cubicBezTo>
                    <a:pt x="549" y="728"/>
                    <a:pt x="551" y="728"/>
                    <a:pt x="552" y="729"/>
                  </a:cubicBezTo>
                  <a:cubicBezTo>
                    <a:pt x="554" y="729"/>
                    <a:pt x="557" y="729"/>
                    <a:pt x="560" y="729"/>
                  </a:cubicBezTo>
                  <a:cubicBezTo>
                    <a:pt x="561" y="729"/>
                    <a:pt x="561" y="729"/>
                    <a:pt x="562" y="729"/>
                  </a:cubicBezTo>
                  <a:cubicBezTo>
                    <a:pt x="565" y="729"/>
                    <a:pt x="572" y="729"/>
                    <a:pt x="579" y="727"/>
                  </a:cubicBezTo>
                  <a:cubicBezTo>
                    <a:pt x="583" y="725"/>
                    <a:pt x="586" y="724"/>
                    <a:pt x="588" y="722"/>
                  </a:cubicBezTo>
                  <a:cubicBezTo>
                    <a:pt x="590" y="721"/>
                    <a:pt x="591" y="720"/>
                    <a:pt x="594" y="720"/>
                  </a:cubicBezTo>
                  <a:cubicBezTo>
                    <a:pt x="595" y="719"/>
                    <a:pt x="596" y="719"/>
                    <a:pt x="596" y="719"/>
                  </a:cubicBezTo>
                  <a:cubicBezTo>
                    <a:pt x="597" y="719"/>
                    <a:pt x="599" y="719"/>
                    <a:pt x="601" y="720"/>
                  </a:cubicBezTo>
                  <a:cubicBezTo>
                    <a:pt x="603" y="720"/>
                    <a:pt x="606" y="721"/>
                    <a:pt x="611" y="722"/>
                  </a:cubicBezTo>
                  <a:cubicBezTo>
                    <a:pt x="619" y="723"/>
                    <a:pt x="624" y="723"/>
                    <a:pt x="627" y="723"/>
                  </a:cubicBezTo>
                  <a:cubicBezTo>
                    <a:pt x="628" y="723"/>
                    <a:pt x="629" y="723"/>
                    <a:pt x="630" y="724"/>
                  </a:cubicBezTo>
                  <a:cubicBezTo>
                    <a:pt x="631" y="724"/>
                    <a:pt x="632" y="724"/>
                    <a:pt x="633" y="725"/>
                  </a:cubicBezTo>
                  <a:cubicBezTo>
                    <a:pt x="633" y="725"/>
                    <a:pt x="635" y="727"/>
                    <a:pt x="637" y="729"/>
                  </a:cubicBezTo>
                  <a:cubicBezTo>
                    <a:pt x="639" y="731"/>
                    <a:pt x="641" y="734"/>
                    <a:pt x="641" y="737"/>
                  </a:cubicBezTo>
                  <a:cubicBezTo>
                    <a:pt x="641" y="737"/>
                    <a:pt x="641" y="737"/>
                    <a:pt x="641" y="737"/>
                  </a:cubicBezTo>
                  <a:cubicBezTo>
                    <a:pt x="641" y="737"/>
                    <a:pt x="641" y="738"/>
                    <a:pt x="641" y="738"/>
                  </a:cubicBezTo>
                  <a:cubicBezTo>
                    <a:pt x="641" y="739"/>
                    <a:pt x="641" y="740"/>
                    <a:pt x="641" y="741"/>
                  </a:cubicBezTo>
                  <a:cubicBezTo>
                    <a:pt x="640" y="743"/>
                    <a:pt x="638" y="746"/>
                    <a:pt x="637" y="754"/>
                  </a:cubicBezTo>
                  <a:cubicBezTo>
                    <a:pt x="637" y="756"/>
                    <a:pt x="636" y="758"/>
                    <a:pt x="636" y="760"/>
                  </a:cubicBezTo>
                  <a:cubicBezTo>
                    <a:pt x="636" y="763"/>
                    <a:pt x="637" y="767"/>
                    <a:pt x="639" y="770"/>
                  </a:cubicBezTo>
                  <a:cubicBezTo>
                    <a:pt x="640" y="772"/>
                    <a:pt x="641" y="773"/>
                    <a:pt x="643" y="775"/>
                  </a:cubicBezTo>
                  <a:cubicBezTo>
                    <a:pt x="645" y="776"/>
                    <a:pt x="648" y="777"/>
                    <a:pt x="650" y="778"/>
                  </a:cubicBezTo>
                  <a:cubicBezTo>
                    <a:pt x="653" y="779"/>
                    <a:pt x="656" y="780"/>
                    <a:pt x="660" y="782"/>
                  </a:cubicBezTo>
                  <a:cubicBezTo>
                    <a:pt x="661" y="783"/>
                    <a:pt x="674" y="791"/>
                    <a:pt x="679" y="805"/>
                  </a:cubicBezTo>
                  <a:cubicBezTo>
                    <a:pt x="680" y="807"/>
                    <a:pt x="682" y="813"/>
                    <a:pt x="682" y="818"/>
                  </a:cubicBezTo>
                  <a:cubicBezTo>
                    <a:pt x="682" y="821"/>
                    <a:pt x="681" y="824"/>
                    <a:pt x="680" y="827"/>
                  </a:cubicBezTo>
                  <a:cubicBezTo>
                    <a:pt x="679" y="828"/>
                    <a:pt x="678" y="829"/>
                    <a:pt x="676" y="830"/>
                  </a:cubicBezTo>
                  <a:cubicBezTo>
                    <a:pt x="674" y="832"/>
                    <a:pt x="672" y="834"/>
                    <a:pt x="670" y="837"/>
                  </a:cubicBezTo>
                  <a:cubicBezTo>
                    <a:pt x="669" y="839"/>
                    <a:pt x="666" y="843"/>
                    <a:pt x="666" y="848"/>
                  </a:cubicBezTo>
                  <a:cubicBezTo>
                    <a:pt x="666" y="849"/>
                    <a:pt x="666" y="850"/>
                    <a:pt x="666" y="851"/>
                  </a:cubicBezTo>
                  <a:cubicBezTo>
                    <a:pt x="667" y="854"/>
                    <a:pt x="668" y="856"/>
                    <a:pt x="671" y="858"/>
                  </a:cubicBezTo>
                  <a:cubicBezTo>
                    <a:pt x="673" y="860"/>
                    <a:pt x="676" y="862"/>
                    <a:pt x="679" y="864"/>
                  </a:cubicBezTo>
                  <a:cubicBezTo>
                    <a:pt x="685" y="869"/>
                    <a:pt x="690" y="872"/>
                    <a:pt x="694" y="874"/>
                  </a:cubicBezTo>
                  <a:cubicBezTo>
                    <a:pt x="695" y="875"/>
                    <a:pt x="696" y="876"/>
                    <a:pt x="697" y="877"/>
                  </a:cubicBezTo>
                  <a:cubicBezTo>
                    <a:pt x="698" y="878"/>
                    <a:pt x="699" y="878"/>
                    <a:pt x="699" y="878"/>
                  </a:cubicBezTo>
                  <a:cubicBezTo>
                    <a:pt x="700" y="880"/>
                    <a:pt x="700" y="881"/>
                    <a:pt x="701" y="882"/>
                  </a:cubicBezTo>
                  <a:cubicBezTo>
                    <a:pt x="701" y="884"/>
                    <a:pt x="701" y="887"/>
                    <a:pt x="702" y="892"/>
                  </a:cubicBezTo>
                  <a:cubicBezTo>
                    <a:pt x="702" y="897"/>
                    <a:pt x="702" y="904"/>
                    <a:pt x="704" y="915"/>
                  </a:cubicBezTo>
                  <a:cubicBezTo>
                    <a:pt x="705" y="921"/>
                    <a:pt x="706" y="926"/>
                    <a:pt x="707" y="932"/>
                  </a:cubicBezTo>
                  <a:cubicBezTo>
                    <a:pt x="707" y="936"/>
                    <a:pt x="707" y="939"/>
                    <a:pt x="707" y="942"/>
                  </a:cubicBezTo>
                  <a:cubicBezTo>
                    <a:pt x="707" y="945"/>
                    <a:pt x="707" y="948"/>
                    <a:pt x="707" y="950"/>
                  </a:cubicBezTo>
                  <a:cubicBezTo>
                    <a:pt x="707" y="951"/>
                    <a:pt x="707" y="951"/>
                    <a:pt x="707" y="952"/>
                  </a:cubicBezTo>
                  <a:cubicBezTo>
                    <a:pt x="707" y="952"/>
                    <a:pt x="707" y="952"/>
                    <a:pt x="707" y="952"/>
                  </a:cubicBezTo>
                  <a:cubicBezTo>
                    <a:pt x="707" y="952"/>
                    <a:pt x="707" y="952"/>
                    <a:pt x="707" y="952"/>
                  </a:cubicBezTo>
                  <a:cubicBezTo>
                    <a:pt x="708" y="952"/>
                    <a:pt x="708" y="952"/>
                    <a:pt x="708" y="952"/>
                  </a:cubicBezTo>
                  <a:cubicBezTo>
                    <a:pt x="707" y="952"/>
                    <a:pt x="707" y="952"/>
                    <a:pt x="707" y="952"/>
                  </a:cubicBezTo>
                  <a:cubicBezTo>
                    <a:pt x="707" y="952"/>
                    <a:pt x="707" y="952"/>
                    <a:pt x="707" y="952"/>
                  </a:cubicBezTo>
                  <a:cubicBezTo>
                    <a:pt x="708" y="952"/>
                    <a:pt x="708" y="952"/>
                    <a:pt x="708" y="952"/>
                  </a:cubicBezTo>
                  <a:cubicBezTo>
                    <a:pt x="707" y="952"/>
                    <a:pt x="707" y="952"/>
                    <a:pt x="707" y="952"/>
                  </a:cubicBezTo>
                  <a:cubicBezTo>
                    <a:pt x="709" y="953"/>
                    <a:pt x="709" y="953"/>
                    <a:pt x="709" y="953"/>
                  </a:cubicBezTo>
                  <a:cubicBezTo>
                    <a:pt x="708" y="951"/>
                    <a:pt x="708" y="951"/>
                    <a:pt x="708" y="951"/>
                  </a:cubicBezTo>
                  <a:cubicBezTo>
                    <a:pt x="707" y="951"/>
                    <a:pt x="707" y="951"/>
                    <a:pt x="707" y="952"/>
                  </a:cubicBezTo>
                  <a:cubicBezTo>
                    <a:pt x="709" y="953"/>
                    <a:pt x="709" y="953"/>
                    <a:pt x="709" y="953"/>
                  </a:cubicBezTo>
                  <a:cubicBezTo>
                    <a:pt x="708" y="951"/>
                    <a:pt x="708" y="951"/>
                    <a:pt x="708" y="951"/>
                  </a:cubicBezTo>
                  <a:cubicBezTo>
                    <a:pt x="708" y="951"/>
                    <a:pt x="707" y="951"/>
                    <a:pt x="706" y="951"/>
                  </a:cubicBezTo>
                  <a:cubicBezTo>
                    <a:pt x="705" y="951"/>
                    <a:pt x="705" y="951"/>
                    <a:pt x="704" y="951"/>
                  </a:cubicBezTo>
                  <a:cubicBezTo>
                    <a:pt x="703" y="951"/>
                    <a:pt x="702" y="951"/>
                    <a:pt x="701" y="952"/>
                  </a:cubicBezTo>
                  <a:cubicBezTo>
                    <a:pt x="703" y="954"/>
                    <a:pt x="703" y="954"/>
                    <a:pt x="703" y="954"/>
                  </a:cubicBezTo>
                  <a:cubicBezTo>
                    <a:pt x="703" y="951"/>
                    <a:pt x="703" y="951"/>
                    <a:pt x="703" y="951"/>
                  </a:cubicBezTo>
                  <a:cubicBezTo>
                    <a:pt x="681" y="954"/>
                    <a:pt x="656" y="960"/>
                    <a:pt x="623" y="960"/>
                  </a:cubicBezTo>
                  <a:cubicBezTo>
                    <a:pt x="621" y="960"/>
                    <a:pt x="617" y="960"/>
                    <a:pt x="612" y="960"/>
                  </a:cubicBezTo>
                  <a:cubicBezTo>
                    <a:pt x="603" y="960"/>
                    <a:pt x="589" y="960"/>
                    <a:pt x="572" y="960"/>
                  </a:cubicBezTo>
                  <a:cubicBezTo>
                    <a:pt x="534" y="958"/>
                    <a:pt x="488" y="956"/>
                    <a:pt x="430" y="943"/>
                  </a:cubicBezTo>
                  <a:cubicBezTo>
                    <a:pt x="396" y="935"/>
                    <a:pt x="372" y="927"/>
                    <a:pt x="364" y="924"/>
                  </a:cubicBezTo>
                  <a:cubicBezTo>
                    <a:pt x="341" y="916"/>
                    <a:pt x="321" y="907"/>
                    <a:pt x="305" y="900"/>
                  </a:cubicBezTo>
                  <a:cubicBezTo>
                    <a:pt x="304" y="903"/>
                    <a:pt x="304" y="903"/>
                    <a:pt x="304" y="903"/>
                  </a:cubicBezTo>
                  <a:cubicBezTo>
                    <a:pt x="303" y="905"/>
                    <a:pt x="303" y="905"/>
                    <a:pt x="303" y="905"/>
                  </a:cubicBezTo>
                  <a:cubicBezTo>
                    <a:pt x="304" y="906"/>
                    <a:pt x="312" y="909"/>
                    <a:pt x="321" y="909"/>
                  </a:cubicBezTo>
                  <a:cubicBezTo>
                    <a:pt x="327" y="909"/>
                    <a:pt x="333" y="908"/>
                    <a:pt x="339" y="904"/>
                  </a:cubicBezTo>
                  <a:cubicBezTo>
                    <a:pt x="341" y="902"/>
                    <a:pt x="344" y="900"/>
                    <a:pt x="346" y="897"/>
                  </a:cubicBezTo>
                  <a:cubicBezTo>
                    <a:pt x="347" y="894"/>
                    <a:pt x="349" y="891"/>
                    <a:pt x="349" y="888"/>
                  </a:cubicBezTo>
                  <a:cubicBezTo>
                    <a:pt x="349" y="887"/>
                    <a:pt x="349" y="886"/>
                    <a:pt x="349" y="885"/>
                  </a:cubicBezTo>
                  <a:cubicBezTo>
                    <a:pt x="348" y="883"/>
                    <a:pt x="347" y="881"/>
                    <a:pt x="345" y="880"/>
                  </a:cubicBezTo>
                  <a:cubicBezTo>
                    <a:pt x="343" y="879"/>
                    <a:pt x="341" y="878"/>
                    <a:pt x="339" y="877"/>
                  </a:cubicBezTo>
                  <a:cubicBezTo>
                    <a:pt x="337" y="876"/>
                    <a:pt x="335" y="875"/>
                    <a:pt x="333" y="873"/>
                  </a:cubicBezTo>
                  <a:cubicBezTo>
                    <a:pt x="328" y="869"/>
                    <a:pt x="325" y="862"/>
                    <a:pt x="325" y="856"/>
                  </a:cubicBezTo>
                  <a:cubicBezTo>
                    <a:pt x="325" y="854"/>
                    <a:pt x="325" y="853"/>
                    <a:pt x="326" y="851"/>
                  </a:cubicBezTo>
                  <a:cubicBezTo>
                    <a:pt x="326" y="850"/>
                    <a:pt x="327" y="849"/>
                    <a:pt x="327" y="848"/>
                  </a:cubicBezTo>
                  <a:cubicBezTo>
                    <a:pt x="328" y="847"/>
                    <a:pt x="330" y="846"/>
                    <a:pt x="331" y="845"/>
                  </a:cubicBezTo>
                  <a:cubicBezTo>
                    <a:pt x="333" y="843"/>
                    <a:pt x="335" y="841"/>
                    <a:pt x="336" y="837"/>
                  </a:cubicBezTo>
                  <a:cubicBezTo>
                    <a:pt x="336" y="837"/>
                    <a:pt x="336" y="837"/>
                    <a:pt x="336" y="837"/>
                  </a:cubicBezTo>
                  <a:cubicBezTo>
                    <a:pt x="336" y="837"/>
                    <a:pt x="336" y="837"/>
                    <a:pt x="336" y="837"/>
                  </a:cubicBezTo>
                  <a:cubicBezTo>
                    <a:pt x="336" y="837"/>
                    <a:pt x="337" y="833"/>
                    <a:pt x="337" y="828"/>
                  </a:cubicBezTo>
                  <a:cubicBezTo>
                    <a:pt x="337" y="827"/>
                    <a:pt x="337" y="825"/>
                    <a:pt x="337" y="824"/>
                  </a:cubicBezTo>
                  <a:cubicBezTo>
                    <a:pt x="336" y="822"/>
                    <a:pt x="335" y="820"/>
                    <a:pt x="334" y="819"/>
                  </a:cubicBezTo>
                  <a:cubicBezTo>
                    <a:pt x="333" y="818"/>
                    <a:pt x="332" y="818"/>
                    <a:pt x="331" y="817"/>
                  </a:cubicBezTo>
                  <a:cubicBezTo>
                    <a:pt x="330" y="817"/>
                    <a:pt x="328" y="817"/>
                    <a:pt x="327" y="817"/>
                  </a:cubicBezTo>
                  <a:cubicBezTo>
                    <a:pt x="325" y="817"/>
                    <a:pt x="324" y="817"/>
                    <a:pt x="322" y="817"/>
                  </a:cubicBezTo>
                  <a:cubicBezTo>
                    <a:pt x="320" y="818"/>
                    <a:pt x="319" y="818"/>
                    <a:pt x="317" y="818"/>
                  </a:cubicBezTo>
                  <a:cubicBezTo>
                    <a:pt x="316" y="818"/>
                    <a:pt x="315" y="818"/>
                    <a:pt x="314" y="817"/>
                  </a:cubicBezTo>
                  <a:cubicBezTo>
                    <a:pt x="313" y="816"/>
                    <a:pt x="313" y="816"/>
                    <a:pt x="313" y="815"/>
                  </a:cubicBezTo>
                  <a:cubicBezTo>
                    <a:pt x="312" y="814"/>
                    <a:pt x="312" y="812"/>
                    <a:pt x="312" y="809"/>
                  </a:cubicBezTo>
                  <a:cubicBezTo>
                    <a:pt x="312" y="808"/>
                    <a:pt x="311" y="807"/>
                    <a:pt x="311" y="805"/>
                  </a:cubicBezTo>
                  <a:cubicBezTo>
                    <a:pt x="310" y="804"/>
                    <a:pt x="309" y="803"/>
                    <a:pt x="308" y="802"/>
                  </a:cubicBezTo>
                  <a:cubicBezTo>
                    <a:pt x="306" y="800"/>
                    <a:pt x="305" y="800"/>
                    <a:pt x="303" y="799"/>
                  </a:cubicBezTo>
                  <a:cubicBezTo>
                    <a:pt x="301" y="799"/>
                    <a:pt x="299" y="799"/>
                    <a:pt x="297" y="799"/>
                  </a:cubicBezTo>
                  <a:cubicBezTo>
                    <a:pt x="295" y="799"/>
                    <a:pt x="293" y="798"/>
                    <a:pt x="290" y="797"/>
                  </a:cubicBezTo>
                  <a:cubicBezTo>
                    <a:pt x="288" y="796"/>
                    <a:pt x="287" y="796"/>
                    <a:pt x="286" y="794"/>
                  </a:cubicBezTo>
                  <a:cubicBezTo>
                    <a:pt x="285" y="793"/>
                    <a:pt x="283" y="792"/>
                    <a:pt x="281" y="789"/>
                  </a:cubicBezTo>
                  <a:cubicBezTo>
                    <a:pt x="279" y="788"/>
                    <a:pt x="276" y="785"/>
                    <a:pt x="271" y="782"/>
                  </a:cubicBezTo>
                  <a:cubicBezTo>
                    <a:pt x="266" y="778"/>
                    <a:pt x="260" y="775"/>
                    <a:pt x="252" y="774"/>
                  </a:cubicBezTo>
                  <a:cubicBezTo>
                    <a:pt x="251" y="774"/>
                    <a:pt x="249" y="774"/>
                    <a:pt x="248" y="774"/>
                  </a:cubicBezTo>
                  <a:cubicBezTo>
                    <a:pt x="244" y="774"/>
                    <a:pt x="241" y="774"/>
                    <a:pt x="239" y="775"/>
                  </a:cubicBezTo>
                  <a:cubicBezTo>
                    <a:pt x="236" y="776"/>
                    <a:pt x="234" y="776"/>
                    <a:pt x="233" y="776"/>
                  </a:cubicBezTo>
                  <a:cubicBezTo>
                    <a:pt x="231" y="776"/>
                    <a:pt x="230" y="776"/>
                    <a:pt x="228" y="775"/>
                  </a:cubicBezTo>
                  <a:cubicBezTo>
                    <a:pt x="226" y="774"/>
                    <a:pt x="224" y="773"/>
                    <a:pt x="223" y="772"/>
                  </a:cubicBezTo>
                  <a:cubicBezTo>
                    <a:pt x="221" y="770"/>
                    <a:pt x="219" y="768"/>
                    <a:pt x="216" y="764"/>
                  </a:cubicBezTo>
                  <a:cubicBezTo>
                    <a:pt x="210" y="758"/>
                    <a:pt x="208" y="754"/>
                    <a:pt x="206" y="750"/>
                  </a:cubicBezTo>
                  <a:cubicBezTo>
                    <a:pt x="206" y="749"/>
                    <a:pt x="205" y="747"/>
                    <a:pt x="204" y="745"/>
                  </a:cubicBezTo>
                  <a:cubicBezTo>
                    <a:pt x="203" y="744"/>
                    <a:pt x="201" y="742"/>
                    <a:pt x="199" y="740"/>
                  </a:cubicBezTo>
                  <a:cubicBezTo>
                    <a:pt x="197" y="739"/>
                    <a:pt x="195" y="737"/>
                    <a:pt x="193" y="736"/>
                  </a:cubicBezTo>
                  <a:cubicBezTo>
                    <a:pt x="190" y="735"/>
                    <a:pt x="187" y="735"/>
                    <a:pt x="183" y="734"/>
                  </a:cubicBezTo>
                  <a:cubicBezTo>
                    <a:pt x="180" y="734"/>
                    <a:pt x="176" y="733"/>
                    <a:pt x="170" y="730"/>
                  </a:cubicBezTo>
                  <a:cubicBezTo>
                    <a:pt x="163" y="727"/>
                    <a:pt x="156" y="723"/>
                    <a:pt x="149" y="716"/>
                  </a:cubicBezTo>
                  <a:cubicBezTo>
                    <a:pt x="142" y="707"/>
                    <a:pt x="141" y="699"/>
                    <a:pt x="139" y="693"/>
                  </a:cubicBezTo>
                  <a:cubicBezTo>
                    <a:pt x="139" y="692"/>
                    <a:pt x="138" y="690"/>
                    <a:pt x="137" y="688"/>
                  </a:cubicBezTo>
                  <a:cubicBezTo>
                    <a:pt x="134" y="682"/>
                    <a:pt x="125" y="670"/>
                    <a:pt x="96" y="639"/>
                  </a:cubicBezTo>
                  <a:cubicBezTo>
                    <a:pt x="79" y="620"/>
                    <a:pt x="65" y="598"/>
                    <a:pt x="47" y="579"/>
                  </a:cubicBezTo>
                  <a:cubicBezTo>
                    <a:pt x="45" y="577"/>
                    <a:pt x="41" y="572"/>
                    <a:pt x="40" y="566"/>
                  </a:cubicBezTo>
                  <a:cubicBezTo>
                    <a:pt x="40" y="565"/>
                    <a:pt x="40" y="565"/>
                    <a:pt x="40" y="564"/>
                  </a:cubicBezTo>
                  <a:cubicBezTo>
                    <a:pt x="40" y="562"/>
                    <a:pt x="41" y="560"/>
                    <a:pt x="42" y="558"/>
                  </a:cubicBezTo>
                  <a:cubicBezTo>
                    <a:pt x="42" y="555"/>
                    <a:pt x="44" y="552"/>
                    <a:pt x="44" y="548"/>
                  </a:cubicBezTo>
                  <a:cubicBezTo>
                    <a:pt x="45" y="546"/>
                    <a:pt x="45" y="545"/>
                    <a:pt x="45" y="544"/>
                  </a:cubicBezTo>
                  <a:cubicBezTo>
                    <a:pt x="45" y="541"/>
                    <a:pt x="44" y="539"/>
                    <a:pt x="44" y="535"/>
                  </a:cubicBezTo>
                  <a:cubicBezTo>
                    <a:pt x="43" y="531"/>
                    <a:pt x="42" y="527"/>
                    <a:pt x="40" y="520"/>
                  </a:cubicBezTo>
                  <a:cubicBezTo>
                    <a:pt x="39" y="512"/>
                    <a:pt x="37" y="506"/>
                    <a:pt x="36" y="501"/>
                  </a:cubicBezTo>
                  <a:cubicBezTo>
                    <a:pt x="36" y="499"/>
                    <a:pt x="36" y="498"/>
                    <a:pt x="35" y="496"/>
                  </a:cubicBezTo>
                  <a:cubicBezTo>
                    <a:pt x="35" y="495"/>
                    <a:pt x="35" y="494"/>
                    <a:pt x="35" y="494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5" y="493"/>
                    <a:pt x="35" y="493"/>
                    <a:pt x="35" y="493"/>
                  </a:cubicBezTo>
                  <a:cubicBezTo>
                    <a:pt x="35" y="476"/>
                    <a:pt x="44" y="463"/>
                    <a:pt x="47" y="460"/>
                  </a:cubicBezTo>
                  <a:cubicBezTo>
                    <a:pt x="49" y="456"/>
                    <a:pt x="52" y="453"/>
                    <a:pt x="54" y="451"/>
                  </a:cubicBezTo>
                  <a:cubicBezTo>
                    <a:pt x="56" y="448"/>
                    <a:pt x="59" y="447"/>
                    <a:pt x="62" y="445"/>
                  </a:cubicBezTo>
                  <a:cubicBezTo>
                    <a:pt x="66" y="444"/>
                    <a:pt x="69" y="444"/>
                    <a:pt x="72" y="443"/>
                  </a:cubicBezTo>
                  <a:cubicBezTo>
                    <a:pt x="73" y="443"/>
                    <a:pt x="75" y="443"/>
                    <a:pt x="77" y="442"/>
                  </a:cubicBezTo>
                  <a:cubicBezTo>
                    <a:pt x="78" y="441"/>
                    <a:pt x="80" y="440"/>
                    <a:pt x="81" y="439"/>
                  </a:cubicBezTo>
                  <a:cubicBezTo>
                    <a:pt x="83" y="436"/>
                    <a:pt x="84" y="433"/>
                    <a:pt x="84" y="430"/>
                  </a:cubicBezTo>
                  <a:cubicBezTo>
                    <a:pt x="84" y="426"/>
                    <a:pt x="83" y="422"/>
                    <a:pt x="82" y="419"/>
                  </a:cubicBezTo>
                  <a:cubicBezTo>
                    <a:pt x="81" y="416"/>
                    <a:pt x="79" y="407"/>
                    <a:pt x="71" y="400"/>
                  </a:cubicBezTo>
                  <a:cubicBezTo>
                    <a:pt x="67" y="397"/>
                    <a:pt x="64" y="396"/>
                    <a:pt x="62" y="395"/>
                  </a:cubicBezTo>
                  <a:cubicBezTo>
                    <a:pt x="61" y="394"/>
                    <a:pt x="60" y="394"/>
                    <a:pt x="60" y="394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59" y="392"/>
                    <a:pt x="59" y="391"/>
                    <a:pt x="60" y="391"/>
                  </a:cubicBezTo>
                  <a:cubicBezTo>
                    <a:pt x="60" y="390"/>
                    <a:pt x="61" y="389"/>
                    <a:pt x="62" y="389"/>
                  </a:cubicBezTo>
                  <a:cubicBezTo>
                    <a:pt x="62" y="389"/>
                    <a:pt x="63" y="389"/>
                    <a:pt x="63" y="389"/>
                  </a:cubicBezTo>
                  <a:cubicBezTo>
                    <a:pt x="65" y="389"/>
                    <a:pt x="66" y="389"/>
                    <a:pt x="68" y="390"/>
                  </a:cubicBezTo>
                  <a:cubicBezTo>
                    <a:pt x="70" y="391"/>
                    <a:pt x="71" y="392"/>
                    <a:pt x="72" y="393"/>
                  </a:cubicBezTo>
                  <a:cubicBezTo>
                    <a:pt x="77" y="397"/>
                    <a:pt x="80" y="400"/>
                    <a:pt x="82" y="404"/>
                  </a:cubicBezTo>
                  <a:cubicBezTo>
                    <a:pt x="83" y="406"/>
                    <a:pt x="84" y="408"/>
                    <a:pt x="85" y="409"/>
                  </a:cubicBezTo>
                  <a:cubicBezTo>
                    <a:pt x="87" y="411"/>
                    <a:pt x="89" y="412"/>
                    <a:pt x="91" y="413"/>
                  </a:cubicBezTo>
                  <a:cubicBezTo>
                    <a:pt x="92" y="413"/>
                    <a:pt x="94" y="413"/>
                    <a:pt x="95" y="413"/>
                  </a:cubicBezTo>
                  <a:cubicBezTo>
                    <a:pt x="100" y="413"/>
                    <a:pt x="104" y="411"/>
                    <a:pt x="105" y="410"/>
                  </a:cubicBezTo>
                  <a:cubicBezTo>
                    <a:pt x="111" y="407"/>
                    <a:pt x="115" y="401"/>
                    <a:pt x="117" y="393"/>
                  </a:cubicBezTo>
                  <a:cubicBezTo>
                    <a:pt x="119" y="386"/>
                    <a:pt x="120" y="377"/>
                    <a:pt x="120" y="368"/>
                  </a:cubicBezTo>
                  <a:cubicBezTo>
                    <a:pt x="120" y="357"/>
                    <a:pt x="119" y="344"/>
                    <a:pt x="115" y="334"/>
                  </a:cubicBezTo>
                  <a:cubicBezTo>
                    <a:pt x="113" y="329"/>
                    <a:pt x="111" y="324"/>
                    <a:pt x="108" y="320"/>
                  </a:cubicBezTo>
                  <a:cubicBezTo>
                    <a:pt x="105" y="316"/>
                    <a:pt x="102" y="313"/>
                    <a:pt x="98" y="312"/>
                  </a:cubicBezTo>
                  <a:cubicBezTo>
                    <a:pt x="96" y="311"/>
                    <a:pt x="94" y="310"/>
                    <a:pt x="92" y="309"/>
                  </a:cubicBezTo>
                  <a:cubicBezTo>
                    <a:pt x="90" y="309"/>
                    <a:pt x="88" y="307"/>
                    <a:pt x="87" y="305"/>
                  </a:cubicBezTo>
                  <a:cubicBezTo>
                    <a:pt x="85" y="303"/>
                    <a:pt x="85" y="301"/>
                    <a:pt x="85" y="299"/>
                  </a:cubicBezTo>
                  <a:cubicBezTo>
                    <a:pt x="85" y="296"/>
                    <a:pt x="85" y="293"/>
                    <a:pt x="84" y="289"/>
                  </a:cubicBezTo>
                  <a:cubicBezTo>
                    <a:pt x="82" y="280"/>
                    <a:pt x="77" y="272"/>
                    <a:pt x="72" y="267"/>
                  </a:cubicBezTo>
                  <a:cubicBezTo>
                    <a:pt x="66" y="262"/>
                    <a:pt x="61" y="259"/>
                    <a:pt x="60" y="258"/>
                  </a:cubicBezTo>
                  <a:cubicBezTo>
                    <a:pt x="57" y="256"/>
                    <a:pt x="55" y="255"/>
                    <a:pt x="52" y="253"/>
                  </a:cubicBezTo>
                  <a:cubicBezTo>
                    <a:pt x="49" y="252"/>
                    <a:pt x="46" y="251"/>
                    <a:pt x="42" y="251"/>
                  </a:cubicBezTo>
                  <a:cubicBezTo>
                    <a:pt x="40" y="251"/>
                    <a:pt x="38" y="251"/>
                    <a:pt x="36" y="252"/>
                  </a:cubicBezTo>
                  <a:cubicBezTo>
                    <a:pt x="35" y="252"/>
                    <a:pt x="34" y="253"/>
                    <a:pt x="33" y="254"/>
                  </a:cubicBezTo>
                  <a:cubicBezTo>
                    <a:pt x="32" y="256"/>
                    <a:pt x="30" y="258"/>
                    <a:pt x="29" y="262"/>
                  </a:cubicBezTo>
                  <a:cubicBezTo>
                    <a:pt x="28" y="266"/>
                    <a:pt x="27" y="271"/>
                    <a:pt x="26" y="279"/>
                  </a:cubicBezTo>
                  <a:cubicBezTo>
                    <a:pt x="25" y="285"/>
                    <a:pt x="25" y="291"/>
                    <a:pt x="25" y="296"/>
                  </a:cubicBezTo>
                  <a:cubicBezTo>
                    <a:pt x="25" y="304"/>
                    <a:pt x="26" y="310"/>
                    <a:pt x="26" y="317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18"/>
                    <a:pt x="26" y="318"/>
                  </a:cubicBezTo>
                  <a:cubicBezTo>
                    <a:pt x="26" y="328"/>
                    <a:pt x="25" y="341"/>
                    <a:pt x="19" y="358"/>
                  </a:cubicBezTo>
                  <a:cubicBezTo>
                    <a:pt x="22" y="359"/>
                    <a:pt x="22" y="359"/>
                    <a:pt x="22" y="359"/>
                  </a:cubicBezTo>
                  <a:cubicBezTo>
                    <a:pt x="25" y="357"/>
                    <a:pt x="25" y="357"/>
                    <a:pt x="25" y="357"/>
                  </a:cubicBezTo>
                  <a:cubicBezTo>
                    <a:pt x="9" y="330"/>
                    <a:pt x="6" y="308"/>
                    <a:pt x="6" y="294"/>
                  </a:cubicBezTo>
                  <a:cubicBezTo>
                    <a:pt x="6" y="293"/>
                    <a:pt x="6" y="291"/>
                    <a:pt x="6" y="290"/>
                  </a:cubicBezTo>
                  <a:cubicBezTo>
                    <a:pt x="7" y="280"/>
                    <a:pt x="10" y="269"/>
                    <a:pt x="15" y="248"/>
                  </a:cubicBezTo>
                  <a:cubicBezTo>
                    <a:pt x="16" y="244"/>
                    <a:pt x="22" y="222"/>
                    <a:pt x="33" y="197"/>
                  </a:cubicBezTo>
                  <a:cubicBezTo>
                    <a:pt x="35" y="193"/>
                    <a:pt x="41" y="181"/>
                    <a:pt x="52" y="173"/>
                  </a:cubicBezTo>
                  <a:cubicBezTo>
                    <a:pt x="57" y="169"/>
                    <a:pt x="60" y="168"/>
                    <a:pt x="61" y="168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62" y="168"/>
                    <a:pt x="62" y="169"/>
                    <a:pt x="62" y="169"/>
                  </a:cubicBezTo>
                  <a:cubicBezTo>
                    <a:pt x="63" y="170"/>
                    <a:pt x="63" y="171"/>
                    <a:pt x="63" y="173"/>
                  </a:cubicBezTo>
                  <a:cubicBezTo>
                    <a:pt x="64" y="174"/>
                    <a:pt x="64" y="176"/>
                    <a:pt x="64" y="177"/>
                  </a:cubicBezTo>
                  <a:cubicBezTo>
                    <a:pt x="64" y="179"/>
                    <a:pt x="64" y="181"/>
                    <a:pt x="64" y="182"/>
                  </a:cubicBezTo>
                  <a:cubicBezTo>
                    <a:pt x="63" y="187"/>
                    <a:pt x="62" y="189"/>
                    <a:pt x="60" y="193"/>
                  </a:cubicBezTo>
                  <a:cubicBezTo>
                    <a:pt x="58" y="196"/>
                    <a:pt x="56" y="200"/>
                    <a:pt x="54" y="207"/>
                  </a:cubicBezTo>
                  <a:cubicBezTo>
                    <a:pt x="52" y="215"/>
                    <a:pt x="51" y="220"/>
                    <a:pt x="51" y="225"/>
                  </a:cubicBezTo>
                  <a:cubicBezTo>
                    <a:pt x="51" y="229"/>
                    <a:pt x="52" y="231"/>
                    <a:pt x="53" y="234"/>
                  </a:cubicBezTo>
                  <a:cubicBezTo>
                    <a:pt x="54" y="236"/>
                    <a:pt x="55" y="237"/>
                    <a:pt x="57" y="238"/>
                  </a:cubicBezTo>
                  <a:cubicBezTo>
                    <a:pt x="61" y="242"/>
                    <a:pt x="68" y="244"/>
                    <a:pt x="78" y="248"/>
                  </a:cubicBezTo>
                  <a:cubicBezTo>
                    <a:pt x="88" y="251"/>
                    <a:pt x="93" y="252"/>
                    <a:pt x="97" y="252"/>
                  </a:cubicBezTo>
                  <a:cubicBezTo>
                    <a:pt x="100" y="252"/>
                    <a:pt x="101" y="252"/>
                    <a:pt x="102" y="251"/>
                  </a:cubicBezTo>
                  <a:lnTo>
                    <a:pt x="101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4873625" y="3708401"/>
              <a:ext cx="401638" cy="354013"/>
            </a:xfrm>
            <a:custGeom>
              <a:avLst/>
              <a:gdLst/>
              <a:ahLst/>
              <a:cxnLst/>
              <a:rect l="l" t="t" r="r" b="b"/>
              <a:pathLst>
                <a:path w="1187" h="1047" extrusionOk="0">
                  <a:moveTo>
                    <a:pt x="1149" y="285"/>
                  </a:moveTo>
                  <a:cubicBezTo>
                    <a:pt x="1168" y="342"/>
                    <a:pt x="1179" y="404"/>
                    <a:pt x="1179" y="468"/>
                  </a:cubicBezTo>
                  <a:cubicBezTo>
                    <a:pt x="1179" y="600"/>
                    <a:pt x="1134" y="722"/>
                    <a:pt x="1059" y="820"/>
                  </a:cubicBezTo>
                  <a:cubicBezTo>
                    <a:pt x="952" y="959"/>
                    <a:pt x="786" y="1039"/>
                    <a:pt x="596" y="1039"/>
                  </a:cubicBezTo>
                  <a:cubicBezTo>
                    <a:pt x="477" y="1039"/>
                    <a:pt x="364" y="1013"/>
                    <a:pt x="271" y="953"/>
                  </a:cubicBezTo>
                  <a:cubicBezTo>
                    <a:pt x="112" y="849"/>
                    <a:pt x="8" y="670"/>
                    <a:pt x="8" y="468"/>
                  </a:cubicBezTo>
                  <a:cubicBezTo>
                    <a:pt x="8" y="279"/>
                    <a:pt x="98" y="112"/>
                    <a:pt x="238" y="6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91" y="107"/>
                    <a:pt x="0" y="277"/>
                    <a:pt x="0" y="468"/>
                  </a:cubicBezTo>
                  <a:cubicBezTo>
                    <a:pt x="0" y="673"/>
                    <a:pt x="106" y="854"/>
                    <a:pt x="267" y="959"/>
                  </a:cubicBezTo>
                  <a:cubicBezTo>
                    <a:pt x="361" y="1021"/>
                    <a:pt x="476" y="1047"/>
                    <a:pt x="596" y="1047"/>
                  </a:cubicBezTo>
                  <a:cubicBezTo>
                    <a:pt x="789" y="1047"/>
                    <a:pt x="957" y="966"/>
                    <a:pt x="1065" y="825"/>
                  </a:cubicBezTo>
                  <a:cubicBezTo>
                    <a:pt x="1142" y="726"/>
                    <a:pt x="1187" y="602"/>
                    <a:pt x="1187" y="468"/>
                  </a:cubicBezTo>
                  <a:cubicBezTo>
                    <a:pt x="1187" y="403"/>
                    <a:pt x="1176" y="341"/>
                    <a:pt x="1157" y="282"/>
                  </a:cubicBezTo>
                  <a:cubicBezTo>
                    <a:pt x="1149" y="285"/>
                    <a:pt x="1149" y="285"/>
                    <a:pt x="1149" y="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4851400" y="3902076"/>
              <a:ext cx="109538" cy="58738"/>
            </a:xfrm>
            <a:custGeom>
              <a:avLst/>
              <a:gdLst/>
              <a:ahLst/>
              <a:cxnLst/>
              <a:rect l="l" t="t" r="r" b="b"/>
              <a:pathLst>
                <a:path w="324" h="174" extrusionOk="0">
                  <a:moveTo>
                    <a:pt x="317" y="49"/>
                  </a:moveTo>
                  <a:cubicBezTo>
                    <a:pt x="322" y="64"/>
                    <a:pt x="324" y="79"/>
                    <a:pt x="324" y="93"/>
                  </a:cubicBezTo>
                  <a:cubicBezTo>
                    <a:pt x="324" y="108"/>
                    <a:pt x="324" y="120"/>
                    <a:pt x="317" y="135"/>
                  </a:cubicBezTo>
                  <a:cubicBezTo>
                    <a:pt x="316" y="136"/>
                    <a:pt x="315" y="140"/>
                    <a:pt x="311" y="140"/>
                  </a:cubicBezTo>
                  <a:cubicBezTo>
                    <a:pt x="308" y="141"/>
                    <a:pt x="305" y="137"/>
                    <a:pt x="304" y="137"/>
                  </a:cubicBezTo>
                  <a:cubicBezTo>
                    <a:pt x="302" y="134"/>
                    <a:pt x="303" y="133"/>
                    <a:pt x="300" y="131"/>
                  </a:cubicBezTo>
                  <a:cubicBezTo>
                    <a:pt x="299" y="130"/>
                    <a:pt x="298" y="130"/>
                    <a:pt x="297" y="129"/>
                  </a:cubicBezTo>
                  <a:cubicBezTo>
                    <a:pt x="277" y="129"/>
                    <a:pt x="258" y="129"/>
                    <a:pt x="238" y="129"/>
                  </a:cubicBezTo>
                  <a:cubicBezTo>
                    <a:pt x="236" y="130"/>
                    <a:pt x="231" y="131"/>
                    <a:pt x="226" y="136"/>
                  </a:cubicBezTo>
                  <a:cubicBezTo>
                    <a:pt x="219" y="142"/>
                    <a:pt x="218" y="149"/>
                    <a:pt x="218" y="151"/>
                  </a:cubicBezTo>
                  <a:cubicBezTo>
                    <a:pt x="217" y="153"/>
                    <a:pt x="217" y="155"/>
                    <a:pt x="217" y="156"/>
                  </a:cubicBezTo>
                  <a:cubicBezTo>
                    <a:pt x="217" y="157"/>
                    <a:pt x="217" y="159"/>
                    <a:pt x="215" y="160"/>
                  </a:cubicBezTo>
                  <a:cubicBezTo>
                    <a:pt x="213" y="162"/>
                    <a:pt x="210" y="162"/>
                    <a:pt x="209" y="162"/>
                  </a:cubicBezTo>
                  <a:cubicBezTo>
                    <a:pt x="189" y="162"/>
                    <a:pt x="169" y="162"/>
                    <a:pt x="149" y="162"/>
                  </a:cubicBezTo>
                  <a:cubicBezTo>
                    <a:pt x="148" y="162"/>
                    <a:pt x="147" y="161"/>
                    <a:pt x="145" y="159"/>
                  </a:cubicBezTo>
                  <a:cubicBezTo>
                    <a:pt x="144" y="158"/>
                    <a:pt x="144" y="156"/>
                    <a:pt x="144" y="156"/>
                  </a:cubicBezTo>
                  <a:cubicBezTo>
                    <a:pt x="144" y="153"/>
                    <a:pt x="144" y="151"/>
                    <a:pt x="143" y="149"/>
                  </a:cubicBezTo>
                  <a:cubicBezTo>
                    <a:pt x="143" y="147"/>
                    <a:pt x="141" y="140"/>
                    <a:pt x="134" y="135"/>
                  </a:cubicBezTo>
                  <a:cubicBezTo>
                    <a:pt x="129" y="131"/>
                    <a:pt x="124" y="130"/>
                    <a:pt x="122" y="130"/>
                  </a:cubicBezTo>
                  <a:cubicBezTo>
                    <a:pt x="113" y="128"/>
                    <a:pt x="105" y="131"/>
                    <a:pt x="101" y="133"/>
                  </a:cubicBezTo>
                  <a:cubicBezTo>
                    <a:pt x="98" y="135"/>
                    <a:pt x="91" y="138"/>
                    <a:pt x="84" y="146"/>
                  </a:cubicBezTo>
                  <a:cubicBezTo>
                    <a:pt x="82" y="149"/>
                    <a:pt x="79" y="154"/>
                    <a:pt x="77" y="161"/>
                  </a:cubicBezTo>
                  <a:cubicBezTo>
                    <a:pt x="75" y="166"/>
                    <a:pt x="75" y="170"/>
                    <a:pt x="75" y="174"/>
                  </a:cubicBezTo>
                  <a:cubicBezTo>
                    <a:pt x="50" y="174"/>
                    <a:pt x="25" y="174"/>
                    <a:pt x="1" y="174"/>
                  </a:cubicBezTo>
                  <a:cubicBezTo>
                    <a:pt x="0" y="164"/>
                    <a:pt x="1" y="150"/>
                    <a:pt x="7" y="134"/>
                  </a:cubicBezTo>
                  <a:cubicBezTo>
                    <a:pt x="10" y="124"/>
                    <a:pt x="15" y="116"/>
                    <a:pt x="19" y="109"/>
                  </a:cubicBezTo>
                  <a:cubicBezTo>
                    <a:pt x="26" y="99"/>
                    <a:pt x="43" y="77"/>
                    <a:pt x="68" y="66"/>
                  </a:cubicBezTo>
                  <a:cubicBezTo>
                    <a:pt x="78" y="62"/>
                    <a:pt x="89" y="59"/>
                    <a:pt x="90" y="59"/>
                  </a:cubicBezTo>
                  <a:cubicBezTo>
                    <a:pt x="103" y="55"/>
                    <a:pt x="115" y="55"/>
                    <a:pt x="123" y="55"/>
                  </a:cubicBezTo>
                  <a:cubicBezTo>
                    <a:pt x="125" y="54"/>
                    <a:pt x="132" y="53"/>
                    <a:pt x="137" y="47"/>
                  </a:cubicBezTo>
                  <a:cubicBezTo>
                    <a:pt x="142" y="42"/>
                    <a:pt x="143" y="37"/>
                    <a:pt x="144" y="34"/>
                  </a:cubicBezTo>
                  <a:cubicBezTo>
                    <a:pt x="144" y="31"/>
                    <a:pt x="144" y="27"/>
                    <a:pt x="144" y="23"/>
                  </a:cubicBezTo>
                  <a:cubicBezTo>
                    <a:pt x="143" y="23"/>
                    <a:pt x="142" y="23"/>
                    <a:pt x="141" y="22"/>
                  </a:cubicBezTo>
                  <a:cubicBezTo>
                    <a:pt x="139" y="21"/>
                    <a:pt x="139" y="19"/>
                    <a:pt x="139" y="19"/>
                  </a:cubicBezTo>
                  <a:cubicBezTo>
                    <a:pt x="139" y="16"/>
                    <a:pt x="139" y="14"/>
                    <a:pt x="139" y="12"/>
                  </a:cubicBezTo>
                  <a:cubicBezTo>
                    <a:pt x="138" y="12"/>
                    <a:pt x="137" y="12"/>
                    <a:pt x="136" y="11"/>
                  </a:cubicBezTo>
                  <a:cubicBezTo>
                    <a:pt x="134" y="9"/>
                    <a:pt x="134" y="8"/>
                    <a:pt x="134" y="7"/>
                  </a:cubicBezTo>
                  <a:cubicBezTo>
                    <a:pt x="134" y="6"/>
                    <a:pt x="133" y="4"/>
                    <a:pt x="134" y="2"/>
                  </a:cubicBezTo>
                  <a:cubicBezTo>
                    <a:pt x="135" y="1"/>
                    <a:pt x="136" y="1"/>
                    <a:pt x="137" y="0"/>
                  </a:cubicBezTo>
                  <a:cubicBezTo>
                    <a:pt x="166" y="0"/>
                    <a:pt x="195" y="0"/>
                    <a:pt x="224" y="0"/>
                  </a:cubicBezTo>
                  <a:cubicBezTo>
                    <a:pt x="225" y="1"/>
                    <a:pt x="228" y="3"/>
                    <a:pt x="228" y="6"/>
                  </a:cubicBezTo>
                  <a:cubicBezTo>
                    <a:pt x="228" y="7"/>
                    <a:pt x="228" y="9"/>
                    <a:pt x="226" y="11"/>
                  </a:cubicBezTo>
                  <a:cubicBezTo>
                    <a:pt x="225" y="12"/>
                    <a:pt x="223" y="12"/>
                    <a:pt x="223" y="12"/>
                  </a:cubicBezTo>
                  <a:cubicBezTo>
                    <a:pt x="223" y="14"/>
                    <a:pt x="222" y="16"/>
                    <a:pt x="222" y="19"/>
                  </a:cubicBezTo>
                  <a:cubicBezTo>
                    <a:pt x="222" y="19"/>
                    <a:pt x="222" y="20"/>
                    <a:pt x="221" y="22"/>
                  </a:cubicBezTo>
                  <a:cubicBezTo>
                    <a:pt x="219" y="22"/>
                    <a:pt x="218" y="23"/>
                    <a:pt x="218" y="23"/>
                  </a:cubicBezTo>
                  <a:cubicBezTo>
                    <a:pt x="218" y="26"/>
                    <a:pt x="218" y="30"/>
                    <a:pt x="218" y="34"/>
                  </a:cubicBezTo>
                  <a:cubicBezTo>
                    <a:pt x="218" y="36"/>
                    <a:pt x="219" y="42"/>
                    <a:pt x="225" y="48"/>
                  </a:cubicBezTo>
                  <a:cubicBezTo>
                    <a:pt x="230" y="53"/>
                    <a:pt x="236" y="55"/>
                    <a:pt x="238" y="55"/>
                  </a:cubicBezTo>
                  <a:cubicBezTo>
                    <a:pt x="258" y="55"/>
                    <a:pt x="278" y="55"/>
                    <a:pt x="298" y="55"/>
                  </a:cubicBezTo>
                  <a:cubicBezTo>
                    <a:pt x="298" y="55"/>
                    <a:pt x="300" y="54"/>
                    <a:pt x="301" y="53"/>
                  </a:cubicBezTo>
                  <a:cubicBezTo>
                    <a:pt x="302" y="52"/>
                    <a:pt x="303" y="50"/>
                    <a:pt x="303" y="49"/>
                  </a:cubicBezTo>
                  <a:cubicBezTo>
                    <a:pt x="304" y="46"/>
                    <a:pt x="307" y="44"/>
                    <a:pt x="310" y="44"/>
                  </a:cubicBezTo>
                  <a:cubicBezTo>
                    <a:pt x="313" y="44"/>
                    <a:pt x="315" y="45"/>
                    <a:pt x="315" y="46"/>
                  </a:cubicBezTo>
                  <a:cubicBezTo>
                    <a:pt x="316" y="47"/>
                    <a:pt x="316" y="48"/>
                    <a:pt x="317" y="49"/>
                  </a:cubicBezTo>
                  <a:close/>
                </a:path>
              </a:pathLst>
            </a:custGeom>
            <a:solidFill>
              <a:srgbClr val="D9DB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4851400" y="3900488"/>
              <a:ext cx="111125" cy="60325"/>
            </a:xfrm>
            <a:custGeom>
              <a:avLst/>
              <a:gdLst/>
              <a:ahLst/>
              <a:cxnLst/>
              <a:rect l="l" t="t" r="r" b="b"/>
              <a:pathLst>
                <a:path w="327" h="178" extrusionOk="0">
                  <a:moveTo>
                    <a:pt x="318" y="51"/>
                  </a:moveTo>
                  <a:cubicBezTo>
                    <a:pt x="316" y="51"/>
                    <a:pt x="316" y="51"/>
                    <a:pt x="316" y="51"/>
                  </a:cubicBezTo>
                  <a:cubicBezTo>
                    <a:pt x="321" y="66"/>
                    <a:pt x="323" y="81"/>
                    <a:pt x="323" y="95"/>
                  </a:cubicBezTo>
                  <a:cubicBezTo>
                    <a:pt x="323" y="110"/>
                    <a:pt x="323" y="121"/>
                    <a:pt x="316" y="136"/>
                  </a:cubicBezTo>
                  <a:cubicBezTo>
                    <a:pt x="316" y="137"/>
                    <a:pt x="316" y="137"/>
                    <a:pt x="316" y="137"/>
                  </a:cubicBezTo>
                  <a:cubicBezTo>
                    <a:pt x="316" y="137"/>
                    <a:pt x="316" y="137"/>
                    <a:pt x="316" y="137"/>
                  </a:cubicBezTo>
                  <a:cubicBezTo>
                    <a:pt x="316" y="137"/>
                    <a:pt x="315" y="138"/>
                    <a:pt x="315" y="138"/>
                  </a:cubicBezTo>
                  <a:cubicBezTo>
                    <a:pt x="314" y="139"/>
                    <a:pt x="313" y="140"/>
                    <a:pt x="312" y="140"/>
                  </a:cubicBezTo>
                  <a:cubicBezTo>
                    <a:pt x="311" y="140"/>
                    <a:pt x="311" y="140"/>
                    <a:pt x="311" y="140"/>
                  </a:cubicBezTo>
                  <a:cubicBezTo>
                    <a:pt x="310" y="140"/>
                    <a:pt x="309" y="140"/>
                    <a:pt x="308" y="139"/>
                  </a:cubicBezTo>
                  <a:cubicBezTo>
                    <a:pt x="307" y="138"/>
                    <a:pt x="307" y="138"/>
                    <a:pt x="307" y="137"/>
                  </a:cubicBezTo>
                  <a:cubicBezTo>
                    <a:pt x="306" y="136"/>
                    <a:pt x="306" y="136"/>
                    <a:pt x="305" y="135"/>
                  </a:cubicBezTo>
                  <a:cubicBezTo>
                    <a:pt x="305" y="134"/>
                    <a:pt x="304" y="133"/>
                    <a:pt x="303" y="132"/>
                  </a:cubicBezTo>
                  <a:cubicBezTo>
                    <a:pt x="301" y="130"/>
                    <a:pt x="299" y="130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78" y="129"/>
                    <a:pt x="259" y="129"/>
                    <a:pt x="239" y="129"/>
                  </a:cubicBezTo>
                  <a:cubicBezTo>
                    <a:pt x="239" y="129"/>
                    <a:pt x="239" y="129"/>
                    <a:pt x="239" y="129"/>
                  </a:cubicBezTo>
                  <a:cubicBezTo>
                    <a:pt x="239" y="129"/>
                    <a:pt x="239" y="129"/>
                    <a:pt x="239" y="129"/>
                  </a:cubicBezTo>
                  <a:cubicBezTo>
                    <a:pt x="236" y="130"/>
                    <a:pt x="231" y="132"/>
                    <a:pt x="226" y="136"/>
                  </a:cubicBezTo>
                  <a:cubicBezTo>
                    <a:pt x="219" y="143"/>
                    <a:pt x="217" y="150"/>
                    <a:pt x="217" y="153"/>
                  </a:cubicBezTo>
                  <a:cubicBezTo>
                    <a:pt x="216" y="155"/>
                    <a:pt x="216" y="156"/>
                    <a:pt x="216" y="158"/>
                  </a:cubicBezTo>
                  <a:cubicBezTo>
                    <a:pt x="216" y="158"/>
                    <a:pt x="216" y="158"/>
                    <a:pt x="216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6" y="158"/>
                    <a:pt x="216" y="158"/>
                    <a:pt x="216" y="158"/>
                  </a:cubicBezTo>
                  <a:cubicBezTo>
                    <a:pt x="216" y="158"/>
                    <a:pt x="216" y="160"/>
                    <a:pt x="215" y="160"/>
                  </a:cubicBezTo>
                  <a:cubicBezTo>
                    <a:pt x="214" y="162"/>
                    <a:pt x="212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190" y="162"/>
                    <a:pt x="170" y="162"/>
                    <a:pt x="150" y="162"/>
                  </a:cubicBezTo>
                  <a:cubicBezTo>
                    <a:pt x="150" y="164"/>
                    <a:pt x="150" y="164"/>
                    <a:pt x="150" y="164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50" y="162"/>
                    <a:pt x="149" y="161"/>
                    <a:pt x="148" y="160"/>
                  </a:cubicBezTo>
                  <a:cubicBezTo>
                    <a:pt x="147" y="159"/>
                    <a:pt x="147" y="158"/>
                    <a:pt x="147" y="157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47" y="155"/>
                    <a:pt x="147" y="153"/>
                    <a:pt x="146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48"/>
                    <a:pt x="143" y="141"/>
                    <a:pt x="136" y="135"/>
                  </a:cubicBezTo>
                  <a:cubicBezTo>
                    <a:pt x="131" y="131"/>
                    <a:pt x="125" y="130"/>
                    <a:pt x="123" y="130"/>
                  </a:cubicBezTo>
                  <a:cubicBezTo>
                    <a:pt x="121" y="129"/>
                    <a:pt x="120" y="129"/>
                    <a:pt x="118" y="129"/>
                  </a:cubicBezTo>
                  <a:cubicBezTo>
                    <a:pt x="111" y="129"/>
                    <a:pt x="105" y="132"/>
                    <a:pt x="101" y="133"/>
                  </a:cubicBezTo>
                  <a:cubicBezTo>
                    <a:pt x="98" y="135"/>
                    <a:pt x="90" y="139"/>
                    <a:pt x="84" y="147"/>
                  </a:cubicBezTo>
                  <a:cubicBezTo>
                    <a:pt x="81" y="150"/>
                    <a:pt x="78" y="155"/>
                    <a:pt x="76" y="162"/>
                  </a:cubicBezTo>
                  <a:cubicBezTo>
                    <a:pt x="74" y="167"/>
                    <a:pt x="74" y="172"/>
                    <a:pt x="74" y="176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51" y="174"/>
                    <a:pt x="26" y="174"/>
                    <a:pt x="2" y="174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4" y="174"/>
                    <a:pt x="4" y="173"/>
                    <a:pt x="4" y="172"/>
                  </a:cubicBezTo>
                  <a:cubicBezTo>
                    <a:pt x="4" y="163"/>
                    <a:pt x="5" y="151"/>
                    <a:pt x="9" y="137"/>
                  </a:cubicBezTo>
                  <a:cubicBezTo>
                    <a:pt x="13" y="127"/>
                    <a:pt x="18" y="119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9" y="103"/>
                    <a:pt x="45" y="81"/>
                    <a:pt x="70" y="70"/>
                  </a:cubicBezTo>
                  <a:cubicBezTo>
                    <a:pt x="80" y="65"/>
                    <a:pt x="91" y="63"/>
                    <a:pt x="92" y="63"/>
                  </a:cubicBezTo>
                  <a:cubicBezTo>
                    <a:pt x="105" y="59"/>
                    <a:pt x="116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7" y="58"/>
                    <a:pt x="134" y="57"/>
                    <a:pt x="140" y="50"/>
                  </a:cubicBezTo>
                  <a:cubicBezTo>
                    <a:pt x="145" y="45"/>
                    <a:pt x="146" y="39"/>
                    <a:pt x="147" y="37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3"/>
                    <a:pt x="147" y="29"/>
                    <a:pt x="147" y="25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23"/>
                    <a:pt x="143" y="23"/>
                    <a:pt x="143" y="22"/>
                  </a:cubicBezTo>
                  <a:cubicBezTo>
                    <a:pt x="143" y="22"/>
                    <a:pt x="142" y="22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18"/>
                    <a:pt x="142" y="16"/>
                    <a:pt x="142" y="14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7" y="10"/>
                    <a:pt x="137" y="10"/>
                    <a:pt x="137" y="9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7" y="7"/>
                    <a:pt x="137" y="6"/>
                    <a:pt x="137" y="6"/>
                  </a:cubicBezTo>
                  <a:cubicBezTo>
                    <a:pt x="138" y="5"/>
                    <a:pt x="138" y="4"/>
                    <a:pt x="139" y="4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67" y="4"/>
                    <a:pt x="196" y="4"/>
                    <a:pt x="225" y="4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224" y="4"/>
                    <a:pt x="224" y="4"/>
                    <a:pt x="224" y="4"/>
                  </a:cubicBezTo>
                  <a:cubicBezTo>
                    <a:pt x="224" y="4"/>
                    <a:pt x="225" y="4"/>
                    <a:pt x="226" y="5"/>
                  </a:cubicBezTo>
                  <a:cubicBezTo>
                    <a:pt x="226" y="6"/>
                    <a:pt x="227" y="7"/>
                    <a:pt x="227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9"/>
                    <a:pt x="227" y="9"/>
                    <a:pt x="226" y="10"/>
                  </a:cubicBezTo>
                  <a:cubicBezTo>
                    <a:pt x="226" y="10"/>
                    <a:pt x="226" y="11"/>
                    <a:pt x="226" y="11"/>
                  </a:cubicBezTo>
                  <a:cubicBezTo>
                    <a:pt x="225" y="12"/>
                    <a:pt x="224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22" y="16"/>
                    <a:pt x="221" y="18"/>
                    <a:pt x="221" y="21"/>
                  </a:cubicBezTo>
                  <a:cubicBezTo>
                    <a:pt x="223" y="21"/>
                    <a:pt x="223" y="21"/>
                    <a:pt x="223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1" y="20"/>
                    <a:pt x="221" y="21"/>
                    <a:pt x="220" y="22"/>
                  </a:cubicBezTo>
                  <a:cubicBezTo>
                    <a:pt x="220" y="23"/>
                    <a:pt x="219" y="23"/>
                    <a:pt x="219" y="23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217" y="25"/>
                    <a:pt x="217" y="25"/>
                    <a:pt x="217" y="25"/>
                  </a:cubicBezTo>
                  <a:cubicBezTo>
                    <a:pt x="217" y="28"/>
                    <a:pt x="217" y="32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8"/>
                    <a:pt x="218" y="45"/>
                    <a:pt x="224" y="51"/>
                  </a:cubicBezTo>
                  <a:cubicBezTo>
                    <a:pt x="230" y="57"/>
                    <a:pt x="237" y="58"/>
                    <a:pt x="239" y="59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59" y="59"/>
                    <a:pt x="279" y="59"/>
                    <a:pt x="299" y="59"/>
                  </a:cubicBezTo>
                  <a:cubicBezTo>
                    <a:pt x="299" y="59"/>
                    <a:pt x="299" y="59"/>
                    <a:pt x="299" y="59"/>
                  </a:cubicBezTo>
                  <a:cubicBezTo>
                    <a:pt x="299" y="59"/>
                    <a:pt x="299" y="59"/>
                    <a:pt x="299" y="59"/>
                  </a:cubicBezTo>
                  <a:cubicBezTo>
                    <a:pt x="300" y="59"/>
                    <a:pt x="302" y="58"/>
                    <a:pt x="303" y="57"/>
                  </a:cubicBezTo>
                  <a:cubicBezTo>
                    <a:pt x="305" y="55"/>
                    <a:pt x="306" y="53"/>
                    <a:pt x="306" y="52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0"/>
                    <a:pt x="309" y="48"/>
                    <a:pt x="311" y="48"/>
                  </a:cubicBezTo>
                  <a:cubicBezTo>
                    <a:pt x="311" y="48"/>
                    <a:pt x="311" y="48"/>
                    <a:pt x="311" y="48"/>
                  </a:cubicBezTo>
                  <a:cubicBezTo>
                    <a:pt x="313" y="48"/>
                    <a:pt x="315" y="49"/>
                    <a:pt x="315" y="49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4" y="49"/>
                    <a:pt x="314" y="49"/>
                    <a:pt x="314" y="49"/>
                  </a:cubicBezTo>
                  <a:cubicBezTo>
                    <a:pt x="315" y="50"/>
                    <a:pt x="315" y="51"/>
                    <a:pt x="316" y="52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49"/>
                    <a:pt x="318" y="48"/>
                    <a:pt x="318" y="47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6"/>
                    <a:pt x="315" y="44"/>
                    <a:pt x="311" y="44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7" y="44"/>
                    <a:pt x="303" y="47"/>
                    <a:pt x="302" y="51"/>
                  </a:cubicBezTo>
                  <a:cubicBezTo>
                    <a:pt x="302" y="51"/>
                    <a:pt x="302" y="51"/>
                    <a:pt x="302" y="51"/>
                  </a:cubicBezTo>
                  <a:cubicBezTo>
                    <a:pt x="302" y="51"/>
                    <a:pt x="302" y="51"/>
                    <a:pt x="302" y="51"/>
                  </a:cubicBezTo>
                  <a:cubicBezTo>
                    <a:pt x="302" y="51"/>
                    <a:pt x="302" y="53"/>
                    <a:pt x="301" y="54"/>
                  </a:cubicBezTo>
                  <a:cubicBezTo>
                    <a:pt x="300" y="55"/>
                    <a:pt x="299" y="55"/>
                    <a:pt x="298" y="55"/>
                  </a:cubicBezTo>
                  <a:cubicBezTo>
                    <a:pt x="299" y="57"/>
                    <a:pt x="299" y="57"/>
                    <a:pt x="299" y="57"/>
                  </a:cubicBezTo>
                  <a:cubicBezTo>
                    <a:pt x="299" y="55"/>
                    <a:pt x="299" y="55"/>
                    <a:pt x="299" y="55"/>
                  </a:cubicBezTo>
                  <a:cubicBezTo>
                    <a:pt x="279" y="55"/>
                    <a:pt x="259" y="55"/>
                    <a:pt x="239" y="55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8" y="55"/>
                    <a:pt x="232" y="53"/>
                    <a:pt x="227" y="48"/>
                  </a:cubicBezTo>
                  <a:cubicBezTo>
                    <a:pt x="222" y="43"/>
                    <a:pt x="221" y="37"/>
                    <a:pt x="221" y="35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1" y="32"/>
                    <a:pt x="221" y="28"/>
                    <a:pt x="221" y="25"/>
                  </a:cubicBezTo>
                  <a:cubicBezTo>
                    <a:pt x="219" y="25"/>
                    <a:pt x="219" y="25"/>
                    <a:pt x="219" y="25"/>
                  </a:cubicBezTo>
                  <a:cubicBezTo>
                    <a:pt x="219" y="27"/>
                    <a:pt x="219" y="27"/>
                    <a:pt x="219" y="27"/>
                  </a:cubicBezTo>
                  <a:cubicBezTo>
                    <a:pt x="219" y="27"/>
                    <a:pt x="221" y="26"/>
                    <a:pt x="223" y="25"/>
                  </a:cubicBezTo>
                  <a:cubicBezTo>
                    <a:pt x="225" y="24"/>
                    <a:pt x="225" y="22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18"/>
                    <a:pt x="226" y="16"/>
                    <a:pt x="226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16"/>
                    <a:pt x="226" y="16"/>
                    <a:pt x="228" y="14"/>
                  </a:cubicBezTo>
                  <a:cubicBezTo>
                    <a:pt x="229" y="13"/>
                    <a:pt x="230" y="12"/>
                    <a:pt x="230" y="11"/>
                  </a:cubicBezTo>
                  <a:cubicBezTo>
                    <a:pt x="231" y="10"/>
                    <a:pt x="231" y="9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6"/>
                    <a:pt x="230" y="4"/>
                    <a:pt x="229" y="3"/>
                  </a:cubicBezTo>
                  <a:cubicBezTo>
                    <a:pt x="228" y="2"/>
                    <a:pt x="227" y="1"/>
                    <a:pt x="227" y="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96" y="0"/>
                    <a:pt x="167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6" y="1"/>
                    <a:pt x="135" y="2"/>
                    <a:pt x="134" y="3"/>
                  </a:cubicBezTo>
                  <a:cubicBezTo>
                    <a:pt x="133" y="5"/>
                    <a:pt x="133" y="6"/>
                    <a:pt x="133" y="7"/>
                  </a:cubicBezTo>
                  <a:cubicBezTo>
                    <a:pt x="133" y="8"/>
                    <a:pt x="133" y="9"/>
                    <a:pt x="133" y="9"/>
                  </a:cubicBezTo>
                  <a:cubicBezTo>
                    <a:pt x="133" y="10"/>
                    <a:pt x="133" y="12"/>
                    <a:pt x="135" y="14"/>
                  </a:cubicBezTo>
                  <a:cubicBezTo>
                    <a:pt x="137" y="15"/>
                    <a:pt x="139" y="16"/>
                    <a:pt x="140" y="16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6"/>
                    <a:pt x="138" y="18"/>
                    <a:pt x="138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1"/>
                    <a:pt x="138" y="22"/>
                    <a:pt x="138" y="23"/>
                  </a:cubicBezTo>
                  <a:cubicBezTo>
                    <a:pt x="139" y="24"/>
                    <a:pt x="139" y="25"/>
                    <a:pt x="141" y="26"/>
                  </a:cubicBezTo>
                  <a:cubicBezTo>
                    <a:pt x="142" y="27"/>
                    <a:pt x="143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3" y="29"/>
                    <a:pt x="143" y="32"/>
                    <a:pt x="143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2" y="38"/>
                    <a:pt x="141" y="43"/>
                    <a:pt x="137" y="47"/>
                  </a:cubicBezTo>
                  <a:cubicBezTo>
                    <a:pt x="132" y="53"/>
                    <a:pt x="126" y="54"/>
                    <a:pt x="124" y="55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16" y="55"/>
                    <a:pt x="104" y="55"/>
                    <a:pt x="91" y="59"/>
                  </a:cubicBezTo>
                  <a:cubicBezTo>
                    <a:pt x="90" y="59"/>
                    <a:pt x="79" y="62"/>
                    <a:pt x="69" y="66"/>
                  </a:cubicBezTo>
                  <a:cubicBezTo>
                    <a:pt x="43" y="78"/>
                    <a:pt x="26" y="10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4" y="117"/>
                    <a:pt x="9" y="125"/>
                    <a:pt x="6" y="136"/>
                  </a:cubicBezTo>
                  <a:cubicBezTo>
                    <a:pt x="1" y="150"/>
                    <a:pt x="0" y="163"/>
                    <a:pt x="0" y="172"/>
                  </a:cubicBezTo>
                  <a:cubicBezTo>
                    <a:pt x="0" y="173"/>
                    <a:pt x="0" y="174"/>
                    <a:pt x="0" y="17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26" y="178"/>
                    <a:pt x="51" y="178"/>
                    <a:pt x="76" y="178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8" y="173"/>
                    <a:pt x="78" y="168"/>
                    <a:pt x="80" y="163"/>
                  </a:cubicBezTo>
                  <a:cubicBezTo>
                    <a:pt x="82" y="157"/>
                    <a:pt x="84" y="153"/>
                    <a:pt x="87" y="149"/>
                  </a:cubicBezTo>
                  <a:cubicBezTo>
                    <a:pt x="93" y="142"/>
                    <a:pt x="100" y="139"/>
                    <a:pt x="103" y="137"/>
                  </a:cubicBezTo>
                  <a:cubicBezTo>
                    <a:pt x="106" y="136"/>
                    <a:pt x="111" y="133"/>
                    <a:pt x="118" y="133"/>
                  </a:cubicBezTo>
                  <a:cubicBezTo>
                    <a:pt x="119" y="133"/>
                    <a:pt x="121" y="133"/>
                    <a:pt x="122" y="134"/>
                  </a:cubicBezTo>
                  <a:cubicBezTo>
                    <a:pt x="124" y="134"/>
                    <a:pt x="129" y="135"/>
                    <a:pt x="134" y="139"/>
                  </a:cubicBezTo>
                  <a:cubicBezTo>
                    <a:pt x="140" y="143"/>
                    <a:pt x="142" y="149"/>
                    <a:pt x="143" y="152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3" y="153"/>
                    <a:pt x="143" y="156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3" y="159"/>
                    <a:pt x="143" y="161"/>
                    <a:pt x="145" y="163"/>
                  </a:cubicBezTo>
                  <a:cubicBezTo>
                    <a:pt x="146" y="165"/>
                    <a:pt x="148" y="165"/>
                    <a:pt x="149" y="166"/>
                  </a:cubicBezTo>
                  <a:cubicBezTo>
                    <a:pt x="149" y="166"/>
                    <a:pt x="149" y="166"/>
                    <a:pt x="149" y="166"/>
                  </a:cubicBezTo>
                  <a:cubicBezTo>
                    <a:pt x="150" y="166"/>
                    <a:pt x="150" y="166"/>
                    <a:pt x="150" y="166"/>
                  </a:cubicBezTo>
                  <a:cubicBezTo>
                    <a:pt x="170" y="166"/>
                    <a:pt x="190" y="166"/>
                    <a:pt x="210" y="166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1" y="166"/>
                    <a:pt x="211" y="166"/>
                  </a:cubicBezTo>
                  <a:cubicBezTo>
                    <a:pt x="212" y="166"/>
                    <a:pt x="215" y="166"/>
                    <a:pt x="217" y="163"/>
                  </a:cubicBezTo>
                  <a:cubicBezTo>
                    <a:pt x="219" y="162"/>
                    <a:pt x="220" y="160"/>
                    <a:pt x="220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58"/>
                    <a:pt x="220" y="158"/>
                    <a:pt x="220" y="158"/>
                  </a:cubicBezTo>
                  <a:cubicBezTo>
                    <a:pt x="220" y="158"/>
                    <a:pt x="220" y="158"/>
                    <a:pt x="220" y="158"/>
                  </a:cubicBezTo>
                  <a:cubicBezTo>
                    <a:pt x="220" y="156"/>
                    <a:pt x="220" y="155"/>
                    <a:pt x="221" y="153"/>
                  </a:cubicBezTo>
                  <a:cubicBezTo>
                    <a:pt x="221" y="151"/>
                    <a:pt x="222" y="145"/>
                    <a:pt x="228" y="139"/>
                  </a:cubicBezTo>
                  <a:cubicBezTo>
                    <a:pt x="233" y="135"/>
                    <a:pt x="237" y="134"/>
                    <a:pt x="240" y="133"/>
                  </a:cubicBezTo>
                  <a:cubicBezTo>
                    <a:pt x="239" y="131"/>
                    <a:pt x="239" y="131"/>
                    <a:pt x="239" y="131"/>
                  </a:cubicBezTo>
                  <a:cubicBezTo>
                    <a:pt x="239" y="133"/>
                    <a:pt x="239" y="133"/>
                    <a:pt x="239" y="133"/>
                  </a:cubicBezTo>
                  <a:cubicBezTo>
                    <a:pt x="259" y="133"/>
                    <a:pt x="278" y="133"/>
                    <a:pt x="298" y="133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8" y="134"/>
                    <a:pt x="299" y="134"/>
                    <a:pt x="300" y="135"/>
                  </a:cubicBezTo>
                  <a:cubicBezTo>
                    <a:pt x="301" y="135"/>
                    <a:pt x="301" y="136"/>
                    <a:pt x="302" y="137"/>
                  </a:cubicBezTo>
                  <a:cubicBezTo>
                    <a:pt x="302" y="137"/>
                    <a:pt x="302" y="139"/>
                    <a:pt x="304" y="140"/>
                  </a:cubicBezTo>
                  <a:cubicBezTo>
                    <a:pt x="304" y="140"/>
                    <a:pt x="305" y="141"/>
                    <a:pt x="306" y="142"/>
                  </a:cubicBezTo>
                  <a:cubicBezTo>
                    <a:pt x="307" y="143"/>
                    <a:pt x="309" y="144"/>
                    <a:pt x="311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15" y="144"/>
                    <a:pt x="317" y="142"/>
                    <a:pt x="318" y="141"/>
                  </a:cubicBezTo>
                  <a:cubicBezTo>
                    <a:pt x="319" y="140"/>
                    <a:pt x="319" y="138"/>
                    <a:pt x="320" y="138"/>
                  </a:cubicBezTo>
                  <a:cubicBezTo>
                    <a:pt x="318" y="137"/>
                    <a:pt x="318" y="137"/>
                    <a:pt x="318" y="137"/>
                  </a:cubicBezTo>
                  <a:cubicBezTo>
                    <a:pt x="319" y="138"/>
                    <a:pt x="319" y="138"/>
                    <a:pt x="319" y="138"/>
                  </a:cubicBezTo>
                  <a:cubicBezTo>
                    <a:pt x="327" y="122"/>
                    <a:pt x="327" y="110"/>
                    <a:pt x="327" y="95"/>
                  </a:cubicBezTo>
                  <a:cubicBezTo>
                    <a:pt x="327" y="81"/>
                    <a:pt x="325" y="65"/>
                    <a:pt x="320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19" y="50"/>
                    <a:pt x="319" y="50"/>
                    <a:pt x="319" y="50"/>
                  </a:cubicBezTo>
                  <a:lnTo>
                    <a:pt x="318" y="51"/>
                  </a:lnTo>
                  <a:close/>
                </a:path>
              </a:pathLst>
            </a:custGeom>
            <a:solidFill>
              <a:srgbClr val="06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4902200" y="3878263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5" h="61" extrusionOk="0">
                  <a:moveTo>
                    <a:pt x="56" y="16"/>
                  </a:moveTo>
                  <a:cubicBezTo>
                    <a:pt x="56" y="24"/>
                    <a:pt x="56" y="33"/>
                    <a:pt x="56" y="41"/>
                  </a:cubicBezTo>
                  <a:cubicBezTo>
                    <a:pt x="58" y="41"/>
                    <a:pt x="60" y="41"/>
                    <a:pt x="62" y="41"/>
                  </a:cubicBezTo>
                  <a:cubicBezTo>
                    <a:pt x="62" y="41"/>
                    <a:pt x="63" y="41"/>
                    <a:pt x="64" y="43"/>
                  </a:cubicBezTo>
                  <a:cubicBezTo>
                    <a:pt x="65" y="44"/>
                    <a:pt x="65" y="46"/>
                    <a:pt x="65" y="46"/>
                  </a:cubicBezTo>
                  <a:cubicBezTo>
                    <a:pt x="65" y="51"/>
                    <a:pt x="65" y="56"/>
                    <a:pt x="65" y="61"/>
                  </a:cubicBezTo>
                  <a:cubicBezTo>
                    <a:pt x="43" y="61"/>
                    <a:pt x="22" y="61"/>
                    <a:pt x="0" y="61"/>
                  </a:cubicBezTo>
                  <a:cubicBezTo>
                    <a:pt x="0" y="56"/>
                    <a:pt x="0" y="50"/>
                    <a:pt x="0" y="45"/>
                  </a:cubicBezTo>
                  <a:cubicBezTo>
                    <a:pt x="0" y="45"/>
                    <a:pt x="0" y="43"/>
                    <a:pt x="2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6" y="41"/>
                    <a:pt x="8" y="41"/>
                    <a:pt x="9" y="41"/>
                  </a:cubicBezTo>
                  <a:cubicBezTo>
                    <a:pt x="9" y="32"/>
                    <a:pt x="9" y="24"/>
                    <a:pt x="9" y="16"/>
                  </a:cubicBezTo>
                  <a:cubicBezTo>
                    <a:pt x="8" y="16"/>
                    <a:pt x="7" y="15"/>
                    <a:pt x="6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3" y="8"/>
                    <a:pt x="3" y="6"/>
                    <a:pt x="3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25" y="0"/>
                    <a:pt x="42" y="0"/>
                    <a:pt x="58" y="0"/>
                  </a:cubicBezTo>
                  <a:cubicBezTo>
                    <a:pt x="59" y="0"/>
                    <a:pt x="60" y="1"/>
                    <a:pt x="61" y="2"/>
                  </a:cubicBezTo>
                  <a:cubicBezTo>
                    <a:pt x="62" y="3"/>
                    <a:pt x="62" y="4"/>
                    <a:pt x="62" y="5"/>
                  </a:cubicBezTo>
                  <a:cubicBezTo>
                    <a:pt x="62" y="7"/>
                    <a:pt x="62" y="9"/>
                    <a:pt x="62" y="12"/>
                  </a:cubicBezTo>
                  <a:cubicBezTo>
                    <a:pt x="62" y="12"/>
                    <a:pt x="61" y="13"/>
                    <a:pt x="60" y="14"/>
                  </a:cubicBezTo>
                  <a:cubicBezTo>
                    <a:pt x="58" y="16"/>
                    <a:pt x="57" y="16"/>
                    <a:pt x="56" y="16"/>
                  </a:cubicBezTo>
                  <a:close/>
                </a:path>
              </a:pathLst>
            </a:custGeom>
            <a:solidFill>
              <a:srgbClr val="D9DB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4902200" y="38782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69" h="65" extrusionOk="0">
                  <a:moveTo>
                    <a:pt x="58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26"/>
                    <a:pt x="56" y="35"/>
                    <a:pt x="56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0" y="45"/>
                    <a:pt x="62" y="45"/>
                    <a:pt x="64" y="4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4" y="45"/>
                    <a:pt x="64" y="46"/>
                  </a:cubicBezTo>
                  <a:cubicBezTo>
                    <a:pt x="65" y="46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3"/>
                    <a:pt x="65" y="58"/>
                    <a:pt x="65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45" y="61"/>
                    <a:pt x="24" y="61"/>
                    <a:pt x="2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58"/>
                    <a:pt x="4" y="52"/>
                    <a:pt x="4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6"/>
                    <a:pt x="5" y="45"/>
                  </a:cubicBezTo>
                  <a:cubicBezTo>
                    <a:pt x="6" y="45"/>
                    <a:pt x="6" y="45"/>
                    <a:pt x="7" y="45"/>
                  </a:cubicBezTo>
                  <a:cubicBezTo>
                    <a:pt x="8" y="45"/>
                    <a:pt x="10" y="45"/>
                    <a:pt x="1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34"/>
                    <a:pt x="13" y="26"/>
                    <a:pt x="13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5"/>
                    <a:pt x="9" y="15"/>
                  </a:cubicBezTo>
                  <a:cubicBezTo>
                    <a:pt x="7" y="14"/>
                    <a:pt x="7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7" y="8"/>
                    <a:pt x="7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7" y="4"/>
                    <a:pt x="44" y="4"/>
                    <a:pt x="60" y="4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4"/>
                    <a:pt x="61" y="4"/>
                    <a:pt x="61" y="5"/>
                  </a:cubicBezTo>
                  <a:cubicBezTo>
                    <a:pt x="62" y="6"/>
                    <a:pt x="62" y="7"/>
                    <a:pt x="62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11"/>
                    <a:pt x="62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4"/>
                    <a:pt x="61" y="15"/>
                  </a:cubicBezTo>
                  <a:cubicBezTo>
                    <a:pt x="60" y="16"/>
                    <a:pt x="59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0"/>
                    <a:pt x="61" y="19"/>
                    <a:pt x="63" y="18"/>
                  </a:cubicBezTo>
                  <a:cubicBezTo>
                    <a:pt x="65" y="17"/>
                    <a:pt x="66" y="15"/>
                    <a:pt x="66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1"/>
                    <a:pt x="66" y="9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6" y="4"/>
                    <a:pt x="65" y="3"/>
                  </a:cubicBezTo>
                  <a:cubicBezTo>
                    <a:pt x="63" y="1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4" y="0"/>
                    <a:pt x="27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7" y="0"/>
                    <a:pt x="5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6"/>
                    <a:pt x="6" y="18"/>
                  </a:cubicBezTo>
                  <a:cubicBezTo>
                    <a:pt x="8" y="19"/>
                    <a:pt x="10" y="20"/>
                    <a:pt x="11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34"/>
                    <a:pt x="9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6" y="41"/>
                    <a:pt x="4" y="41"/>
                    <a:pt x="2" y="42"/>
                  </a:cubicBezTo>
                  <a:cubicBezTo>
                    <a:pt x="0" y="44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0" y="58"/>
                    <a:pt x="0" y="6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4" y="65"/>
                    <a:pt x="45" y="65"/>
                    <a:pt x="67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58"/>
                    <a:pt x="69" y="53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8"/>
                    <a:pt x="69" y="47"/>
                  </a:cubicBezTo>
                  <a:cubicBezTo>
                    <a:pt x="69" y="46"/>
                    <a:pt x="69" y="45"/>
                    <a:pt x="68" y="43"/>
                  </a:cubicBezTo>
                  <a:cubicBezTo>
                    <a:pt x="67" y="42"/>
                    <a:pt x="65" y="41"/>
                    <a:pt x="65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2" y="41"/>
                    <a:pt x="60" y="41"/>
                    <a:pt x="58" y="41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35"/>
                    <a:pt x="60" y="26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20"/>
                    <a:pt x="58" y="20"/>
                    <a:pt x="58" y="20"/>
                  </a:cubicBezTo>
                  <a:lnTo>
                    <a:pt x="58" y="18"/>
                  </a:lnTo>
                  <a:close/>
                </a:path>
              </a:pathLst>
            </a:custGeom>
            <a:solidFill>
              <a:srgbClr val="06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4875213" y="3851276"/>
              <a:ext cx="76200" cy="25400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126" y="79"/>
                  </a:moveTo>
                  <a:cubicBezTo>
                    <a:pt x="116" y="79"/>
                    <a:pt x="105" y="79"/>
                    <a:pt x="95" y="79"/>
                  </a:cubicBezTo>
                  <a:cubicBezTo>
                    <a:pt x="95" y="71"/>
                    <a:pt x="95" y="63"/>
                    <a:pt x="95" y="55"/>
                  </a:cubicBezTo>
                  <a:cubicBezTo>
                    <a:pt x="94" y="55"/>
                    <a:pt x="92" y="53"/>
                    <a:pt x="90" y="52"/>
                  </a:cubicBezTo>
                  <a:cubicBezTo>
                    <a:pt x="88" y="50"/>
                    <a:pt x="87" y="48"/>
                    <a:pt x="86" y="47"/>
                  </a:cubicBezTo>
                  <a:cubicBezTo>
                    <a:pt x="77" y="47"/>
                    <a:pt x="68" y="48"/>
                    <a:pt x="59" y="49"/>
                  </a:cubicBezTo>
                  <a:cubicBezTo>
                    <a:pt x="43" y="50"/>
                    <a:pt x="27" y="51"/>
                    <a:pt x="11" y="53"/>
                  </a:cubicBezTo>
                  <a:cubicBezTo>
                    <a:pt x="9" y="51"/>
                    <a:pt x="7" y="49"/>
                    <a:pt x="4" y="45"/>
                  </a:cubicBezTo>
                  <a:cubicBezTo>
                    <a:pt x="1" y="40"/>
                    <a:pt x="0" y="34"/>
                    <a:pt x="0" y="32"/>
                  </a:cubicBezTo>
                  <a:cubicBezTo>
                    <a:pt x="0" y="29"/>
                    <a:pt x="0" y="26"/>
                    <a:pt x="1" y="22"/>
                  </a:cubicBezTo>
                  <a:cubicBezTo>
                    <a:pt x="4" y="14"/>
                    <a:pt x="10" y="9"/>
                    <a:pt x="12" y="8"/>
                  </a:cubicBezTo>
                  <a:cubicBezTo>
                    <a:pt x="37" y="10"/>
                    <a:pt x="61" y="12"/>
                    <a:pt x="86" y="14"/>
                  </a:cubicBezTo>
                  <a:cubicBezTo>
                    <a:pt x="87" y="14"/>
                    <a:pt x="96" y="0"/>
                    <a:pt x="112" y="1"/>
                  </a:cubicBezTo>
                  <a:cubicBezTo>
                    <a:pt x="127" y="1"/>
                    <a:pt x="135" y="13"/>
                    <a:pt x="135" y="14"/>
                  </a:cubicBezTo>
                  <a:cubicBezTo>
                    <a:pt x="160" y="12"/>
                    <a:pt x="185" y="10"/>
                    <a:pt x="210" y="8"/>
                  </a:cubicBezTo>
                  <a:cubicBezTo>
                    <a:pt x="211" y="9"/>
                    <a:pt x="221" y="16"/>
                    <a:pt x="221" y="29"/>
                  </a:cubicBezTo>
                  <a:cubicBezTo>
                    <a:pt x="222" y="44"/>
                    <a:pt x="211" y="52"/>
                    <a:pt x="210" y="53"/>
                  </a:cubicBezTo>
                  <a:cubicBezTo>
                    <a:pt x="185" y="51"/>
                    <a:pt x="160" y="49"/>
                    <a:pt x="135" y="47"/>
                  </a:cubicBezTo>
                  <a:cubicBezTo>
                    <a:pt x="135" y="48"/>
                    <a:pt x="133" y="50"/>
                    <a:pt x="131" y="52"/>
                  </a:cubicBezTo>
                  <a:cubicBezTo>
                    <a:pt x="129" y="54"/>
                    <a:pt x="127" y="55"/>
                    <a:pt x="126" y="55"/>
                  </a:cubicBezTo>
                  <a:cubicBezTo>
                    <a:pt x="126" y="63"/>
                    <a:pt x="126" y="71"/>
                    <a:pt x="126" y="79"/>
                  </a:cubicBezTo>
                  <a:close/>
                </a:path>
              </a:pathLst>
            </a:custGeom>
            <a:solidFill>
              <a:srgbClr val="D9DB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4875213" y="384968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225" h="82" extrusionOk="0">
                  <a:moveTo>
                    <a:pt x="128" y="80"/>
                  </a:moveTo>
                  <a:cubicBezTo>
                    <a:pt x="128" y="78"/>
                    <a:pt x="128" y="78"/>
                    <a:pt x="128" y="78"/>
                  </a:cubicBezTo>
                  <a:cubicBezTo>
                    <a:pt x="118" y="78"/>
                    <a:pt x="107" y="78"/>
                    <a:pt x="97" y="78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72"/>
                    <a:pt x="99" y="64"/>
                    <a:pt x="99" y="56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7" y="54"/>
                    <a:pt x="95" y="53"/>
                    <a:pt x="94" y="51"/>
                  </a:cubicBezTo>
                  <a:cubicBezTo>
                    <a:pt x="92" y="49"/>
                    <a:pt x="91" y="48"/>
                    <a:pt x="90" y="46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79" y="46"/>
                    <a:pt x="70" y="47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45" y="49"/>
                    <a:pt x="29" y="50"/>
                    <a:pt x="13" y="52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3" y="51"/>
                    <a:pt x="10" y="48"/>
                    <a:pt x="8" y="45"/>
                  </a:cubicBezTo>
                  <a:cubicBezTo>
                    <a:pt x="5" y="40"/>
                    <a:pt x="4" y="35"/>
                    <a:pt x="4" y="33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29"/>
                    <a:pt x="4" y="26"/>
                    <a:pt x="5" y="24"/>
                  </a:cubicBezTo>
                  <a:cubicBezTo>
                    <a:pt x="7" y="16"/>
                    <a:pt x="13" y="12"/>
                    <a:pt x="15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9" y="13"/>
                    <a:pt x="63" y="15"/>
                    <a:pt x="88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2" y="13"/>
                    <a:pt x="96" y="10"/>
                  </a:cubicBezTo>
                  <a:cubicBezTo>
                    <a:pt x="100" y="7"/>
                    <a:pt x="106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21" y="4"/>
                    <a:pt x="126" y="7"/>
                    <a:pt x="130" y="10"/>
                  </a:cubicBezTo>
                  <a:cubicBezTo>
                    <a:pt x="133" y="13"/>
                    <a:pt x="135" y="16"/>
                    <a:pt x="136" y="16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62" y="15"/>
                    <a:pt x="187" y="13"/>
                    <a:pt x="212" y="11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1"/>
                    <a:pt x="211" y="11"/>
                    <a:pt x="211" y="11"/>
                  </a:cubicBezTo>
                  <a:cubicBezTo>
                    <a:pt x="211" y="11"/>
                    <a:pt x="214" y="13"/>
                    <a:pt x="216" y="16"/>
                  </a:cubicBezTo>
                  <a:cubicBezTo>
                    <a:pt x="219" y="20"/>
                    <a:pt x="221" y="24"/>
                    <a:pt x="221" y="30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7"/>
                    <a:pt x="219" y="43"/>
                    <a:pt x="216" y="46"/>
                  </a:cubicBezTo>
                  <a:cubicBezTo>
                    <a:pt x="214" y="50"/>
                    <a:pt x="211" y="52"/>
                    <a:pt x="211" y="52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187" y="50"/>
                    <a:pt x="162" y="48"/>
                    <a:pt x="138" y="46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8"/>
                    <a:pt x="134" y="50"/>
                    <a:pt x="132" y="51"/>
                  </a:cubicBezTo>
                  <a:cubicBezTo>
                    <a:pt x="130" y="53"/>
                    <a:pt x="128" y="54"/>
                    <a:pt x="127" y="5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6" y="64"/>
                    <a:pt x="126" y="72"/>
                    <a:pt x="126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78"/>
                    <a:pt x="128" y="78"/>
                    <a:pt x="128" y="78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0" y="72"/>
                    <a:pt x="130" y="64"/>
                    <a:pt x="130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57"/>
                    <a:pt x="132" y="56"/>
                    <a:pt x="134" y="54"/>
                  </a:cubicBezTo>
                  <a:cubicBezTo>
                    <a:pt x="137" y="52"/>
                    <a:pt x="138" y="50"/>
                    <a:pt x="139" y="49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62" y="52"/>
                    <a:pt x="187" y="54"/>
                    <a:pt x="212" y="56"/>
                  </a:cubicBezTo>
                  <a:cubicBezTo>
                    <a:pt x="212" y="56"/>
                    <a:pt x="212" y="56"/>
                    <a:pt x="212" y="56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7" y="53"/>
                    <a:pt x="220" y="48"/>
                  </a:cubicBezTo>
                  <a:cubicBezTo>
                    <a:pt x="223" y="44"/>
                    <a:pt x="225" y="39"/>
                    <a:pt x="225" y="31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23"/>
                    <a:pt x="222" y="18"/>
                    <a:pt x="220" y="14"/>
                  </a:cubicBezTo>
                  <a:cubicBezTo>
                    <a:pt x="217" y="10"/>
                    <a:pt x="214" y="8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9"/>
                    <a:pt x="162" y="11"/>
                    <a:pt x="137" y="13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6" y="10"/>
                    <a:pt x="132" y="7"/>
                  </a:cubicBezTo>
                  <a:cubicBezTo>
                    <a:pt x="128" y="3"/>
                    <a:pt x="122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98" y="3"/>
                    <a:pt x="94" y="7"/>
                  </a:cubicBezTo>
                  <a:cubicBezTo>
                    <a:pt x="89" y="10"/>
                    <a:pt x="87" y="14"/>
                    <a:pt x="86" y="14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64" y="11"/>
                    <a:pt x="39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9"/>
                    <a:pt x="4" y="13"/>
                    <a:pt x="1" y="22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6"/>
                    <a:pt x="1" y="41"/>
                    <a:pt x="5" y="47"/>
                  </a:cubicBezTo>
                  <a:cubicBezTo>
                    <a:pt x="7" y="51"/>
                    <a:pt x="10" y="54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29" y="54"/>
                    <a:pt x="45" y="53"/>
                    <a:pt x="61" y="52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70" y="51"/>
                    <a:pt x="79" y="50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50"/>
                    <a:pt x="89" y="52"/>
                    <a:pt x="91" y="54"/>
                  </a:cubicBezTo>
                  <a:cubicBezTo>
                    <a:pt x="93" y="56"/>
                    <a:pt x="95" y="57"/>
                    <a:pt x="96" y="58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64"/>
                    <a:pt x="95" y="72"/>
                    <a:pt x="95" y="80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107" y="82"/>
                    <a:pt x="118" y="82"/>
                    <a:pt x="128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0" y="80"/>
                    <a:pt x="130" y="80"/>
                    <a:pt x="130" y="80"/>
                  </a:cubicBezTo>
                  <a:lnTo>
                    <a:pt x="128" y="80"/>
                  </a:lnTo>
                  <a:close/>
                </a:path>
              </a:pathLst>
            </a:custGeom>
            <a:solidFill>
              <a:srgbClr val="06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4835525" y="3962401"/>
              <a:ext cx="58738" cy="15875"/>
            </a:xfrm>
            <a:custGeom>
              <a:avLst/>
              <a:gdLst/>
              <a:ahLst/>
              <a:cxnLst/>
              <a:rect l="l" t="t" r="r" b="b"/>
              <a:pathLst>
                <a:path w="172" h="50" extrusionOk="0">
                  <a:moveTo>
                    <a:pt x="172" y="18"/>
                  </a:moveTo>
                  <a:cubicBezTo>
                    <a:pt x="172" y="23"/>
                    <a:pt x="172" y="27"/>
                    <a:pt x="172" y="31"/>
                  </a:cubicBezTo>
                  <a:cubicBezTo>
                    <a:pt x="172" y="32"/>
                    <a:pt x="172" y="33"/>
                    <a:pt x="171" y="34"/>
                  </a:cubicBezTo>
                  <a:cubicBezTo>
                    <a:pt x="169" y="35"/>
                    <a:pt x="167" y="35"/>
                    <a:pt x="167" y="35"/>
                  </a:cubicBezTo>
                  <a:cubicBezTo>
                    <a:pt x="157" y="35"/>
                    <a:pt x="147" y="35"/>
                    <a:pt x="137" y="35"/>
                  </a:cubicBezTo>
                  <a:cubicBezTo>
                    <a:pt x="137" y="39"/>
                    <a:pt x="137" y="43"/>
                    <a:pt x="137" y="46"/>
                  </a:cubicBezTo>
                  <a:cubicBezTo>
                    <a:pt x="137" y="47"/>
                    <a:pt x="137" y="48"/>
                    <a:pt x="136" y="49"/>
                  </a:cubicBezTo>
                  <a:cubicBezTo>
                    <a:pt x="134" y="50"/>
                    <a:pt x="133" y="50"/>
                    <a:pt x="133" y="50"/>
                  </a:cubicBezTo>
                  <a:cubicBezTo>
                    <a:pt x="101" y="50"/>
                    <a:pt x="70" y="50"/>
                    <a:pt x="39" y="50"/>
                  </a:cubicBezTo>
                  <a:cubicBezTo>
                    <a:pt x="39" y="50"/>
                    <a:pt x="38" y="50"/>
                    <a:pt x="37" y="49"/>
                  </a:cubicBezTo>
                  <a:cubicBezTo>
                    <a:pt x="36" y="48"/>
                    <a:pt x="35" y="47"/>
                    <a:pt x="35" y="46"/>
                  </a:cubicBezTo>
                  <a:cubicBezTo>
                    <a:pt x="35" y="43"/>
                    <a:pt x="35" y="39"/>
                    <a:pt x="35" y="35"/>
                  </a:cubicBezTo>
                  <a:cubicBezTo>
                    <a:pt x="25" y="35"/>
                    <a:pt x="15" y="35"/>
                    <a:pt x="5" y="35"/>
                  </a:cubicBezTo>
                  <a:cubicBezTo>
                    <a:pt x="4" y="35"/>
                    <a:pt x="3" y="35"/>
                    <a:pt x="2" y="34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0" y="19"/>
                    <a:pt x="0" y="18"/>
                    <a:pt x="2" y="17"/>
                  </a:cubicBezTo>
                  <a:cubicBezTo>
                    <a:pt x="3" y="15"/>
                    <a:pt x="5" y="15"/>
                    <a:pt x="6" y="15"/>
                  </a:cubicBezTo>
                  <a:cubicBezTo>
                    <a:pt x="16" y="15"/>
                    <a:pt x="25" y="15"/>
                    <a:pt x="35" y="15"/>
                  </a:cubicBezTo>
                  <a:cubicBezTo>
                    <a:pt x="35" y="11"/>
                    <a:pt x="35" y="7"/>
                    <a:pt x="35" y="3"/>
                  </a:cubicBezTo>
                  <a:cubicBezTo>
                    <a:pt x="35" y="3"/>
                    <a:pt x="36" y="2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71" y="0"/>
                    <a:pt x="102" y="0"/>
                    <a:pt x="134" y="0"/>
                  </a:cubicBezTo>
                  <a:cubicBezTo>
                    <a:pt x="134" y="0"/>
                    <a:pt x="135" y="0"/>
                    <a:pt x="136" y="1"/>
                  </a:cubicBezTo>
                  <a:cubicBezTo>
                    <a:pt x="137" y="2"/>
                    <a:pt x="137" y="4"/>
                    <a:pt x="137" y="4"/>
                  </a:cubicBezTo>
                  <a:cubicBezTo>
                    <a:pt x="137" y="8"/>
                    <a:pt x="137" y="11"/>
                    <a:pt x="137" y="15"/>
                  </a:cubicBezTo>
                  <a:cubicBezTo>
                    <a:pt x="147" y="15"/>
                    <a:pt x="157" y="15"/>
                    <a:pt x="167" y="15"/>
                  </a:cubicBezTo>
                  <a:cubicBezTo>
                    <a:pt x="168" y="15"/>
                    <a:pt x="169" y="15"/>
                    <a:pt x="170" y="16"/>
                  </a:cubicBezTo>
                  <a:cubicBezTo>
                    <a:pt x="171" y="17"/>
                    <a:pt x="172" y="18"/>
                    <a:pt x="172" y="18"/>
                  </a:cubicBezTo>
                  <a:close/>
                </a:path>
              </a:pathLst>
            </a:custGeom>
            <a:solidFill>
              <a:srgbClr val="D9DB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4835525" y="3960813"/>
              <a:ext cx="58738" cy="19050"/>
            </a:xfrm>
            <a:custGeom>
              <a:avLst/>
              <a:gdLst/>
              <a:ahLst/>
              <a:cxnLst/>
              <a:rect l="l" t="t" r="r" b="b"/>
              <a:pathLst>
                <a:path w="176" h="54" extrusionOk="0">
                  <a:moveTo>
                    <a:pt x="174" y="20"/>
                  </a:moveTo>
                  <a:cubicBezTo>
                    <a:pt x="172" y="20"/>
                    <a:pt x="172" y="20"/>
                    <a:pt x="172" y="20"/>
                  </a:cubicBezTo>
                  <a:cubicBezTo>
                    <a:pt x="172" y="25"/>
                    <a:pt x="172" y="29"/>
                    <a:pt x="172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4"/>
                    <a:pt x="171" y="34"/>
                  </a:cubicBezTo>
                  <a:cubicBezTo>
                    <a:pt x="170" y="35"/>
                    <a:pt x="169" y="35"/>
                    <a:pt x="169" y="35"/>
                  </a:cubicBezTo>
                  <a:cubicBezTo>
                    <a:pt x="159" y="35"/>
                    <a:pt x="149" y="35"/>
                    <a:pt x="139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41"/>
                    <a:pt x="137" y="45"/>
                    <a:pt x="137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9"/>
                    <a:pt x="136" y="50"/>
                  </a:cubicBezTo>
                  <a:cubicBezTo>
                    <a:pt x="136" y="50"/>
                    <a:pt x="135" y="50"/>
                    <a:pt x="135" y="50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03" y="50"/>
                    <a:pt x="72" y="50"/>
                    <a:pt x="41" y="50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0"/>
                    <a:pt x="41" y="50"/>
                    <a:pt x="40" y="50"/>
                  </a:cubicBezTo>
                  <a:cubicBezTo>
                    <a:pt x="39" y="49"/>
                    <a:pt x="39" y="48"/>
                    <a:pt x="39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5"/>
                    <a:pt x="39" y="41"/>
                    <a:pt x="39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27" y="35"/>
                    <a:pt x="17" y="35"/>
                    <a:pt x="7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6" y="35"/>
                    <a:pt x="5" y="34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29"/>
                    <a:pt x="4" y="25"/>
                    <a:pt x="4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19"/>
                    <a:pt x="8" y="19"/>
                    <a:pt x="8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8" y="19"/>
                    <a:pt x="27" y="19"/>
                    <a:pt x="37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3"/>
                    <a:pt x="39" y="9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40" y="5"/>
                    <a:pt x="4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73" y="4"/>
                    <a:pt x="104" y="4"/>
                    <a:pt x="136" y="4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35" y="4"/>
                    <a:pt x="136" y="4"/>
                    <a:pt x="136" y="4"/>
                  </a:cubicBezTo>
                  <a:cubicBezTo>
                    <a:pt x="137" y="5"/>
                    <a:pt x="137" y="6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10"/>
                    <a:pt x="137" y="13"/>
                    <a:pt x="137" y="1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9" y="19"/>
                    <a:pt x="159" y="19"/>
                    <a:pt x="169" y="19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19"/>
                    <a:pt x="170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2" y="20"/>
                    <a:pt x="172" y="21"/>
                    <a:pt x="172" y="21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6" y="19"/>
                    <a:pt x="175" y="18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2" y="15"/>
                    <a:pt x="171" y="15"/>
                    <a:pt x="170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59" y="15"/>
                    <a:pt x="149" y="15"/>
                    <a:pt x="139" y="15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1" y="13"/>
                    <a:pt x="141" y="10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5"/>
                    <a:pt x="141" y="3"/>
                    <a:pt x="139" y="2"/>
                  </a:cubicBezTo>
                  <a:cubicBezTo>
                    <a:pt x="138" y="0"/>
                    <a:pt x="137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04" y="0"/>
                    <a:pt x="7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7" y="1"/>
                  </a:cubicBezTo>
                  <a:cubicBezTo>
                    <a:pt x="36" y="3"/>
                    <a:pt x="36" y="4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9"/>
                    <a:pt x="35" y="13"/>
                    <a:pt x="35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7" y="15"/>
                    <a:pt x="1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4" y="15"/>
                    <a:pt x="2" y="17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0" y="29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6"/>
                    <a:pt x="3" y="37"/>
                  </a:cubicBezTo>
                  <a:cubicBezTo>
                    <a:pt x="4" y="38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7" y="39"/>
                    <a:pt x="27" y="39"/>
                    <a:pt x="37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1"/>
                    <a:pt x="35" y="45"/>
                    <a:pt x="35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6" y="51"/>
                    <a:pt x="37" y="52"/>
                  </a:cubicBezTo>
                  <a:cubicBezTo>
                    <a:pt x="38" y="54"/>
                    <a:pt x="40" y="54"/>
                    <a:pt x="4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72" y="54"/>
                    <a:pt x="103" y="54"/>
                    <a:pt x="135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7" y="54"/>
                    <a:pt x="139" y="52"/>
                  </a:cubicBezTo>
                  <a:cubicBezTo>
                    <a:pt x="141" y="51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5"/>
                    <a:pt x="141" y="41"/>
                    <a:pt x="141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9" y="39"/>
                    <a:pt x="159" y="39"/>
                    <a:pt x="169" y="39"/>
                  </a:cubicBezTo>
                  <a:cubicBezTo>
                    <a:pt x="169" y="39"/>
                    <a:pt x="172" y="39"/>
                    <a:pt x="174" y="37"/>
                  </a:cubicBezTo>
                  <a:cubicBezTo>
                    <a:pt x="175" y="36"/>
                    <a:pt x="176" y="35"/>
                    <a:pt x="176" y="34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9"/>
                    <a:pt x="176" y="25"/>
                    <a:pt x="176" y="20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6" y="20"/>
                    <a:pt x="176" y="20"/>
                    <a:pt x="176" y="20"/>
                  </a:cubicBezTo>
                  <a:lnTo>
                    <a:pt x="174" y="20"/>
                  </a:lnTo>
                  <a:close/>
                </a:path>
              </a:pathLst>
            </a:custGeom>
            <a:solidFill>
              <a:srgbClr val="06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4851400" y="3979863"/>
              <a:ext cx="25400" cy="4763"/>
            </a:xfrm>
            <a:custGeom>
              <a:avLst/>
              <a:gdLst/>
              <a:ahLst/>
              <a:cxnLst/>
              <a:rect l="l" t="t" r="r" b="b"/>
              <a:pathLst>
                <a:path w="74" h="10" extrusionOk="0">
                  <a:moveTo>
                    <a:pt x="74" y="0"/>
                  </a:moveTo>
                  <a:cubicBezTo>
                    <a:pt x="50" y="0"/>
                    <a:pt x="25" y="0"/>
                    <a:pt x="0" y="0"/>
                  </a:cubicBezTo>
                  <a:cubicBezTo>
                    <a:pt x="0" y="1"/>
                    <a:pt x="0" y="4"/>
                    <a:pt x="2" y="7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27" y="10"/>
                    <a:pt x="48" y="10"/>
                    <a:pt x="68" y="10"/>
                  </a:cubicBezTo>
                  <a:cubicBezTo>
                    <a:pt x="69" y="9"/>
                    <a:pt x="70" y="9"/>
                    <a:pt x="72" y="7"/>
                  </a:cubicBezTo>
                  <a:cubicBezTo>
                    <a:pt x="74" y="4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D9DB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4851400" y="3979863"/>
              <a:ext cx="26988" cy="4763"/>
            </a:xfrm>
            <a:custGeom>
              <a:avLst/>
              <a:gdLst/>
              <a:ahLst/>
              <a:cxnLst/>
              <a:rect l="l" t="t" r="r" b="b"/>
              <a:pathLst>
                <a:path w="78" h="14" extrusionOk="0">
                  <a:moveTo>
                    <a:pt x="76" y="2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27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7"/>
                    <a:pt x="3" y="10"/>
                  </a:cubicBezTo>
                  <a:cubicBezTo>
                    <a:pt x="5" y="13"/>
                    <a:pt x="8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29" y="14"/>
                    <a:pt x="5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3"/>
                    <a:pt x="74" y="13"/>
                    <a:pt x="75" y="10"/>
                  </a:cubicBezTo>
                  <a:cubicBezTo>
                    <a:pt x="78" y="7"/>
                    <a:pt x="78" y="4"/>
                    <a:pt x="78" y="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4"/>
                    <a:pt x="74" y="6"/>
                    <a:pt x="73" y="8"/>
                  </a:cubicBezTo>
                  <a:cubicBezTo>
                    <a:pt x="71" y="9"/>
                    <a:pt x="70" y="10"/>
                    <a:pt x="69" y="10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50" y="10"/>
                    <a:pt x="2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7" y="9"/>
                    <a:pt x="6" y="7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7" y="4"/>
                    <a:pt x="52" y="4"/>
                    <a:pt x="76" y="4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6" y="2"/>
                  </a:lnTo>
                  <a:close/>
                </a:path>
              </a:pathLst>
            </a:custGeom>
            <a:solidFill>
              <a:srgbClr val="06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5118100" y="3879851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453" h="522" extrusionOk="0">
                  <a:moveTo>
                    <a:pt x="8" y="511"/>
                  </a:moveTo>
                  <a:cubicBezTo>
                    <a:pt x="19" y="497"/>
                    <a:pt x="29" y="491"/>
                    <a:pt x="37" y="488"/>
                  </a:cubicBezTo>
                  <a:cubicBezTo>
                    <a:pt x="48" y="483"/>
                    <a:pt x="53" y="485"/>
                    <a:pt x="66" y="481"/>
                  </a:cubicBezTo>
                  <a:cubicBezTo>
                    <a:pt x="82" y="476"/>
                    <a:pt x="92" y="467"/>
                    <a:pt x="97" y="463"/>
                  </a:cubicBezTo>
                  <a:cubicBezTo>
                    <a:pt x="114" y="449"/>
                    <a:pt x="123" y="434"/>
                    <a:pt x="130" y="420"/>
                  </a:cubicBezTo>
                  <a:cubicBezTo>
                    <a:pt x="139" y="403"/>
                    <a:pt x="137" y="401"/>
                    <a:pt x="145" y="391"/>
                  </a:cubicBezTo>
                  <a:cubicBezTo>
                    <a:pt x="157" y="376"/>
                    <a:pt x="163" y="379"/>
                    <a:pt x="172" y="366"/>
                  </a:cubicBezTo>
                  <a:cubicBezTo>
                    <a:pt x="183" y="349"/>
                    <a:pt x="181" y="329"/>
                    <a:pt x="181" y="324"/>
                  </a:cubicBezTo>
                  <a:cubicBezTo>
                    <a:pt x="179" y="305"/>
                    <a:pt x="171" y="302"/>
                    <a:pt x="174" y="289"/>
                  </a:cubicBezTo>
                  <a:cubicBezTo>
                    <a:pt x="177" y="273"/>
                    <a:pt x="194" y="263"/>
                    <a:pt x="200" y="259"/>
                  </a:cubicBezTo>
                  <a:cubicBezTo>
                    <a:pt x="215" y="250"/>
                    <a:pt x="219" y="256"/>
                    <a:pt x="231" y="248"/>
                  </a:cubicBezTo>
                  <a:cubicBezTo>
                    <a:pt x="239" y="242"/>
                    <a:pt x="246" y="229"/>
                    <a:pt x="258" y="201"/>
                  </a:cubicBezTo>
                  <a:cubicBezTo>
                    <a:pt x="264" y="189"/>
                    <a:pt x="268" y="179"/>
                    <a:pt x="267" y="167"/>
                  </a:cubicBezTo>
                  <a:cubicBezTo>
                    <a:pt x="267" y="161"/>
                    <a:pt x="266" y="154"/>
                    <a:pt x="261" y="151"/>
                  </a:cubicBezTo>
                  <a:cubicBezTo>
                    <a:pt x="253" y="145"/>
                    <a:pt x="240" y="153"/>
                    <a:pt x="237" y="154"/>
                  </a:cubicBezTo>
                  <a:cubicBezTo>
                    <a:pt x="229" y="159"/>
                    <a:pt x="230" y="162"/>
                    <a:pt x="224" y="165"/>
                  </a:cubicBezTo>
                  <a:cubicBezTo>
                    <a:pt x="213" y="170"/>
                    <a:pt x="199" y="168"/>
                    <a:pt x="190" y="160"/>
                  </a:cubicBezTo>
                  <a:cubicBezTo>
                    <a:pt x="189" y="160"/>
                    <a:pt x="176" y="149"/>
                    <a:pt x="179" y="141"/>
                  </a:cubicBezTo>
                  <a:cubicBezTo>
                    <a:pt x="181" y="134"/>
                    <a:pt x="193" y="132"/>
                    <a:pt x="199" y="132"/>
                  </a:cubicBezTo>
                  <a:cubicBezTo>
                    <a:pt x="206" y="132"/>
                    <a:pt x="208" y="135"/>
                    <a:pt x="214" y="136"/>
                  </a:cubicBezTo>
                  <a:cubicBezTo>
                    <a:pt x="225" y="139"/>
                    <a:pt x="235" y="135"/>
                    <a:pt x="245" y="131"/>
                  </a:cubicBezTo>
                  <a:cubicBezTo>
                    <a:pt x="251" y="128"/>
                    <a:pt x="273" y="119"/>
                    <a:pt x="286" y="96"/>
                  </a:cubicBezTo>
                  <a:cubicBezTo>
                    <a:pt x="290" y="87"/>
                    <a:pt x="298" y="72"/>
                    <a:pt x="291" y="58"/>
                  </a:cubicBezTo>
                  <a:cubicBezTo>
                    <a:pt x="285" y="45"/>
                    <a:pt x="271" y="40"/>
                    <a:pt x="269" y="39"/>
                  </a:cubicBezTo>
                  <a:cubicBezTo>
                    <a:pt x="261" y="37"/>
                    <a:pt x="258" y="39"/>
                    <a:pt x="250" y="38"/>
                  </a:cubicBezTo>
                  <a:cubicBezTo>
                    <a:pt x="230" y="34"/>
                    <a:pt x="213" y="17"/>
                    <a:pt x="215" y="8"/>
                  </a:cubicBezTo>
                  <a:cubicBezTo>
                    <a:pt x="218" y="1"/>
                    <a:pt x="232" y="1"/>
                    <a:pt x="233" y="0"/>
                  </a:cubicBezTo>
                  <a:cubicBezTo>
                    <a:pt x="242" y="0"/>
                    <a:pt x="249" y="4"/>
                    <a:pt x="257" y="9"/>
                  </a:cubicBezTo>
                  <a:cubicBezTo>
                    <a:pt x="266" y="14"/>
                    <a:pt x="266" y="17"/>
                    <a:pt x="273" y="21"/>
                  </a:cubicBezTo>
                  <a:cubicBezTo>
                    <a:pt x="282" y="25"/>
                    <a:pt x="291" y="26"/>
                    <a:pt x="298" y="26"/>
                  </a:cubicBezTo>
                  <a:cubicBezTo>
                    <a:pt x="319" y="27"/>
                    <a:pt x="321" y="20"/>
                    <a:pt x="333" y="23"/>
                  </a:cubicBezTo>
                  <a:cubicBezTo>
                    <a:pt x="345" y="27"/>
                    <a:pt x="343" y="35"/>
                    <a:pt x="357" y="39"/>
                  </a:cubicBezTo>
                  <a:cubicBezTo>
                    <a:pt x="370" y="44"/>
                    <a:pt x="379" y="38"/>
                    <a:pt x="384" y="44"/>
                  </a:cubicBezTo>
                  <a:cubicBezTo>
                    <a:pt x="389" y="50"/>
                    <a:pt x="386" y="59"/>
                    <a:pt x="386" y="62"/>
                  </a:cubicBezTo>
                  <a:cubicBezTo>
                    <a:pt x="384" y="70"/>
                    <a:pt x="381" y="70"/>
                    <a:pt x="378" y="78"/>
                  </a:cubicBezTo>
                  <a:cubicBezTo>
                    <a:pt x="376" y="82"/>
                    <a:pt x="371" y="97"/>
                    <a:pt x="378" y="107"/>
                  </a:cubicBezTo>
                  <a:cubicBezTo>
                    <a:pt x="379" y="108"/>
                    <a:pt x="384" y="115"/>
                    <a:pt x="393" y="115"/>
                  </a:cubicBezTo>
                  <a:cubicBezTo>
                    <a:pt x="400" y="115"/>
                    <a:pt x="405" y="108"/>
                    <a:pt x="407" y="105"/>
                  </a:cubicBezTo>
                  <a:cubicBezTo>
                    <a:pt x="412" y="99"/>
                    <a:pt x="413" y="92"/>
                    <a:pt x="413" y="85"/>
                  </a:cubicBezTo>
                  <a:cubicBezTo>
                    <a:pt x="415" y="74"/>
                    <a:pt x="412" y="72"/>
                    <a:pt x="413" y="61"/>
                  </a:cubicBezTo>
                  <a:cubicBezTo>
                    <a:pt x="413" y="58"/>
                    <a:pt x="415" y="51"/>
                    <a:pt x="419" y="36"/>
                  </a:cubicBezTo>
                  <a:cubicBezTo>
                    <a:pt x="424" y="22"/>
                    <a:pt x="426" y="15"/>
                    <a:pt x="432" y="9"/>
                  </a:cubicBezTo>
                  <a:cubicBezTo>
                    <a:pt x="433" y="7"/>
                    <a:pt x="438" y="2"/>
                    <a:pt x="440" y="3"/>
                  </a:cubicBezTo>
                  <a:cubicBezTo>
                    <a:pt x="441" y="4"/>
                    <a:pt x="443" y="4"/>
                    <a:pt x="444" y="13"/>
                  </a:cubicBezTo>
                  <a:cubicBezTo>
                    <a:pt x="446" y="23"/>
                    <a:pt x="444" y="26"/>
                    <a:pt x="446" y="31"/>
                  </a:cubicBezTo>
                  <a:cubicBezTo>
                    <a:pt x="449" y="35"/>
                    <a:pt x="450" y="35"/>
                    <a:pt x="452" y="39"/>
                  </a:cubicBezTo>
                  <a:cubicBezTo>
                    <a:pt x="453" y="43"/>
                    <a:pt x="453" y="46"/>
                    <a:pt x="452" y="52"/>
                  </a:cubicBezTo>
                  <a:cubicBezTo>
                    <a:pt x="450" y="68"/>
                    <a:pt x="451" y="64"/>
                    <a:pt x="450" y="68"/>
                  </a:cubicBezTo>
                  <a:cubicBezTo>
                    <a:pt x="447" y="84"/>
                    <a:pt x="446" y="93"/>
                    <a:pt x="442" y="106"/>
                  </a:cubicBezTo>
                  <a:cubicBezTo>
                    <a:pt x="437" y="122"/>
                    <a:pt x="437" y="124"/>
                    <a:pt x="426" y="152"/>
                  </a:cubicBezTo>
                  <a:cubicBezTo>
                    <a:pt x="418" y="173"/>
                    <a:pt x="416" y="176"/>
                    <a:pt x="412" y="187"/>
                  </a:cubicBezTo>
                  <a:cubicBezTo>
                    <a:pt x="394" y="232"/>
                    <a:pt x="374" y="265"/>
                    <a:pt x="357" y="288"/>
                  </a:cubicBezTo>
                  <a:cubicBezTo>
                    <a:pt x="345" y="303"/>
                    <a:pt x="336" y="314"/>
                    <a:pt x="331" y="320"/>
                  </a:cubicBezTo>
                  <a:cubicBezTo>
                    <a:pt x="319" y="334"/>
                    <a:pt x="310" y="350"/>
                    <a:pt x="292" y="367"/>
                  </a:cubicBezTo>
                  <a:cubicBezTo>
                    <a:pt x="270" y="389"/>
                    <a:pt x="256" y="400"/>
                    <a:pt x="237" y="415"/>
                  </a:cubicBezTo>
                  <a:cubicBezTo>
                    <a:pt x="229" y="421"/>
                    <a:pt x="222" y="426"/>
                    <a:pt x="212" y="434"/>
                  </a:cubicBezTo>
                  <a:cubicBezTo>
                    <a:pt x="189" y="450"/>
                    <a:pt x="170" y="458"/>
                    <a:pt x="143" y="473"/>
                  </a:cubicBezTo>
                  <a:cubicBezTo>
                    <a:pt x="118" y="487"/>
                    <a:pt x="93" y="495"/>
                    <a:pt x="80" y="500"/>
                  </a:cubicBezTo>
                  <a:cubicBezTo>
                    <a:pt x="55" y="509"/>
                    <a:pt x="33" y="516"/>
                    <a:pt x="14" y="520"/>
                  </a:cubicBezTo>
                  <a:cubicBezTo>
                    <a:pt x="9" y="521"/>
                    <a:pt x="5" y="521"/>
                    <a:pt x="0" y="522"/>
                  </a:cubicBezTo>
                  <a:cubicBezTo>
                    <a:pt x="3" y="518"/>
                    <a:pt x="6" y="515"/>
                    <a:pt x="8" y="511"/>
                  </a:cubicBezTo>
                  <a:close/>
                </a:path>
              </a:pathLst>
            </a:custGeom>
            <a:solidFill>
              <a:srgbClr val="6EC8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5116513" y="3878263"/>
              <a:ext cx="155575" cy="179388"/>
            </a:xfrm>
            <a:custGeom>
              <a:avLst/>
              <a:gdLst/>
              <a:ahLst/>
              <a:cxnLst/>
              <a:rect l="l" t="t" r="r" b="b"/>
              <a:pathLst>
                <a:path w="463" h="529" extrusionOk="0">
                  <a:moveTo>
                    <a:pt x="15" y="514"/>
                  </a:moveTo>
                  <a:cubicBezTo>
                    <a:pt x="18" y="516"/>
                    <a:pt x="18" y="516"/>
                    <a:pt x="18" y="516"/>
                  </a:cubicBezTo>
                  <a:cubicBezTo>
                    <a:pt x="28" y="503"/>
                    <a:pt x="37" y="497"/>
                    <a:pt x="45" y="494"/>
                  </a:cubicBezTo>
                  <a:cubicBezTo>
                    <a:pt x="50" y="492"/>
                    <a:pt x="54" y="491"/>
                    <a:pt x="58" y="490"/>
                  </a:cubicBezTo>
                  <a:cubicBezTo>
                    <a:pt x="62" y="490"/>
                    <a:pt x="67" y="489"/>
                    <a:pt x="74" y="487"/>
                  </a:cubicBezTo>
                  <a:cubicBezTo>
                    <a:pt x="90" y="481"/>
                    <a:pt x="101" y="473"/>
                    <a:pt x="106" y="469"/>
                  </a:cubicBezTo>
                  <a:cubicBezTo>
                    <a:pt x="123" y="454"/>
                    <a:pt x="132" y="438"/>
                    <a:pt x="140" y="424"/>
                  </a:cubicBezTo>
                  <a:cubicBezTo>
                    <a:pt x="144" y="416"/>
                    <a:pt x="146" y="411"/>
                    <a:pt x="148" y="407"/>
                  </a:cubicBezTo>
                  <a:cubicBezTo>
                    <a:pt x="149" y="404"/>
                    <a:pt x="151" y="401"/>
                    <a:pt x="154" y="396"/>
                  </a:cubicBezTo>
                  <a:cubicBezTo>
                    <a:pt x="160" y="389"/>
                    <a:pt x="164" y="386"/>
                    <a:pt x="168" y="383"/>
                  </a:cubicBezTo>
                  <a:cubicBezTo>
                    <a:pt x="172" y="380"/>
                    <a:pt x="177" y="377"/>
                    <a:pt x="181" y="371"/>
                  </a:cubicBezTo>
                  <a:cubicBezTo>
                    <a:pt x="190" y="357"/>
                    <a:pt x="191" y="343"/>
                    <a:pt x="191" y="334"/>
                  </a:cubicBezTo>
                  <a:cubicBezTo>
                    <a:pt x="191" y="331"/>
                    <a:pt x="191" y="328"/>
                    <a:pt x="191" y="327"/>
                  </a:cubicBezTo>
                  <a:cubicBezTo>
                    <a:pt x="190" y="318"/>
                    <a:pt x="188" y="312"/>
                    <a:pt x="186" y="308"/>
                  </a:cubicBezTo>
                  <a:cubicBezTo>
                    <a:pt x="185" y="306"/>
                    <a:pt x="184" y="304"/>
                    <a:pt x="184" y="302"/>
                  </a:cubicBezTo>
                  <a:cubicBezTo>
                    <a:pt x="183" y="300"/>
                    <a:pt x="183" y="299"/>
                    <a:pt x="183" y="297"/>
                  </a:cubicBezTo>
                  <a:cubicBezTo>
                    <a:pt x="183" y="296"/>
                    <a:pt x="183" y="294"/>
                    <a:pt x="183" y="293"/>
                  </a:cubicBezTo>
                  <a:cubicBezTo>
                    <a:pt x="185" y="286"/>
                    <a:pt x="190" y="279"/>
                    <a:pt x="195" y="275"/>
                  </a:cubicBezTo>
                  <a:cubicBezTo>
                    <a:pt x="200" y="270"/>
                    <a:pt x="206" y="267"/>
                    <a:pt x="209" y="265"/>
                  </a:cubicBezTo>
                  <a:cubicBezTo>
                    <a:pt x="216" y="261"/>
                    <a:pt x="220" y="260"/>
                    <a:pt x="224" y="259"/>
                  </a:cubicBezTo>
                  <a:cubicBezTo>
                    <a:pt x="228" y="258"/>
                    <a:pt x="233" y="258"/>
                    <a:pt x="239" y="253"/>
                  </a:cubicBezTo>
                  <a:cubicBezTo>
                    <a:pt x="244" y="250"/>
                    <a:pt x="248" y="245"/>
                    <a:pt x="253" y="237"/>
                  </a:cubicBezTo>
                  <a:cubicBezTo>
                    <a:pt x="257" y="230"/>
                    <a:pt x="262" y="219"/>
                    <a:pt x="268" y="206"/>
                  </a:cubicBezTo>
                  <a:cubicBezTo>
                    <a:pt x="273" y="195"/>
                    <a:pt x="277" y="185"/>
                    <a:pt x="277" y="173"/>
                  </a:cubicBezTo>
                  <a:cubicBezTo>
                    <a:pt x="277" y="172"/>
                    <a:pt x="277" y="171"/>
                    <a:pt x="277" y="169"/>
                  </a:cubicBezTo>
                  <a:cubicBezTo>
                    <a:pt x="277" y="167"/>
                    <a:pt x="277" y="163"/>
                    <a:pt x="276" y="160"/>
                  </a:cubicBezTo>
                  <a:cubicBezTo>
                    <a:pt x="275" y="157"/>
                    <a:pt x="273" y="154"/>
                    <a:pt x="270" y="151"/>
                  </a:cubicBezTo>
                  <a:cubicBezTo>
                    <a:pt x="267" y="150"/>
                    <a:pt x="264" y="149"/>
                    <a:pt x="261" y="149"/>
                  </a:cubicBezTo>
                  <a:cubicBezTo>
                    <a:pt x="257" y="149"/>
                    <a:pt x="253" y="150"/>
                    <a:pt x="250" y="151"/>
                  </a:cubicBezTo>
                  <a:cubicBezTo>
                    <a:pt x="246" y="153"/>
                    <a:pt x="244" y="154"/>
                    <a:pt x="243" y="155"/>
                  </a:cubicBezTo>
                  <a:cubicBezTo>
                    <a:pt x="238" y="157"/>
                    <a:pt x="236" y="159"/>
                    <a:pt x="235" y="161"/>
                  </a:cubicBezTo>
                  <a:cubicBezTo>
                    <a:pt x="233" y="163"/>
                    <a:pt x="232" y="164"/>
                    <a:pt x="229" y="166"/>
                  </a:cubicBezTo>
                  <a:cubicBezTo>
                    <a:pt x="226" y="167"/>
                    <a:pt x="222" y="168"/>
                    <a:pt x="218" y="168"/>
                  </a:cubicBezTo>
                  <a:cubicBezTo>
                    <a:pt x="211" y="168"/>
                    <a:pt x="204" y="165"/>
                    <a:pt x="199" y="161"/>
                  </a:cubicBezTo>
                  <a:cubicBezTo>
                    <a:pt x="198" y="161"/>
                    <a:pt x="195" y="159"/>
                    <a:pt x="193" y="156"/>
                  </a:cubicBezTo>
                  <a:cubicBezTo>
                    <a:pt x="192" y="154"/>
                    <a:pt x="191" y="153"/>
                    <a:pt x="190" y="151"/>
                  </a:cubicBezTo>
                  <a:cubicBezTo>
                    <a:pt x="189" y="149"/>
                    <a:pt x="188" y="148"/>
                    <a:pt x="188" y="147"/>
                  </a:cubicBezTo>
                  <a:cubicBezTo>
                    <a:pt x="188" y="146"/>
                    <a:pt x="189" y="145"/>
                    <a:pt x="189" y="145"/>
                  </a:cubicBezTo>
                  <a:cubicBezTo>
                    <a:pt x="189" y="144"/>
                    <a:pt x="190" y="143"/>
                    <a:pt x="191" y="142"/>
                  </a:cubicBezTo>
                  <a:cubicBezTo>
                    <a:pt x="193" y="141"/>
                    <a:pt x="195" y="140"/>
                    <a:pt x="198" y="139"/>
                  </a:cubicBezTo>
                  <a:cubicBezTo>
                    <a:pt x="201" y="139"/>
                    <a:pt x="203" y="138"/>
                    <a:pt x="205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9" y="138"/>
                    <a:pt x="211" y="139"/>
                    <a:pt x="213" y="140"/>
                  </a:cubicBezTo>
                  <a:cubicBezTo>
                    <a:pt x="215" y="140"/>
                    <a:pt x="217" y="141"/>
                    <a:pt x="220" y="142"/>
                  </a:cubicBezTo>
                  <a:cubicBezTo>
                    <a:pt x="223" y="143"/>
                    <a:pt x="226" y="143"/>
                    <a:pt x="229" y="143"/>
                  </a:cubicBezTo>
                  <a:cubicBezTo>
                    <a:pt x="237" y="143"/>
                    <a:pt x="245" y="140"/>
                    <a:pt x="253" y="137"/>
                  </a:cubicBezTo>
                  <a:cubicBezTo>
                    <a:pt x="259" y="134"/>
                    <a:pt x="282" y="125"/>
                    <a:pt x="295" y="100"/>
                  </a:cubicBezTo>
                  <a:cubicBezTo>
                    <a:pt x="298" y="94"/>
                    <a:pt x="304" y="84"/>
                    <a:pt x="304" y="73"/>
                  </a:cubicBezTo>
                  <a:cubicBezTo>
                    <a:pt x="304" y="68"/>
                    <a:pt x="303" y="64"/>
                    <a:pt x="301" y="60"/>
                  </a:cubicBezTo>
                  <a:cubicBezTo>
                    <a:pt x="298" y="53"/>
                    <a:pt x="292" y="48"/>
                    <a:pt x="287" y="44"/>
                  </a:cubicBezTo>
                  <a:cubicBezTo>
                    <a:pt x="283" y="41"/>
                    <a:pt x="278" y="40"/>
                    <a:pt x="277" y="39"/>
                  </a:cubicBezTo>
                  <a:cubicBezTo>
                    <a:pt x="273" y="38"/>
                    <a:pt x="271" y="38"/>
                    <a:pt x="268" y="38"/>
                  </a:cubicBezTo>
                  <a:cubicBezTo>
                    <a:pt x="266" y="38"/>
                    <a:pt x="264" y="38"/>
                    <a:pt x="263" y="38"/>
                  </a:cubicBezTo>
                  <a:cubicBezTo>
                    <a:pt x="261" y="38"/>
                    <a:pt x="259" y="38"/>
                    <a:pt x="257" y="38"/>
                  </a:cubicBezTo>
                  <a:cubicBezTo>
                    <a:pt x="249" y="36"/>
                    <a:pt x="241" y="32"/>
                    <a:pt x="235" y="27"/>
                  </a:cubicBezTo>
                  <a:cubicBezTo>
                    <a:pt x="232" y="24"/>
                    <a:pt x="229" y="21"/>
                    <a:pt x="228" y="19"/>
                  </a:cubicBezTo>
                  <a:cubicBezTo>
                    <a:pt x="226" y="16"/>
                    <a:pt x="225" y="14"/>
                    <a:pt x="225" y="13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6" y="11"/>
                    <a:pt x="226" y="10"/>
                    <a:pt x="228" y="9"/>
                  </a:cubicBezTo>
                  <a:cubicBezTo>
                    <a:pt x="229" y="8"/>
                    <a:pt x="233" y="7"/>
                    <a:pt x="235" y="7"/>
                  </a:cubicBezTo>
                  <a:cubicBezTo>
                    <a:pt x="238" y="7"/>
                    <a:pt x="240" y="6"/>
                    <a:pt x="240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5" y="6"/>
                    <a:pt x="248" y="7"/>
                    <a:pt x="252" y="9"/>
                  </a:cubicBezTo>
                  <a:cubicBezTo>
                    <a:pt x="255" y="10"/>
                    <a:pt x="259" y="12"/>
                    <a:pt x="262" y="14"/>
                  </a:cubicBezTo>
                  <a:cubicBezTo>
                    <a:pt x="267" y="17"/>
                    <a:pt x="269" y="19"/>
                    <a:pt x="271" y="21"/>
                  </a:cubicBezTo>
                  <a:cubicBezTo>
                    <a:pt x="273" y="22"/>
                    <a:pt x="275" y="24"/>
                    <a:pt x="279" y="26"/>
                  </a:cubicBezTo>
                  <a:cubicBezTo>
                    <a:pt x="289" y="31"/>
                    <a:pt x="297" y="32"/>
                    <a:pt x="305" y="32"/>
                  </a:cubicBezTo>
                  <a:cubicBezTo>
                    <a:pt x="306" y="32"/>
                    <a:pt x="308" y="32"/>
                    <a:pt x="309" y="32"/>
                  </a:cubicBezTo>
                  <a:cubicBezTo>
                    <a:pt x="316" y="32"/>
                    <a:pt x="321" y="31"/>
                    <a:pt x="325" y="30"/>
                  </a:cubicBezTo>
                  <a:cubicBezTo>
                    <a:pt x="329" y="29"/>
                    <a:pt x="331" y="28"/>
                    <a:pt x="334" y="28"/>
                  </a:cubicBezTo>
                  <a:cubicBezTo>
                    <a:pt x="335" y="28"/>
                    <a:pt x="337" y="29"/>
                    <a:pt x="339" y="29"/>
                  </a:cubicBezTo>
                  <a:cubicBezTo>
                    <a:pt x="342" y="30"/>
                    <a:pt x="344" y="31"/>
                    <a:pt x="345" y="32"/>
                  </a:cubicBezTo>
                  <a:cubicBezTo>
                    <a:pt x="347" y="34"/>
                    <a:pt x="349" y="36"/>
                    <a:pt x="351" y="38"/>
                  </a:cubicBezTo>
                  <a:cubicBezTo>
                    <a:pt x="354" y="41"/>
                    <a:pt x="357" y="43"/>
                    <a:pt x="363" y="45"/>
                  </a:cubicBezTo>
                  <a:cubicBezTo>
                    <a:pt x="368" y="47"/>
                    <a:pt x="372" y="47"/>
                    <a:pt x="376" y="47"/>
                  </a:cubicBezTo>
                  <a:cubicBezTo>
                    <a:pt x="379" y="47"/>
                    <a:pt x="381" y="47"/>
                    <a:pt x="383" y="47"/>
                  </a:cubicBezTo>
                  <a:cubicBezTo>
                    <a:pt x="385" y="47"/>
                    <a:pt x="386" y="47"/>
                    <a:pt x="387" y="47"/>
                  </a:cubicBezTo>
                  <a:cubicBezTo>
                    <a:pt x="388" y="48"/>
                    <a:pt x="388" y="48"/>
                    <a:pt x="389" y="49"/>
                  </a:cubicBezTo>
                  <a:cubicBezTo>
                    <a:pt x="390" y="51"/>
                    <a:pt x="391" y="53"/>
                    <a:pt x="391" y="56"/>
                  </a:cubicBezTo>
                  <a:cubicBezTo>
                    <a:pt x="391" y="59"/>
                    <a:pt x="390" y="63"/>
                    <a:pt x="390" y="65"/>
                  </a:cubicBezTo>
                  <a:cubicBezTo>
                    <a:pt x="389" y="68"/>
                    <a:pt x="388" y="70"/>
                    <a:pt x="387" y="71"/>
                  </a:cubicBezTo>
                  <a:cubicBezTo>
                    <a:pt x="385" y="73"/>
                    <a:pt x="384" y="76"/>
                    <a:pt x="382" y="80"/>
                  </a:cubicBezTo>
                  <a:cubicBezTo>
                    <a:pt x="381" y="82"/>
                    <a:pt x="378" y="89"/>
                    <a:pt x="378" y="97"/>
                  </a:cubicBezTo>
                  <a:cubicBezTo>
                    <a:pt x="378" y="102"/>
                    <a:pt x="379" y="107"/>
                    <a:pt x="383" y="112"/>
                  </a:cubicBezTo>
                  <a:cubicBezTo>
                    <a:pt x="383" y="112"/>
                    <a:pt x="385" y="115"/>
                    <a:pt x="387" y="117"/>
                  </a:cubicBezTo>
                  <a:cubicBezTo>
                    <a:pt x="390" y="119"/>
                    <a:pt x="394" y="121"/>
                    <a:pt x="399" y="121"/>
                  </a:cubicBezTo>
                  <a:cubicBezTo>
                    <a:pt x="400" y="121"/>
                    <a:pt x="400" y="121"/>
                    <a:pt x="400" y="121"/>
                  </a:cubicBezTo>
                  <a:cubicBezTo>
                    <a:pt x="404" y="121"/>
                    <a:pt x="408" y="119"/>
                    <a:pt x="411" y="116"/>
                  </a:cubicBezTo>
                  <a:cubicBezTo>
                    <a:pt x="413" y="114"/>
                    <a:pt x="415" y="111"/>
                    <a:pt x="417" y="110"/>
                  </a:cubicBezTo>
                  <a:cubicBezTo>
                    <a:pt x="422" y="103"/>
                    <a:pt x="423" y="95"/>
                    <a:pt x="423" y="89"/>
                  </a:cubicBezTo>
                  <a:cubicBezTo>
                    <a:pt x="424" y="86"/>
                    <a:pt x="424" y="84"/>
                    <a:pt x="424" y="82"/>
                  </a:cubicBezTo>
                  <a:cubicBezTo>
                    <a:pt x="424" y="79"/>
                    <a:pt x="423" y="77"/>
                    <a:pt x="423" y="75"/>
                  </a:cubicBezTo>
                  <a:cubicBezTo>
                    <a:pt x="423" y="73"/>
                    <a:pt x="423" y="71"/>
                    <a:pt x="423" y="68"/>
                  </a:cubicBezTo>
                  <a:cubicBezTo>
                    <a:pt x="423" y="67"/>
                    <a:pt x="423" y="66"/>
                    <a:pt x="423" y="65"/>
                  </a:cubicBezTo>
                  <a:cubicBezTo>
                    <a:pt x="423" y="63"/>
                    <a:pt x="423" y="61"/>
                    <a:pt x="424" y="57"/>
                  </a:cubicBezTo>
                  <a:cubicBezTo>
                    <a:pt x="425" y="53"/>
                    <a:pt x="427" y="47"/>
                    <a:pt x="429" y="40"/>
                  </a:cubicBezTo>
                  <a:cubicBezTo>
                    <a:pt x="431" y="33"/>
                    <a:pt x="433" y="28"/>
                    <a:pt x="435" y="24"/>
                  </a:cubicBezTo>
                  <a:cubicBezTo>
                    <a:pt x="436" y="19"/>
                    <a:pt x="438" y="17"/>
                    <a:pt x="441" y="14"/>
                  </a:cubicBezTo>
                  <a:cubicBezTo>
                    <a:pt x="442" y="13"/>
                    <a:pt x="443" y="12"/>
                    <a:pt x="444" y="11"/>
                  </a:cubicBezTo>
                  <a:cubicBezTo>
                    <a:pt x="445" y="10"/>
                    <a:pt x="445" y="10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6" y="9"/>
                    <a:pt x="446" y="9"/>
                    <a:pt x="446" y="9"/>
                  </a:cubicBezTo>
                  <a:cubicBezTo>
                    <a:pt x="447" y="10"/>
                    <a:pt x="447" y="12"/>
                    <a:pt x="448" y="16"/>
                  </a:cubicBezTo>
                  <a:cubicBezTo>
                    <a:pt x="449" y="21"/>
                    <a:pt x="449" y="24"/>
                    <a:pt x="449" y="27"/>
                  </a:cubicBezTo>
                  <a:cubicBezTo>
                    <a:pt x="449" y="30"/>
                    <a:pt x="449" y="32"/>
                    <a:pt x="451" y="35"/>
                  </a:cubicBezTo>
                  <a:cubicBezTo>
                    <a:pt x="452" y="38"/>
                    <a:pt x="453" y="39"/>
                    <a:pt x="454" y="40"/>
                  </a:cubicBezTo>
                  <a:cubicBezTo>
                    <a:pt x="455" y="41"/>
                    <a:pt x="455" y="41"/>
                    <a:pt x="456" y="43"/>
                  </a:cubicBezTo>
                  <a:cubicBezTo>
                    <a:pt x="457" y="44"/>
                    <a:pt x="457" y="46"/>
                    <a:pt x="457" y="47"/>
                  </a:cubicBezTo>
                  <a:cubicBezTo>
                    <a:pt x="457" y="49"/>
                    <a:pt x="456" y="51"/>
                    <a:pt x="456" y="55"/>
                  </a:cubicBezTo>
                  <a:cubicBezTo>
                    <a:pt x="455" y="63"/>
                    <a:pt x="455" y="66"/>
                    <a:pt x="455" y="67"/>
                  </a:cubicBezTo>
                  <a:cubicBezTo>
                    <a:pt x="454" y="69"/>
                    <a:pt x="455" y="68"/>
                    <a:pt x="454" y="70"/>
                  </a:cubicBezTo>
                  <a:cubicBezTo>
                    <a:pt x="451" y="87"/>
                    <a:pt x="450" y="96"/>
                    <a:pt x="446" y="108"/>
                  </a:cubicBezTo>
                  <a:cubicBezTo>
                    <a:pt x="442" y="124"/>
                    <a:pt x="441" y="126"/>
                    <a:pt x="430" y="154"/>
                  </a:cubicBezTo>
                  <a:cubicBezTo>
                    <a:pt x="426" y="164"/>
                    <a:pt x="424" y="170"/>
                    <a:pt x="422" y="175"/>
                  </a:cubicBezTo>
                  <a:cubicBezTo>
                    <a:pt x="420" y="180"/>
                    <a:pt x="418" y="183"/>
                    <a:pt x="416" y="189"/>
                  </a:cubicBezTo>
                  <a:cubicBezTo>
                    <a:pt x="399" y="233"/>
                    <a:pt x="378" y="266"/>
                    <a:pt x="361" y="289"/>
                  </a:cubicBezTo>
                  <a:cubicBezTo>
                    <a:pt x="350" y="305"/>
                    <a:pt x="341" y="316"/>
                    <a:pt x="336" y="321"/>
                  </a:cubicBezTo>
                  <a:cubicBezTo>
                    <a:pt x="323" y="336"/>
                    <a:pt x="314" y="351"/>
                    <a:pt x="297" y="368"/>
                  </a:cubicBezTo>
                  <a:cubicBezTo>
                    <a:pt x="275" y="389"/>
                    <a:pt x="261" y="401"/>
                    <a:pt x="242" y="416"/>
                  </a:cubicBezTo>
                  <a:cubicBezTo>
                    <a:pt x="234" y="422"/>
                    <a:pt x="227" y="427"/>
                    <a:pt x="217" y="434"/>
                  </a:cubicBezTo>
                  <a:cubicBezTo>
                    <a:pt x="195" y="450"/>
                    <a:pt x="176" y="458"/>
                    <a:pt x="149" y="473"/>
                  </a:cubicBezTo>
                  <a:cubicBezTo>
                    <a:pt x="124" y="487"/>
                    <a:pt x="99" y="495"/>
                    <a:pt x="86" y="500"/>
                  </a:cubicBezTo>
                  <a:cubicBezTo>
                    <a:pt x="61" y="509"/>
                    <a:pt x="39" y="516"/>
                    <a:pt x="21" y="520"/>
                  </a:cubicBezTo>
                  <a:cubicBezTo>
                    <a:pt x="21" y="523"/>
                    <a:pt x="21" y="523"/>
                    <a:pt x="21" y="523"/>
                  </a:cubicBezTo>
                  <a:cubicBezTo>
                    <a:pt x="21" y="520"/>
                    <a:pt x="21" y="520"/>
                    <a:pt x="21" y="520"/>
                  </a:cubicBezTo>
                  <a:cubicBezTo>
                    <a:pt x="16" y="521"/>
                    <a:pt x="11" y="521"/>
                    <a:pt x="7" y="522"/>
                  </a:cubicBezTo>
                  <a:cubicBezTo>
                    <a:pt x="7" y="525"/>
                    <a:pt x="7" y="525"/>
                    <a:pt x="7" y="525"/>
                  </a:cubicBezTo>
                  <a:cubicBezTo>
                    <a:pt x="9" y="527"/>
                    <a:pt x="9" y="527"/>
                    <a:pt x="9" y="527"/>
                  </a:cubicBezTo>
                  <a:cubicBezTo>
                    <a:pt x="12" y="523"/>
                    <a:pt x="15" y="520"/>
                    <a:pt x="18" y="516"/>
                  </a:cubicBezTo>
                  <a:cubicBezTo>
                    <a:pt x="18" y="516"/>
                    <a:pt x="18" y="516"/>
                    <a:pt x="18" y="516"/>
                  </a:cubicBezTo>
                  <a:cubicBezTo>
                    <a:pt x="18" y="516"/>
                    <a:pt x="18" y="516"/>
                    <a:pt x="18" y="516"/>
                  </a:cubicBezTo>
                  <a:cubicBezTo>
                    <a:pt x="15" y="514"/>
                    <a:pt x="15" y="514"/>
                    <a:pt x="15" y="514"/>
                  </a:cubicBezTo>
                  <a:cubicBezTo>
                    <a:pt x="13" y="512"/>
                    <a:pt x="13" y="512"/>
                    <a:pt x="13" y="512"/>
                  </a:cubicBezTo>
                  <a:cubicBezTo>
                    <a:pt x="10" y="516"/>
                    <a:pt x="7" y="519"/>
                    <a:pt x="5" y="52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7" y="528"/>
                    <a:pt x="7" y="528"/>
                    <a:pt x="7" y="528"/>
                  </a:cubicBezTo>
                  <a:cubicBezTo>
                    <a:pt x="12" y="527"/>
                    <a:pt x="17" y="527"/>
                    <a:pt x="22" y="526"/>
                  </a:cubicBezTo>
                  <a:cubicBezTo>
                    <a:pt x="22" y="526"/>
                    <a:pt x="22" y="526"/>
                    <a:pt x="22" y="526"/>
                  </a:cubicBezTo>
                  <a:cubicBezTo>
                    <a:pt x="22" y="526"/>
                    <a:pt x="22" y="526"/>
                    <a:pt x="22" y="526"/>
                  </a:cubicBezTo>
                  <a:cubicBezTo>
                    <a:pt x="40" y="521"/>
                    <a:pt x="63" y="515"/>
                    <a:pt x="88" y="506"/>
                  </a:cubicBezTo>
                  <a:cubicBezTo>
                    <a:pt x="101" y="501"/>
                    <a:pt x="126" y="492"/>
                    <a:pt x="152" y="479"/>
                  </a:cubicBezTo>
                  <a:cubicBezTo>
                    <a:pt x="179" y="464"/>
                    <a:pt x="198" y="455"/>
                    <a:pt x="220" y="439"/>
                  </a:cubicBezTo>
                  <a:cubicBezTo>
                    <a:pt x="230" y="432"/>
                    <a:pt x="238" y="427"/>
                    <a:pt x="246" y="421"/>
                  </a:cubicBezTo>
                  <a:cubicBezTo>
                    <a:pt x="265" y="406"/>
                    <a:pt x="279" y="394"/>
                    <a:pt x="301" y="372"/>
                  </a:cubicBezTo>
                  <a:cubicBezTo>
                    <a:pt x="319" y="355"/>
                    <a:pt x="328" y="339"/>
                    <a:pt x="341" y="325"/>
                  </a:cubicBezTo>
                  <a:cubicBezTo>
                    <a:pt x="345" y="319"/>
                    <a:pt x="354" y="308"/>
                    <a:pt x="366" y="293"/>
                  </a:cubicBezTo>
                  <a:cubicBezTo>
                    <a:pt x="383" y="270"/>
                    <a:pt x="404" y="236"/>
                    <a:pt x="421" y="191"/>
                  </a:cubicBezTo>
                  <a:cubicBezTo>
                    <a:pt x="424" y="186"/>
                    <a:pt x="425" y="182"/>
                    <a:pt x="427" y="177"/>
                  </a:cubicBezTo>
                  <a:cubicBezTo>
                    <a:pt x="429" y="173"/>
                    <a:pt x="432" y="167"/>
                    <a:pt x="436" y="156"/>
                  </a:cubicBezTo>
                  <a:cubicBezTo>
                    <a:pt x="447" y="129"/>
                    <a:pt x="447" y="125"/>
                    <a:pt x="452" y="110"/>
                  </a:cubicBezTo>
                  <a:cubicBezTo>
                    <a:pt x="456" y="97"/>
                    <a:pt x="457" y="88"/>
                    <a:pt x="460" y="71"/>
                  </a:cubicBezTo>
                  <a:cubicBezTo>
                    <a:pt x="460" y="70"/>
                    <a:pt x="460" y="69"/>
                    <a:pt x="461" y="68"/>
                  </a:cubicBezTo>
                  <a:cubicBezTo>
                    <a:pt x="461" y="67"/>
                    <a:pt x="461" y="64"/>
                    <a:pt x="462" y="55"/>
                  </a:cubicBezTo>
                  <a:cubicBezTo>
                    <a:pt x="462" y="52"/>
                    <a:pt x="463" y="50"/>
                    <a:pt x="463" y="47"/>
                  </a:cubicBezTo>
                  <a:cubicBezTo>
                    <a:pt x="463" y="45"/>
                    <a:pt x="462" y="43"/>
                    <a:pt x="462" y="41"/>
                  </a:cubicBezTo>
                  <a:cubicBezTo>
                    <a:pt x="461" y="39"/>
                    <a:pt x="460" y="37"/>
                    <a:pt x="459" y="36"/>
                  </a:cubicBezTo>
                  <a:cubicBezTo>
                    <a:pt x="458" y="35"/>
                    <a:pt x="457" y="35"/>
                    <a:pt x="456" y="33"/>
                  </a:cubicBezTo>
                  <a:cubicBezTo>
                    <a:pt x="455" y="31"/>
                    <a:pt x="455" y="29"/>
                    <a:pt x="455" y="27"/>
                  </a:cubicBezTo>
                  <a:cubicBezTo>
                    <a:pt x="455" y="24"/>
                    <a:pt x="455" y="21"/>
                    <a:pt x="454" y="15"/>
                  </a:cubicBezTo>
                  <a:cubicBezTo>
                    <a:pt x="453" y="11"/>
                    <a:pt x="452" y="9"/>
                    <a:pt x="452" y="7"/>
                  </a:cubicBezTo>
                  <a:cubicBezTo>
                    <a:pt x="451" y="6"/>
                    <a:pt x="451" y="5"/>
                    <a:pt x="450" y="5"/>
                  </a:cubicBezTo>
                  <a:cubicBezTo>
                    <a:pt x="450" y="4"/>
                    <a:pt x="449" y="4"/>
                    <a:pt x="449" y="4"/>
                  </a:cubicBezTo>
                  <a:cubicBezTo>
                    <a:pt x="448" y="3"/>
                    <a:pt x="447" y="3"/>
                    <a:pt x="446" y="3"/>
                  </a:cubicBezTo>
                  <a:cubicBezTo>
                    <a:pt x="445" y="3"/>
                    <a:pt x="444" y="4"/>
                    <a:pt x="443" y="4"/>
                  </a:cubicBezTo>
                  <a:cubicBezTo>
                    <a:pt x="440" y="6"/>
                    <a:pt x="438" y="8"/>
                    <a:pt x="436" y="10"/>
                  </a:cubicBezTo>
                  <a:cubicBezTo>
                    <a:pt x="433" y="13"/>
                    <a:pt x="431" y="17"/>
                    <a:pt x="429" y="21"/>
                  </a:cubicBezTo>
                  <a:cubicBezTo>
                    <a:pt x="427" y="26"/>
                    <a:pt x="426" y="31"/>
                    <a:pt x="423" y="38"/>
                  </a:cubicBezTo>
                  <a:cubicBezTo>
                    <a:pt x="421" y="46"/>
                    <a:pt x="420" y="51"/>
                    <a:pt x="419" y="55"/>
                  </a:cubicBezTo>
                  <a:cubicBezTo>
                    <a:pt x="417" y="59"/>
                    <a:pt x="417" y="62"/>
                    <a:pt x="417" y="64"/>
                  </a:cubicBezTo>
                  <a:cubicBezTo>
                    <a:pt x="417" y="65"/>
                    <a:pt x="417" y="67"/>
                    <a:pt x="417" y="68"/>
                  </a:cubicBezTo>
                  <a:cubicBezTo>
                    <a:pt x="417" y="71"/>
                    <a:pt x="417" y="73"/>
                    <a:pt x="417" y="76"/>
                  </a:cubicBezTo>
                  <a:cubicBezTo>
                    <a:pt x="417" y="78"/>
                    <a:pt x="418" y="80"/>
                    <a:pt x="418" y="82"/>
                  </a:cubicBezTo>
                  <a:cubicBezTo>
                    <a:pt x="418" y="84"/>
                    <a:pt x="418" y="86"/>
                    <a:pt x="417" y="88"/>
                  </a:cubicBezTo>
                  <a:cubicBezTo>
                    <a:pt x="417" y="95"/>
                    <a:pt x="416" y="101"/>
                    <a:pt x="412" y="106"/>
                  </a:cubicBezTo>
                  <a:cubicBezTo>
                    <a:pt x="411" y="108"/>
                    <a:pt x="409" y="110"/>
                    <a:pt x="407" y="112"/>
                  </a:cubicBezTo>
                  <a:cubicBezTo>
                    <a:pt x="405" y="114"/>
                    <a:pt x="402" y="115"/>
                    <a:pt x="399" y="115"/>
                  </a:cubicBezTo>
                  <a:cubicBezTo>
                    <a:pt x="399" y="115"/>
                    <a:pt x="399" y="115"/>
                    <a:pt x="399" y="115"/>
                  </a:cubicBezTo>
                  <a:cubicBezTo>
                    <a:pt x="396" y="115"/>
                    <a:pt x="393" y="114"/>
                    <a:pt x="391" y="112"/>
                  </a:cubicBezTo>
                  <a:cubicBezTo>
                    <a:pt x="389" y="110"/>
                    <a:pt x="388" y="109"/>
                    <a:pt x="388" y="108"/>
                  </a:cubicBezTo>
                  <a:cubicBezTo>
                    <a:pt x="385" y="105"/>
                    <a:pt x="384" y="101"/>
                    <a:pt x="384" y="97"/>
                  </a:cubicBezTo>
                  <a:cubicBezTo>
                    <a:pt x="384" y="90"/>
                    <a:pt x="387" y="84"/>
                    <a:pt x="387" y="82"/>
                  </a:cubicBezTo>
                  <a:cubicBezTo>
                    <a:pt x="389" y="79"/>
                    <a:pt x="390" y="77"/>
                    <a:pt x="392" y="75"/>
                  </a:cubicBezTo>
                  <a:cubicBezTo>
                    <a:pt x="393" y="73"/>
                    <a:pt x="395" y="70"/>
                    <a:pt x="396" y="66"/>
                  </a:cubicBezTo>
                  <a:cubicBezTo>
                    <a:pt x="396" y="64"/>
                    <a:pt x="397" y="60"/>
                    <a:pt x="397" y="56"/>
                  </a:cubicBezTo>
                  <a:cubicBezTo>
                    <a:pt x="397" y="52"/>
                    <a:pt x="396" y="48"/>
                    <a:pt x="394" y="45"/>
                  </a:cubicBezTo>
                  <a:cubicBezTo>
                    <a:pt x="392" y="43"/>
                    <a:pt x="390" y="42"/>
                    <a:pt x="389" y="42"/>
                  </a:cubicBezTo>
                  <a:cubicBezTo>
                    <a:pt x="387" y="41"/>
                    <a:pt x="385" y="41"/>
                    <a:pt x="383" y="41"/>
                  </a:cubicBezTo>
                  <a:cubicBezTo>
                    <a:pt x="381" y="41"/>
                    <a:pt x="378" y="41"/>
                    <a:pt x="376" y="41"/>
                  </a:cubicBezTo>
                  <a:cubicBezTo>
                    <a:pt x="373" y="41"/>
                    <a:pt x="369" y="41"/>
                    <a:pt x="365" y="39"/>
                  </a:cubicBezTo>
                  <a:cubicBezTo>
                    <a:pt x="358" y="37"/>
                    <a:pt x="356" y="35"/>
                    <a:pt x="353" y="32"/>
                  </a:cubicBezTo>
                  <a:cubicBezTo>
                    <a:pt x="352" y="30"/>
                    <a:pt x="351" y="29"/>
                    <a:pt x="349" y="27"/>
                  </a:cubicBezTo>
                  <a:cubicBezTo>
                    <a:pt x="347" y="26"/>
                    <a:pt x="344" y="24"/>
                    <a:pt x="341" y="23"/>
                  </a:cubicBezTo>
                  <a:cubicBezTo>
                    <a:pt x="338" y="23"/>
                    <a:pt x="336" y="22"/>
                    <a:pt x="334" y="22"/>
                  </a:cubicBezTo>
                  <a:cubicBezTo>
                    <a:pt x="330" y="22"/>
                    <a:pt x="327" y="23"/>
                    <a:pt x="323" y="24"/>
                  </a:cubicBezTo>
                  <a:cubicBezTo>
                    <a:pt x="320" y="25"/>
                    <a:pt x="315" y="26"/>
                    <a:pt x="309" y="26"/>
                  </a:cubicBezTo>
                  <a:cubicBezTo>
                    <a:pt x="308" y="26"/>
                    <a:pt x="307" y="26"/>
                    <a:pt x="305" y="26"/>
                  </a:cubicBezTo>
                  <a:cubicBezTo>
                    <a:pt x="298" y="26"/>
                    <a:pt x="290" y="25"/>
                    <a:pt x="282" y="21"/>
                  </a:cubicBezTo>
                  <a:cubicBezTo>
                    <a:pt x="278" y="19"/>
                    <a:pt x="277" y="18"/>
                    <a:pt x="275" y="16"/>
                  </a:cubicBezTo>
                  <a:cubicBezTo>
                    <a:pt x="273" y="14"/>
                    <a:pt x="270" y="12"/>
                    <a:pt x="265" y="9"/>
                  </a:cubicBezTo>
                  <a:cubicBezTo>
                    <a:pt x="262" y="7"/>
                    <a:pt x="258" y="5"/>
                    <a:pt x="254" y="3"/>
                  </a:cubicBezTo>
                  <a:cubicBezTo>
                    <a:pt x="250" y="2"/>
                    <a:pt x="246" y="0"/>
                    <a:pt x="241" y="0"/>
                  </a:cubicBezTo>
                  <a:cubicBezTo>
                    <a:pt x="241" y="0"/>
                    <a:pt x="240" y="0"/>
                    <a:pt x="240" y="0"/>
                  </a:cubicBezTo>
                  <a:cubicBezTo>
                    <a:pt x="239" y="0"/>
                    <a:pt x="235" y="1"/>
                    <a:pt x="231" y="2"/>
                  </a:cubicBezTo>
                  <a:cubicBezTo>
                    <a:pt x="229" y="2"/>
                    <a:pt x="226" y="3"/>
                    <a:pt x="224" y="4"/>
                  </a:cubicBezTo>
                  <a:cubicBezTo>
                    <a:pt x="222" y="6"/>
                    <a:pt x="220" y="7"/>
                    <a:pt x="220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11"/>
                    <a:pt x="219" y="12"/>
                    <a:pt x="219" y="13"/>
                  </a:cubicBezTo>
                  <a:cubicBezTo>
                    <a:pt x="219" y="16"/>
                    <a:pt x="221" y="19"/>
                    <a:pt x="223" y="22"/>
                  </a:cubicBezTo>
                  <a:cubicBezTo>
                    <a:pt x="226" y="27"/>
                    <a:pt x="230" y="31"/>
                    <a:pt x="236" y="35"/>
                  </a:cubicBezTo>
                  <a:cubicBezTo>
                    <a:pt x="242" y="39"/>
                    <a:pt x="249" y="42"/>
                    <a:pt x="256" y="44"/>
                  </a:cubicBezTo>
                  <a:cubicBezTo>
                    <a:pt x="259" y="44"/>
                    <a:pt x="261" y="44"/>
                    <a:pt x="263" y="44"/>
                  </a:cubicBezTo>
                  <a:cubicBezTo>
                    <a:pt x="265" y="44"/>
                    <a:pt x="267" y="44"/>
                    <a:pt x="268" y="44"/>
                  </a:cubicBezTo>
                  <a:cubicBezTo>
                    <a:pt x="270" y="44"/>
                    <a:pt x="272" y="44"/>
                    <a:pt x="275" y="45"/>
                  </a:cubicBezTo>
                  <a:cubicBezTo>
                    <a:pt x="276" y="45"/>
                    <a:pt x="280" y="47"/>
                    <a:pt x="284" y="49"/>
                  </a:cubicBezTo>
                  <a:cubicBezTo>
                    <a:pt x="288" y="52"/>
                    <a:pt x="293" y="56"/>
                    <a:pt x="296" y="62"/>
                  </a:cubicBezTo>
                  <a:cubicBezTo>
                    <a:pt x="297" y="66"/>
                    <a:pt x="298" y="69"/>
                    <a:pt x="298" y="73"/>
                  </a:cubicBezTo>
                  <a:cubicBezTo>
                    <a:pt x="298" y="82"/>
                    <a:pt x="293" y="91"/>
                    <a:pt x="290" y="97"/>
                  </a:cubicBezTo>
                  <a:cubicBezTo>
                    <a:pt x="278" y="120"/>
                    <a:pt x="257" y="129"/>
                    <a:pt x="250" y="131"/>
                  </a:cubicBezTo>
                  <a:cubicBezTo>
                    <a:pt x="243" y="134"/>
                    <a:pt x="236" y="137"/>
                    <a:pt x="229" y="137"/>
                  </a:cubicBezTo>
                  <a:cubicBezTo>
                    <a:pt x="226" y="137"/>
                    <a:pt x="224" y="137"/>
                    <a:pt x="222" y="136"/>
                  </a:cubicBezTo>
                  <a:cubicBezTo>
                    <a:pt x="219" y="136"/>
                    <a:pt x="217" y="135"/>
                    <a:pt x="215" y="134"/>
                  </a:cubicBezTo>
                  <a:cubicBezTo>
                    <a:pt x="213" y="133"/>
                    <a:pt x="210" y="132"/>
                    <a:pt x="206" y="132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2" y="132"/>
                    <a:pt x="198" y="133"/>
                    <a:pt x="193" y="134"/>
                  </a:cubicBezTo>
                  <a:cubicBezTo>
                    <a:pt x="191" y="135"/>
                    <a:pt x="189" y="136"/>
                    <a:pt x="187" y="137"/>
                  </a:cubicBezTo>
                  <a:cubicBezTo>
                    <a:pt x="186" y="139"/>
                    <a:pt x="184" y="140"/>
                    <a:pt x="183" y="143"/>
                  </a:cubicBezTo>
                  <a:cubicBezTo>
                    <a:pt x="183" y="144"/>
                    <a:pt x="182" y="145"/>
                    <a:pt x="182" y="147"/>
                  </a:cubicBezTo>
                  <a:cubicBezTo>
                    <a:pt x="182" y="149"/>
                    <a:pt x="183" y="152"/>
                    <a:pt x="184" y="154"/>
                  </a:cubicBezTo>
                  <a:cubicBezTo>
                    <a:pt x="188" y="160"/>
                    <a:pt x="194" y="165"/>
                    <a:pt x="195" y="166"/>
                  </a:cubicBezTo>
                  <a:cubicBezTo>
                    <a:pt x="201" y="171"/>
                    <a:pt x="210" y="174"/>
                    <a:pt x="218" y="174"/>
                  </a:cubicBezTo>
                  <a:cubicBezTo>
                    <a:pt x="223" y="174"/>
                    <a:pt x="228" y="173"/>
                    <a:pt x="232" y="171"/>
                  </a:cubicBezTo>
                  <a:cubicBezTo>
                    <a:pt x="236" y="169"/>
                    <a:pt x="238" y="167"/>
                    <a:pt x="239" y="165"/>
                  </a:cubicBezTo>
                  <a:cubicBezTo>
                    <a:pt x="241" y="164"/>
                    <a:pt x="242" y="162"/>
                    <a:pt x="246" y="160"/>
                  </a:cubicBezTo>
                  <a:cubicBezTo>
                    <a:pt x="247" y="159"/>
                    <a:pt x="249" y="158"/>
                    <a:pt x="252" y="157"/>
                  </a:cubicBezTo>
                  <a:cubicBezTo>
                    <a:pt x="255" y="156"/>
                    <a:pt x="258" y="155"/>
                    <a:pt x="261" y="155"/>
                  </a:cubicBezTo>
                  <a:cubicBezTo>
                    <a:pt x="263" y="155"/>
                    <a:pt x="265" y="155"/>
                    <a:pt x="267" y="156"/>
                  </a:cubicBezTo>
                  <a:cubicBezTo>
                    <a:pt x="268" y="158"/>
                    <a:pt x="269" y="159"/>
                    <a:pt x="270" y="162"/>
                  </a:cubicBezTo>
                  <a:cubicBezTo>
                    <a:pt x="271" y="164"/>
                    <a:pt x="271" y="167"/>
                    <a:pt x="271" y="170"/>
                  </a:cubicBezTo>
                  <a:cubicBezTo>
                    <a:pt x="271" y="171"/>
                    <a:pt x="271" y="172"/>
                    <a:pt x="271" y="173"/>
                  </a:cubicBezTo>
                  <a:cubicBezTo>
                    <a:pt x="271" y="183"/>
                    <a:pt x="268" y="192"/>
                    <a:pt x="263" y="203"/>
                  </a:cubicBezTo>
                  <a:cubicBezTo>
                    <a:pt x="256" y="217"/>
                    <a:pt x="251" y="227"/>
                    <a:pt x="247" y="234"/>
                  </a:cubicBezTo>
                  <a:cubicBezTo>
                    <a:pt x="243" y="242"/>
                    <a:pt x="240" y="246"/>
                    <a:pt x="236" y="248"/>
                  </a:cubicBezTo>
                  <a:cubicBezTo>
                    <a:pt x="231" y="252"/>
                    <a:pt x="228" y="252"/>
                    <a:pt x="223" y="253"/>
                  </a:cubicBezTo>
                  <a:cubicBezTo>
                    <a:pt x="219" y="254"/>
                    <a:pt x="213" y="255"/>
                    <a:pt x="206" y="260"/>
                  </a:cubicBezTo>
                  <a:cubicBezTo>
                    <a:pt x="202" y="261"/>
                    <a:pt x="196" y="265"/>
                    <a:pt x="191" y="270"/>
                  </a:cubicBezTo>
                  <a:cubicBezTo>
                    <a:pt x="185" y="275"/>
                    <a:pt x="180" y="283"/>
                    <a:pt x="178" y="292"/>
                  </a:cubicBezTo>
                  <a:cubicBezTo>
                    <a:pt x="177" y="294"/>
                    <a:pt x="177" y="295"/>
                    <a:pt x="177" y="297"/>
                  </a:cubicBezTo>
                  <a:cubicBezTo>
                    <a:pt x="177" y="300"/>
                    <a:pt x="178" y="302"/>
                    <a:pt x="178" y="304"/>
                  </a:cubicBezTo>
                  <a:cubicBezTo>
                    <a:pt x="180" y="310"/>
                    <a:pt x="184" y="315"/>
                    <a:pt x="185" y="327"/>
                  </a:cubicBezTo>
                  <a:cubicBezTo>
                    <a:pt x="185" y="329"/>
                    <a:pt x="185" y="331"/>
                    <a:pt x="185" y="334"/>
                  </a:cubicBezTo>
                  <a:cubicBezTo>
                    <a:pt x="185" y="342"/>
                    <a:pt x="184" y="356"/>
                    <a:pt x="176" y="367"/>
                  </a:cubicBezTo>
                  <a:cubicBezTo>
                    <a:pt x="172" y="373"/>
                    <a:pt x="169" y="375"/>
                    <a:pt x="165" y="378"/>
                  </a:cubicBezTo>
                  <a:cubicBezTo>
                    <a:pt x="161" y="381"/>
                    <a:pt x="156" y="385"/>
                    <a:pt x="150" y="393"/>
                  </a:cubicBezTo>
                  <a:cubicBezTo>
                    <a:pt x="146" y="398"/>
                    <a:pt x="144" y="401"/>
                    <a:pt x="142" y="405"/>
                  </a:cubicBezTo>
                  <a:cubicBezTo>
                    <a:pt x="141" y="409"/>
                    <a:pt x="139" y="413"/>
                    <a:pt x="135" y="421"/>
                  </a:cubicBezTo>
                  <a:cubicBezTo>
                    <a:pt x="127" y="435"/>
                    <a:pt x="118" y="451"/>
                    <a:pt x="102" y="464"/>
                  </a:cubicBezTo>
                  <a:cubicBezTo>
                    <a:pt x="97" y="468"/>
                    <a:pt x="87" y="476"/>
                    <a:pt x="72" y="481"/>
                  </a:cubicBezTo>
                  <a:cubicBezTo>
                    <a:pt x="66" y="483"/>
                    <a:pt x="61" y="484"/>
                    <a:pt x="57" y="484"/>
                  </a:cubicBezTo>
                  <a:cubicBezTo>
                    <a:pt x="53" y="485"/>
                    <a:pt x="48" y="486"/>
                    <a:pt x="43" y="488"/>
                  </a:cubicBezTo>
                  <a:cubicBezTo>
                    <a:pt x="34" y="492"/>
                    <a:pt x="23" y="498"/>
                    <a:pt x="13" y="512"/>
                  </a:cubicBezTo>
                  <a:cubicBezTo>
                    <a:pt x="15" y="514"/>
                    <a:pt x="15" y="514"/>
                    <a:pt x="15" y="514"/>
                  </a:cubicBezTo>
                  <a:cubicBezTo>
                    <a:pt x="13" y="512"/>
                    <a:pt x="13" y="512"/>
                    <a:pt x="13" y="512"/>
                  </a:cubicBezTo>
                  <a:lnTo>
                    <a:pt x="15" y="5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5181600" y="3983038"/>
              <a:ext cx="20638" cy="33338"/>
            </a:xfrm>
            <a:custGeom>
              <a:avLst/>
              <a:gdLst/>
              <a:ahLst/>
              <a:cxnLst/>
              <a:rect l="l" t="t" r="r" b="b"/>
              <a:pathLst>
                <a:path w="58" h="101" extrusionOk="0">
                  <a:moveTo>
                    <a:pt x="49" y="3"/>
                  </a:moveTo>
                  <a:cubicBezTo>
                    <a:pt x="42" y="0"/>
                    <a:pt x="34" y="8"/>
                    <a:pt x="32" y="11"/>
                  </a:cubicBezTo>
                  <a:cubicBezTo>
                    <a:pt x="28" y="14"/>
                    <a:pt x="25" y="18"/>
                    <a:pt x="19" y="34"/>
                  </a:cubicBezTo>
                  <a:cubicBezTo>
                    <a:pt x="12" y="52"/>
                    <a:pt x="14" y="51"/>
                    <a:pt x="8" y="65"/>
                  </a:cubicBezTo>
                  <a:cubicBezTo>
                    <a:pt x="3" y="77"/>
                    <a:pt x="0" y="81"/>
                    <a:pt x="2" y="87"/>
                  </a:cubicBezTo>
                  <a:cubicBezTo>
                    <a:pt x="3" y="93"/>
                    <a:pt x="8" y="101"/>
                    <a:pt x="14" y="101"/>
                  </a:cubicBezTo>
                  <a:cubicBezTo>
                    <a:pt x="21" y="101"/>
                    <a:pt x="27" y="89"/>
                    <a:pt x="31" y="82"/>
                  </a:cubicBezTo>
                  <a:cubicBezTo>
                    <a:pt x="38" y="65"/>
                    <a:pt x="34" y="60"/>
                    <a:pt x="42" y="47"/>
                  </a:cubicBezTo>
                  <a:cubicBezTo>
                    <a:pt x="48" y="37"/>
                    <a:pt x="52" y="38"/>
                    <a:pt x="55" y="29"/>
                  </a:cubicBezTo>
                  <a:cubicBezTo>
                    <a:pt x="58" y="19"/>
                    <a:pt x="56" y="5"/>
                    <a:pt x="49" y="3"/>
                  </a:cubicBezTo>
                  <a:close/>
                </a:path>
              </a:pathLst>
            </a:custGeom>
            <a:solidFill>
              <a:srgbClr val="4379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181600" y="3983038"/>
              <a:ext cx="20638" cy="34925"/>
            </a:xfrm>
            <a:custGeom>
              <a:avLst/>
              <a:gdLst/>
              <a:ahLst/>
              <a:cxnLst/>
              <a:rect l="l" t="t" r="r" b="b"/>
              <a:pathLst>
                <a:path w="61" h="105" extrusionOk="0">
                  <a:moveTo>
                    <a:pt x="51" y="4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1" y="0"/>
                    <a:pt x="50" y="0"/>
                    <a:pt x="48" y="0"/>
                  </a:cubicBezTo>
                  <a:cubicBezTo>
                    <a:pt x="44" y="0"/>
                    <a:pt x="41" y="2"/>
                    <a:pt x="38" y="4"/>
                  </a:cubicBezTo>
                  <a:cubicBezTo>
                    <a:pt x="35" y="6"/>
                    <a:pt x="32" y="8"/>
                    <a:pt x="31" y="9"/>
                  </a:cubicBezTo>
                  <a:cubicBezTo>
                    <a:pt x="30" y="11"/>
                    <a:pt x="28" y="13"/>
                    <a:pt x="26" y="17"/>
                  </a:cubicBezTo>
                  <a:cubicBezTo>
                    <a:pt x="24" y="20"/>
                    <a:pt x="21" y="25"/>
                    <a:pt x="18" y="33"/>
                  </a:cubicBezTo>
                  <a:cubicBezTo>
                    <a:pt x="15" y="43"/>
                    <a:pt x="13" y="47"/>
                    <a:pt x="12" y="51"/>
                  </a:cubicBezTo>
                  <a:cubicBezTo>
                    <a:pt x="11" y="55"/>
                    <a:pt x="10" y="58"/>
                    <a:pt x="7" y="65"/>
                  </a:cubicBezTo>
                  <a:cubicBezTo>
                    <a:pt x="5" y="70"/>
                    <a:pt x="4" y="73"/>
                    <a:pt x="2" y="76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0" y="86"/>
                    <a:pt x="0" y="87"/>
                    <a:pt x="1" y="89"/>
                  </a:cubicBezTo>
                  <a:cubicBezTo>
                    <a:pt x="1" y="92"/>
                    <a:pt x="3" y="96"/>
                    <a:pt x="6" y="99"/>
                  </a:cubicBezTo>
                  <a:cubicBezTo>
                    <a:pt x="7" y="101"/>
                    <a:pt x="8" y="102"/>
                    <a:pt x="10" y="103"/>
                  </a:cubicBezTo>
                  <a:cubicBezTo>
                    <a:pt x="12" y="104"/>
                    <a:pt x="13" y="105"/>
                    <a:pt x="16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9" y="105"/>
                    <a:pt x="21" y="104"/>
                    <a:pt x="23" y="102"/>
                  </a:cubicBezTo>
                  <a:cubicBezTo>
                    <a:pt x="26" y="100"/>
                    <a:pt x="28" y="97"/>
                    <a:pt x="30" y="93"/>
                  </a:cubicBezTo>
                  <a:cubicBezTo>
                    <a:pt x="32" y="90"/>
                    <a:pt x="34" y="87"/>
                    <a:pt x="35" y="84"/>
                  </a:cubicBezTo>
                  <a:cubicBezTo>
                    <a:pt x="39" y="75"/>
                    <a:pt x="40" y="70"/>
                    <a:pt x="41" y="65"/>
                  </a:cubicBezTo>
                  <a:cubicBezTo>
                    <a:pt x="42" y="60"/>
                    <a:pt x="43" y="56"/>
                    <a:pt x="46" y="50"/>
                  </a:cubicBezTo>
                  <a:cubicBezTo>
                    <a:pt x="49" y="45"/>
                    <a:pt x="51" y="43"/>
                    <a:pt x="54" y="41"/>
                  </a:cubicBezTo>
                  <a:cubicBezTo>
                    <a:pt x="56" y="38"/>
                    <a:pt x="58" y="36"/>
                    <a:pt x="59" y="31"/>
                  </a:cubicBezTo>
                  <a:cubicBezTo>
                    <a:pt x="60" y="28"/>
                    <a:pt x="61" y="24"/>
                    <a:pt x="61" y="20"/>
                  </a:cubicBezTo>
                  <a:cubicBezTo>
                    <a:pt x="61" y="16"/>
                    <a:pt x="60" y="12"/>
                    <a:pt x="59" y="9"/>
                  </a:cubicBezTo>
                  <a:cubicBezTo>
                    <a:pt x="58" y="7"/>
                    <a:pt x="57" y="5"/>
                    <a:pt x="56" y="4"/>
                  </a:cubicBezTo>
                  <a:cubicBezTo>
                    <a:pt x="55" y="3"/>
                    <a:pt x="54" y="2"/>
                    <a:pt x="52" y="1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2" y="8"/>
                  </a:cubicBezTo>
                  <a:cubicBezTo>
                    <a:pt x="53" y="9"/>
                    <a:pt x="54" y="11"/>
                    <a:pt x="54" y="13"/>
                  </a:cubicBezTo>
                  <a:cubicBezTo>
                    <a:pt x="55" y="15"/>
                    <a:pt x="55" y="18"/>
                    <a:pt x="55" y="20"/>
                  </a:cubicBezTo>
                  <a:cubicBezTo>
                    <a:pt x="55" y="23"/>
                    <a:pt x="55" y="27"/>
                    <a:pt x="54" y="29"/>
                  </a:cubicBezTo>
                  <a:cubicBezTo>
                    <a:pt x="52" y="33"/>
                    <a:pt x="51" y="34"/>
                    <a:pt x="49" y="37"/>
                  </a:cubicBezTo>
                  <a:cubicBezTo>
                    <a:pt x="47" y="39"/>
                    <a:pt x="44" y="41"/>
                    <a:pt x="41" y="47"/>
                  </a:cubicBezTo>
                  <a:cubicBezTo>
                    <a:pt x="37" y="53"/>
                    <a:pt x="36" y="59"/>
                    <a:pt x="35" y="64"/>
                  </a:cubicBezTo>
                  <a:cubicBezTo>
                    <a:pt x="34" y="69"/>
                    <a:pt x="34" y="73"/>
                    <a:pt x="30" y="81"/>
                  </a:cubicBezTo>
                  <a:cubicBezTo>
                    <a:pt x="28" y="85"/>
                    <a:pt x="26" y="90"/>
                    <a:pt x="23" y="93"/>
                  </a:cubicBezTo>
                  <a:cubicBezTo>
                    <a:pt x="22" y="95"/>
                    <a:pt x="21" y="97"/>
                    <a:pt x="19" y="98"/>
                  </a:cubicBezTo>
                  <a:cubicBezTo>
                    <a:pt x="18" y="99"/>
                    <a:pt x="17" y="99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5" y="99"/>
                    <a:pt x="14" y="99"/>
                    <a:pt x="13" y="98"/>
                  </a:cubicBezTo>
                  <a:cubicBezTo>
                    <a:pt x="12" y="97"/>
                    <a:pt x="10" y="96"/>
                    <a:pt x="9" y="94"/>
                  </a:cubicBezTo>
                  <a:cubicBezTo>
                    <a:pt x="8" y="92"/>
                    <a:pt x="7" y="89"/>
                    <a:pt x="7" y="87"/>
                  </a:cubicBezTo>
                  <a:cubicBezTo>
                    <a:pt x="6" y="86"/>
                    <a:pt x="6" y="86"/>
                    <a:pt x="6" y="85"/>
                  </a:cubicBezTo>
                  <a:cubicBezTo>
                    <a:pt x="6" y="83"/>
                    <a:pt x="7" y="81"/>
                    <a:pt x="8" y="79"/>
                  </a:cubicBezTo>
                  <a:cubicBezTo>
                    <a:pt x="9" y="76"/>
                    <a:pt x="11" y="72"/>
                    <a:pt x="13" y="67"/>
                  </a:cubicBezTo>
                  <a:cubicBezTo>
                    <a:pt x="16" y="60"/>
                    <a:pt x="17" y="56"/>
                    <a:pt x="18" y="53"/>
                  </a:cubicBezTo>
                  <a:cubicBezTo>
                    <a:pt x="19" y="49"/>
                    <a:pt x="20" y="45"/>
                    <a:pt x="24" y="36"/>
                  </a:cubicBezTo>
                  <a:cubicBezTo>
                    <a:pt x="27" y="28"/>
                    <a:pt x="29" y="23"/>
                    <a:pt x="31" y="20"/>
                  </a:cubicBezTo>
                  <a:cubicBezTo>
                    <a:pt x="33" y="17"/>
                    <a:pt x="34" y="15"/>
                    <a:pt x="36" y="14"/>
                  </a:cubicBezTo>
                  <a:cubicBezTo>
                    <a:pt x="37" y="13"/>
                    <a:pt x="39" y="11"/>
                    <a:pt x="41" y="9"/>
                  </a:cubicBezTo>
                  <a:cubicBezTo>
                    <a:pt x="44" y="7"/>
                    <a:pt x="46" y="6"/>
                    <a:pt x="48" y="6"/>
                  </a:cubicBezTo>
                  <a:cubicBezTo>
                    <a:pt x="49" y="6"/>
                    <a:pt x="49" y="6"/>
                    <a:pt x="50" y="6"/>
                  </a:cubicBezTo>
                  <a:lnTo>
                    <a:pt x="5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5038725" y="3760788"/>
              <a:ext cx="14288" cy="12700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4" y="10"/>
                  </a:moveTo>
                  <a:cubicBezTo>
                    <a:pt x="5" y="9"/>
                    <a:pt x="10" y="0"/>
                    <a:pt x="16" y="0"/>
                  </a:cubicBezTo>
                  <a:cubicBezTo>
                    <a:pt x="31" y="0"/>
                    <a:pt x="34" y="9"/>
                    <a:pt x="36" y="13"/>
                  </a:cubicBezTo>
                  <a:cubicBezTo>
                    <a:pt x="40" y="19"/>
                    <a:pt x="31" y="38"/>
                    <a:pt x="20" y="38"/>
                  </a:cubicBezTo>
                  <a:cubicBezTo>
                    <a:pt x="9" y="38"/>
                    <a:pt x="0" y="16"/>
                    <a:pt x="4" y="10"/>
                  </a:cubicBezTo>
                  <a:close/>
                </a:path>
              </a:pathLst>
            </a:custGeom>
            <a:solidFill>
              <a:srgbClr val="22B6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5040313" y="376237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21"/>
                  </a:moveTo>
                  <a:cubicBezTo>
                    <a:pt x="1" y="24"/>
                    <a:pt x="2" y="27"/>
                    <a:pt x="3" y="30"/>
                  </a:cubicBezTo>
                  <a:cubicBezTo>
                    <a:pt x="5" y="32"/>
                    <a:pt x="7" y="34"/>
                    <a:pt x="10" y="36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9" y="37"/>
                    <a:pt x="23" y="35"/>
                    <a:pt x="25" y="33"/>
                  </a:cubicBezTo>
                  <a:cubicBezTo>
                    <a:pt x="28" y="31"/>
                    <a:pt x="30" y="29"/>
                    <a:pt x="30" y="29"/>
                  </a:cubicBezTo>
                  <a:cubicBezTo>
                    <a:pt x="35" y="24"/>
                    <a:pt x="36" y="17"/>
                    <a:pt x="36" y="12"/>
                  </a:cubicBezTo>
                  <a:cubicBezTo>
                    <a:pt x="36" y="5"/>
                    <a:pt x="34" y="0"/>
                    <a:pt x="34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30" y="6"/>
                    <a:pt x="30" y="12"/>
                  </a:cubicBezTo>
                  <a:cubicBezTo>
                    <a:pt x="30" y="16"/>
                    <a:pt x="29" y="21"/>
                    <a:pt x="26" y="25"/>
                  </a:cubicBezTo>
                  <a:cubicBezTo>
                    <a:pt x="25" y="25"/>
                    <a:pt x="24" y="27"/>
                    <a:pt x="22" y="28"/>
                  </a:cubicBezTo>
                  <a:cubicBezTo>
                    <a:pt x="20" y="30"/>
                    <a:pt x="17" y="31"/>
                    <a:pt x="15" y="31"/>
                  </a:cubicBezTo>
                  <a:cubicBezTo>
                    <a:pt x="14" y="31"/>
                    <a:pt x="13" y="31"/>
                    <a:pt x="12" y="30"/>
                  </a:cubicBezTo>
                  <a:cubicBezTo>
                    <a:pt x="11" y="30"/>
                    <a:pt x="9" y="28"/>
                    <a:pt x="8" y="27"/>
                  </a:cubicBezTo>
                  <a:cubicBezTo>
                    <a:pt x="7" y="25"/>
                    <a:pt x="7" y="23"/>
                    <a:pt x="6" y="20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6"/>
          <p:cNvGrpSpPr/>
          <p:nvPr/>
        </p:nvGrpSpPr>
        <p:grpSpPr>
          <a:xfrm>
            <a:off x="206180" y="998618"/>
            <a:ext cx="1022636" cy="5117681"/>
            <a:chOff x="-1243037" y="1476744"/>
            <a:chExt cx="848993" cy="4248702"/>
          </a:xfrm>
        </p:grpSpPr>
        <p:sp>
          <p:nvSpPr>
            <p:cNvPr id="499" name="Google Shape;499;p6"/>
            <p:cNvSpPr/>
            <p:nvPr/>
          </p:nvSpPr>
          <p:spPr>
            <a:xfrm>
              <a:off x="-818540" y="2663946"/>
              <a:ext cx="60623" cy="3061500"/>
            </a:xfrm>
            <a:custGeom>
              <a:avLst/>
              <a:gdLst/>
              <a:ahLst/>
              <a:cxnLst/>
              <a:rect l="l" t="t" r="r" b="b"/>
              <a:pathLst>
                <a:path w="6" h="473" extrusionOk="0">
                  <a:moveTo>
                    <a:pt x="3" y="0"/>
                  </a:moveTo>
                  <a:cubicBezTo>
                    <a:pt x="3" y="9"/>
                    <a:pt x="3" y="18"/>
                    <a:pt x="3" y="27"/>
                  </a:cubicBezTo>
                  <a:cubicBezTo>
                    <a:pt x="3" y="176"/>
                    <a:pt x="6" y="324"/>
                    <a:pt x="6" y="473"/>
                  </a:cubicBezTo>
                  <a:cubicBezTo>
                    <a:pt x="5" y="473"/>
                    <a:pt x="4" y="473"/>
                    <a:pt x="3" y="473"/>
                  </a:cubicBezTo>
                  <a:cubicBezTo>
                    <a:pt x="3" y="315"/>
                    <a:pt x="0" y="158"/>
                    <a:pt x="0" y="0"/>
                  </a:cubicBezTo>
                </a:path>
              </a:pathLst>
            </a:custGeom>
            <a:solidFill>
              <a:srgbClr val="3BB5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09485" y="4846396"/>
              <a:ext cx="272815" cy="2728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09485" y="3846115"/>
              <a:ext cx="272815" cy="2728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909485" y="3300503"/>
              <a:ext cx="272815" cy="394064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20" y="0"/>
                  </a:moveTo>
                  <a:cubicBezTo>
                    <a:pt x="16" y="6"/>
                    <a:pt x="11" y="14"/>
                    <a:pt x="5" y="23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7"/>
                    <a:pt x="0" y="41"/>
                    <a:pt x="1" y="46"/>
                  </a:cubicBezTo>
                  <a:cubicBezTo>
                    <a:pt x="4" y="54"/>
                    <a:pt x="11" y="57"/>
                    <a:pt x="12" y="57"/>
                  </a:cubicBezTo>
                  <a:cubicBezTo>
                    <a:pt x="19" y="60"/>
                    <a:pt x="25" y="59"/>
                    <a:pt x="27" y="58"/>
                  </a:cubicBezTo>
                  <a:cubicBezTo>
                    <a:pt x="29" y="57"/>
                    <a:pt x="34" y="56"/>
                    <a:pt x="37" y="51"/>
                  </a:cubicBezTo>
                  <a:cubicBezTo>
                    <a:pt x="40" y="47"/>
                    <a:pt x="41" y="43"/>
                    <a:pt x="41" y="40"/>
                  </a:cubicBezTo>
                  <a:cubicBezTo>
                    <a:pt x="41" y="36"/>
                    <a:pt x="40" y="32"/>
                    <a:pt x="38" y="29"/>
                  </a:cubicBezTo>
                  <a:cubicBezTo>
                    <a:pt x="37" y="24"/>
                    <a:pt x="35" y="21"/>
                    <a:pt x="29" y="12"/>
                  </a:cubicBezTo>
                  <a:cubicBezTo>
                    <a:pt x="25" y="7"/>
                    <a:pt x="23" y="3"/>
                    <a:pt x="20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848862" y="3361128"/>
              <a:ext cx="60623" cy="90945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2" y="9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909485" y="4300784"/>
              <a:ext cx="272815" cy="39406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20" y="0"/>
                  </a:moveTo>
                  <a:cubicBezTo>
                    <a:pt x="16" y="6"/>
                    <a:pt x="11" y="15"/>
                    <a:pt x="5" y="24"/>
                  </a:cubicBezTo>
                  <a:cubicBezTo>
                    <a:pt x="4" y="26"/>
                    <a:pt x="2" y="29"/>
                    <a:pt x="1" y="34"/>
                  </a:cubicBezTo>
                  <a:cubicBezTo>
                    <a:pt x="1" y="37"/>
                    <a:pt x="0" y="41"/>
                    <a:pt x="1" y="46"/>
                  </a:cubicBezTo>
                  <a:cubicBezTo>
                    <a:pt x="4" y="54"/>
                    <a:pt x="11" y="57"/>
                    <a:pt x="12" y="58"/>
                  </a:cubicBezTo>
                  <a:cubicBezTo>
                    <a:pt x="19" y="61"/>
                    <a:pt x="25" y="59"/>
                    <a:pt x="27" y="59"/>
                  </a:cubicBezTo>
                  <a:cubicBezTo>
                    <a:pt x="29" y="58"/>
                    <a:pt x="34" y="56"/>
                    <a:pt x="37" y="52"/>
                  </a:cubicBezTo>
                  <a:cubicBezTo>
                    <a:pt x="40" y="48"/>
                    <a:pt x="41" y="43"/>
                    <a:pt x="41" y="41"/>
                  </a:cubicBezTo>
                  <a:cubicBezTo>
                    <a:pt x="41" y="36"/>
                    <a:pt x="40" y="33"/>
                    <a:pt x="38" y="29"/>
                  </a:cubicBezTo>
                  <a:cubicBezTo>
                    <a:pt x="37" y="25"/>
                    <a:pt x="35" y="22"/>
                    <a:pt x="29" y="12"/>
                  </a:cubicBezTo>
                  <a:cubicBezTo>
                    <a:pt x="25" y="8"/>
                    <a:pt x="23" y="3"/>
                    <a:pt x="20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848862" y="4361407"/>
              <a:ext cx="60623" cy="606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0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2"/>
                    <a:pt x="5" y="4"/>
                  </a:cubicBezTo>
                  <a:cubicBezTo>
                    <a:pt x="4" y="7"/>
                    <a:pt x="4" y="6"/>
                    <a:pt x="3" y="8"/>
                  </a:cubicBezTo>
                  <a:cubicBezTo>
                    <a:pt x="2" y="9"/>
                    <a:pt x="2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909485" y="5301081"/>
              <a:ext cx="272815" cy="394064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20" y="0"/>
                  </a:moveTo>
                  <a:cubicBezTo>
                    <a:pt x="16" y="6"/>
                    <a:pt x="11" y="14"/>
                    <a:pt x="5" y="23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7"/>
                    <a:pt x="0" y="41"/>
                    <a:pt x="1" y="46"/>
                  </a:cubicBezTo>
                  <a:cubicBezTo>
                    <a:pt x="4" y="54"/>
                    <a:pt x="11" y="57"/>
                    <a:pt x="12" y="57"/>
                  </a:cubicBezTo>
                  <a:cubicBezTo>
                    <a:pt x="19" y="60"/>
                    <a:pt x="25" y="59"/>
                    <a:pt x="27" y="58"/>
                  </a:cubicBezTo>
                  <a:cubicBezTo>
                    <a:pt x="29" y="58"/>
                    <a:pt x="34" y="56"/>
                    <a:pt x="37" y="51"/>
                  </a:cubicBezTo>
                  <a:cubicBezTo>
                    <a:pt x="40" y="47"/>
                    <a:pt x="41" y="43"/>
                    <a:pt x="41" y="40"/>
                  </a:cubicBezTo>
                  <a:cubicBezTo>
                    <a:pt x="41" y="36"/>
                    <a:pt x="40" y="32"/>
                    <a:pt x="38" y="29"/>
                  </a:cubicBezTo>
                  <a:cubicBezTo>
                    <a:pt x="37" y="24"/>
                    <a:pt x="35" y="21"/>
                    <a:pt x="29" y="12"/>
                  </a:cubicBezTo>
                  <a:cubicBezTo>
                    <a:pt x="25" y="7"/>
                    <a:pt x="23" y="3"/>
                    <a:pt x="20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848862" y="5361704"/>
              <a:ext cx="60623" cy="60623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3" y="4"/>
                    <a:pt x="3" y="4"/>
                    <a:pt x="4" y="2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2" y="9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909485" y="3846115"/>
              <a:ext cx="272815" cy="303119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6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4" y="45"/>
                    <a:pt x="0" y="41"/>
                    <a:pt x="0" y="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0"/>
                    <a:pt x="45" y="4"/>
                    <a:pt x="45" y="9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5"/>
                    <a:pt x="36" y="45"/>
                  </a:cubicBezTo>
                  <a:close/>
                  <a:moveTo>
                    <a:pt x="9" y="3"/>
                  </a:moveTo>
                  <a:cubicBezTo>
                    <a:pt x="5" y="3"/>
                    <a:pt x="3" y="5"/>
                    <a:pt x="3" y="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9"/>
                    <a:pt x="5" y="42"/>
                    <a:pt x="9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9" y="42"/>
                    <a:pt x="42" y="39"/>
                    <a:pt x="42" y="3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5"/>
                    <a:pt x="39" y="3"/>
                    <a:pt x="36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-848862" y="3785491"/>
              <a:ext cx="272815" cy="303119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32" y="5"/>
                  </a:moveTo>
                  <a:cubicBezTo>
                    <a:pt x="33" y="4"/>
                    <a:pt x="35" y="2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3" y="2"/>
                    <a:pt x="43" y="4"/>
                    <a:pt x="43" y="4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37" y="13"/>
                    <a:pt x="38" y="12"/>
                    <a:pt x="35" y="15"/>
                  </a:cubicBezTo>
                  <a:cubicBezTo>
                    <a:pt x="32" y="19"/>
                    <a:pt x="31" y="22"/>
                    <a:pt x="23" y="35"/>
                  </a:cubicBezTo>
                  <a:cubicBezTo>
                    <a:pt x="21" y="39"/>
                    <a:pt x="19" y="42"/>
                    <a:pt x="18" y="44"/>
                  </a:cubicBezTo>
                  <a:cubicBezTo>
                    <a:pt x="17" y="45"/>
                    <a:pt x="16" y="46"/>
                    <a:pt x="14" y="46"/>
                  </a:cubicBezTo>
                  <a:cubicBezTo>
                    <a:pt x="13" y="46"/>
                    <a:pt x="11" y="45"/>
                    <a:pt x="11" y="43"/>
                  </a:cubicBezTo>
                  <a:cubicBezTo>
                    <a:pt x="9" y="40"/>
                    <a:pt x="7" y="37"/>
                    <a:pt x="4" y="33"/>
                  </a:cubicBezTo>
                  <a:cubicBezTo>
                    <a:pt x="2" y="30"/>
                    <a:pt x="2" y="28"/>
                    <a:pt x="0" y="25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8" y="28"/>
                    <a:pt x="9" y="2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2"/>
                    <a:pt x="15" y="29"/>
                    <a:pt x="17" y="26"/>
                  </a:cubicBezTo>
                  <a:cubicBezTo>
                    <a:pt x="18" y="24"/>
                    <a:pt x="21" y="20"/>
                    <a:pt x="26" y="13"/>
                  </a:cubicBezTo>
                  <a:cubicBezTo>
                    <a:pt x="29" y="8"/>
                    <a:pt x="27" y="11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-848862" y="3815795"/>
              <a:ext cx="242493" cy="272815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31" y="4"/>
                  </a:moveTo>
                  <a:cubicBezTo>
                    <a:pt x="32" y="3"/>
                    <a:pt x="33" y="2"/>
                    <a:pt x="34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40" y="2"/>
                    <a:pt x="40" y="3"/>
                    <a:pt x="40" y="3"/>
                  </a:cubicBezTo>
                  <a:cubicBezTo>
                    <a:pt x="40" y="4"/>
                    <a:pt x="40" y="5"/>
                    <a:pt x="39" y="6"/>
                  </a:cubicBezTo>
                  <a:cubicBezTo>
                    <a:pt x="35" y="11"/>
                    <a:pt x="31" y="15"/>
                    <a:pt x="29" y="18"/>
                  </a:cubicBezTo>
                  <a:cubicBezTo>
                    <a:pt x="27" y="22"/>
                    <a:pt x="26" y="24"/>
                    <a:pt x="20" y="34"/>
                  </a:cubicBezTo>
                  <a:cubicBezTo>
                    <a:pt x="18" y="37"/>
                    <a:pt x="17" y="40"/>
                    <a:pt x="16" y="41"/>
                  </a:cubicBezTo>
                  <a:cubicBezTo>
                    <a:pt x="15" y="43"/>
                    <a:pt x="14" y="43"/>
                    <a:pt x="13" y="43"/>
                  </a:cubicBezTo>
                  <a:cubicBezTo>
                    <a:pt x="12" y="43"/>
                    <a:pt x="11" y="42"/>
                    <a:pt x="10" y="41"/>
                  </a:cubicBezTo>
                  <a:cubicBezTo>
                    <a:pt x="9" y="38"/>
                    <a:pt x="7" y="36"/>
                    <a:pt x="5" y="33"/>
                  </a:cubicBezTo>
                  <a:cubicBezTo>
                    <a:pt x="4" y="30"/>
                    <a:pt x="2" y="27"/>
                    <a:pt x="0" y="24"/>
                  </a:cubicBezTo>
                  <a:cubicBezTo>
                    <a:pt x="0" y="24"/>
                    <a:pt x="0" y="22"/>
                    <a:pt x="1" y="22"/>
                  </a:cubicBezTo>
                  <a:cubicBezTo>
                    <a:pt x="1" y="22"/>
                    <a:pt x="2" y="21"/>
                    <a:pt x="2" y="22"/>
                  </a:cubicBezTo>
                  <a:cubicBezTo>
                    <a:pt x="6" y="25"/>
                    <a:pt x="9" y="29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1"/>
                    <a:pt x="14" y="30"/>
                    <a:pt x="15" y="27"/>
                  </a:cubicBezTo>
                  <a:cubicBezTo>
                    <a:pt x="16" y="26"/>
                    <a:pt x="18" y="22"/>
                    <a:pt x="22" y="17"/>
                  </a:cubicBezTo>
                  <a:cubicBezTo>
                    <a:pt x="24" y="13"/>
                    <a:pt x="27" y="9"/>
                    <a:pt x="31" y="4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-879164" y="3846115"/>
              <a:ext cx="242493" cy="2728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-909485" y="3270183"/>
              <a:ext cx="272815" cy="394064"/>
            </a:xfrm>
            <a:custGeom>
              <a:avLst/>
              <a:gdLst/>
              <a:ahLst/>
              <a:cxnLst/>
              <a:rect l="l" t="t" r="r" b="b"/>
              <a:pathLst>
                <a:path w="42" h="60" extrusionOk="0">
                  <a:moveTo>
                    <a:pt x="21" y="0"/>
                  </a:moveTo>
                  <a:cubicBezTo>
                    <a:pt x="17" y="6"/>
                    <a:pt x="11" y="14"/>
                    <a:pt x="6" y="23"/>
                  </a:cubicBezTo>
                  <a:cubicBezTo>
                    <a:pt x="5" y="25"/>
                    <a:pt x="3" y="28"/>
                    <a:pt x="2" y="33"/>
                  </a:cubicBezTo>
                  <a:cubicBezTo>
                    <a:pt x="1" y="36"/>
                    <a:pt x="0" y="41"/>
                    <a:pt x="2" y="46"/>
                  </a:cubicBezTo>
                  <a:cubicBezTo>
                    <a:pt x="5" y="53"/>
                    <a:pt x="12" y="57"/>
                    <a:pt x="13" y="57"/>
                  </a:cubicBezTo>
                  <a:cubicBezTo>
                    <a:pt x="20" y="60"/>
                    <a:pt x="26" y="58"/>
                    <a:pt x="28" y="58"/>
                  </a:cubicBezTo>
                  <a:cubicBezTo>
                    <a:pt x="30" y="57"/>
                    <a:pt x="34" y="56"/>
                    <a:pt x="38" y="51"/>
                  </a:cubicBezTo>
                  <a:cubicBezTo>
                    <a:pt x="41" y="47"/>
                    <a:pt x="41" y="42"/>
                    <a:pt x="42" y="40"/>
                  </a:cubicBezTo>
                  <a:cubicBezTo>
                    <a:pt x="42" y="35"/>
                    <a:pt x="41" y="32"/>
                    <a:pt x="39" y="28"/>
                  </a:cubicBezTo>
                  <a:cubicBezTo>
                    <a:pt x="37" y="24"/>
                    <a:pt x="36" y="21"/>
                    <a:pt x="29" y="12"/>
                  </a:cubicBezTo>
                  <a:cubicBezTo>
                    <a:pt x="26" y="7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-818540" y="3361128"/>
              <a:ext cx="30322" cy="60623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0" y="11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3" y="7"/>
                    <a:pt x="4" y="6"/>
                    <a:pt x="3" y="8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-909485" y="4270480"/>
              <a:ext cx="272815" cy="394064"/>
            </a:xfrm>
            <a:custGeom>
              <a:avLst/>
              <a:gdLst/>
              <a:ahLst/>
              <a:cxnLst/>
              <a:rect l="l" t="t" r="r" b="b"/>
              <a:pathLst>
                <a:path w="42" h="60" extrusionOk="0">
                  <a:moveTo>
                    <a:pt x="21" y="0"/>
                  </a:moveTo>
                  <a:cubicBezTo>
                    <a:pt x="17" y="6"/>
                    <a:pt x="11" y="14"/>
                    <a:pt x="6" y="23"/>
                  </a:cubicBezTo>
                  <a:cubicBezTo>
                    <a:pt x="5" y="25"/>
                    <a:pt x="3" y="29"/>
                    <a:pt x="2" y="34"/>
                  </a:cubicBezTo>
                  <a:cubicBezTo>
                    <a:pt x="1" y="37"/>
                    <a:pt x="0" y="41"/>
                    <a:pt x="2" y="46"/>
                  </a:cubicBezTo>
                  <a:cubicBezTo>
                    <a:pt x="5" y="54"/>
                    <a:pt x="12" y="57"/>
                    <a:pt x="13" y="58"/>
                  </a:cubicBezTo>
                  <a:cubicBezTo>
                    <a:pt x="20" y="60"/>
                    <a:pt x="26" y="59"/>
                    <a:pt x="28" y="58"/>
                  </a:cubicBezTo>
                  <a:cubicBezTo>
                    <a:pt x="30" y="58"/>
                    <a:pt x="34" y="56"/>
                    <a:pt x="38" y="52"/>
                  </a:cubicBezTo>
                  <a:cubicBezTo>
                    <a:pt x="41" y="47"/>
                    <a:pt x="41" y="43"/>
                    <a:pt x="42" y="41"/>
                  </a:cubicBezTo>
                  <a:cubicBezTo>
                    <a:pt x="42" y="36"/>
                    <a:pt x="41" y="33"/>
                    <a:pt x="39" y="29"/>
                  </a:cubicBezTo>
                  <a:cubicBezTo>
                    <a:pt x="37" y="24"/>
                    <a:pt x="36" y="21"/>
                    <a:pt x="29" y="12"/>
                  </a:cubicBezTo>
                  <a:cubicBezTo>
                    <a:pt x="26" y="7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-818540" y="4361407"/>
              <a:ext cx="30322" cy="60623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10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3" y="3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5" y="4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9"/>
                    <a:pt x="1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909485" y="5270759"/>
              <a:ext cx="272815" cy="394064"/>
            </a:xfrm>
            <a:custGeom>
              <a:avLst/>
              <a:gdLst/>
              <a:ahLst/>
              <a:cxnLst/>
              <a:rect l="l" t="t" r="r" b="b"/>
              <a:pathLst>
                <a:path w="42" h="60" extrusionOk="0">
                  <a:moveTo>
                    <a:pt x="21" y="0"/>
                  </a:moveTo>
                  <a:cubicBezTo>
                    <a:pt x="17" y="6"/>
                    <a:pt x="11" y="14"/>
                    <a:pt x="6" y="23"/>
                  </a:cubicBezTo>
                  <a:cubicBezTo>
                    <a:pt x="5" y="25"/>
                    <a:pt x="3" y="28"/>
                    <a:pt x="2" y="33"/>
                  </a:cubicBezTo>
                  <a:cubicBezTo>
                    <a:pt x="1" y="37"/>
                    <a:pt x="0" y="41"/>
                    <a:pt x="2" y="46"/>
                  </a:cubicBezTo>
                  <a:cubicBezTo>
                    <a:pt x="5" y="53"/>
                    <a:pt x="12" y="57"/>
                    <a:pt x="13" y="57"/>
                  </a:cubicBezTo>
                  <a:cubicBezTo>
                    <a:pt x="20" y="60"/>
                    <a:pt x="26" y="58"/>
                    <a:pt x="28" y="58"/>
                  </a:cubicBezTo>
                  <a:cubicBezTo>
                    <a:pt x="30" y="57"/>
                    <a:pt x="34" y="56"/>
                    <a:pt x="38" y="51"/>
                  </a:cubicBezTo>
                  <a:cubicBezTo>
                    <a:pt x="41" y="47"/>
                    <a:pt x="41" y="42"/>
                    <a:pt x="42" y="40"/>
                  </a:cubicBezTo>
                  <a:cubicBezTo>
                    <a:pt x="42" y="36"/>
                    <a:pt x="41" y="32"/>
                    <a:pt x="39" y="28"/>
                  </a:cubicBezTo>
                  <a:cubicBezTo>
                    <a:pt x="37" y="24"/>
                    <a:pt x="36" y="21"/>
                    <a:pt x="29" y="12"/>
                  </a:cubicBezTo>
                  <a:cubicBezTo>
                    <a:pt x="26" y="7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56C0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818540" y="5361704"/>
              <a:ext cx="30322" cy="60623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0" y="11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3" y="7"/>
                    <a:pt x="4" y="7"/>
                    <a:pt x="3" y="8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909485" y="3815795"/>
              <a:ext cx="303119" cy="30311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7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5" y="46"/>
                    <a:pt x="0" y="42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2"/>
                    <a:pt x="42" y="46"/>
                    <a:pt x="37" y="46"/>
                  </a:cubicBezTo>
                  <a:close/>
                  <a:moveTo>
                    <a:pt x="10" y="3"/>
                  </a:moveTo>
                  <a:cubicBezTo>
                    <a:pt x="6" y="3"/>
                    <a:pt x="3" y="6"/>
                    <a:pt x="3" y="10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0"/>
                    <a:pt x="6" y="43"/>
                    <a:pt x="1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0" y="43"/>
                    <a:pt x="43" y="40"/>
                    <a:pt x="43" y="3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6"/>
                    <a:pt x="40" y="3"/>
                    <a:pt x="37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848862" y="3785491"/>
              <a:ext cx="272815" cy="303119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32" y="5"/>
                  </a:moveTo>
                  <a:cubicBezTo>
                    <a:pt x="33" y="3"/>
                    <a:pt x="35" y="2"/>
                    <a:pt x="36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3" y="2"/>
                    <a:pt x="43" y="3"/>
                    <a:pt x="43" y="4"/>
                  </a:cubicBezTo>
                  <a:cubicBezTo>
                    <a:pt x="43" y="5"/>
                    <a:pt x="43" y="6"/>
                    <a:pt x="42" y="7"/>
                  </a:cubicBezTo>
                  <a:cubicBezTo>
                    <a:pt x="36" y="13"/>
                    <a:pt x="38" y="11"/>
                    <a:pt x="35" y="15"/>
                  </a:cubicBezTo>
                  <a:cubicBezTo>
                    <a:pt x="31" y="18"/>
                    <a:pt x="30" y="22"/>
                    <a:pt x="23" y="34"/>
                  </a:cubicBezTo>
                  <a:cubicBezTo>
                    <a:pt x="21" y="38"/>
                    <a:pt x="19" y="42"/>
                    <a:pt x="17" y="44"/>
                  </a:cubicBezTo>
                  <a:cubicBezTo>
                    <a:pt x="17" y="45"/>
                    <a:pt x="16" y="46"/>
                    <a:pt x="14" y="46"/>
                  </a:cubicBezTo>
                  <a:cubicBezTo>
                    <a:pt x="12" y="46"/>
                    <a:pt x="11" y="45"/>
                    <a:pt x="10" y="43"/>
                  </a:cubicBezTo>
                  <a:cubicBezTo>
                    <a:pt x="8" y="40"/>
                    <a:pt x="6" y="37"/>
                    <a:pt x="4" y="33"/>
                  </a:cubicBezTo>
                  <a:cubicBezTo>
                    <a:pt x="2" y="29"/>
                    <a:pt x="1" y="28"/>
                    <a:pt x="0" y="25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2"/>
                    <a:pt x="3" y="23"/>
                    <a:pt x="3" y="23"/>
                  </a:cubicBezTo>
                  <a:cubicBezTo>
                    <a:pt x="8" y="27"/>
                    <a:pt x="8" y="2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1"/>
                    <a:pt x="15" y="29"/>
                    <a:pt x="16" y="26"/>
                  </a:cubicBezTo>
                  <a:cubicBezTo>
                    <a:pt x="17" y="24"/>
                    <a:pt x="20" y="20"/>
                    <a:pt x="25" y="12"/>
                  </a:cubicBezTo>
                  <a:cubicBezTo>
                    <a:pt x="28" y="8"/>
                    <a:pt x="27" y="11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848862" y="3785491"/>
              <a:ext cx="272815" cy="303119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32" y="4"/>
                  </a:moveTo>
                  <a:cubicBezTo>
                    <a:pt x="33" y="3"/>
                    <a:pt x="34" y="2"/>
                    <a:pt x="35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0"/>
                    <a:pt x="38" y="0"/>
                    <a:pt x="39" y="1"/>
                  </a:cubicBezTo>
                  <a:cubicBezTo>
                    <a:pt x="40" y="1"/>
                    <a:pt x="41" y="3"/>
                    <a:pt x="41" y="3"/>
                  </a:cubicBezTo>
                  <a:cubicBezTo>
                    <a:pt x="41" y="4"/>
                    <a:pt x="40" y="5"/>
                    <a:pt x="40" y="5"/>
                  </a:cubicBezTo>
                  <a:cubicBezTo>
                    <a:pt x="35" y="10"/>
                    <a:pt x="32" y="15"/>
                    <a:pt x="30" y="18"/>
                  </a:cubicBezTo>
                  <a:cubicBezTo>
                    <a:pt x="28" y="21"/>
                    <a:pt x="27" y="24"/>
                    <a:pt x="21" y="34"/>
                  </a:cubicBezTo>
                  <a:cubicBezTo>
                    <a:pt x="19" y="37"/>
                    <a:pt x="18" y="40"/>
                    <a:pt x="17" y="41"/>
                  </a:cubicBezTo>
                  <a:cubicBezTo>
                    <a:pt x="16" y="42"/>
                    <a:pt x="15" y="43"/>
                    <a:pt x="14" y="43"/>
                  </a:cubicBezTo>
                  <a:cubicBezTo>
                    <a:pt x="13" y="43"/>
                    <a:pt x="11" y="42"/>
                    <a:pt x="11" y="40"/>
                  </a:cubicBezTo>
                  <a:cubicBezTo>
                    <a:pt x="9" y="38"/>
                    <a:pt x="8" y="35"/>
                    <a:pt x="6" y="33"/>
                  </a:cubicBezTo>
                  <a:cubicBezTo>
                    <a:pt x="4" y="30"/>
                    <a:pt x="3" y="27"/>
                    <a:pt x="1" y="24"/>
                  </a:cubicBezTo>
                  <a:cubicBezTo>
                    <a:pt x="0" y="23"/>
                    <a:pt x="1" y="22"/>
                    <a:pt x="1" y="22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6" y="25"/>
                    <a:pt x="10" y="29"/>
                    <a:pt x="13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5" y="29"/>
                    <a:pt x="16" y="27"/>
                  </a:cubicBezTo>
                  <a:cubicBezTo>
                    <a:pt x="17" y="26"/>
                    <a:pt x="18" y="22"/>
                    <a:pt x="22" y="16"/>
                  </a:cubicBezTo>
                  <a:cubicBezTo>
                    <a:pt x="25" y="13"/>
                    <a:pt x="28" y="9"/>
                    <a:pt x="32" y="4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909485" y="4816092"/>
              <a:ext cx="272815" cy="303119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36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4" y="46"/>
                    <a:pt x="0" y="42"/>
                    <a:pt x="0" y="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0"/>
                    <a:pt x="45" y="4"/>
                    <a:pt x="45" y="9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2"/>
                    <a:pt x="41" y="46"/>
                    <a:pt x="36" y="46"/>
                  </a:cubicBezTo>
                  <a:close/>
                  <a:moveTo>
                    <a:pt x="9" y="3"/>
                  </a:moveTo>
                  <a:cubicBezTo>
                    <a:pt x="6" y="3"/>
                    <a:pt x="3" y="6"/>
                    <a:pt x="3" y="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40"/>
                    <a:pt x="6" y="43"/>
                    <a:pt x="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0" y="43"/>
                    <a:pt x="43" y="40"/>
                    <a:pt x="43" y="36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6"/>
                    <a:pt x="40" y="3"/>
                    <a:pt x="36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848862" y="4785770"/>
              <a:ext cx="272815" cy="303119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32" y="4"/>
                  </a:moveTo>
                  <a:cubicBezTo>
                    <a:pt x="34" y="3"/>
                    <a:pt x="35" y="2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3" y="1"/>
                    <a:pt x="44" y="3"/>
                    <a:pt x="44" y="3"/>
                  </a:cubicBezTo>
                  <a:cubicBezTo>
                    <a:pt x="44" y="5"/>
                    <a:pt x="43" y="6"/>
                    <a:pt x="43" y="6"/>
                  </a:cubicBezTo>
                  <a:cubicBezTo>
                    <a:pt x="37" y="13"/>
                    <a:pt x="38" y="11"/>
                    <a:pt x="35" y="14"/>
                  </a:cubicBezTo>
                  <a:cubicBezTo>
                    <a:pt x="32" y="18"/>
                    <a:pt x="31" y="21"/>
                    <a:pt x="23" y="34"/>
                  </a:cubicBezTo>
                  <a:cubicBezTo>
                    <a:pt x="21" y="38"/>
                    <a:pt x="19" y="42"/>
                    <a:pt x="18" y="44"/>
                  </a:cubicBezTo>
                  <a:cubicBezTo>
                    <a:pt x="17" y="45"/>
                    <a:pt x="16" y="46"/>
                    <a:pt x="15" y="46"/>
                  </a:cubicBezTo>
                  <a:cubicBezTo>
                    <a:pt x="13" y="46"/>
                    <a:pt x="11" y="45"/>
                    <a:pt x="11" y="43"/>
                  </a:cubicBezTo>
                  <a:cubicBezTo>
                    <a:pt x="9" y="40"/>
                    <a:pt x="7" y="36"/>
                    <a:pt x="5" y="33"/>
                  </a:cubicBezTo>
                  <a:cubicBezTo>
                    <a:pt x="2" y="29"/>
                    <a:pt x="2" y="28"/>
                    <a:pt x="0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2" y="22"/>
                    <a:pt x="4" y="22"/>
                    <a:pt x="4" y="23"/>
                  </a:cubicBezTo>
                  <a:cubicBezTo>
                    <a:pt x="8" y="27"/>
                    <a:pt x="9" y="28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5" y="29"/>
                    <a:pt x="17" y="26"/>
                  </a:cubicBezTo>
                  <a:cubicBezTo>
                    <a:pt x="18" y="24"/>
                    <a:pt x="21" y="19"/>
                    <a:pt x="26" y="12"/>
                  </a:cubicBezTo>
                  <a:cubicBezTo>
                    <a:pt x="29" y="8"/>
                    <a:pt x="27" y="11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848862" y="4816092"/>
              <a:ext cx="242493" cy="272815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32" y="4"/>
                  </a:moveTo>
                  <a:cubicBezTo>
                    <a:pt x="33" y="2"/>
                    <a:pt x="34" y="1"/>
                    <a:pt x="35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4"/>
                    <a:pt x="40" y="5"/>
                    <a:pt x="40" y="5"/>
                  </a:cubicBezTo>
                  <a:cubicBezTo>
                    <a:pt x="35" y="10"/>
                    <a:pt x="31" y="15"/>
                    <a:pt x="29" y="18"/>
                  </a:cubicBezTo>
                  <a:cubicBezTo>
                    <a:pt x="27" y="21"/>
                    <a:pt x="26" y="23"/>
                    <a:pt x="20" y="34"/>
                  </a:cubicBezTo>
                  <a:cubicBezTo>
                    <a:pt x="19" y="37"/>
                    <a:pt x="17" y="39"/>
                    <a:pt x="16" y="41"/>
                  </a:cubicBezTo>
                  <a:cubicBezTo>
                    <a:pt x="16" y="42"/>
                    <a:pt x="14" y="43"/>
                    <a:pt x="13" y="43"/>
                  </a:cubicBezTo>
                  <a:cubicBezTo>
                    <a:pt x="12" y="43"/>
                    <a:pt x="11" y="42"/>
                    <a:pt x="10" y="40"/>
                  </a:cubicBezTo>
                  <a:cubicBezTo>
                    <a:pt x="9" y="38"/>
                    <a:pt x="7" y="35"/>
                    <a:pt x="6" y="33"/>
                  </a:cubicBezTo>
                  <a:cubicBezTo>
                    <a:pt x="4" y="30"/>
                    <a:pt x="2" y="27"/>
                    <a:pt x="1" y="24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6" y="25"/>
                    <a:pt x="9" y="29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29"/>
                    <a:pt x="15" y="27"/>
                  </a:cubicBezTo>
                  <a:cubicBezTo>
                    <a:pt x="16" y="25"/>
                    <a:pt x="18" y="22"/>
                    <a:pt x="22" y="16"/>
                  </a:cubicBezTo>
                  <a:cubicBezTo>
                    <a:pt x="24" y="13"/>
                    <a:pt x="27" y="8"/>
                    <a:pt x="32" y="4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1243037" y="1476744"/>
              <a:ext cx="848993" cy="1234887"/>
            </a:xfrm>
            <a:custGeom>
              <a:avLst/>
              <a:gdLst/>
              <a:ahLst/>
              <a:cxnLst/>
              <a:rect l="l" t="t" r="r" b="b"/>
              <a:pathLst>
                <a:path w="156" h="228" extrusionOk="0">
                  <a:moveTo>
                    <a:pt x="78" y="0"/>
                  </a:moveTo>
                  <a:cubicBezTo>
                    <a:pt x="62" y="23"/>
                    <a:pt x="42" y="54"/>
                    <a:pt x="22" y="88"/>
                  </a:cubicBezTo>
                  <a:cubicBezTo>
                    <a:pt x="18" y="96"/>
                    <a:pt x="10" y="109"/>
                    <a:pt x="7" y="126"/>
                  </a:cubicBezTo>
                  <a:cubicBezTo>
                    <a:pt x="4" y="139"/>
                    <a:pt x="0" y="155"/>
                    <a:pt x="7" y="174"/>
                  </a:cubicBezTo>
                  <a:cubicBezTo>
                    <a:pt x="16" y="202"/>
                    <a:pt x="43" y="215"/>
                    <a:pt x="48" y="217"/>
                  </a:cubicBezTo>
                  <a:cubicBezTo>
                    <a:pt x="73" y="228"/>
                    <a:pt x="96" y="221"/>
                    <a:pt x="102" y="220"/>
                  </a:cubicBezTo>
                  <a:cubicBezTo>
                    <a:pt x="110" y="217"/>
                    <a:pt x="128" y="212"/>
                    <a:pt x="141" y="194"/>
                  </a:cubicBezTo>
                  <a:cubicBezTo>
                    <a:pt x="154" y="178"/>
                    <a:pt x="155" y="161"/>
                    <a:pt x="155" y="153"/>
                  </a:cubicBezTo>
                  <a:cubicBezTo>
                    <a:pt x="156" y="135"/>
                    <a:pt x="151" y="123"/>
                    <a:pt x="146" y="109"/>
                  </a:cubicBezTo>
                  <a:cubicBezTo>
                    <a:pt x="139" y="92"/>
                    <a:pt x="132" y="81"/>
                    <a:pt x="109" y="46"/>
                  </a:cubicBezTo>
                  <a:cubicBezTo>
                    <a:pt x="97" y="28"/>
                    <a:pt x="87" y="12"/>
                    <a:pt x="78" y="0"/>
                  </a:cubicBezTo>
                  <a:close/>
                </a:path>
              </a:pathLst>
            </a:custGeom>
            <a:solidFill>
              <a:srgbClr val="3DB5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1046748" y="1819758"/>
              <a:ext cx="151568" cy="272815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1" y="40"/>
                  </a:moveTo>
                  <a:cubicBezTo>
                    <a:pt x="1" y="38"/>
                    <a:pt x="0" y="37"/>
                    <a:pt x="0" y="34"/>
                  </a:cubicBezTo>
                  <a:cubicBezTo>
                    <a:pt x="1" y="31"/>
                    <a:pt x="3" y="27"/>
                    <a:pt x="6" y="21"/>
                  </a:cubicBezTo>
                  <a:cubicBezTo>
                    <a:pt x="11" y="14"/>
                    <a:pt x="12" y="12"/>
                    <a:pt x="16" y="5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7"/>
                    <a:pt x="23" y="10"/>
                    <a:pt x="20" y="16"/>
                  </a:cubicBezTo>
                  <a:cubicBezTo>
                    <a:pt x="13" y="26"/>
                    <a:pt x="15" y="24"/>
                    <a:pt x="11" y="29"/>
                  </a:cubicBezTo>
                  <a:cubicBezTo>
                    <a:pt x="8" y="34"/>
                    <a:pt x="7" y="40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909485" y="2876139"/>
              <a:ext cx="242493" cy="2728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939787" y="2845818"/>
              <a:ext cx="303119" cy="303119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36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0"/>
                    <a:pt x="45" y="4"/>
                    <a:pt x="45" y="9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6" y="46"/>
                  </a:cubicBezTo>
                  <a:close/>
                  <a:moveTo>
                    <a:pt x="9" y="3"/>
                  </a:moveTo>
                  <a:cubicBezTo>
                    <a:pt x="5" y="3"/>
                    <a:pt x="3" y="6"/>
                    <a:pt x="3" y="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40"/>
                    <a:pt x="5" y="43"/>
                    <a:pt x="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9" y="43"/>
                    <a:pt x="42" y="40"/>
                    <a:pt x="42" y="3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6"/>
                    <a:pt x="39" y="3"/>
                    <a:pt x="36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40B5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79164" y="2785194"/>
              <a:ext cx="272815" cy="303119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32" y="5"/>
                  </a:moveTo>
                  <a:cubicBezTo>
                    <a:pt x="33" y="4"/>
                    <a:pt x="35" y="2"/>
                    <a:pt x="36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0"/>
                    <a:pt x="40" y="0"/>
                    <a:pt x="41" y="1"/>
                  </a:cubicBezTo>
                  <a:cubicBezTo>
                    <a:pt x="43" y="2"/>
                    <a:pt x="43" y="4"/>
                    <a:pt x="43" y="4"/>
                  </a:cubicBezTo>
                  <a:cubicBezTo>
                    <a:pt x="43" y="6"/>
                    <a:pt x="43" y="7"/>
                    <a:pt x="43" y="7"/>
                  </a:cubicBezTo>
                  <a:cubicBezTo>
                    <a:pt x="36" y="14"/>
                    <a:pt x="38" y="12"/>
                    <a:pt x="35" y="15"/>
                  </a:cubicBezTo>
                  <a:cubicBezTo>
                    <a:pt x="32" y="19"/>
                    <a:pt x="31" y="22"/>
                    <a:pt x="23" y="35"/>
                  </a:cubicBezTo>
                  <a:cubicBezTo>
                    <a:pt x="21" y="39"/>
                    <a:pt x="19" y="42"/>
                    <a:pt x="18" y="45"/>
                  </a:cubicBezTo>
                  <a:cubicBezTo>
                    <a:pt x="17" y="46"/>
                    <a:pt x="16" y="47"/>
                    <a:pt x="14" y="47"/>
                  </a:cubicBezTo>
                  <a:cubicBezTo>
                    <a:pt x="13" y="47"/>
                    <a:pt x="11" y="45"/>
                    <a:pt x="11" y="43"/>
                  </a:cubicBezTo>
                  <a:cubicBezTo>
                    <a:pt x="8" y="40"/>
                    <a:pt x="6" y="37"/>
                    <a:pt x="4" y="34"/>
                  </a:cubicBezTo>
                  <a:cubicBezTo>
                    <a:pt x="2" y="30"/>
                    <a:pt x="1" y="28"/>
                    <a:pt x="0" y="26"/>
                  </a:cubicBezTo>
                  <a:cubicBezTo>
                    <a:pt x="0" y="26"/>
                    <a:pt x="0" y="24"/>
                    <a:pt x="1" y="24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8" y="28"/>
                    <a:pt x="9" y="2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2"/>
                    <a:pt x="15" y="29"/>
                    <a:pt x="17" y="27"/>
                  </a:cubicBezTo>
                  <a:cubicBezTo>
                    <a:pt x="18" y="25"/>
                    <a:pt x="21" y="20"/>
                    <a:pt x="26" y="13"/>
                  </a:cubicBezTo>
                  <a:cubicBezTo>
                    <a:pt x="29" y="9"/>
                    <a:pt x="27" y="11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79164" y="2815514"/>
              <a:ext cx="272815" cy="272815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31" y="3"/>
                  </a:moveTo>
                  <a:cubicBezTo>
                    <a:pt x="32" y="2"/>
                    <a:pt x="33" y="1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40" y="4"/>
                    <a:pt x="39" y="5"/>
                    <a:pt x="39" y="5"/>
                  </a:cubicBezTo>
                  <a:cubicBezTo>
                    <a:pt x="34" y="10"/>
                    <a:pt x="31" y="14"/>
                    <a:pt x="29" y="18"/>
                  </a:cubicBezTo>
                  <a:cubicBezTo>
                    <a:pt x="27" y="21"/>
                    <a:pt x="26" y="23"/>
                    <a:pt x="20" y="33"/>
                  </a:cubicBezTo>
                  <a:cubicBezTo>
                    <a:pt x="18" y="37"/>
                    <a:pt x="17" y="39"/>
                    <a:pt x="16" y="41"/>
                  </a:cubicBezTo>
                  <a:cubicBezTo>
                    <a:pt x="15" y="42"/>
                    <a:pt x="14" y="43"/>
                    <a:pt x="13" y="43"/>
                  </a:cubicBezTo>
                  <a:cubicBezTo>
                    <a:pt x="12" y="43"/>
                    <a:pt x="10" y="41"/>
                    <a:pt x="10" y="40"/>
                  </a:cubicBezTo>
                  <a:cubicBezTo>
                    <a:pt x="8" y="38"/>
                    <a:pt x="7" y="35"/>
                    <a:pt x="5" y="32"/>
                  </a:cubicBezTo>
                  <a:cubicBezTo>
                    <a:pt x="3" y="29"/>
                    <a:pt x="2" y="27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6" y="25"/>
                    <a:pt x="9" y="28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4" y="29"/>
                    <a:pt x="15" y="27"/>
                  </a:cubicBezTo>
                  <a:cubicBezTo>
                    <a:pt x="16" y="25"/>
                    <a:pt x="18" y="22"/>
                    <a:pt x="22" y="16"/>
                  </a:cubicBezTo>
                  <a:cubicBezTo>
                    <a:pt x="24" y="13"/>
                    <a:pt x="27" y="8"/>
                    <a:pt x="31" y="3"/>
                  </a:cubicBezTo>
                  <a:close/>
                </a:path>
              </a:pathLst>
            </a:custGeom>
            <a:solidFill>
              <a:srgbClr val="37B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7"/>
          <p:cNvGrpSpPr/>
          <p:nvPr/>
        </p:nvGrpSpPr>
        <p:grpSpPr>
          <a:xfrm>
            <a:off x="242283" y="267855"/>
            <a:ext cx="11626844" cy="5892799"/>
            <a:chOff x="251520" y="176436"/>
            <a:chExt cx="8892480" cy="4506949"/>
          </a:xfrm>
        </p:grpSpPr>
        <p:grpSp>
          <p:nvGrpSpPr>
            <p:cNvPr id="535" name="Google Shape;535;p7"/>
            <p:cNvGrpSpPr/>
            <p:nvPr/>
          </p:nvGrpSpPr>
          <p:grpSpPr>
            <a:xfrm>
              <a:off x="3194737" y="1377157"/>
              <a:ext cx="5619575" cy="3306228"/>
              <a:chOff x="635000" y="1382713"/>
              <a:chExt cx="7869238" cy="4572000"/>
            </a:xfrm>
          </p:grpSpPr>
          <p:sp>
            <p:nvSpPr>
              <p:cNvPr id="536" name="Google Shape;536;p7"/>
              <p:cNvSpPr/>
              <p:nvPr/>
            </p:nvSpPr>
            <p:spPr>
              <a:xfrm>
                <a:off x="811213" y="3267075"/>
                <a:ext cx="7478713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672" extrusionOk="0">
                    <a:moveTo>
                      <a:pt x="1290" y="1620"/>
                    </a:moveTo>
                    <a:lnTo>
                      <a:pt x="1304" y="1628"/>
                    </a:lnTo>
                    <a:lnTo>
                      <a:pt x="1318" y="1641"/>
                    </a:lnTo>
                    <a:lnTo>
                      <a:pt x="1332" y="1653"/>
                    </a:lnTo>
                    <a:lnTo>
                      <a:pt x="1348" y="1662"/>
                    </a:lnTo>
                    <a:lnTo>
                      <a:pt x="1348" y="1670"/>
                    </a:lnTo>
                    <a:lnTo>
                      <a:pt x="1339" y="1670"/>
                    </a:lnTo>
                    <a:lnTo>
                      <a:pt x="1330" y="1672"/>
                    </a:lnTo>
                    <a:lnTo>
                      <a:pt x="1316" y="1672"/>
                    </a:lnTo>
                    <a:lnTo>
                      <a:pt x="1304" y="1669"/>
                    </a:lnTo>
                    <a:lnTo>
                      <a:pt x="1297" y="1667"/>
                    </a:lnTo>
                    <a:lnTo>
                      <a:pt x="1294" y="1653"/>
                    </a:lnTo>
                    <a:lnTo>
                      <a:pt x="1290" y="1635"/>
                    </a:lnTo>
                    <a:lnTo>
                      <a:pt x="1290" y="1620"/>
                    </a:lnTo>
                    <a:close/>
                    <a:moveTo>
                      <a:pt x="1402" y="1590"/>
                    </a:moveTo>
                    <a:lnTo>
                      <a:pt x="1416" y="1593"/>
                    </a:lnTo>
                    <a:lnTo>
                      <a:pt x="1432" y="1599"/>
                    </a:lnTo>
                    <a:lnTo>
                      <a:pt x="1444" y="1604"/>
                    </a:lnTo>
                    <a:lnTo>
                      <a:pt x="1440" y="1604"/>
                    </a:lnTo>
                    <a:lnTo>
                      <a:pt x="1428" y="1611"/>
                    </a:lnTo>
                    <a:lnTo>
                      <a:pt x="1416" y="1616"/>
                    </a:lnTo>
                    <a:lnTo>
                      <a:pt x="1402" y="1620"/>
                    </a:lnTo>
                    <a:lnTo>
                      <a:pt x="1402" y="1613"/>
                    </a:lnTo>
                    <a:lnTo>
                      <a:pt x="1404" y="1611"/>
                    </a:lnTo>
                    <a:lnTo>
                      <a:pt x="1407" y="1609"/>
                    </a:lnTo>
                    <a:lnTo>
                      <a:pt x="1409" y="1607"/>
                    </a:lnTo>
                    <a:lnTo>
                      <a:pt x="1409" y="1606"/>
                    </a:lnTo>
                    <a:lnTo>
                      <a:pt x="1411" y="1604"/>
                    </a:lnTo>
                    <a:lnTo>
                      <a:pt x="1412" y="1600"/>
                    </a:lnTo>
                    <a:lnTo>
                      <a:pt x="1409" y="1600"/>
                    </a:lnTo>
                    <a:lnTo>
                      <a:pt x="1400" y="1609"/>
                    </a:lnTo>
                    <a:lnTo>
                      <a:pt x="1392" y="1614"/>
                    </a:lnTo>
                    <a:lnTo>
                      <a:pt x="1383" y="1616"/>
                    </a:lnTo>
                    <a:lnTo>
                      <a:pt x="1371" y="1620"/>
                    </a:lnTo>
                    <a:lnTo>
                      <a:pt x="1371" y="1604"/>
                    </a:lnTo>
                    <a:lnTo>
                      <a:pt x="1381" y="1600"/>
                    </a:lnTo>
                    <a:lnTo>
                      <a:pt x="1392" y="1595"/>
                    </a:lnTo>
                    <a:lnTo>
                      <a:pt x="1402" y="1590"/>
                    </a:lnTo>
                    <a:close/>
                    <a:moveTo>
                      <a:pt x="1374" y="1393"/>
                    </a:moveTo>
                    <a:lnTo>
                      <a:pt x="1378" y="1396"/>
                    </a:lnTo>
                    <a:lnTo>
                      <a:pt x="1381" y="1398"/>
                    </a:lnTo>
                    <a:lnTo>
                      <a:pt x="1383" y="1400"/>
                    </a:lnTo>
                    <a:lnTo>
                      <a:pt x="1385" y="1403"/>
                    </a:lnTo>
                    <a:lnTo>
                      <a:pt x="1385" y="1407"/>
                    </a:lnTo>
                    <a:lnTo>
                      <a:pt x="1386" y="1412"/>
                    </a:lnTo>
                    <a:lnTo>
                      <a:pt x="1378" y="1412"/>
                    </a:lnTo>
                    <a:lnTo>
                      <a:pt x="1376" y="1408"/>
                    </a:lnTo>
                    <a:lnTo>
                      <a:pt x="1374" y="1405"/>
                    </a:lnTo>
                    <a:lnTo>
                      <a:pt x="1374" y="1403"/>
                    </a:lnTo>
                    <a:lnTo>
                      <a:pt x="1372" y="1401"/>
                    </a:lnTo>
                    <a:lnTo>
                      <a:pt x="1374" y="1398"/>
                    </a:lnTo>
                    <a:lnTo>
                      <a:pt x="1374" y="1393"/>
                    </a:lnTo>
                    <a:close/>
                    <a:moveTo>
                      <a:pt x="4289" y="1370"/>
                    </a:moveTo>
                    <a:lnTo>
                      <a:pt x="4294" y="1384"/>
                    </a:lnTo>
                    <a:lnTo>
                      <a:pt x="4296" y="1400"/>
                    </a:lnTo>
                    <a:lnTo>
                      <a:pt x="4292" y="1415"/>
                    </a:lnTo>
                    <a:lnTo>
                      <a:pt x="4284" y="1424"/>
                    </a:lnTo>
                    <a:lnTo>
                      <a:pt x="4275" y="1429"/>
                    </a:lnTo>
                    <a:lnTo>
                      <a:pt x="4263" y="1435"/>
                    </a:lnTo>
                    <a:lnTo>
                      <a:pt x="4258" y="1414"/>
                    </a:lnTo>
                    <a:lnTo>
                      <a:pt x="4251" y="1393"/>
                    </a:lnTo>
                    <a:lnTo>
                      <a:pt x="4244" y="1374"/>
                    </a:lnTo>
                    <a:lnTo>
                      <a:pt x="4258" y="1374"/>
                    </a:lnTo>
                    <a:lnTo>
                      <a:pt x="4270" y="1381"/>
                    </a:lnTo>
                    <a:lnTo>
                      <a:pt x="4280" y="1379"/>
                    </a:lnTo>
                    <a:lnTo>
                      <a:pt x="4289" y="1370"/>
                    </a:lnTo>
                    <a:close/>
                    <a:moveTo>
                      <a:pt x="4577" y="1367"/>
                    </a:moveTo>
                    <a:lnTo>
                      <a:pt x="4580" y="1368"/>
                    </a:lnTo>
                    <a:lnTo>
                      <a:pt x="4584" y="1370"/>
                    </a:lnTo>
                    <a:lnTo>
                      <a:pt x="4586" y="1372"/>
                    </a:lnTo>
                    <a:lnTo>
                      <a:pt x="4587" y="1374"/>
                    </a:lnTo>
                    <a:lnTo>
                      <a:pt x="4589" y="1375"/>
                    </a:lnTo>
                    <a:lnTo>
                      <a:pt x="4593" y="1379"/>
                    </a:lnTo>
                    <a:lnTo>
                      <a:pt x="4593" y="1377"/>
                    </a:lnTo>
                    <a:lnTo>
                      <a:pt x="4594" y="1375"/>
                    </a:lnTo>
                    <a:lnTo>
                      <a:pt x="4596" y="1372"/>
                    </a:lnTo>
                    <a:lnTo>
                      <a:pt x="4596" y="1370"/>
                    </a:lnTo>
                    <a:lnTo>
                      <a:pt x="4598" y="1370"/>
                    </a:lnTo>
                    <a:lnTo>
                      <a:pt x="4600" y="1370"/>
                    </a:lnTo>
                    <a:lnTo>
                      <a:pt x="4600" y="1374"/>
                    </a:lnTo>
                    <a:lnTo>
                      <a:pt x="4601" y="1377"/>
                    </a:lnTo>
                    <a:lnTo>
                      <a:pt x="4603" y="1382"/>
                    </a:lnTo>
                    <a:lnTo>
                      <a:pt x="4603" y="1388"/>
                    </a:lnTo>
                    <a:lnTo>
                      <a:pt x="4603" y="1393"/>
                    </a:lnTo>
                    <a:lnTo>
                      <a:pt x="4591" y="1407"/>
                    </a:lnTo>
                    <a:lnTo>
                      <a:pt x="4580" y="1424"/>
                    </a:lnTo>
                    <a:lnTo>
                      <a:pt x="4584" y="1435"/>
                    </a:lnTo>
                    <a:lnTo>
                      <a:pt x="4582" y="1438"/>
                    </a:lnTo>
                    <a:lnTo>
                      <a:pt x="4577" y="1442"/>
                    </a:lnTo>
                    <a:lnTo>
                      <a:pt x="4572" y="1443"/>
                    </a:lnTo>
                    <a:lnTo>
                      <a:pt x="4567" y="1445"/>
                    </a:lnTo>
                    <a:lnTo>
                      <a:pt x="4561" y="1449"/>
                    </a:lnTo>
                    <a:lnTo>
                      <a:pt x="4558" y="1450"/>
                    </a:lnTo>
                    <a:lnTo>
                      <a:pt x="4554" y="1456"/>
                    </a:lnTo>
                    <a:lnTo>
                      <a:pt x="4554" y="1461"/>
                    </a:lnTo>
                    <a:lnTo>
                      <a:pt x="4553" y="1466"/>
                    </a:lnTo>
                    <a:lnTo>
                      <a:pt x="4553" y="1471"/>
                    </a:lnTo>
                    <a:lnTo>
                      <a:pt x="4551" y="1478"/>
                    </a:lnTo>
                    <a:lnTo>
                      <a:pt x="4547" y="1482"/>
                    </a:lnTo>
                    <a:lnTo>
                      <a:pt x="4542" y="1485"/>
                    </a:lnTo>
                    <a:lnTo>
                      <a:pt x="4537" y="1489"/>
                    </a:lnTo>
                    <a:lnTo>
                      <a:pt x="4532" y="1492"/>
                    </a:lnTo>
                    <a:lnTo>
                      <a:pt x="4526" y="1497"/>
                    </a:lnTo>
                    <a:lnTo>
                      <a:pt x="4519" y="1497"/>
                    </a:lnTo>
                    <a:lnTo>
                      <a:pt x="4511" y="1491"/>
                    </a:lnTo>
                    <a:lnTo>
                      <a:pt x="4502" y="1485"/>
                    </a:lnTo>
                    <a:lnTo>
                      <a:pt x="4495" y="1480"/>
                    </a:lnTo>
                    <a:lnTo>
                      <a:pt x="4488" y="1470"/>
                    </a:lnTo>
                    <a:lnTo>
                      <a:pt x="4493" y="1466"/>
                    </a:lnTo>
                    <a:lnTo>
                      <a:pt x="4495" y="1461"/>
                    </a:lnTo>
                    <a:lnTo>
                      <a:pt x="4497" y="1457"/>
                    </a:lnTo>
                    <a:lnTo>
                      <a:pt x="4498" y="1452"/>
                    </a:lnTo>
                    <a:lnTo>
                      <a:pt x="4500" y="1447"/>
                    </a:lnTo>
                    <a:lnTo>
                      <a:pt x="4504" y="1443"/>
                    </a:lnTo>
                    <a:lnTo>
                      <a:pt x="4514" y="1440"/>
                    </a:lnTo>
                    <a:lnTo>
                      <a:pt x="4525" y="1438"/>
                    </a:lnTo>
                    <a:lnTo>
                      <a:pt x="4535" y="1435"/>
                    </a:lnTo>
                    <a:lnTo>
                      <a:pt x="4540" y="1429"/>
                    </a:lnTo>
                    <a:lnTo>
                      <a:pt x="4549" y="1417"/>
                    </a:lnTo>
                    <a:lnTo>
                      <a:pt x="4556" y="1403"/>
                    </a:lnTo>
                    <a:lnTo>
                      <a:pt x="4565" y="1389"/>
                    </a:lnTo>
                    <a:lnTo>
                      <a:pt x="4572" y="1375"/>
                    </a:lnTo>
                    <a:lnTo>
                      <a:pt x="4577" y="1367"/>
                    </a:lnTo>
                    <a:close/>
                    <a:moveTo>
                      <a:pt x="4570" y="1239"/>
                    </a:moveTo>
                    <a:lnTo>
                      <a:pt x="4577" y="1239"/>
                    </a:lnTo>
                    <a:lnTo>
                      <a:pt x="4593" y="1255"/>
                    </a:lnTo>
                    <a:lnTo>
                      <a:pt x="4607" y="1269"/>
                    </a:lnTo>
                    <a:lnTo>
                      <a:pt x="4621" y="1285"/>
                    </a:lnTo>
                    <a:lnTo>
                      <a:pt x="4631" y="1305"/>
                    </a:lnTo>
                    <a:lnTo>
                      <a:pt x="4636" y="1305"/>
                    </a:lnTo>
                    <a:lnTo>
                      <a:pt x="4642" y="1305"/>
                    </a:lnTo>
                    <a:lnTo>
                      <a:pt x="4645" y="1305"/>
                    </a:lnTo>
                    <a:lnTo>
                      <a:pt x="4647" y="1305"/>
                    </a:lnTo>
                    <a:lnTo>
                      <a:pt x="4650" y="1305"/>
                    </a:lnTo>
                    <a:lnTo>
                      <a:pt x="4654" y="1302"/>
                    </a:lnTo>
                    <a:lnTo>
                      <a:pt x="4656" y="1299"/>
                    </a:lnTo>
                    <a:lnTo>
                      <a:pt x="4657" y="1293"/>
                    </a:lnTo>
                    <a:lnTo>
                      <a:pt x="4661" y="1293"/>
                    </a:lnTo>
                    <a:lnTo>
                      <a:pt x="4661" y="1316"/>
                    </a:lnTo>
                    <a:lnTo>
                      <a:pt x="4659" y="1321"/>
                    </a:lnTo>
                    <a:lnTo>
                      <a:pt x="4657" y="1326"/>
                    </a:lnTo>
                    <a:lnTo>
                      <a:pt x="4656" y="1332"/>
                    </a:lnTo>
                    <a:lnTo>
                      <a:pt x="4654" y="1335"/>
                    </a:lnTo>
                    <a:lnTo>
                      <a:pt x="4642" y="1335"/>
                    </a:lnTo>
                    <a:lnTo>
                      <a:pt x="4642" y="1347"/>
                    </a:lnTo>
                    <a:lnTo>
                      <a:pt x="4631" y="1358"/>
                    </a:lnTo>
                    <a:lnTo>
                      <a:pt x="4622" y="1368"/>
                    </a:lnTo>
                    <a:lnTo>
                      <a:pt x="4612" y="1379"/>
                    </a:lnTo>
                    <a:lnTo>
                      <a:pt x="4612" y="1374"/>
                    </a:lnTo>
                    <a:lnTo>
                      <a:pt x="4610" y="1370"/>
                    </a:lnTo>
                    <a:lnTo>
                      <a:pt x="4610" y="1367"/>
                    </a:lnTo>
                    <a:lnTo>
                      <a:pt x="4610" y="1361"/>
                    </a:lnTo>
                    <a:lnTo>
                      <a:pt x="4612" y="1358"/>
                    </a:lnTo>
                    <a:lnTo>
                      <a:pt x="4612" y="1354"/>
                    </a:lnTo>
                    <a:lnTo>
                      <a:pt x="4612" y="1351"/>
                    </a:lnTo>
                    <a:lnTo>
                      <a:pt x="4610" y="1349"/>
                    </a:lnTo>
                    <a:lnTo>
                      <a:pt x="4607" y="1347"/>
                    </a:lnTo>
                    <a:lnTo>
                      <a:pt x="4603" y="1346"/>
                    </a:lnTo>
                    <a:lnTo>
                      <a:pt x="4600" y="1344"/>
                    </a:lnTo>
                    <a:lnTo>
                      <a:pt x="4596" y="1342"/>
                    </a:lnTo>
                    <a:lnTo>
                      <a:pt x="4593" y="1340"/>
                    </a:lnTo>
                    <a:lnTo>
                      <a:pt x="4591" y="1339"/>
                    </a:lnTo>
                    <a:lnTo>
                      <a:pt x="4591" y="1337"/>
                    </a:lnTo>
                    <a:lnTo>
                      <a:pt x="4593" y="1335"/>
                    </a:lnTo>
                    <a:lnTo>
                      <a:pt x="4596" y="1330"/>
                    </a:lnTo>
                    <a:lnTo>
                      <a:pt x="4601" y="1326"/>
                    </a:lnTo>
                    <a:lnTo>
                      <a:pt x="4607" y="1321"/>
                    </a:lnTo>
                    <a:lnTo>
                      <a:pt x="4612" y="1316"/>
                    </a:lnTo>
                    <a:lnTo>
                      <a:pt x="4605" y="1309"/>
                    </a:lnTo>
                    <a:lnTo>
                      <a:pt x="4598" y="1297"/>
                    </a:lnTo>
                    <a:lnTo>
                      <a:pt x="4587" y="1279"/>
                    </a:lnTo>
                    <a:lnTo>
                      <a:pt x="4579" y="1264"/>
                    </a:lnTo>
                    <a:lnTo>
                      <a:pt x="4574" y="1250"/>
                    </a:lnTo>
                    <a:lnTo>
                      <a:pt x="4570" y="1239"/>
                    </a:lnTo>
                    <a:close/>
                    <a:moveTo>
                      <a:pt x="4507" y="1056"/>
                    </a:moveTo>
                    <a:lnTo>
                      <a:pt x="4516" y="1056"/>
                    </a:lnTo>
                    <a:lnTo>
                      <a:pt x="4532" y="1068"/>
                    </a:lnTo>
                    <a:lnTo>
                      <a:pt x="4551" y="1079"/>
                    </a:lnTo>
                    <a:lnTo>
                      <a:pt x="4551" y="1089"/>
                    </a:lnTo>
                    <a:lnTo>
                      <a:pt x="4539" y="1089"/>
                    </a:lnTo>
                    <a:lnTo>
                      <a:pt x="4530" y="1082"/>
                    </a:lnTo>
                    <a:lnTo>
                      <a:pt x="4521" y="1075"/>
                    </a:lnTo>
                    <a:lnTo>
                      <a:pt x="4514" y="1066"/>
                    </a:lnTo>
                    <a:lnTo>
                      <a:pt x="4507" y="1056"/>
                    </a:lnTo>
                    <a:close/>
                    <a:moveTo>
                      <a:pt x="4692" y="995"/>
                    </a:moveTo>
                    <a:lnTo>
                      <a:pt x="4696" y="995"/>
                    </a:lnTo>
                    <a:lnTo>
                      <a:pt x="4699" y="997"/>
                    </a:lnTo>
                    <a:lnTo>
                      <a:pt x="4699" y="997"/>
                    </a:lnTo>
                    <a:lnTo>
                      <a:pt x="4701" y="998"/>
                    </a:lnTo>
                    <a:lnTo>
                      <a:pt x="4701" y="1000"/>
                    </a:lnTo>
                    <a:lnTo>
                      <a:pt x="4703" y="1002"/>
                    </a:lnTo>
                    <a:lnTo>
                      <a:pt x="4704" y="1005"/>
                    </a:lnTo>
                    <a:lnTo>
                      <a:pt x="4708" y="1011"/>
                    </a:lnTo>
                    <a:lnTo>
                      <a:pt x="4710" y="1017"/>
                    </a:lnTo>
                    <a:lnTo>
                      <a:pt x="4711" y="1024"/>
                    </a:lnTo>
                    <a:lnTo>
                      <a:pt x="4704" y="1024"/>
                    </a:lnTo>
                    <a:lnTo>
                      <a:pt x="4704" y="1017"/>
                    </a:lnTo>
                    <a:lnTo>
                      <a:pt x="4699" y="1014"/>
                    </a:lnTo>
                    <a:lnTo>
                      <a:pt x="4697" y="1009"/>
                    </a:lnTo>
                    <a:lnTo>
                      <a:pt x="4696" y="1005"/>
                    </a:lnTo>
                    <a:lnTo>
                      <a:pt x="4694" y="1000"/>
                    </a:lnTo>
                    <a:lnTo>
                      <a:pt x="4692" y="995"/>
                    </a:lnTo>
                    <a:close/>
                    <a:moveTo>
                      <a:pt x="4532" y="974"/>
                    </a:moveTo>
                    <a:lnTo>
                      <a:pt x="4535" y="974"/>
                    </a:lnTo>
                    <a:lnTo>
                      <a:pt x="4537" y="976"/>
                    </a:lnTo>
                    <a:lnTo>
                      <a:pt x="4537" y="977"/>
                    </a:lnTo>
                    <a:lnTo>
                      <a:pt x="4539" y="977"/>
                    </a:lnTo>
                    <a:lnTo>
                      <a:pt x="4540" y="977"/>
                    </a:lnTo>
                    <a:lnTo>
                      <a:pt x="4542" y="979"/>
                    </a:lnTo>
                    <a:lnTo>
                      <a:pt x="4544" y="984"/>
                    </a:lnTo>
                    <a:lnTo>
                      <a:pt x="4544" y="990"/>
                    </a:lnTo>
                    <a:lnTo>
                      <a:pt x="4546" y="993"/>
                    </a:lnTo>
                    <a:lnTo>
                      <a:pt x="4547" y="997"/>
                    </a:lnTo>
                    <a:lnTo>
                      <a:pt x="4549" y="1000"/>
                    </a:lnTo>
                    <a:lnTo>
                      <a:pt x="4551" y="1005"/>
                    </a:lnTo>
                    <a:lnTo>
                      <a:pt x="4539" y="1005"/>
                    </a:lnTo>
                    <a:lnTo>
                      <a:pt x="4537" y="997"/>
                    </a:lnTo>
                    <a:lnTo>
                      <a:pt x="4533" y="991"/>
                    </a:lnTo>
                    <a:lnTo>
                      <a:pt x="4532" y="984"/>
                    </a:lnTo>
                    <a:lnTo>
                      <a:pt x="4532" y="974"/>
                    </a:lnTo>
                    <a:close/>
                    <a:moveTo>
                      <a:pt x="2907" y="967"/>
                    </a:moveTo>
                    <a:lnTo>
                      <a:pt x="2907" y="974"/>
                    </a:lnTo>
                    <a:lnTo>
                      <a:pt x="2915" y="993"/>
                    </a:lnTo>
                    <a:lnTo>
                      <a:pt x="2915" y="1014"/>
                    </a:lnTo>
                    <a:lnTo>
                      <a:pt x="2910" y="1033"/>
                    </a:lnTo>
                    <a:lnTo>
                      <a:pt x="2901" y="1052"/>
                    </a:lnTo>
                    <a:lnTo>
                      <a:pt x="2891" y="1070"/>
                    </a:lnTo>
                    <a:lnTo>
                      <a:pt x="2882" y="1087"/>
                    </a:lnTo>
                    <a:lnTo>
                      <a:pt x="2875" y="1101"/>
                    </a:lnTo>
                    <a:lnTo>
                      <a:pt x="2872" y="1119"/>
                    </a:lnTo>
                    <a:lnTo>
                      <a:pt x="2870" y="1134"/>
                    </a:lnTo>
                    <a:lnTo>
                      <a:pt x="2868" y="1147"/>
                    </a:lnTo>
                    <a:lnTo>
                      <a:pt x="2861" y="1157"/>
                    </a:lnTo>
                    <a:lnTo>
                      <a:pt x="2849" y="1166"/>
                    </a:lnTo>
                    <a:lnTo>
                      <a:pt x="2849" y="1162"/>
                    </a:lnTo>
                    <a:lnTo>
                      <a:pt x="2842" y="1161"/>
                    </a:lnTo>
                    <a:lnTo>
                      <a:pt x="2837" y="1159"/>
                    </a:lnTo>
                    <a:lnTo>
                      <a:pt x="2832" y="1155"/>
                    </a:lnTo>
                    <a:lnTo>
                      <a:pt x="2828" y="1150"/>
                    </a:lnTo>
                    <a:lnTo>
                      <a:pt x="2826" y="1143"/>
                    </a:lnTo>
                    <a:lnTo>
                      <a:pt x="2819" y="1129"/>
                    </a:lnTo>
                    <a:lnTo>
                      <a:pt x="2818" y="1115"/>
                    </a:lnTo>
                    <a:lnTo>
                      <a:pt x="2823" y="1103"/>
                    </a:lnTo>
                    <a:lnTo>
                      <a:pt x="2828" y="1089"/>
                    </a:lnTo>
                    <a:lnTo>
                      <a:pt x="2833" y="1075"/>
                    </a:lnTo>
                    <a:lnTo>
                      <a:pt x="2833" y="1066"/>
                    </a:lnTo>
                    <a:lnTo>
                      <a:pt x="2832" y="1052"/>
                    </a:lnTo>
                    <a:lnTo>
                      <a:pt x="2830" y="1038"/>
                    </a:lnTo>
                    <a:lnTo>
                      <a:pt x="2830" y="1024"/>
                    </a:lnTo>
                    <a:lnTo>
                      <a:pt x="2849" y="1024"/>
                    </a:lnTo>
                    <a:lnTo>
                      <a:pt x="2854" y="1016"/>
                    </a:lnTo>
                    <a:lnTo>
                      <a:pt x="2865" y="1005"/>
                    </a:lnTo>
                    <a:lnTo>
                      <a:pt x="2875" y="993"/>
                    </a:lnTo>
                    <a:lnTo>
                      <a:pt x="2887" y="981"/>
                    </a:lnTo>
                    <a:lnTo>
                      <a:pt x="2898" y="972"/>
                    </a:lnTo>
                    <a:lnTo>
                      <a:pt x="2907" y="967"/>
                    </a:lnTo>
                    <a:close/>
                    <a:moveTo>
                      <a:pt x="4455" y="913"/>
                    </a:moveTo>
                    <a:lnTo>
                      <a:pt x="4469" y="918"/>
                    </a:lnTo>
                    <a:lnTo>
                      <a:pt x="4469" y="925"/>
                    </a:lnTo>
                    <a:lnTo>
                      <a:pt x="4458" y="925"/>
                    </a:lnTo>
                    <a:lnTo>
                      <a:pt x="4458" y="921"/>
                    </a:lnTo>
                    <a:lnTo>
                      <a:pt x="4457" y="920"/>
                    </a:lnTo>
                    <a:lnTo>
                      <a:pt x="4457" y="918"/>
                    </a:lnTo>
                    <a:lnTo>
                      <a:pt x="4455" y="918"/>
                    </a:lnTo>
                    <a:lnTo>
                      <a:pt x="4455" y="916"/>
                    </a:lnTo>
                    <a:lnTo>
                      <a:pt x="4455" y="913"/>
                    </a:lnTo>
                    <a:close/>
                    <a:moveTo>
                      <a:pt x="4205" y="909"/>
                    </a:moveTo>
                    <a:lnTo>
                      <a:pt x="4209" y="909"/>
                    </a:lnTo>
                    <a:lnTo>
                      <a:pt x="4210" y="918"/>
                    </a:lnTo>
                    <a:lnTo>
                      <a:pt x="4212" y="930"/>
                    </a:lnTo>
                    <a:lnTo>
                      <a:pt x="4217" y="944"/>
                    </a:lnTo>
                    <a:lnTo>
                      <a:pt x="4221" y="956"/>
                    </a:lnTo>
                    <a:lnTo>
                      <a:pt x="4224" y="963"/>
                    </a:lnTo>
                    <a:lnTo>
                      <a:pt x="4226" y="965"/>
                    </a:lnTo>
                    <a:lnTo>
                      <a:pt x="4231" y="967"/>
                    </a:lnTo>
                    <a:lnTo>
                      <a:pt x="4235" y="967"/>
                    </a:lnTo>
                    <a:lnTo>
                      <a:pt x="4240" y="969"/>
                    </a:lnTo>
                    <a:lnTo>
                      <a:pt x="4244" y="969"/>
                    </a:lnTo>
                    <a:lnTo>
                      <a:pt x="4247" y="970"/>
                    </a:lnTo>
                    <a:lnTo>
                      <a:pt x="4247" y="976"/>
                    </a:lnTo>
                    <a:lnTo>
                      <a:pt x="4251" y="988"/>
                    </a:lnTo>
                    <a:lnTo>
                      <a:pt x="4254" y="1002"/>
                    </a:lnTo>
                    <a:lnTo>
                      <a:pt x="4259" y="1019"/>
                    </a:lnTo>
                    <a:lnTo>
                      <a:pt x="4263" y="1031"/>
                    </a:lnTo>
                    <a:lnTo>
                      <a:pt x="4266" y="1040"/>
                    </a:lnTo>
                    <a:lnTo>
                      <a:pt x="4275" y="1040"/>
                    </a:lnTo>
                    <a:lnTo>
                      <a:pt x="4280" y="1042"/>
                    </a:lnTo>
                    <a:lnTo>
                      <a:pt x="4286" y="1044"/>
                    </a:lnTo>
                    <a:lnTo>
                      <a:pt x="4289" y="1047"/>
                    </a:lnTo>
                    <a:lnTo>
                      <a:pt x="4292" y="1052"/>
                    </a:lnTo>
                    <a:lnTo>
                      <a:pt x="4301" y="1065"/>
                    </a:lnTo>
                    <a:lnTo>
                      <a:pt x="4305" y="1082"/>
                    </a:lnTo>
                    <a:lnTo>
                      <a:pt x="4324" y="1082"/>
                    </a:lnTo>
                    <a:lnTo>
                      <a:pt x="4331" y="1100"/>
                    </a:lnTo>
                    <a:lnTo>
                      <a:pt x="4341" y="1112"/>
                    </a:lnTo>
                    <a:lnTo>
                      <a:pt x="4350" y="1124"/>
                    </a:lnTo>
                    <a:lnTo>
                      <a:pt x="4359" y="1140"/>
                    </a:lnTo>
                    <a:lnTo>
                      <a:pt x="4362" y="1166"/>
                    </a:lnTo>
                    <a:lnTo>
                      <a:pt x="4361" y="1187"/>
                    </a:lnTo>
                    <a:lnTo>
                      <a:pt x="4355" y="1208"/>
                    </a:lnTo>
                    <a:lnTo>
                      <a:pt x="4347" y="1227"/>
                    </a:lnTo>
                    <a:lnTo>
                      <a:pt x="4338" y="1248"/>
                    </a:lnTo>
                    <a:lnTo>
                      <a:pt x="4327" y="1271"/>
                    </a:lnTo>
                    <a:lnTo>
                      <a:pt x="4324" y="1285"/>
                    </a:lnTo>
                    <a:lnTo>
                      <a:pt x="4319" y="1299"/>
                    </a:lnTo>
                    <a:lnTo>
                      <a:pt x="4315" y="1314"/>
                    </a:lnTo>
                    <a:lnTo>
                      <a:pt x="4310" y="1326"/>
                    </a:lnTo>
                    <a:lnTo>
                      <a:pt x="4301" y="1335"/>
                    </a:lnTo>
                    <a:lnTo>
                      <a:pt x="4291" y="1340"/>
                    </a:lnTo>
                    <a:lnTo>
                      <a:pt x="4279" y="1346"/>
                    </a:lnTo>
                    <a:lnTo>
                      <a:pt x="4266" y="1351"/>
                    </a:lnTo>
                    <a:lnTo>
                      <a:pt x="4258" y="1354"/>
                    </a:lnTo>
                    <a:lnTo>
                      <a:pt x="4247" y="1346"/>
                    </a:lnTo>
                    <a:lnTo>
                      <a:pt x="4235" y="1335"/>
                    </a:lnTo>
                    <a:lnTo>
                      <a:pt x="4226" y="1342"/>
                    </a:lnTo>
                    <a:lnTo>
                      <a:pt x="4216" y="1346"/>
                    </a:lnTo>
                    <a:lnTo>
                      <a:pt x="4203" y="1344"/>
                    </a:lnTo>
                    <a:lnTo>
                      <a:pt x="4190" y="1342"/>
                    </a:lnTo>
                    <a:lnTo>
                      <a:pt x="4174" y="1340"/>
                    </a:lnTo>
                    <a:lnTo>
                      <a:pt x="4167" y="1305"/>
                    </a:lnTo>
                    <a:lnTo>
                      <a:pt x="4162" y="1304"/>
                    </a:lnTo>
                    <a:lnTo>
                      <a:pt x="4156" y="1302"/>
                    </a:lnTo>
                    <a:lnTo>
                      <a:pt x="4151" y="1300"/>
                    </a:lnTo>
                    <a:lnTo>
                      <a:pt x="4148" y="1297"/>
                    </a:lnTo>
                    <a:lnTo>
                      <a:pt x="4144" y="1295"/>
                    </a:lnTo>
                    <a:lnTo>
                      <a:pt x="4142" y="1293"/>
                    </a:lnTo>
                    <a:lnTo>
                      <a:pt x="4142" y="1292"/>
                    </a:lnTo>
                    <a:lnTo>
                      <a:pt x="4144" y="1290"/>
                    </a:lnTo>
                    <a:lnTo>
                      <a:pt x="4144" y="1288"/>
                    </a:lnTo>
                    <a:lnTo>
                      <a:pt x="4144" y="1286"/>
                    </a:lnTo>
                    <a:lnTo>
                      <a:pt x="4142" y="1285"/>
                    </a:lnTo>
                    <a:lnTo>
                      <a:pt x="4141" y="1283"/>
                    </a:lnTo>
                    <a:lnTo>
                      <a:pt x="4135" y="1281"/>
                    </a:lnTo>
                    <a:lnTo>
                      <a:pt x="4134" y="1283"/>
                    </a:lnTo>
                    <a:lnTo>
                      <a:pt x="4134" y="1285"/>
                    </a:lnTo>
                    <a:lnTo>
                      <a:pt x="4134" y="1285"/>
                    </a:lnTo>
                    <a:lnTo>
                      <a:pt x="4132" y="1286"/>
                    </a:lnTo>
                    <a:lnTo>
                      <a:pt x="4130" y="1286"/>
                    </a:lnTo>
                    <a:lnTo>
                      <a:pt x="4128" y="1286"/>
                    </a:lnTo>
                    <a:lnTo>
                      <a:pt x="4128" y="1281"/>
                    </a:lnTo>
                    <a:lnTo>
                      <a:pt x="4123" y="1281"/>
                    </a:lnTo>
                    <a:lnTo>
                      <a:pt x="4123" y="1278"/>
                    </a:lnTo>
                    <a:lnTo>
                      <a:pt x="4130" y="1274"/>
                    </a:lnTo>
                    <a:lnTo>
                      <a:pt x="4135" y="1269"/>
                    </a:lnTo>
                    <a:lnTo>
                      <a:pt x="4139" y="1264"/>
                    </a:lnTo>
                    <a:lnTo>
                      <a:pt x="4135" y="1264"/>
                    </a:lnTo>
                    <a:lnTo>
                      <a:pt x="4135" y="1258"/>
                    </a:lnTo>
                    <a:lnTo>
                      <a:pt x="4127" y="1267"/>
                    </a:lnTo>
                    <a:lnTo>
                      <a:pt x="4118" y="1272"/>
                    </a:lnTo>
                    <a:lnTo>
                      <a:pt x="4104" y="1278"/>
                    </a:lnTo>
                    <a:lnTo>
                      <a:pt x="4099" y="1267"/>
                    </a:lnTo>
                    <a:lnTo>
                      <a:pt x="4092" y="1257"/>
                    </a:lnTo>
                    <a:lnTo>
                      <a:pt x="4083" y="1248"/>
                    </a:lnTo>
                    <a:lnTo>
                      <a:pt x="4071" y="1241"/>
                    </a:lnTo>
                    <a:lnTo>
                      <a:pt x="4055" y="1239"/>
                    </a:lnTo>
                    <a:lnTo>
                      <a:pt x="4045" y="1236"/>
                    </a:lnTo>
                    <a:lnTo>
                      <a:pt x="4031" y="1234"/>
                    </a:lnTo>
                    <a:lnTo>
                      <a:pt x="4011" y="1236"/>
                    </a:lnTo>
                    <a:lnTo>
                      <a:pt x="3992" y="1237"/>
                    </a:lnTo>
                    <a:lnTo>
                      <a:pt x="3973" y="1241"/>
                    </a:lnTo>
                    <a:lnTo>
                      <a:pt x="3956" y="1244"/>
                    </a:lnTo>
                    <a:lnTo>
                      <a:pt x="3943" y="1248"/>
                    </a:lnTo>
                    <a:lnTo>
                      <a:pt x="3936" y="1271"/>
                    </a:lnTo>
                    <a:lnTo>
                      <a:pt x="3919" y="1271"/>
                    </a:lnTo>
                    <a:lnTo>
                      <a:pt x="3903" y="1269"/>
                    </a:lnTo>
                    <a:lnTo>
                      <a:pt x="3886" y="1271"/>
                    </a:lnTo>
                    <a:lnTo>
                      <a:pt x="3874" y="1274"/>
                    </a:lnTo>
                    <a:lnTo>
                      <a:pt x="3861" y="1279"/>
                    </a:lnTo>
                    <a:lnTo>
                      <a:pt x="3851" y="1285"/>
                    </a:lnTo>
                    <a:lnTo>
                      <a:pt x="3839" y="1286"/>
                    </a:lnTo>
                    <a:lnTo>
                      <a:pt x="3825" y="1286"/>
                    </a:lnTo>
                    <a:lnTo>
                      <a:pt x="3821" y="1279"/>
                    </a:lnTo>
                    <a:lnTo>
                      <a:pt x="3818" y="1274"/>
                    </a:lnTo>
                    <a:lnTo>
                      <a:pt x="3812" y="1269"/>
                    </a:lnTo>
                    <a:lnTo>
                      <a:pt x="3809" y="1264"/>
                    </a:lnTo>
                    <a:lnTo>
                      <a:pt x="3818" y="1251"/>
                    </a:lnTo>
                    <a:lnTo>
                      <a:pt x="3819" y="1236"/>
                    </a:lnTo>
                    <a:lnTo>
                      <a:pt x="3818" y="1218"/>
                    </a:lnTo>
                    <a:lnTo>
                      <a:pt x="3811" y="1201"/>
                    </a:lnTo>
                    <a:lnTo>
                      <a:pt x="3804" y="1182"/>
                    </a:lnTo>
                    <a:lnTo>
                      <a:pt x="3795" y="1164"/>
                    </a:lnTo>
                    <a:lnTo>
                      <a:pt x="3790" y="1148"/>
                    </a:lnTo>
                    <a:lnTo>
                      <a:pt x="3786" y="1136"/>
                    </a:lnTo>
                    <a:lnTo>
                      <a:pt x="3790" y="1136"/>
                    </a:lnTo>
                    <a:lnTo>
                      <a:pt x="3793" y="1138"/>
                    </a:lnTo>
                    <a:lnTo>
                      <a:pt x="3795" y="1138"/>
                    </a:lnTo>
                    <a:lnTo>
                      <a:pt x="3797" y="1140"/>
                    </a:lnTo>
                    <a:lnTo>
                      <a:pt x="3797" y="1140"/>
                    </a:lnTo>
                    <a:lnTo>
                      <a:pt x="3799" y="1138"/>
                    </a:lnTo>
                    <a:lnTo>
                      <a:pt x="3800" y="1136"/>
                    </a:lnTo>
                    <a:lnTo>
                      <a:pt x="3802" y="1133"/>
                    </a:lnTo>
                    <a:lnTo>
                      <a:pt x="3793" y="1124"/>
                    </a:lnTo>
                    <a:lnTo>
                      <a:pt x="3790" y="1113"/>
                    </a:lnTo>
                    <a:lnTo>
                      <a:pt x="3786" y="1101"/>
                    </a:lnTo>
                    <a:lnTo>
                      <a:pt x="3795" y="1091"/>
                    </a:lnTo>
                    <a:lnTo>
                      <a:pt x="3802" y="1080"/>
                    </a:lnTo>
                    <a:lnTo>
                      <a:pt x="3809" y="1070"/>
                    </a:lnTo>
                    <a:lnTo>
                      <a:pt x="3819" y="1061"/>
                    </a:lnTo>
                    <a:lnTo>
                      <a:pt x="3832" y="1056"/>
                    </a:lnTo>
                    <a:lnTo>
                      <a:pt x="3840" y="1056"/>
                    </a:lnTo>
                    <a:lnTo>
                      <a:pt x="3854" y="1054"/>
                    </a:lnTo>
                    <a:lnTo>
                      <a:pt x="3872" y="1051"/>
                    </a:lnTo>
                    <a:lnTo>
                      <a:pt x="3888" y="1047"/>
                    </a:lnTo>
                    <a:lnTo>
                      <a:pt x="3902" y="1044"/>
                    </a:lnTo>
                    <a:lnTo>
                      <a:pt x="3907" y="1031"/>
                    </a:lnTo>
                    <a:lnTo>
                      <a:pt x="3915" y="1017"/>
                    </a:lnTo>
                    <a:lnTo>
                      <a:pt x="3926" y="1007"/>
                    </a:lnTo>
                    <a:lnTo>
                      <a:pt x="3940" y="1002"/>
                    </a:lnTo>
                    <a:lnTo>
                      <a:pt x="3940" y="990"/>
                    </a:lnTo>
                    <a:lnTo>
                      <a:pt x="3947" y="986"/>
                    </a:lnTo>
                    <a:lnTo>
                      <a:pt x="3956" y="977"/>
                    </a:lnTo>
                    <a:lnTo>
                      <a:pt x="3966" y="969"/>
                    </a:lnTo>
                    <a:lnTo>
                      <a:pt x="3977" y="962"/>
                    </a:lnTo>
                    <a:lnTo>
                      <a:pt x="3987" y="956"/>
                    </a:lnTo>
                    <a:lnTo>
                      <a:pt x="3994" y="960"/>
                    </a:lnTo>
                    <a:lnTo>
                      <a:pt x="3996" y="962"/>
                    </a:lnTo>
                    <a:lnTo>
                      <a:pt x="3996" y="965"/>
                    </a:lnTo>
                    <a:lnTo>
                      <a:pt x="3996" y="969"/>
                    </a:lnTo>
                    <a:lnTo>
                      <a:pt x="3998" y="974"/>
                    </a:lnTo>
                    <a:lnTo>
                      <a:pt x="4003" y="976"/>
                    </a:lnTo>
                    <a:lnTo>
                      <a:pt x="4008" y="976"/>
                    </a:lnTo>
                    <a:lnTo>
                      <a:pt x="4011" y="977"/>
                    </a:lnTo>
                    <a:lnTo>
                      <a:pt x="4017" y="979"/>
                    </a:lnTo>
                    <a:lnTo>
                      <a:pt x="4020" y="963"/>
                    </a:lnTo>
                    <a:lnTo>
                      <a:pt x="4025" y="955"/>
                    </a:lnTo>
                    <a:lnTo>
                      <a:pt x="4032" y="949"/>
                    </a:lnTo>
                    <a:lnTo>
                      <a:pt x="4041" y="944"/>
                    </a:lnTo>
                    <a:lnTo>
                      <a:pt x="4050" y="941"/>
                    </a:lnTo>
                    <a:lnTo>
                      <a:pt x="4059" y="932"/>
                    </a:lnTo>
                    <a:lnTo>
                      <a:pt x="4055" y="930"/>
                    </a:lnTo>
                    <a:lnTo>
                      <a:pt x="4055" y="928"/>
                    </a:lnTo>
                    <a:lnTo>
                      <a:pt x="4053" y="927"/>
                    </a:lnTo>
                    <a:lnTo>
                      <a:pt x="4052" y="925"/>
                    </a:lnTo>
                    <a:lnTo>
                      <a:pt x="4066" y="925"/>
                    </a:lnTo>
                    <a:lnTo>
                      <a:pt x="4080" y="932"/>
                    </a:lnTo>
                    <a:lnTo>
                      <a:pt x="4095" y="934"/>
                    </a:lnTo>
                    <a:lnTo>
                      <a:pt x="4111" y="934"/>
                    </a:lnTo>
                    <a:lnTo>
                      <a:pt x="4128" y="932"/>
                    </a:lnTo>
                    <a:lnTo>
                      <a:pt x="4128" y="941"/>
                    </a:lnTo>
                    <a:lnTo>
                      <a:pt x="4116" y="956"/>
                    </a:lnTo>
                    <a:lnTo>
                      <a:pt x="4109" y="979"/>
                    </a:lnTo>
                    <a:lnTo>
                      <a:pt x="4121" y="986"/>
                    </a:lnTo>
                    <a:lnTo>
                      <a:pt x="4137" y="995"/>
                    </a:lnTo>
                    <a:lnTo>
                      <a:pt x="4153" y="1004"/>
                    </a:lnTo>
                    <a:lnTo>
                      <a:pt x="4169" y="1009"/>
                    </a:lnTo>
                    <a:lnTo>
                      <a:pt x="4181" y="1009"/>
                    </a:lnTo>
                    <a:lnTo>
                      <a:pt x="4190" y="995"/>
                    </a:lnTo>
                    <a:lnTo>
                      <a:pt x="4195" y="972"/>
                    </a:lnTo>
                    <a:lnTo>
                      <a:pt x="4196" y="949"/>
                    </a:lnTo>
                    <a:lnTo>
                      <a:pt x="4200" y="927"/>
                    </a:lnTo>
                    <a:lnTo>
                      <a:pt x="4205" y="909"/>
                    </a:lnTo>
                    <a:close/>
                    <a:moveTo>
                      <a:pt x="4439" y="897"/>
                    </a:moveTo>
                    <a:lnTo>
                      <a:pt x="4443" y="901"/>
                    </a:lnTo>
                    <a:lnTo>
                      <a:pt x="4446" y="904"/>
                    </a:lnTo>
                    <a:lnTo>
                      <a:pt x="4450" y="906"/>
                    </a:lnTo>
                    <a:lnTo>
                      <a:pt x="4450" y="913"/>
                    </a:lnTo>
                    <a:lnTo>
                      <a:pt x="4443" y="913"/>
                    </a:lnTo>
                    <a:lnTo>
                      <a:pt x="4441" y="913"/>
                    </a:lnTo>
                    <a:lnTo>
                      <a:pt x="4439" y="911"/>
                    </a:lnTo>
                    <a:lnTo>
                      <a:pt x="4437" y="911"/>
                    </a:lnTo>
                    <a:lnTo>
                      <a:pt x="4436" y="911"/>
                    </a:lnTo>
                    <a:lnTo>
                      <a:pt x="4430" y="909"/>
                    </a:lnTo>
                    <a:lnTo>
                      <a:pt x="4432" y="906"/>
                    </a:lnTo>
                    <a:lnTo>
                      <a:pt x="4432" y="902"/>
                    </a:lnTo>
                    <a:lnTo>
                      <a:pt x="4432" y="902"/>
                    </a:lnTo>
                    <a:lnTo>
                      <a:pt x="4432" y="901"/>
                    </a:lnTo>
                    <a:lnTo>
                      <a:pt x="4434" y="901"/>
                    </a:lnTo>
                    <a:lnTo>
                      <a:pt x="4436" y="901"/>
                    </a:lnTo>
                    <a:lnTo>
                      <a:pt x="4439" y="897"/>
                    </a:lnTo>
                    <a:close/>
                    <a:moveTo>
                      <a:pt x="3867" y="897"/>
                    </a:moveTo>
                    <a:lnTo>
                      <a:pt x="3874" y="899"/>
                    </a:lnTo>
                    <a:lnTo>
                      <a:pt x="3879" y="899"/>
                    </a:lnTo>
                    <a:lnTo>
                      <a:pt x="3884" y="899"/>
                    </a:lnTo>
                    <a:lnTo>
                      <a:pt x="3888" y="901"/>
                    </a:lnTo>
                    <a:lnTo>
                      <a:pt x="3893" y="902"/>
                    </a:lnTo>
                    <a:lnTo>
                      <a:pt x="3893" y="909"/>
                    </a:lnTo>
                    <a:lnTo>
                      <a:pt x="3889" y="909"/>
                    </a:lnTo>
                    <a:lnTo>
                      <a:pt x="3889" y="913"/>
                    </a:lnTo>
                    <a:lnTo>
                      <a:pt x="3884" y="911"/>
                    </a:lnTo>
                    <a:lnTo>
                      <a:pt x="3879" y="909"/>
                    </a:lnTo>
                    <a:lnTo>
                      <a:pt x="3874" y="906"/>
                    </a:lnTo>
                    <a:lnTo>
                      <a:pt x="3870" y="902"/>
                    </a:lnTo>
                    <a:lnTo>
                      <a:pt x="3867" y="897"/>
                    </a:lnTo>
                    <a:close/>
                    <a:moveTo>
                      <a:pt x="4443" y="887"/>
                    </a:moveTo>
                    <a:lnTo>
                      <a:pt x="4455" y="887"/>
                    </a:lnTo>
                    <a:lnTo>
                      <a:pt x="4462" y="909"/>
                    </a:lnTo>
                    <a:lnTo>
                      <a:pt x="4455" y="909"/>
                    </a:lnTo>
                    <a:lnTo>
                      <a:pt x="4455" y="906"/>
                    </a:lnTo>
                    <a:lnTo>
                      <a:pt x="4450" y="902"/>
                    </a:lnTo>
                    <a:lnTo>
                      <a:pt x="4448" y="899"/>
                    </a:lnTo>
                    <a:lnTo>
                      <a:pt x="4446" y="895"/>
                    </a:lnTo>
                    <a:lnTo>
                      <a:pt x="4444" y="892"/>
                    </a:lnTo>
                    <a:lnTo>
                      <a:pt x="4443" y="887"/>
                    </a:lnTo>
                    <a:close/>
                    <a:moveTo>
                      <a:pt x="3963" y="883"/>
                    </a:moveTo>
                    <a:lnTo>
                      <a:pt x="3982" y="883"/>
                    </a:lnTo>
                    <a:lnTo>
                      <a:pt x="3982" y="887"/>
                    </a:lnTo>
                    <a:lnTo>
                      <a:pt x="3978" y="887"/>
                    </a:lnTo>
                    <a:lnTo>
                      <a:pt x="3966" y="895"/>
                    </a:lnTo>
                    <a:lnTo>
                      <a:pt x="3952" y="904"/>
                    </a:lnTo>
                    <a:lnTo>
                      <a:pt x="3940" y="913"/>
                    </a:lnTo>
                    <a:lnTo>
                      <a:pt x="3936" y="913"/>
                    </a:lnTo>
                    <a:lnTo>
                      <a:pt x="3935" y="911"/>
                    </a:lnTo>
                    <a:lnTo>
                      <a:pt x="3935" y="911"/>
                    </a:lnTo>
                    <a:lnTo>
                      <a:pt x="3933" y="911"/>
                    </a:lnTo>
                    <a:lnTo>
                      <a:pt x="3931" y="909"/>
                    </a:lnTo>
                    <a:lnTo>
                      <a:pt x="3928" y="909"/>
                    </a:lnTo>
                    <a:lnTo>
                      <a:pt x="3928" y="906"/>
                    </a:lnTo>
                    <a:lnTo>
                      <a:pt x="3945" y="895"/>
                    </a:lnTo>
                    <a:lnTo>
                      <a:pt x="3963" y="883"/>
                    </a:lnTo>
                    <a:close/>
                    <a:moveTo>
                      <a:pt x="3917" y="878"/>
                    </a:moveTo>
                    <a:lnTo>
                      <a:pt x="3921" y="881"/>
                    </a:lnTo>
                    <a:lnTo>
                      <a:pt x="3922" y="881"/>
                    </a:lnTo>
                    <a:lnTo>
                      <a:pt x="3922" y="881"/>
                    </a:lnTo>
                    <a:lnTo>
                      <a:pt x="3922" y="883"/>
                    </a:lnTo>
                    <a:lnTo>
                      <a:pt x="3922" y="883"/>
                    </a:lnTo>
                    <a:lnTo>
                      <a:pt x="3922" y="887"/>
                    </a:lnTo>
                    <a:lnTo>
                      <a:pt x="3924" y="890"/>
                    </a:lnTo>
                    <a:lnTo>
                      <a:pt x="3917" y="890"/>
                    </a:lnTo>
                    <a:lnTo>
                      <a:pt x="3905" y="894"/>
                    </a:lnTo>
                    <a:lnTo>
                      <a:pt x="3891" y="894"/>
                    </a:lnTo>
                    <a:lnTo>
                      <a:pt x="3879" y="890"/>
                    </a:lnTo>
                    <a:lnTo>
                      <a:pt x="3879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2" y="887"/>
                    </a:lnTo>
                    <a:lnTo>
                      <a:pt x="3891" y="883"/>
                    </a:lnTo>
                    <a:lnTo>
                      <a:pt x="3900" y="883"/>
                    </a:lnTo>
                    <a:lnTo>
                      <a:pt x="3908" y="883"/>
                    </a:lnTo>
                    <a:lnTo>
                      <a:pt x="3917" y="878"/>
                    </a:lnTo>
                    <a:close/>
                    <a:moveTo>
                      <a:pt x="3851" y="878"/>
                    </a:moveTo>
                    <a:lnTo>
                      <a:pt x="3858" y="880"/>
                    </a:lnTo>
                    <a:lnTo>
                      <a:pt x="3861" y="881"/>
                    </a:lnTo>
                    <a:lnTo>
                      <a:pt x="3865" y="883"/>
                    </a:lnTo>
                    <a:lnTo>
                      <a:pt x="3868" y="887"/>
                    </a:lnTo>
                    <a:lnTo>
                      <a:pt x="3870" y="890"/>
                    </a:lnTo>
                    <a:lnTo>
                      <a:pt x="3867" y="890"/>
                    </a:lnTo>
                    <a:lnTo>
                      <a:pt x="3858" y="894"/>
                    </a:lnTo>
                    <a:lnTo>
                      <a:pt x="3847" y="894"/>
                    </a:lnTo>
                    <a:lnTo>
                      <a:pt x="3835" y="894"/>
                    </a:lnTo>
                    <a:lnTo>
                      <a:pt x="3835" y="887"/>
                    </a:lnTo>
                    <a:lnTo>
                      <a:pt x="3840" y="885"/>
                    </a:lnTo>
                    <a:lnTo>
                      <a:pt x="3846" y="883"/>
                    </a:lnTo>
                    <a:lnTo>
                      <a:pt x="3847" y="881"/>
                    </a:lnTo>
                    <a:lnTo>
                      <a:pt x="3851" y="878"/>
                    </a:lnTo>
                    <a:close/>
                    <a:moveTo>
                      <a:pt x="4411" y="871"/>
                    </a:moveTo>
                    <a:lnTo>
                      <a:pt x="4418" y="874"/>
                    </a:lnTo>
                    <a:lnTo>
                      <a:pt x="4422" y="876"/>
                    </a:lnTo>
                    <a:lnTo>
                      <a:pt x="4427" y="880"/>
                    </a:lnTo>
                    <a:lnTo>
                      <a:pt x="4430" y="883"/>
                    </a:lnTo>
                    <a:lnTo>
                      <a:pt x="4432" y="888"/>
                    </a:lnTo>
                    <a:lnTo>
                      <a:pt x="4436" y="894"/>
                    </a:lnTo>
                    <a:lnTo>
                      <a:pt x="4430" y="894"/>
                    </a:lnTo>
                    <a:lnTo>
                      <a:pt x="4427" y="890"/>
                    </a:lnTo>
                    <a:lnTo>
                      <a:pt x="4422" y="887"/>
                    </a:lnTo>
                    <a:lnTo>
                      <a:pt x="4418" y="883"/>
                    </a:lnTo>
                    <a:lnTo>
                      <a:pt x="4415" y="878"/>
                    </a:lnTo>
                    <a:lnTo>
                      <a:pt x="4411" y="871"/>
                    </a:lnTo>
                    <a:close/>
                    <a:moveTo>
                      <a:pt x="4385" y="864"/>
                    </a:moveTo>
                    <a:lnTo>
                      <a:pt x="4388" y="864"/>
                    </a:lnTo>
                    <a:lnTo>
                      <a:pt x="4390" y="866"/>
                    </a:lnTo>
                    <a:lnTo>
                      <a:pt x="4392" y="866"/>
                    </a:lnTo>
                    <a:lnTo>
                      <a:pt x="4394" y="867"/>
                    </a:lnTo>
                    <a:lnTo>
                      <a:pt x="4394" y="869"/>
                    </a:lnTo>
                    <a:lnTo>
                      <a:pt x="4397" y="871"/>
                    </a:lnTo>
                    <a:lnTo>
                      <a:pt x="4401" y="871"/>
                    </a:lnTo>
                    <a:lnTo>
                      <a:pt x="4401" y="874"/>
                    </a:lnTo>
                    <a:lnTo>
                      <a:pt x="4395" y="873"/>
                    </a:lnTo>
                    <a:lnTo>
                      <a:pt x="4392" y="871"/>
                    </a:lnTo>
                    <a:lnTo>
                      <a:pt x="4390" y="869"/>
                    </a:lnTo>
                    <a:lnTo>
                      <a:pt x="4388" y="867"/>
                    </a:lnTo>
                    <a:lnTo>
                      <a:pt x="4385" y="864"/>
                    </a:lnTo>
                    <a:close/>
                    <a:moveTo>
                      <a:pt x="4081" y="845"/>
                    </a:moveTo>
                    <a:lnTo>
                      <a:pt x="4094" y="848"/>
                    </a:lnTo>
                    <a:lnTo>
                      <a:pt x="4094" y="855"/>
                    </a:lnTo>
                    <a:lnTo>
                      <a:pt x="4085" y="860"/>
                    </a:lnTo>
                    <a:lnTo>
                      <a:pt x="4085" y="860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1" y="864"/>
                    </a:lnTo>
                    <a:lnTo>
                      <a:pt x="4081" y="845"/>
                    </a:lnTo>
                    <a:close/>
                    <a:moveTo>
                      <a:pt x="4362" y="825"/>
                    </a:moveTo>
                    <a:lnTo>
                      <a:pt x="4373" y="832"/>
                    </a:lnTo>
                    <a:lnTo>
                      <a:pt x="4380" y="843"/>
                    </a:lnTo>
                    <a:lnTo>
                      <a:pt x="4385" y="855"/>
                    </a:lnTo>
                    <a:lnTo>
                      <a:pt x="4382" y="855"/>
                    </a:lnTo>
                    <a:lnTo>
                      <a:pt x="4382" y="860"/>
                    </a:lnTo>
                    <a:lnTo>
                      <a:pt x="4369" y="855"/>
                    </a:lnTo>
                    <a:lnTo>
                      <a:pt x="4366" y="846"/>
                    </a:lnTo>
                    <a:lnTo>
                      <a:pt x="4364" y="838"/>
                    </a:lnTo>
                    <a:lnTo>
                      <a:pt x="4362" y="825"/>
                    </a:lnTo>
                    <a:close/>
                    <a:moveTo>
                      <a:pt x="4331" y="825"/>
                    </a:moveTo>
                    <a:lnTo>
                      <a:pt x="4340" y="825"/>
                    </a:lnTo>
                    <a:lnTo>
                      <a:pt x="4340" y="845"/>
                    </a:lnTo>
                    <a:lnTo>
                      <a:pt x="4305" y="855"/>
                    </a:lnTo>
                    <a:lnTo>
                      <a:pt x="4299" y="853"/>
                    </a:lnTo>
                    <a:lnTo>
                      <a:pt x="4294" y="852"/>
                    </a:lnTo>
                    <a:lnTo>
                      <a:pt x="4287" y="850"/>
                    </a:lnTo>
                    <a:lnTo>
                      <a:pt x="4282" y="848"/>
                    </a:lnTo>
                    <a:lnTo>
                      <a:pt x="4282" y="841"/>
                    </a:lnTo>
                    <a:lnTo>
                      <a:pt x="4303" y="839"/>
                    </a:lnTo>
                    <a:lnTo>
                      <a:pt x="4319" y="834"/>
                    </a:lnTo>
                    <a:lnTo>
                      <a:pt x="4331" y="825"/>
                    </a:lnTo>
                    <a:close/>
                    <a:moveTo>
                      <a:pt x="3966" y="810"/>
                    </a:moveTo>
                    <a:lnTo>
                      <a:pt x="3982" y="810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5" y="813"/>
                    </a:lnTo>
                    <a:lnTo>
                      <a:pt x="3985" y="820"/>
                    </a:lnTo>
                    <a:lnTo>
                      <a:pt x="3966" y="820"/>
                    </a:lnTo>
                    <a:lnTo>
                      <a:pt x="3966" y="810"/>
                    </a:lnTo>
                    <a:close/>
                    <a:moveTo>
                      <a:pt x="3994" y="806"/>
                    </a:moveTo>
                    <a:lnTo>
                      <a:pt x="4032" y="810"/>
                    </a:lnTo>
                    <a:lnTo>
                      <a:pt x="4032" y="813"/>
                    </a:lnTo>
                    <a:lnTo>
                      <a:pt x="4034" y="817"/>
                    </a:lnTo>
                    <a:lnTo>
                      <a:pt x="4034" y="820"/>
                    </a:lnTo>
                    <a:lnTo>
                      <a:pt x="4036" y="825"/>
                    </a:lnTo>
                    <a:lnTo>
                      <a:pt x="4032" y="825"/>
                    </a:lnTo>
                    <a:lnTo>
                      <a:pt x="4022" y="819"/>
                    </a:lnTo>
                    <a:lnTo>
                      <a:pt x="4010" y="817"/>
                    </a:lnTo>
                    <a:lnTo>
                      <a:pt x="3994" y="817"/>
                    </a:lnTo>
                    <a:lnTo>
                      <a:pt x="3994" y="806"/>
                    </a:lnTo>
                    <a:close/>
                    <a:moveTo>
                      <a:pt x="4312" y="798"/>
                    </a:moveTo>
                    <a:lnTo>
                      <a:pt x="4331" y="798"/>
                    </a:lnTo>
                    <a:lnTo>
                      <a:pt x="4340" y="808"/>
                    </a:lnTo>
                    <a:lnTo>
                      <a:pt x="4347" y="819"/>
                    </a:lnTo>
                    <a:lnTo>
                      <a:pt x="4350" y="832"/>
                    </a:lnTo>
                    <a:lnTo>
                      <a:pt x="4347" y="832"/>
                    </a:lnTo>
                    <a:lnTo>
                      <a:pt x="4338" y="824"/>
                    </a:lnTo>
                    <a:lnTo>
                      <a:pt x="4329" y="815"/>
                    </a:lnTo>
                    <a:lnTo>
                      <a:pt x="4319" y="808"/>
                    </a:lnTo>
                    <a:lnTo>
                      <a:pt x="4312" y="798"/>
                    </a:lnTo>
                    <a:close/>
                    <a:moveTo>
                      <a:pt x="4057" y="777"/>
                    </a:moveTo>
                    <a:lnTo>
                      <a:pt x="4067" y="777"/>
                    </a:lnTo>
                    <a:lnTo>
                      <a:pt x="4081" y="778"/>
                    </a:lnTo>
                    <a:lnTo>
                      <a:pt x="4085" y="791"/>
                    </a:lnTo>
                    <a:lnTo>
                      <a:pt x="4090" y="801"/>
                    </a:lnTo>
                    <a:lnTo>
                      <a:pt x="4097" y="810"/>
                    </a:lnTo>
                    <a:lnTo>
                      <a:pt x="4097" y="813"/>
                    </a:lnTo>
                    <a:lnTo>
                      <a:pt x="4100" y="813"/>
                    </a:lnTo>
                    <a:lnTo>
                      <a:pt x="4100" y="810"/>
                    </a:lnTo>
                    <a:lnTo>
                      <a:pt x="4109" y="801"/>
                    </a:lnTo>
                    <a:lnTo>
                      <a:pt x="4118" y="796"/>
                    </a:lnTo>
                    <a:lnTo>
                      <a:pt x="4130" y="792"/>
                    </a:lnTo>
                    <a:lnTo>
                      <a:pt x="4148" y="791"/>
                    </a:lnTo>
                    <a:lnTo>
                      <a:pt x="4162" y="799"/>
                    </a:lnTo>
                    <a:lnTo>
                      <a:pt x="4179" y="806"/>
                    </a:lnTo>
                    <a:lnTo>
                      <a:pt x="4200" y="813"/>
                    </a:lnTo>
                    <a:lnTo>
                      <a:pt x="4217" y="824"/>
                    </a:lnTo>
                    <a:lnTo>
                      <a:pt x="4231" y="834"/>
                    </a:lnTo>
                    <a:lnTo>
                      <a:pt x="4238" y="848"/>
                    </a:lnTo>
                    <a:lnTo>
                      <a:pt x="4251" y="850"/>
                    </a:lnTo>
                    <a:lnTo>
                      <a:pt x="4259" y="853"/>
                    </a:lnTo>
                    <a:lnTo>
                      <a:pt x="4270" y="855"/>
                    </a:lnTo>
                    <a:lnTo>
                      <a:pt x="4270" y="864"/>
                    </a:lnTo>
                    <a:lnTo>
                      <a:pt x="4268" y="864"/>
                    </a:lnTo>
                    <a:lnTo>
                      <a:pt x="4265" y="866"/>
                    </a:lnTo>
                    <a:lnTo>
                      <a:pt x="4261" y="866"/>
                    </a:lnTo>
                    <a:lnTo>
                      <a:pt x="4259" y="867"/>
                    </a:lnTo>
                    <a:lnTo>
                      <a:pt x="4258" y="869"/>
                    </a:lnTo>
                    <a:lnTo>
                      <a:pt x="4259" y="869"/>
                    </a:lnTo>
                    <a:lnTo>
                      <a:pt x="4263" y="871"/>
                    </a:lnTo>
                    <a:lnTo>
                      <a:pt x="4275" y="888"/>
                    </a:lnTo>
                    <a:lnTo>
                      <a:pt x="4292" y="902"/>
                    </a:lnTo>
                    <a:lnTo>
                      <a:pt x="4312" y="913"/>
                    </a:lnTo>
                    <a:lnTo>
                      <a:pt x="4312" y="921"/>
                    </a:lnTo>
                    <a:lnTo>
                      <a:pt x="4289" y="921"/>
                    </a:lnTo>
                    <a:lnTo>
                      <a:pt x="4286" y="918"/>
                    </a:lnTo>
                    <a:lnTo>
                      <a:pt x="4282" y="916"/>
                    </a:lnTo>
                    <a:lnTo>
                      <a:pt x="4279" y="916"/>
                    </a:lnTo>
                    <a:lnTo>
                      <a:pt x="4275" y="916"/>
                    </a:lnTo>
                    <a:lnTo>
                      <a:pt x="4272" y="915"/>
                    </a:lnTo>
                    <a:lnTo>
                      <a:pt x="4266" y="913"/>
                    </a:lnTo>
                    <a:lnTo>
                      <a:pt x="4261" y="909"/>
                    </a:lnTo>
                    <a:lnTo>
                      <a:pt x="4258" y="906"/>
                    </a:lnTo>
                    <a:lnTo>
                      <a:pt x="4254" y="899"/>
                    </a:lnTo>
                    <a:lnTo>
                      <a:pt x="4251" y="894"/>
                    </a:lnTo>
                    <a:lnTo>
                      <a:pt x="4247" y="890"/>
                    </a:lnTo>
                    <a:lnTo>
                      <a:pt x="4233" y="883"/>
                    </a:lnTo>
                    <a:lnTo>
                      <a:pt x="4223" y="883"/>
                    </a:lnTo>
                    <a:lnTo>
                      <a:pt x="4210" y="887"/>
                    </a:lnTo>
                    <a:lnTo>
                      <a:pt x="4198" y="894"/>
                    </a:lnTo>
                    <a:lnTo>
                      <a:pt x="4186" y="897"/>
                    </a:lnTo>
                    <a:lnTo>
                      <a:pt x="4174" y="890"/>
                    </a:lnTo>
                    <a:lnTo>
                      <a:pt x="4162" y="887"/>
                    </a:lnTo>
                    <a:lnTo>
                      <a:pt x="4149" y="885"/>
                    </a:lnTo>
                    <a:lnTo>
                      <a:pt x="4132" y="887"/>
                    </a:lnTo>
                    <a:lnTo>
                      <a:pt x="4134" y="880"/>
                    </a:lnTo>
                    <a:lnTo>
                      <a:pt x="4135" y="874"/>
                    </a:lnTo>
                    <a:lnTo>
                      <a:pt x="4137" y="871"/>
                    </a:lnTo>
                    <a:lnTo>
                      <a:pt x="4139" y="867"/>
                    </a:lnTo>
                    <a:lnTo>
                      <a:pt x="4141" y="864"/>
                    </a:lnTo>
                    <a:lnTo>
                      <a:pt x="4139" y="860"/>
                    </a:lnTo>
                    <a:lnTo>
                      <a:pt x="4130" y="845"/>
                    </a:lnTo>
                    <a:lnTo>
                      <a:pt x="4118" y="836"/>
                    </a:lnTo>
                    <a:lnTo>
                      <a:pt x="4104" y="832"/>
                    </a:lnTo>
                    <a:lnTo>
                      <a:pt x="4088" y="827"/>
                    </a:lnTo>
                    <a:lnTo>
                      <a:pt x="4073" y="824"/>
                    </a:lnTo>
                    <a:lnTo>
                      <a:pt x="4060" y="817"/>
                    </a:lnTo>
                    <a:lnTo>
                      <a:pt x="4052" y="806"/>
                    </a:lnTo>
                    <a:lnTo>
                      <a:pt x="4055" y="805"/>
                    </a:lnTo>
                    <a:lnTo>
                      <a:pt x="4057" y="805"/>
                    </a:lnTo>
                    <a:lnTo>
                      <a:pt x="4059" y="803"/>
                    </a:lnTo>
                    <a:lnTo>
                      <a:pt x="4059" y="803"/>
                    </a:lnTo>
                    <a:lnTo>
                      <a:pt x="4060" y="801"/>
                    </a:lnTo>
                    <a:lnTo>
                      <a:pt x="4062" y="798"/>
                    </a:lnTo>
                    <a:lnTo>
                      <a:pt x="4052" y="796"/>
                    </a:lnTo>
                    <a:lnTo>
                      <a:pt x="4041" y="791"/>
                    </a:lnTo>
                    <a:lnTo>
                      <a:pt x="4032" y="787"/>
                    </a:lnTo>
                    <a:lnTo>
                      <a:pt x="4032" y="778"/>
                    </a:lnTo>
                    <a:lnTo>
                      <a:pt x="4046" y="777"/>
                    </a:lnTo>
                    <a:lnTo>
                      <a:pt x="4057" y="777"/>
                    </a:lnTo>
                    <a:close/>
                    <a:moveTo>
                      <a:pt x="1543" y="756"/>
                    </a:moveTo>
                    <a:lnTo>
                      <a:pt x="1536" y="768"/>
                    </a:lnTo>
                    <a:lnTo>
                      <a:pt x="1531" y="768"/>
                    </a:lnTo>
                    <a:lnTo>
                      <a:pt x="1531" y="771"/>
                    </a:lnTo>
                    <a:lnTo>
                      <a:pt x="1542" y="775"/>
                    </a:lnTo>
                    <a:lnTo>
                      <a:pt x="1552" y="780"/>
                    </a:lnTo>
                    <a:lnTo>
                      <a:pt x="1559" y="785"/>
                    </a:lnTo>
                    <a:lnTo>
                      <a:pt x="1563" y="787"/>
                    </a:lnTo>
                    <a:lnTo>
                      <a:pt x="1564" y="785"/>
                    </a:lnTo>
                    <a:lnTo>
                      <a:pt x="1564" y="784"/>
                    </a:lnTo>
                    <a:lnTo>
                      <a:pt x="1564" y="784"/>
                    </a:lnTo>
                    <a:lnTo>
                      <a:pt x="1566" y="782"/>
                    </a:lnTo>
                    <a:lnTo>
                      <a:pt x="1566" y="778"/>
                    </a:lnTo>
                    <a:lnTo>
                      <a:pt x="1559" y="778"/>
                    </a:lnTo>
                    <a:lnTo>
                      <a:pt x="1557" y="778"/>
                    </a:lnTo>
                    <a:lnTo>
                      <a:pt x="1556" y="777"/>
                    </a:lnTo>
                    <a:lnTo>
                      <a:pt x="1554" y="777"/>
                    </a:lnTo>
                    <a:lnTo>
                      <a:pt x="1550" y="777"/>
                    </a:lnTo>
                    <a:lnTo>
                      <a:pt x="1547" y="775"/>
                    </a:lnTo>
                    <a:lnTo>
                      <a:pt x="1547" y="756"/>
                    </a:lnTo>
                    <a:lnTo>
                      <a:pt x="1543" y="756"/>
                    </a:lnTo>
                    <a:close/>
                    <a:moveTo>
                      <a:pt x="3952" y="743"/>
                    </a:moveTo>
                    <a:lnTo>
                      <a:pt x="3954" y="743"/>
                    </a:lnTo>
                    <a:lnTo>
                      <a:pt x="3954" y="745"/>
                    </a:lnTo>
                    <a:lnTo>
                      <a:pt x="3954" y="747"/>
                    </a:lnTo>
                    <a:lnTo>
                      <a:pt x="3956" y="747"/>
                    </a:lnTo>
                    <a:lnTo>
                      <a:pt x="3956" y="749"/>
                    </a:lnTo>
                    <a:lnTo>
                      <a:pt x="3959" y="749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6" y="750"/>
                    </a:lnTo>
                    <a:lnTo>
                      <a:pt x="3956" y="752"/>
                    </a:lnTo>
                    <a:lnTo>
                      <a:pt x="3950" y="757"/>
                    </a:lnTo>
                    <a:lnTo>
                      <a:pt x="3945" y="763"/>
                    </a:lnTo>
                    <a:lnTo>
                      <a:pt x="3940" y="768"/>
                    </a:lnTo>
                    <a:lnTo>
                      <a:pt x="3921" y="766"/>
                    </a:lnTo>
                    <a:lnTo>
                      <a:pt x="3905" y="766"/>
                    </a:lnTo>
                    <a:lnTo>
                      <a:pt x="3886" y="768"/>
                    </a:lnTo>
                    <a:lnTo>
                      <a:pt x="3886" y="778"/>
                    </a:lnTo>
                    <a:lnTo>
                      <a:pt x="3889" y="780"/>
                    </a:lnTo>
                    <a:lnTo>
                      <a:pt x="3889" y="782"/>
                    </a:lnTo>
                    <a:lnTo>
                      <a:pt x="3891" y="784"/>
                    </a:lnTo>
                    <a:lnTo>
                      <a:pt x="3893" y="787"/>
                    </a:lnTo>
                    <a:lnTo>
                      <a:pt x="3912" y="780"/>
                    </a:lnTo>
                    <a:lnTo>
                      <a:pt x="3931" y="775"/>
                    </a:lnTo>
                    <a:lnTo>
                      <a:pt x="3931" y="784"/>
                    </a:lnTo>
                    <a:lnTo>
                      <a:pt x="3928" y="784"/>
                    </a:lnTo>
                    <a:lnTo>
                      <a:pt x="3922" y="787"/>
                    </a:lnTo>
                    <a:lnTo>
                      <a:pt x="3915" y="791"/>
                    </a:lnTo>
                    <a:lnTo>
                      <a:pt x="3908" y="794"/>
                    </a:lnTo>
                    <a:lnTo>
                      <a:pt x="3914" y="806"/>
                    </a:lnTo>
                    <a:lnTo>
                      <a:pt x="3921" y="817"/>
                    </a:lnTo>
                    <a:lnTo>
                      <a:pt x="3924" y="827"/>
                    </a:lnTo>
                    <a:lnTo>
                      <a:pt x="3928" y="845"/>
                    </a:lnTo>
                    <a:lnTo>
                      <a:pt x="3924" y="845"/>
                    </a:lnTo>
                    <a:lnTo>
                      <a:pt x="3924" y="848"/>
                    </a:lnTo>
                    <a:lnTo>
                      <a:pt x="3921" y="846"/>
                    </a:lnTo>
                    <a:lnTo>
                      <a:pt x="3919" y="846"/>
                    </a:lnTo>
                    <a:lnTo>
                      <a:pt x="3919" y="846"/>
                    </a:lnTo>
                    <a:lnTo>
                      <a:pt x="3919" y="845"/>
                    </a:lnTo>
                    <a:lnTo>
                      <a:pt x="3917" y="845"/>
                    </a:lnTo>
                    <a:lnTo>
                      <a:pt x="3907" y="834"/>
                    </a:lnTo>
                    <a:lnTo>
                      <a:pt x="3898" y="822"/>
                    </a:lnTo>
                    <a:lnTo>
                      <a:pt x="3889" y="810"/>
                    </a:lnTo>
                    <a:lnTo>
                      <a:pt x="3889" y="848"/>
                    </a:lnTo>
                    <a:lnTo>
                      <a:pt x="3874" y="848"/>
                    </a:lnTo>
                    <a:lnTo>
                      <a:pt x="3874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5"/>
                    </a:lnTo>
                    <a:lnTo>
                      <a:pt x="3870" y="845"/>
                    </a:lnTo>
                    <a:lnTo>
                      <a:pt x="3872" y="832"/>
                    </a:lnTo>
                    <a:lnTo>
                      <a:pt x="3870" y="825"/>
                    </a:lnTo>
                    <a:lnTo>
                      <a:pt x="3867" y="819"/>
                    </a:lnTo>
                    <a:lnTo>
                      <a:pt x="3863" y="810"/>
                    </a:lnTo>
                    <a:lnTo>
                      <a:pt x="3863" y="801"/>
                    </a:lnTo>
                    <a:lnTo>
                      <a:pt x="3868" y="791"/>
                    </a:lnTo>
                    <a:lnTo>
                      <a:pt x="3875" y="777"/>
                    </a:lnTo>
                    <a:lnTo>
                      <a:pt x="3882" y="764"/>
                    </a:lnTo>
                    <a:lnTo>
                      <a:pt x="3889" y="754"/>
                    </a:lnTo>
                    <a:lnTo>
                      <a:pt x="3893" y="749"/>
                    </a:lnTo>
                    <a:lnTo>
                      <a:pt x="3910" y="754"/>
                    </a:lnTo>
                    <a:lnTo>
                      <a:pt x="3921" y="754"/>
                    </a:lnTo>
                    <a:lnTo>
                      <a:pt x="3929" y="752"/>
                    </a:lnTo>
                    <a:lnTo>
                      <a:pt x="3940" y="749"/>
                    </a:lnTo>
                    <a:lnTo>
                      <a:pt x="3950" y="743"/>
                    </a:lnTo>
                    <a:lnTo>
                      <a:pt x="3952" y="743"/>
                    </a:lnTo>
                    <a:close/>
                    <a:moveTo>
                      <a:pt x="3989" y="740"/>
                    </a:moveTo>
                    <a:lnTo>
                      <a:pt x="3996" y="743"/>
                    </a:lnTo>
                    <a:lnTo>
                      <a:pt x="3999" y="745"/>
                    </a:lnTo>
                    <a:lnTo>
                      <a:pt x="4003" y="749"/>
                    </a:lnTo>
                    <a:lnTo>
                      <a:pt x="4004" y="752"/>
                    </a:lnTo>
                    <a:lnTo>
                      <a:pt x="4004" y="759"/>
                    </a:lnTo>
                    <a:lnTo>
                      <a:pt x="4004" y="768"/>
                    </a:lnTo>
                    <a:lnTo>
                      <a:pt x="4001" y="770"/>
                    </a:lnTo>
                    <a:lnTo>
                      <a:pt x="3999" y="771"/>
                    </a:lnTo>
                    <a:lnTo>
                      <a:pt x="3999" y="773"/>
                    </a:lnTo>
                    <a:lnTo>
                      <a:pt x="3999" y="775"/>
                    </a:lnTo>
                    <a:lnTo>
                      <a:pt x="3999" y="777"/>
                    </a:lnTo>
                    <a:lnTo>
                      <a:pt x="3999" y="778"/>
                    </a:lnTo>
                    <a:lnTo>
                      <a:pt x="3998" y="780"/>
                    </a:lnTo>
                    <a:lnTo>
                      <a:pt x="3994" y="784"/>
                    </a:lnTo>
                    <a:lnTo>
                      <a:pt x="3994" y="775"/>
                    </a:lnTo>
                    <a:lnTo>
                      <a:pt x="3987" y="764"/>
                    </a:lnTo>
                    <a:lnTo>
                      <a:pt x="3987" y="752"/>
                    </a:lnTo>
                    <a:lnTo>
                      <a:pt x="3989" y="740"/>
                    </a:lnTo>
                    <a:close/>
                    <a:moveTo>
                      <a:pt x="3533" y="691"/>
                    </a:moveTo>
                    <a:lnTo>
                      <a:pt x="3566" y="695"/>
                    </a:lnTo>
                    <a:lnTo>
                      <a:pt x="3579" y="710"/>
                    </a:lnTo>
                    <a:lnTo>
                      <a:pt x="3593" y="719"/>
                    </a:lnTo>
                    <a:lnTo>
                      <a:pt x="3607" y="728"/>
                    </a:lnTo>
                    <a:lnTo>
                      <a:pt x="3624" y="736"/>
                    </a:lnTo>
                    <a:lnTo>
                      <a:pt x="3629" y="740"/>
                    </a:lnTo>
                    <a:lnTo>
                      <a:pt x="3629" y="742"/>
                    </a:lnTo>
                    <a:lnTo>
                      <a:pt x="3631" y="742"/>
                    </a:lnTo>
                    <a:lnTo>
                      <a:pt x="3638" y="749"/>
                    </a:lnTo>
                    <a:lnTo>
                      <a:pt x="3650" y="763"/>
                    </a:lnTo>
                    <a:lnTo>
                      <a:pt x="3661" y="778"/>
                    </a:lnTo>
                    <a:lnTo>
                      <a:pt x="3673" y="796"/>
                    </a:lnTo>
                    <a:lnTo>
                      <a:pt x="3690" y="810"/>
                    </a:lnTo>
                    <a:lnTo>
                      <a:pt x="3687" y="827"/>
                    </a:lnTo>
                    <a:lnTo>
                      <a:pt x="3687" y="848"/>
                    </a:lnTo>
                    <a:lnTo>
                      <a:pt x="3701" y="850"/>
                    </a:lnTo>
                    <a:lnTo>
                      <a:pt x="3710" y="853"/>
                    </a:lnTo>
                    <a:lnTo>
                      <a:pt x="3716" y="859"/>
                    </a:lnTo>
                    <a:lnTo>
                      <a:pt x="3725" y="864"/>
                    </a:lnTo>
                    <a:lnTo>
                      <a:pt x="3736" y="864"/>
                    </a:lnTo>
                    <a:lnTo>
                      <a:pt x="3744" y="860"/>
                    </a:lnTo>
                    <a:lnTo>
                      <a:pt x="3751" y="857"/>
                    </a:lnTo>
                    <a:lnTo>
                      <a:pt x="3758" y="855"/>
                    </a:lnTo>
                    <a:lnTo>
                      <a:pt x="3774" y="860"/>
                    </a:lnTo>
                    <a:lnTo>
                      <a:pt x="3792" y="867"/>
                    </a:lnTo>
                    <a:lnTo>
                      <a:pt x="3809" y="876"/>
                    </a:lnTo>
                    <a:lnTo>
                      <a:pt x="3825" y="883"/>
                    </a:lnTo>
                    <a:lnTo>
                      <a:pt x="3823" y="883"/>
                    </a:lnTo>
                    <a:lnTo>
                      <a:pt x="3821" y="885"/>
                    </a:lnTo>
                    <a:lnTo>
                      <a:pt x="3821" y="885"/>
                    </a:lnTo>
                    <a:lnTo>
                      <a:pt x="3819" y="885"/>
                    </a:lnTo>
                    <a:lnTo>
                      <a:pt x="3816" y="887"/>
                    </a:lnTo>
                    <a:lnTo>
                      <a:pt x="3806" y="890"/>
                    </a:lnTo>
                    <a:lnTo>
                      <a:pt x="3786" y="890"/>
                    </a:lnTo>
                    <a:lnTo>
                      <a:pt x="3764" y="887"/>
                    </a:lnTo>
                    <a:lnTo>
                      <a:pt x="3741" y="881"/>
                    </a:lnTo>
                    <a:lnTo>
                      <a:pt x="3716" y="876"/>
                    </a:lnTo>
                    <a:lnTo>
                      <a:pt x="3697" y="871"/>
                    </a:lnTo>
                    <a:lnTo>
                      <a:pt x="3682" y="864"/>
                    </a:lnTo>
                    <a:lnTo>
                      <a:pt x="3675" y="860"/>
                    </a:lnTo>
                    <a:lnTo>
                      <a:pt x="3678" y="857"/>
                    </a:lnTo>
                    <a:lnTo>
                      <a:pt x="3678" y="857"/>
                    </a:lnTo>
                    <a:lnTo>
                      <a:pt x="3680" y="855"/>
                    </a:lnTo>
                    <a:lnTo>
                      <a:pt x="3682" y="852"/>
                    </a:lnTo>
                    <a:lnTo>
                      <a:pt x="3661" y="846"/>
                    </a:lnTo>
                    <a:lnTo>
                      <a:pt x="3643" y="836"/>
                    </a:lnTo>
                    <a:lnTo>
                      <a:pt x="3627" y="820"/>
                    </a:lnTo>
                    <a:lnTo>
                      <a:pt x="3615" y="803"/>
                    </a:lnTo>
                    <a:lnTo>
                      <a:pt x="3603" y="784"/>
                    </a:lnTo>
                    <a:lnTo>
                      <a:pt x="3593" y="764"/>
                    </a:lnTo>
                    <a:lnTo>
                      <a:pt x="3582" y="749"/>
                    </a:lnTo>
                    <a:lnTo>
                      <a:pt x="3572" y="736"/>
                    </a:lnTo>
                    <a:lnTo>
                      <a:pt x="3561" y="728"/>
                    </a:lnTo>
                    <a:lnTo>
                      <a:pt x="3549" y="717"/>
                    </a:lnTo>
                    <a:lnTo>
                      <a:pt x="3538" y="707"/>
                    </a:lnTo>
                    <a:lnTo>
                      <a:pt x="3533" y="691"/>
                    </a:lnTo>
                    <a:close/>
                    <a:moveTo>
                      <a:pt x="3832" y="672"/>
                    </a:moveTo>
                    <a:lnTo>
                      <a:pt x="3842" y="675"/>
                    </a:lnTo>
                    <a:lnTo>
                      <a:pt x="3854" y="682"/>
                    </a:lnTo>
                    <a:lnTo>
                      <a:pt x="3865" y="693"/>
                    </a:lnTo>
                    <a:lnTo>
                      <a:pt x="3870" y="702"/>
                    </a:lnTo>
                    <a:lnTo>
                      <a:pt x="3865" y="705"/>
                    </a:lnTo>
                    <a:lnTo>
                      <a:pt x="3860" y="710"/>
                    </a:lnTo>
                    <a:lnTo>
                      <a:pt x="3854" y="714"/>
                    </a:lnTo>
                    <a:lnTo>
                      <a:pt x="3847" y="717"/>
                    </a:lnTo>
                    <a:lnTo>
                      <a:pt x="3853" y="733"/>
                    </a:lnTo>
                    <a:lnTo>
                      <a:pt x="3860" y="745"/>
                    </a:lnTo>
                    <a:lnTo>
                      <a:pt x="3867" y="759"/>
                    </a:lnTo>
                    <a:lnTo>
                      <a:pt x="3861" y="761"/>
                    </a:lnTo>
                    <a:lnTo>
                      <a:pt x="3858" y="761"/>
                    </a:lnTo>
                    <a:lnTo>
                      <a:pt x="3856" y="761"/>
                    </a:lnTo>
                    <a:lnTo>
                      <a:pt x="3856" y="761"/>
                    </a:lnTo>
                    <a:lnTo>
                      <a:pt x="3854" y="763"/>
                    </a:lnTo>
                    <a:lnTo>
                      <a:pt x="3853" y="764"/>
                    </a:lnTo>
                    <a:lnTo>
                      <a:pt x="3851" y="768"/>
                    </a:lnTo>
                    <a:lnTo>
                      <a:pt x="3842" y="784"/>
                    </a:lnTo>
                    <a:lnTo>
                      <a:pt x="3837" y="803"/>
                    </a:lnTo>
                    <a:lnTo>
                      <a:pt x="3828" y="820"/>
                    </a:lnTo>
                    <a:lnTo>
                      <a:pt x="3823" y="824"/>
                    </a:lnTo>
                    <a:lnTo>
                      <a:pt x="3818" y="824"/>
                    </a:lnTo>
                    <a:lnTo>
                      <a:pt x="3812" y="825"/>
                    </a:lnTo>
                    <a:lnTo>
                      <a:pt x="3806" y="825"/>
                    </a:lnTo>
                    <a:lnTo>
                      <a:pt x="3795" y="819"/>
                    </a:lnTo>
                    <a:lnTo>
                      <a:pt x="3785" y="817"/>
                    </a:lnTo>
                    <a:lnTo>
                      <a:pt x="3772" y="817"/>
                    </a:lnTo>
                    <a:lnTo>
                      <a:pt x="3760" y="815"/>
                    </a:lnTo>
                    <a:lnTo>
                      <a:pt x="3748" y="810"/>
                    </a:lnTo>
                    <a:lnTo>
                      <a:pt x="3736" y="794"/>
                    </a:lnTo>
                    <a:lnTo>
                      <a:pt x="3727" y="773"/>
                    </a:lnTo>
                    <a:lnTo>
                      <a:pt x="3725" y="749"/>
                    </a:lnTo>
                    <a:lnTo>
                      <a:pt x="3734" y="745"/>
                    </a:lnTo>
                    <a:lnTo>
                      <a:pt x="3741" y="745"/>
                    </a:lnTo>
                    <a:lnTo>
                      <a:pt x="3748" y="747"/>
                    </a:lnTo>
                    <a:lnTo>
                      <a:pt x="3755" y="743"/>
                    </a:lnTo>
                    <a:lnTo>
                      <a:pt x="3764" y="729"/>
                    </a:lnTo>
                    <a:lnTo>
                      <a:pt x="3786" y="726"/>
                    </a:lnTo>
                    <a:lnTo>
                      <a:pt x="3790" y="723"/>
                    </a:lnTo>
                    <a:lnTo>
                      <a:pt x="3793" y="719"/>
                    </a:lnTo>
                    <a:lnTo>
                      <a:pt x="3793" y="717"/>
                    </a:lnTo>
                    <a:lnTo>
                      <a:pt x="3795" y="716"/>
                    </a:lnTo>
                    <a:lnTo>
                      <a:pt x="3795" y="714"/>
                    </a:lnTo>
                    <a:lnTo>
                      <a:pt x="3795" y="712"/>
                    </a:lnTo>
                    <a:lnTo>
                      <a:pt x="3797" y="710"/>
                    </a:lnTo>
                    <a:lnTo>
                      <a:pt x="3797" y="710"/>
                    </a:lnTo>
                    <a:lnTo>
                      <a:pt x="3800" y="710"/>
                    </a:lnTo>
                    <a:lnTo>
                      <a:pt x="3806" y="710"/>
                    </a:lnTo>
                    <a:lnTo>
                      <a:pt x="3812" y="710"/>
                    </a:lnTo>
                    <a:lnTo>
                      <a:pt x="3816" y="698"/>
                    </a:lnTo>
                    <a:lnTo>
                      <a:pt x="3821" y="689"/>
                    </a:lnTo>
                    <a:lnTo>
                      <a:pt x="3826" y="681"/>
                    </a:lnTo>
                    <a:lnTo>
                      <a:pt x="3832" y="672"/>
                    </a:lnTo>
                    <a:close/>
                    <a:moveTo>
                      <a:pt x="3329" y="649"/>
                    </a:moveTo>
                    <a:lnTo>
                      <a:pt x="3339" y="656"/>
                    </a:lnTo>
                    <a:lnTo>
                      <a:pt x="3345" y="668"/>
                    </a:lnTo>
                    <a:lnTo>
                      <a:pt x="3345" y="686"/>
                    </a:lnTo>
                    <a:lnTo>
                      <a:pt x="3345" y="688"/>
                    </a:lnTo>
                    <a:lnTo>
                      <a:pt x="3346" y="688"/>
                    </a:lnTo>
                    <a:lnTo>
                      <a:pt x="3348" y="689"/>
                    </a:lnTo>
                    <a:lnTo>
                      <a:pt x="3348" y="689"/>
                    </a:lnTo>
                    <a:lnTo>
                      <a:pt x="3348" y="691"/>
                    </a:lnTo>
                    <a:lnTo>
                      <a:pt x="3348" y="695"/>
                    </a:lnTo>
                    <a:lnTo>
                      <a:pt x="3345" y="695"/>
                    </a:lnTo>
                    <a:lnTo>
                      <a:pt x="3341" y="696"/>
                    </a:lnTo>
                    <a:lnTo>
                      <a:pt x="3339" y="700"/>
                    </a:lnTo>
                    <a:lnTo>
                      <a:pt x="3336" y="702"/>
                    </a:lnTo>
                    <a:lnTo>
                      <a:pt x="3334" y="702"/>
                    </a:lnTo>
                    <a:lnTo>
                      <a:pt x="3332" y="700"/>
                    </a:lnTo>
                    <a:lnTo>
                      <a:pt x="3331" y="700"/>
                    </a:lnTo>
                    <a:lnTo>
                      <a:pt x="3331" y="700"/>
                    </a:lnTo>
                    <a:lnTo>
                      <a:pt x="3329" y="698"/>
                    </a:lnTo>
                    <a:lnTo>
                      <a:pt x="3322" y="684"/>
                    </a:lnTo>
                    <a:lnTo>
                      <a:pt x="3322" y="663"/>
                    </a:lnTo>
                    <a:lnTo>
                      <a:pt x="3324" y="660"/>
                    </a:lnTo>
                    <a:lnTo>
                      <a:pt x="3326" y="658"/>
                    </a:lnTo>
                    <a:lnTo>
                      <a:pt x="3327" y="654"/>
                    </a:lnTo>
                    <a:lnTo>
                      <a:pt x="3329" y="649"/>
                    </a:lnTo>
                    <a:close/>
                    <a:moveTo>
                      <a:pt x="3956" y="628"/>
                    </a:moveTo>
                    <a:lnTo>
                      <a:pt x="3964" y="637"/>
                    </a:lnTo>
                    <a:lnTo>
                      <a:pt x="3970" y="647"/>
                    </a:lnTo>
                    <a:lnTo>
                      <a:pt x="3970" y="663"/>
                    </a:lnTo>
                    <a:lnTo>
                      <a:pt x="3971" y="667"/>
                    </a:lnTo>
                    <a:lnTo>
                      <a:pt x="3973" y="667"/>
                    </a:lnTo>
                    <a:lnTo>
                      <a:pt x="3973" y="668"/>
                    </a:lnTo>
                    <a:lnTo>
                      <a:pt x="3973" y="668"/>
                    </a:lnTo>
                    <a:lnTo>
                      <a:pt x="3971" y="668"/>
                    </a:lnTo>
                    <a:lnTo>
                      <a:pt x="3970" y="672"/>
                    </a:lnTo>
                    <a:lnTo>
                      <a:pt x="3970" y="675"/>
                    </a:lnTo>
                    <a:lnTo>
                      <a:pt x="3968" y="675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6" y="677"/>
                    </a:lnTo>
                    <a:lnTo>
                      <a:pt x="3963" y="679"/>
                    </a:lnTo>
                    <a:lnTo>
                      <a:pt x="3961" y="675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59" y="674"/>
                    </a:lnTo>
                    <a:lnTo>
                      <a:pt x="3957" y="674"/>
                    </a:lnTo>
                    <a:lnTo>
                      <a:pt x="3956" y="672"/>
                    </a:lnTo>
                    <a:lnTo>
                      <a:pt x="3956" y="675"/>
                    </a:lnTo>
                    <a:lnTo>
                      <a:pt x="3957" y="677"/>
                    </a:lnTo>
                    <a:lnTo>
                      <a:pt x="3959" y="679"/>
                    </a:lnTo>
                    <a:lnTo>
                      <a:pt x="3961" y="681"/>
                    </a:lnTo>
                    <a:lnTo>
                      <a:pt x="3961" y="681"/>
                    </a:lnTo>
                    <a:lnTo>
                      <a:pt x="3959" y="682"/>
                    </a:lnTo>
                    <a:lnTo>
                      <a:pt x="3959" y="684"/>
                    </a:lnTo>
                    <a:lnTo>
                      <a:pt x="3959" y="686"/>
                    </a:lnTo>
                    <a:lnTo>
                      <a:pt x="3959" y="691"/>
                    </a:lnTo>
                    <a:lnTo>
                      <a:pt x="3950" y="691"/>
                    </a:lnTo>
                    <a:lnTo>
                      <a:pt x="3950" y="686"/>
                    </a:lnTo>
                    <a:lnTo>
                      <a:pt x="3945" y="684"/>
                    </a:lnTo>
                    <a:lnTo>
                      <a:pt x="3940" y="681"/>
                    </a:lnTo>
                    <a:lnTo>
                      <a:pt x="3938" y="677"/>
                    </a:lnTo>
                    <a:lnTo>
                      <a:pt x="3936" y="672"/>
                    </a:lnTo>
                    <a:lnTo>
                      <a:pt x="3935" y="667"/>
                    </a:lnTo>
                    <a:lnTo>
                      <a:pt x="3931" y="660"/>
                    </a:lnTo>
                    <a:lnTo>
                      <a:pt x="3926" y="663"/>
                    </a:lnTo>
                    <a:lnTo>
                      <a:pt x="3919" y="667"/>
                    </a:lnTo>
                    <a:lnTo>
                      <a:pt x="3912" y="668"/>
                    </a:lnTo>
                    <a:lnTo>
                      <a:pt x="3905" y="672"/>
                    </a:lnTo>
                    <a:lnTo>
                      <a:pt x="3905" y="663"/>
                    </a:lnTo>
                    <a:lnTo>
                      <a:pt x="3907" y="661"/>
                    </a:lnTo>
                    <a:lnTo>
                      <a:pt x="3907" y="661"/>
                    </a:lnTo>
                    <a:lnTo>
                      <a:pt x="3907" y="660"/>
                    </a:lnTo>
                    <a:lnTo>
                      <a:pt x="3908" y="660"/>
                    </a:lnTo>
                    <a:lnTo>
                      <a:pt x="3908" y="656"/>
                    </a:lnTo>
                    <a:lnTo>
                      <a:pt x="3922" y="651"/>
                    </a:lnTo>
                    <a:lnTo>
                      <a:pt x="3935" y="647"/>
                    </a:lnTo>
                    <a:lnTo>
                      <a:pt x="3947" y="640"/>
                    </a:lnTo>
                    <a:lnTo>
                      <a:pt x="3956" y="628"/>
                    </a:lnTo>
                    <a:close/>
                    <a:moveTo>
                      <a:pt x="1243" y="628"/>
                    </a:moveTo>
                    <a:lnTo>
                      <a:pt x="1245" y="633"/>
                    </a:lnTo>
                    <a:lnTo>
                      <a:pt x="1245" y="635"/>
                    </a:lnTo>
                    <a:lnTo>
                      <a:pt x="1245" y="637"/>
                    </a:lnTo>
                    <a:lnTo>
                      <a:pt x="1245" y="637"/>
                    </a:lnTo>
                    <a:lnTo>
                      <a:pt x="1247" y="639"/>
                    </a:lnTo>
                    <a:lnTo>
                      <a:pt x="1248" y="639"/>
                    </a:lnTo>
                    <a:lnTo>
                      <a:pt x="1252" y="640"/>
                    </a:lnTo>
                    <a:lnTo>
                      <a:pt x="1252" y="633"/>
                    </a:lnTo>
                    <a:lnTo>
                      <a:pt x="1243" y="628"/>
                    </a:lnTo>
                    <a:close/>
                    <a:moveTo>
                      <a:pt x="3870" y="609"/>
                    </a:moveTo>
                    <a:lnTo>
                      <a:pt x="3874" y="613"/>
                    </a:lnTo>
                    <a:lnTo>
                      <a:pt x="3875" y="613"/>
                    </a:lnTo>
                    <a:lnTo>
                      <a:pt x="3877" y="613"/>
                    </a:lnTo>
                    <a:lnTo>
                      <a:pt x="3877" y="614"/>
                    </a:lnTo>
                    <a:lnTo>
                      <a:pt x="3877" y="614"/>
                    </a:lnTo>
                    <a:lnTo>
                      <a:pt x="3877" y="618"/>
                    </a:lnTo>
                    <a:lnTo>
                      <a:pt x="3879" y="621"/>
                    </a:lnTo>
                    <a:lnTo>
                      <a:pt x="3868" y="630"/>
                    </a:lnTo>
                    <a:lnTo>
                      <a:pt x="3861" y="639"/>
                    </a:lnTo>
                    <a:lnTo>
                      <a:pt x="3853" y="646"/>
                    </a:lnTo>
                    <a:lnTo>
                      <a:pt x="3840" y="653"/>
                    </a:lnTo>
                    <a:lnTo>
                      <a:pt x="3840" y="649"/>
                    </a:lnTo>
                    <a:lnTo>
                      <a:pt x="3851" y="637"/>
                    </a:lnTo>
                    <a:lnTo>
                      <a:pt x="3863" y="625"/>
                    </a:lnTo>
                    <a:lnTo>
                      <a:pt x="3870" y="609"/>
                    </a:lnTo>
                    <a:close/>
                    <a:moveTo>
                      <a:pt x="1371" y="517"/>
                    </a:moveTo>
                    <a:lnTo>
                      <a:pt x="1378" y="518"/>
                    </a:lnTo>
                    <a:lnTo>
                      <a:pt x="1386" y="522"/>
                    </a:lnTo>
                    <a:lnTo>
                      <a:pt x="1383" y="524"/>
                    </a:lnTo>
                    <a:lnTo>
                      <a:pt x="1381" y="527"/>
                    </a:lnTo>
                    <a:lnTo>
                      <a:pt x="1378" y="529"/>
                    </a:lnTo>
                    <a:lnTo>
                      <a:pt x="1372" y="529"/>
                    </a:lnTo>
                    <a:lnTo>
                      <a:pt x="1367" y="527"/>
                    </a:lnTo>
                    <a:lnTo>
                      <a:pt x="1362" y="527"/>
                    </a:lnTo>
                    <a:lnTo>
                      <a:pt x="1357" y="527"/>
                    </a:lnTo>
                    <a:lnTo>
                      <a:pt x="1351" y="529"/>
                    </a:lnTo>
                    <a:lnTo>
                      <a:pt x="1351" y="518"/>
                    </a:lnTo>
                    <a:lnTo>
                      <a:pt x="1364" y="517"/>
                    </a:lnTo>
                    <a:lnTo>
                      <a:pt x="1371" y="517"/>
                    </a:lnTo>
                    <a:close/>
                    <a:moveTo>
                      <a:pt x="3912" y="506"/>
                    </a:moveTo>
                    <a:lnTo>
                      <a:pt x="3912" y="524"/>
                    </a:lnTo>
                    <a:lnTo>
                      <a:pt x="3910" y="536"/>
                    </a:lnTo>
                    <a:lnTo>
                      <a:pt x="3907" y="546"/>
                    </a:lnTo>
                    <a:lnTo>
                      <a:pt x="3905" y="564"/>
                    </a:lnTo>
                    <a:lnTo>
                      <a:pt x="3908" y="564"/>
                    </a:lnTo>
                    <a:lnTo>
                      <a:pt x="3908" y="567"/>
                    </a:lnTo>
                    <a:lnTo>
                      <a:pt x="3915" y="567"/>
                    </a:lnTo>
                    <a:lnTo>
                      <a:pt x="3919" y="567"/>
                    </a:lnTo>
                    <a:lnTo>
                      <a:pt x="3922" y="567"/>
                    </a:lnTo>
                    <a:lnTo>
                      <a:pt x="3926" y="569"/>
                    </a:lnTo>
                    <a:lnTo>
                      <a:pt x="3929" y="571"/>
                    </a:lnTo>
                    <a:lnTo>
                      <a:pt x="3936" y="572"/>
                    </a:lnTo>
                    <a:lnTo>
                      <a:pt x="3940" y="585"/>
                    </a:lnTo>
                    <a:lnTo>
                      <a:pt x="3947" y="593"/>
                    </a:lnTo>
                    <a:lnTo>
                      <a:pt x="3956" y="602"/>
                    </a:lnTo>
                    <a:lnTo>
                      <a:pt x="3963" y="614"/>
                    </a:lnTo>
                    <a:lnTo>
                      <a:pt x="3957" y="616"/>
                    </a:lnTo>
                    <a:lnTo>
                      <a:pt x="3954" y="618"/>
                    </a:lnTo>
                    <a:lnTo>
                      <a:pt x="3952" y="618"/>
                    </a:lnTo>
                    <a:lnTo>
                      <a:pt x="3952" y="620"/>
                    </a:lnTo>
                    <a:lnTo>
                      <a:pt x="3952" y="621"/>
                    </a:lnTo>
                    <a:lnTo>
                      <a:pt x="3952" y="621"/>
                    </a:lnTo>
                    <a:lnTo>
                      <a:pt x="3952" y="623"/>
                    </a:lnTo>
                    <a:lnTo>
                      <a:pt x="3949" y="623"/>
                    </a:lnTo>
                    <a:lnTo>
                      <a:pt x="3943" y="625"/>
                    </a:lnTo>
                    <a:lnTo>
                      <a:pt x="3942" y="621"/>
                    </a:lnTo>
                    <a:lnTo>
                      <a:pt x="3942" y="621"/>
                    </a:lnTo>
                    <a:lnTo>
                      <a:pt x="3942" y="620"/>
                    </a:lnTo>
                    <a:lnTo>
                      <a:pt x="3942" y="620"/>
                    </a:lnTo>
                    <a:lnTo>
                      <a:pt x="3940" y="620"/>
                    </a:lnTo>
                    <a:lnTo>
                      <a:pt x="3938" y="620"/>
                    </a:lnTo>
                    <a:lnTo>
                      <a:pt x="3936" y="618"/>
                    </a:lnTo>
                    <a:lnTo>
                      <a:pt x="3933" y="625"/>
                    </a:lnTo>
                    <a:lnTo>
                      <a:pt x="3931" y="630"/>
                    </a:lnTo>
                    <a:lnTo>
                      <a:pt x="3928" y="635"/>
                    </a:lnTo>
                    <a:lnTo>
                      <a:pt x="3922" y="637"/>
                    </a:lnTo>
                    <a:lnTo>
                      <a:pt x="3917" y="640"/>
                    </a:lnTo>
                    <a:lnTo>
                      <a:pt x="3917" y="637"/>
                    </a:lnTo>
                    <a:lnTo>
                      <a:pt x="3914" y="633"/>
                    </a:lnTo>
                    <a:lnTo>
                      <a:pt x="3914" y="630"/>
                    </a:lnTo>
                    <a:lnTo>
                      <a:pt x="3914" y="628"/>
                    </a:lnTo>
                    <a:lnTo>
                      <a:pt x="3914" y="627"/>
                    </a:lnTo>
                    <a:lnTo>
                      <a:pt x="3914" y="627"/>
                    </a:lnTo>
                    <a:lnTo>
                      <a:pt x="3914" y="625"/>
                    </a:lnTo>
                    <a:lnTo>
                      <a:pt x="3912" y="623"/>
                    </a:lnTo>
                    <a:lnTo>
                      <a:pt x="3910" y="623"/>
                    </a:lnTo>
                    <a:lnTo>
                      <a:pt x="3905" y="621"/>
                    </a:lnTo>
                    <a:lnTo>
                      <a:pt x="3905" y="616"/>
                    </a:lnTo>
                    <a:lnTo>
                      <a:pt x="3905" y="611"/>
                    </a:lnTo>
                    <a:lnTo>
                      <a:pt x="3907" y="607"/>
                    </a:lnTo>
                    <a:lnTo>
                      <a:pt x="3907" y="606"/>
                    </a:lnTo>
                    <a:lnTo>
                      <a:pt x="3908" y="604"/>
                    </a:lnTo>
                    <a:lnTo>
                      <a:pt x="3912" y="604"/>
                    </a:lnTo>
                    <a:lnTo>
                      <a:pt x="3917" y="602"/>
                    </a:lnTo>
                    <a:lnTo>
                      <a:pt x="3924" y="602"/>
                    </a:lnTo>
                    <a:lnTo>
                      <a:pt x="3924" y="614"/>
                    </a:lnTo>
                    <a:lnTo>
                      <a:pt x="3936" y="614"/>
                    </a:lnTo>
                    <a:lnTo>
                      <a:pt x="3936" y="611"/>
                    </a:lnTo>
                    <a:lnTo>
                      <a:pt x="3938" y="607"/>
                    </a:lnTo>
                    <a:lnTo>
                      <a:pt x="3940" y="606"/>
                    </a:lnTo>
                    <a:lnTo>
                      <a:pt x="3940" y="604"/>
                    </a:lnTo>
                    <a:lnTo>
                      <a:pt x="3942" y="602"/>
                    </a:lnTo>
                    <a:lnTo>
                      <a:pt x="3943" y="599"/>
                    </a:lnTo>
                    <a:lnTo>
                      <a:pt x="3940" y="599"/>
                    </a:lnTo>
                    <a:lnTo>
                      <a:pt x="3922" y="585"/>
                    </a:lnTo>
                    <a:lnTo>
                      <a:pt x="3902" y="576"/>
                    </a:lnTo>
                    <a:lnTo>
                      <a:pt x="3902" y="583"/>
                    </a:lnTo>
                    <a:lnTo>
                      <a:pt x="3900" y="588"/>
                    </a:lnTo>
                    <a:lnTo>
                      <a:pt x="3898" y="593"/>
                    </a:lnTo>
                    <a:lnTo>
                      <a:pt x="3898" y="599"/>
                    </a:lnTo>
                    <a:lnTo>
                      <a:pt x="3896" y="597"/>
                    </a:lnTo>
                    <a:lnTo>
                      <a:pt x="3895" y="595"/>
                    </a:lnTo>
                    <a:lnTo>
                      <a:pt x="3895" y="595"/>
                    </a:lnTo>
                    <a:lnTo>
                      <a:pt x="3895" y="593"/>
                    </a:lnTo>
                    <a:lnTo>
                      <a:pt x="3893" y="592"/>
                    </a:lnTo>
                    <a:lnTo>
                      <a:pt x="3888" y="579"/>
                    </a:lnTo>
                    <a:lnTo>
                      <a:pt x="3882" y="564"/>
                    </a:lnTo>
                    <a:lnTo>
                      <a:pt x="3881" y="544"/>
                    </a:lnTo>
                    <a:lnTo>
                      <a:pt x="3882" y="527"/>
                    </a:lnTo>
                    <a:lnTo>
                      <a:pt x="3889" y="510"/>
                    </a:lnTo>
                    <a:lnTo>
                      <a:pt x="3895" y="508"/>
                    </a:lnTo>
                    <a:lnTo>
                      <a:pt x="3900" y="506"/>
                    </a:lnTo>
                    <a:lnTo>
                      <a:pt x="3905" y="506"/>
                    </a:lnTo>
                    <a:lnTo>
                      <a:pt x="3912" y="506"/>
                    </a:lnTo>
                    <a:close/>
                    <a:moveTo>
                      <a:pt x="1306" y="506"/>
                    </a:moveTo>
                    <a:lnTo>
                      <a:pt x="1313" y="506"/>
                    </a:lnTo>
                    <a:lnTo>
                      <a:pt x="1320" y="508"/>
                    </a:lnTo>
                    <a:lnTo>
                      <a:pt x="1327" y="508"/>
                    </a:lnTo>
                    <a:lnTo>
                      <a:pt x="1332" y="510"/>
                    </a:lnTo>
                    <a:lnTo>
                      <a:pt x="1332" y="518"/>
                    </a:lnTo>
                    <a:lnTo>
                      <a:pt x="1306" y="518"/>
                    </a:lnTo>
                    <a:lnTo>
                      <a:pt x="1306" y="506"/>
                    </a:lnTo>
                    <a:close/>
                    <a:moveTo>
                      <a:pt x="1159" y="506"/>
                    </a:moveTo>
                    <a:lnTo>
                      <a:pt x="1168" y="508"/>
                    </a:lnTo>
                    <a:lnTo>
                      <a:pt x="1173" y="511"/>
                    </a:lnTo>
                    <a:lnTo>
                      <a:pt x="1180" y="515"/>
                    </a:lnTo>
                    <a:lnTo>
                      <a:pt x="1186" y="518"/>
                    </a:lnTo>
                    <a:lnTo>
                      <a:pt x="1186" y="522"/>
                    </a:lnTo>
                    <a:lnTo>
                      <a:pt x="1179" y="522"/>
                    </a:lnTo>
                    <a:lnTo>
                      <a:pt x="1173" y="524"/>
                    </a:lnTo>
                    <a:lnTo>
                      <a:pt x="1168" y="525"/>
                    </a:lnTo>
                    <a:lnTo>
                      <a:pt x="1165" y="524"/>
                    </a:lnTo>
                    <a:lnTo>
                      <a:pt x="1158" y="524"/>
                    </a:lnTo>
                    <a:lnTo>
                      <a:pt x="1152" y="522"/>
                    </a:lnTo>
                    <a:lnTo>
                      <a:pt x="1152" y="510"/>
                    </a:lnTo>
                    <a:lnTo>
                      <a:pt x="1154" y="510"/>
                    </a:lnTo>
                    <a:lnTo>
                      <a:pt x="1156" y="508"/>
                    </a:lnTo>
                    <a:lnTo>
                      <a:pt x="1158" y="508"/>
                    </a:lnTo>
                    <a:lnTo>
                      <a:pt x="1158" y="508"/>
                    </a:lnTo>
                    <a:lnTo>
                      <a:pt x="1159" y="506"/>
                    </a:lnTo>
                    <a:close/>
                    <a:moveTo>
                      <a:pt x="1220" y="490"/>
                    </a:moveTo>
                    <a:lnTo>
                      <a:pt x="1241" y="492"/>
                    </a:lnTo>
                    <a:lnTo>
                      <a:pt x="1259" y="496"/>
                    </a:lnTo>
                    <a:lnTo>
                      <a:pt x="1273" y="501"/>
                    </a:lnTo>
                    <a:lnTo>
                      <a:pt x="1290" y="506"/>
                    </a:lnTo>
                    <a:lnTo>
                      <a:pt x="1290" y="515"/>
                    </a:lnTo>
                    <a:lnTo>
                      <a:pt x="1283" y="515"/>
                    </a:lnTo>
                    <a:lnTo>
                      <a:pt x="1280" y="517"/>
                    </a:lnTo>
                    <a:lnTo>
                      <a:pt x="1275" y="518"/>
                    </a:lnTo>
                    <a:lnTo>
                      <a:pt x="1271" y="520"/>
                    </a:lnTo>
                    <a:lnTo>
                      <a:pt x="1268" y="522"/>
                    </a:lnTo>
                    <a:lnTo>
                      <a:pt x="1262" y="522"/>
                    </a:lnTo>
                    <a:lnTo>
                      <a:pt x="1262" y="520"/>
                    </a:lnTo>
                    <a:lnTo>
                      <a:pt x="1262" y="518"/>
                    </a:lnTo>
                    <a:lnTo>
                      <a:pt x="1261" y="517"/>
                    </a:lnTo>
                    <a:lnTo>
                      <a:pt x="1259" y="515"/>
                    </a:lnTo>
                    <a:lnTo>
                      <a:pt x="1257" y="513"/>
                    </a:lnTo>
                    <a:lnTo>
                      <a:pt x="1255" y="515"/>
                    </a:lnTo>
                    <a:lnTo>
                      <a:pt x="1252" y="525"/>
                    </a:lnTo>
                    <a:lnTo>
                      <a:pt x="1247" y="525"/>
                    </a:lnTo>
                    <a:lnTo>
                      <a:pt x="1234" y="524"/>
                    </a:lnTo>
                    <a:lnTo>
                      <a:pt x="1220" y="522"/>
                    </a:lnTo>
                    <a:lnTo>
                      <a:pt x="1210" y="522"/>
                    </a:lnTo>
                    <a:lnTo>
                      <a:pt x="1205" y="510"/>
                    </a:lnTo>
                    <a:lnTo>
                      <a:pt x="1214" y="510"/>
                    </a:lnTo>
                    <a:lnTo>
                      <a:pt x="1220" y="510"/>
                    </a:lnTo>
                    <a:lnTo>
                      <a:pt x="1227" y="508"/>
                    </a:lnTo>
                    <a:lnTo>
                      <a:pt x="1233" y="506"/>
                    </a:lnTo>
                    <a:lnTo>
                      <a:pt x="1229" y="504"/>
                    </a:lnTo>
                    <a:lnTo>
                      <a:pt x="1226" y="501"/>
                    </a:lnTo>
                    <a:lnTo>
                      <a:pt x="1224" y="499"/>
                    </a:lnTo>
                    <a:lnTo>
                      <a:pt x="1222" y="496"/>
                    </a:lnTo>
                    <a:lnTo>
                      <a:pt x="1220" y="490"/>
                    </a:lnTo>
                    <a:close/>
                    <a:moveTo>
                      <a:pt x="100" y="452"/>
                    </a:moveTo>
                    <a:lnTo>
                      <a:pt x="116" y="457"/>
                    </a:lnTo>
                    <a:lnTo>
                      <a:pt x="128" y="464"/>
                    </a:lnTo>
                    <a:lnTo>
                      <a:pt x="142" y="471"/>
                    </a:lnTo>
                    <a:lnTo>
                      <a:pt x="142" y="475"/>
                    </a:lnTo>
                    <a:lnTo>
                      <a:pt x="138" y="475"/>
                    </a:lnTo>
                    <a:lnTo>
                      <a:pt x="126" y="483"/>
                    </a:lnTo>
                    <a:lnTo>
                      <a:pt x="114" y="485"/>
                    </a:lnTo>
                    <a:lnTo>
                      <a:pt x="103" y="487"/>
                    </a:lnTo>
                    <a:lnTo>
                      <a:pt x="91" y="490"/>
                    </a:lnTo>
                    <a:lnTo>
                      <a:pt x="91" y="487"/>
                    </a:lnTo>
                    <a:lnTo>
                      <a:pt x="88" y="487"/>
                    </a:lnTo>
                    <a:lnTo>
                      <a:pt x="91" y="478"/>
                    </a:lnTo>
                    <a:lnTo>
                      <a:pt x="91" y="469"/>
                    </a:lnTo>
                    <a:lnTo>
                      <a:pt x="91" y="457"/>
                    </a:lnTo>
                    <a:lnTo>
                      <a:pt x="95" y="455"/>
                    </a:lnTo>
                    <a:lnTo>
                      <a:pt x="96" y="455"/>
                    </a:lnTo>
                    <a:lnTo>
                      <a:pt x="96" y="454"/>
                    </a:lnTo>
                    <a:lnTo>
                      <a:pt x="98" y="454"/>
                    </a:lnTo>
                    <a:lnTo>
                      <a:pt x="100" y="452"/>
                    </a:lnTo>
                    <a:close/>
                    <a:moveTo>
                      <a:pt x="1098" y="441"/>
                    </a:moveTo>
                    <a:lnTo>
                      <a:pt x="1126" y="447"/>
                    </a:lnTo>
                    <a:lnTo>
                      <a:pt x="1151" y="455"/>
                    </a:lnTo>
                    <a:lnTo>
                      <a:pt x="1170" y="464"/>
                    </a:lnTo>
                    <a:lnTo>
                      <a:pt x="1189" y="473"/>
                    </a:lnTo>
                    <a:lnTo>
                      <a:pt x="1210" y="483"/>
                    </a:lnTo>
                    <a:lnTo>
                      <a:pt x="1210" y="490"/>
                    </a:lnTo>
                    <a:lnTo>
                      <a:pt x="1201" y="490"/>
                    </a:lnTo>
                    <a:lnTo>
                      <a:pt x="1191" y="494"/>
                    </a:lnTo>
                    <a:lnTo>
                      <a:pt x="1179" y="497"/>
                    </a:lnTo>
                    <a:lnTo>
                      <a:pt x="1166" y="499"/>
                    </a:lnTo>
                    <a:lnTo>
                      <a:pt x="1168" y="496"/>
                    </a:lnTo>
                    <a:lnTo>
                      <a:pt x="1168" y="492"/>
                    </a:lnTo>
                    <a:lnTo>
                      <a:pt x="1168" y="490"/>
                    </a:lnTo>
                    <a:lnTo>
                      <a:pt x="1168" y="489"/>
                    </a:lnTo>
                    <a:lnTo>
                      <a:pt x="1168" y="487"/>
                    </a:lnTo>
                    <a:lnTo>
                      <a:pt x="1166" y="483"/>
                    </a:lnTo>
                    <a:lnTo>
                      <a:pt x="1140" y="476"/>
                    </a:lnTo>
                    <a:lnTo>
                      <a:pt x="1116" y="464"/>
                    </a:lnTo>
                    <a:lnTo>
                      <a:pt x="1090" y="452"/>
                    </a:lnTo>
                    <a:lnTo>
                      <a:pt x="1084" y="457"/>
                    </a:lnTo>
                    <a:lnTo>
                      <a:pt x="1081" y="462"/>
                    </a:lnTo>
                    <a:lnTo>
                      <a:pt x="1076" y="468"/>
                    </a:lnTo>
                    <a:lnTo>
                      <a:pt x="1070" y="466"/>
                    </a:lnTo>
                    <a:lnTo>
                      <a:pt x="1063" y="462"/>
                    </a:lnTo>
                    <a:lnTo>
                      <a:pt x="1060" y="461"/>
                    </a:lnTo>
                    <a:lnTo>
                      <a:pt x="1067" y="461"/>
                    </a:lnTo>
                    <a:lnTo>
                      <a:pt x="1072" y="454"/>
                    </a:lnTo>
                    <a:lnTo>
                      <a:pt x="1077" y="450"/>
                    </a:lnTo>
                    <a:lnTo>
                      <a:pt x="1083" y="445"/>
                    </a:lnTo>
                    <a:lnTo>
                      <a:pt x="1088" y="445"/>
                    </a:lnTo>
                    <a:lnTo>
                      <a:pt x="1091" y="443"/>
                    </a:lnTo>
                    <a:lnTo>
                      <a:pt x="1095" y="443"/>
                    </a:lnTo>
                    <a:lnTo>
                      <a:pt x="1098" y="441"/>
                    </a:lnTo>
                    <a:close/>
                    <a:moveTo>
                      <a:pt x="77" y="433"/>
                    </a:moveTo>
                    <a:lnTo>
                      <a:pt x="91" y="438"/>
                    </a:lnTo>
                    <a:lnTo>
                      <a:pt x="91" y="441"/>
                    </a:lnTo>
                    <a:lnTo>
                      <a:pt x="88" y="441"/>
                    </a:lnTo>
                    <a:lnTo>
                      <a:pt x="77" y="445"/>
                    </a:lnTo>
                    <a:lnTo>
                      <a:pt x="67" y="445"/>
                    </a:lnTo>
                    <a:lnTo>
                      <a:pt x="58" y="445"/>
                    </a:lnTo>
                    <a:lnTo>
                      <a:pt x="58" y="438"/>
                    </a:lnTo>
                    <a:lnTo>
                      <a:pt x="63" y="436"/>
                    </a:lnTo>
                    <a:lnTo>
                      <a:pt x="68" y="436"/>
                    </a:lnTo>
                    <a:lnTo>
                      <a:pt x="72" y="435"/>
                    </a:lnTo>
                    <a:lnTo>
                      <a:pt x="77" y="433"/>
                    </a:lnTo>
                    <a:close/>
                    <a:moveTo>
                      <a:pt x="0" y="417"/>
                    </a:moveTo>
                    <a:lnTo>
                      <a:pt x="6" y="419"/>
                    </a:lnTo>
                    <a:lnTo>
                      <a:pt x="13" y="419"/>
                    </a:lnTo>
                    <a:lnTo>
                      <a:pt x="16" y="419"/>
                    </a:lnTo>
                    <a:lnTo>
                      <a:pt x="21" y="421"/>
                    </a:lnTo>
                    <a:lnTo>
                      <a:pt x="27" y="422"/>
                    </a:lnTo>
                    <a:lnTo>
                      <a:pt x="27" y="429"/>
                    </a:lnTo>
                    <a:lnTo>
                      <a:pt x="23" y="429"/>
                    </a:lnTo>
                    <a:lnTo>
                      <a:pt x="18" y="431"/>
                    </a:lnTo>
                    <a:lnTo>
                      <a:pt x="13" y="433"/>
                    </a:lnTo>
                    <a:lnTo>
                      <a:pt x="7" y="433"/>
                    </a:lnTo>
                    <a:lnTo>
                      <a:pt x="0" y="433"/>
                    </a:lnTo>
                    <a:lnTo>
                      <a:pt x="0" y="417"/>
                    </a:lnTo>
                    <a:close/>
                    <a:moveTo>
                      <a:pt x="1152" y="414"/>
                    </a:moveTo>
                    <a:lnTo>
                      <a:pt x="1158" y="417"/>
                    </a:lnTo>
                    <a:lnTo>
                      <a:pt x="1161" y="421"/>
                    </a:lnTo>
                    <a:lnTo>
                      <a:pt x="1165" y="424"/>
                    </a:lnTo>
                    <a:lnTo>
                      <a:pt x="1166" y="429"/>
                    </a:lnTo>
                    <a:lnTo>
                      <a:pt x="1166" y="438"/>
                    </a:lnTo>
                    <a:lnTo>
                      <a:pt x="1159" y="438"/>
                    </a:lnTo>
                    <a:lnTo>
                      <a:pt x="1158" y="433"/>
                    </a:lnTo>
                    <a:lnTo>
                      <a:pt x="1156" y="431"/>
                    </a:lnTo>
                    <a:lnTo>
                      <a:pt x="1154" y="428"/>
                    </a:lnTo>
                    <a:lnTo>
                      <a:pt x="1152" y="424"/>
                    </a:lnTo>
                    <a:lnTo>
                      <a:pt x="1152" y="421"/>
                    </a:lnTo>
                    <a:lnTo>
                      <a:pt x="1152" y="414"/>
                    </a:lnTo>
                    <a:close/>
                    <a:moveTo>
                      <a:pt x="3905" y="407"/>
                    </a:moveTo>
                    <a:lnTo>
                      <a:pt x="3908" y="410"/>
                    </a:lnTo>
                    <a:lnTo>
                      <a:pt x="3910" y="414"/>
                    </a:lnTo>
                    <a:lnTo>
                      <a:pt x="3912" y="417"/>
                    </a:lnTo>
                    <a:lnTo>
                      <a:pt x="3912" y="422"/>
                    </a:lnTo>
                    <a:lnTo>
                      <a:pt x="3912" y="429"/>
                    </a:lnTo>
                    <a:lnTo>
                      <a:pt x="3898" y="464"/>
                    </a:lnTo>
                    <a:lnTo>
                      <a:pt x="3891" y="455"/>
                    </a:lnTo>
                    <a:lnTo>
                      <a:pt x="3888" y="447"/>
                    </a:lnTo>
                    <a:lnTo>
                      <a:pt x="3886" y="433"/>
                    </a:lnTo>
                    <a:lnTo>
                      <a:pt x="3905" y="407"/>
                    </a:lnTo>
                    <a:close/>
                    <a:moveTo>
                      <a:pt x="1144" y="391"/>
                    </a:moveTo>
                    <a:lnTo>
                      <a:pt x="1166" y="391"/>
                    </a:lnTo>
                    <a:lnTo>
                      <a:pt x="1168" y="394"/>
                    </a:lnTo>
                    <a:lnTo>
                      <a:pt x="1172" y="396"/>
                    </a:lnTo>
                    <a:lnTo>
                      <a:pt x="1172" y="398"/>
                    </a:lnTo>
                    <a:lnTo>
                      <a:pt x="1173" y="400"/>
                    </a:lnTo>
                    <a:lnTo>
                      <a:pt x="1173" y="401"/>
                    </a:lnTo>
                    <a:lnTo>
                      <a:pt x="1172" y="403"/>
                    </a:lnTo>
                    <a:lnTo>
                      <a:pt x="1172" y="407"/>
                    </a:lnTo>
                    <a:lnTo>
                      <a:pt x="1166" y="403"/>
                    </a:lnTo>
                    <a:lnTo>
                      <a:pt x="1161" y="401"/>
                    </a:lnTo>
                    <a:lnTo>
                      <a:pt x="1156" y="401"/>
                    </a:lnTo>
                    <a:lnTo>
                      <a:pt x="1152" y="400"/>
                    </a:lnTo>
                    <a:lnTo>
                      <a:pt x="1149" y="400"/>
                    </a:lnTo>
                    <a:lnTo>
                      <a:pt x="1145" y="398"/>
                    </a:lnTo>
                    <a:lnTo>
                      <a:pt x="1144" y="394"/>
                    </a:lnTo>
                    <a:lnTo>
                      <a:pt x="1144" y="391"/>
                    </a:lnTo>
                    <a:close/>
                    <a:moveTo>
                      <a:pt x="4017" y="326"/>
                    </a:moveTo>
                    <a:lnTo>
                      <a:pt x="4020" y="328"/>
                    </a:lnTo>
                    <a:lnTo>
                      <a:pt x="4022" y="328"/>
                    </a:lnTo>
                    <a:lnTo>
                      <a:pt x="4022" y="328"/>
                    </a:lnTo>
                    <a:lnTo>
                      <a:pt x="4022" y="330"/>
                    </a:lnTo>
                    <a:lnTo>
                      <a:pt x="4022" y="330"/>
                    </a:lnTo>
                    <a:lnTo>
                      <a:pt x="4024" y="333"/>
                    </a:lnTo>
                    <a:lnTo>
                      <a:pt x="4024" y="337"/>
                    </a:lnTo>
                    <a:lnTo>
                      <a:pt x="4022" y="342"/>
                    </a:lnTo>
                    <a:lnTo>
                      <a:pt x="4018" y="347"/>
                    </a:lnTo>
                    <a:lnTo>
                      <a:pt x="4017" y="352"/>
                    </a:lnTo>
                    <a:lnTo>
                      <a:pt x="4008" y="352"/>
                    </a:lnTo>
                    <a:lnTo>
                      <a:pt x="4008" y="340"/>
                    </a:lnTo>
                    <a:lnTo>
                      <a:pt x="4011" y="339"/>
                    </a:lnTo>
                    <a:lnTo>
                      <a:pt x="4013" y="335"/>
                    </a:lnTo>
                    <a:lnTo>
                      <a:pt x="4015" y="332"/>
                    </a:lnTo>
                    <a:lnTo>
                      <a:pt x="4017" y="326"/>
                    </a:lnTo>
                    <a:close/>
                    <a:moveTo>
                      <a:pt x="3970" y="279"/>
                    </a:moveTo>
                    <a:lnTo>
                      <a:pt x="3982" y="279"/>
                    </a:lnTo>
                    <a:lnTo>
                      <a:pt x="3982" y="291"/>
                    </a:lnTo>
                    <a:lnTo>
                      <a:pt x="3966" y="291"/>
                    </a:lnTo>
                    <a:lnTo>
                      <a:pt x="3966" y="283"/>
                    </a:lnTo>
                    <a:lnTo>
                      <a:pt x="3970" y="283"/>
                    </a:lnTo>
                    <a:lnTo>
                      <a:pt x="3970" y="279"/>
                    </a:lnTo>
                    <a:close/>
                    <a:moveTo>
                      <a:pt x="2699" y="246"/>
                    </a:moveTo>
                    <a:lnTo>
                      <a:pt x="2708" y="246"/>
                    </a:lnTo>
                    <a:lnTo>
                      <a:pt x="2704" y="251"/>
                    </a:lnTo>
                    <a:lnTo>
                      <a:pt x="2701" y="255"/>
                    </a:lnTo>
                    <a:lnTo>
                      <a:pt x="2697" y="258"/>
                    </a:lnTo>
                    <a:lnTo>
                      <a:pt x="2694" y="262"/>
                    </a:lnTo>
                    <a:lnTo>
                      <a:pt x="2688" y="265"/>
                    </a:lnTo>
                    <a:lnTo>
                      <a:pt x="2685" y="265"/>
                    </a:lnTo>
                    <a:lnTo>
                      <a:pt x="2685" y="267"/>
                    </a:lnTo>
                    <a:lnTo>
                      <a:pt x="2683" y="267"/>
                    </a:lnTo>
                    <a:lnTo>
                      <a:pt x="2680" y="267"/>
                    </a:lnTo>
                    <a:lnTo>
                      <a:pt x="2676" y="269"/>
                    </a:lnTo>
                    <a:lnTo>
                      <a:pt x="2673" y="256"/>
                    </a:lnTo>
                    <a:lnTo>
                      <a:pt x="2680" y="255"/>
                    </a:lnTo>
                    <a:lnTo>
                      <a:pt x="2687" y="251"/>
                    </a:lnTo>
                    <a:lnTo>
                      <a:pt x="2694" y="249"/>
                    </a:lnTo>
                    <a:lnTo>
                      <a:pt x="2699" y="246"/>
                    </a:lnTo>
                    <a:close/>
                    <a:moveTo>
                      <a:pt x="2554" y="241"/>
                    </a:moveTo>
                    <a:lnTo>
                      <a:pt x="2563" y="244"/>
                    </a:lnTo>
                    <a:lnTo>
                      <a:pt x="2573" y="248"/>
                    </a:lnTo>
                    <a:lnTo>
                      <a:pt x="2585" y="251"/>
                    </a:lnTo>
                    <a:lnTo>
                      <a:pt x="2592" y="256"/>
                    </a:lnTo>
                    <a:lnTo>
                      <a:pt x="2564" y="256"/>
                    </a:lnTo>
                    <a:lnTo>
                      <a:pt x="2561" y="255"/>
                    </a:lnTo>
                    <a:lnTo>
                      <a:pt x="2559" y="255"/>
                    </a:lnTo>
                    <a:lnTo>
                      <a:pt x="2556" y="253"/>
                    </a:lnTo>
                    <a:lnTo>
                      <a:pt x="2549" y="253"/>
                    </a:lnTo>
                    <a:lnTo>
                      <a:pt x="2549" y="249"/>
                    </a:lnTo>
                    <a:lnTo>
                      <a:pt x="2551" y="248"/>
                    </a:lnTo>
                    <a:lnTo>
                      <a:pt x="2552" y="246"/>
                    </a:lnTo>
                    <a:lnTo>
                      <a:pt x="2552" y="246"/>
                    </a:lnTo>
                    <a:lnTo>
                      <a:pt x="2552" y="244"/>
                    </a:lnTo>
                    <a:lnTo>
                      <a:pt x="2554" y="241"/>
                    </a:lnTo>
                    <a:close/>
                    <a:moveTo>
                      <a:pt x="2242" y="173"/>
                    </a:moveTo>
                    <a:lnTo>
                      <a:pt x="2266" y="173"/>
                    </a:lnTo>
                    <a:lnTo>
                      <a:pt x="2266" y="176"/>
                    </a:lnTo>
                    <a:lnTo>
                      <a:pt x="2261" y="178"/>
                    </a:lnTo>
                    <a:lnTo>
                      <a:pt x="2259" y="180"/>
                    </a:lnTo>
                    <a:lnTo>
                      <a:pt x="2256" y="181"/>
                    </a:lnTo>
                    <a:lnTo>
                      <a:pt x="2252" y="183"/>
                    </a:lnTo>
                    <a:lnTo>
                      <a:pt x="2247" y="183"/>
                    </a:lnTo>
                    <a:lnTo>
                      <a:pt x="2242" y="173"/>
                    </a:lnTo>
                    <a:close/>
                    <a:moveTo>
                      <a:pt x="2612" y="153"/>
                    </a:moveTo>
                    <a:lnTo>
                      <a:pt x="2610" y="155"/>
                    </a:lnTo>
                    <a:lnTo>
                      <a:pt x="2608" y="157"/>
                    </a:lnTo>
                    <a:lnTo>
                      <a:pt x="2606" y="157"/>
                    </a:lnTo>
                    <a:lnTo>
                      <a:pt x="2606" y="159"/>
                    </a:lnTo>
                    <a:lnTo>
                      <a:pt x="2605" y="160"/>
                    </a:lnTo>
                    <a:lnTo>
                      <a:pt x="2603" y="164"/>
                    </a:lnTo>
                    <a:lnTo>
                      <a:pt x="2606" y="164"/>
                    </a:lnTo>
                    <a:lnTo>
                      <a:pt x="2612" y="162"/>
                    </a:lnTo>
                    <a:lnTo>
                      <a:pt x="2615" y="160"/>
                    </a:lnTo>
                    <a:lnTo>
                      <a:pt x="2619" y="159"/>
                    </a:lnTo>
                    <a:lnTo>
                      <a:pt x="2622" y="157"/>
                    </a:lnTo>
                    <a:lnTo>
                      <a:pt x="2626" y="153"/>
                    </a:lnTo>
                    <a:lnTo>
                      <a:pt x="2612" y="153"/>
                    </a:lnTo>
                    <a:close/>
                    <a:moveTo>
                      <a:pt x="2362" y="153"/>
                    </a:moveTo>
                    <a:lnTo>
                      <a:pt x="2364" y="169"/>
                    </a:lnTo>
                    <a:lnTo>
                      <a:pt x="2366" y="188"/>
                    </a:lnTo>
                    <a:lnTo>
                      <a:pt x="2357" y="188"/>
                    </a:lnTo>
                    <a:lnTo>
                      <a:pt x="2355" y="190"/>
                    </a:lnTo>
                    <a:lnTo>
                      <a:pt x="2352" y="190"/>
                    </a:lnTo>
                    <a:lnTo>
                      <a:pt x="2348" y="190"/>
                    </a:lnTo>
                    <a:lnTo>
                      <a:pt x="2343" y="192"/>
                    </a:lnTo>
                    <a:lnTo>
                      <a:pt x="2341" y="178"/>
                    </a:lnTo>
                    <a:lnTo>
                      <a:pt x="2341" y="164"/>
                    </a:lnTo>
                    <a:lnTo>
                      <a:pt x="2343" y="157"/>
                    </a:lnTo>
                    <a:lnTo>
                      <a:pt x="2346" y="155"/>
                    </a:lnTo>
                    <a:lnTo>
                      <a:pt x="2350" y="153"/>
                    </a:lnTo>
                    <a:lnTo>
                      <a:pt x="2355" y="153"/>
                    </a:lnTo>
                    <a:lnTo>
                      <a:pt x="2362" y="153"/>
                    </a:lnTo>
                    <a:close/>
                    <a:moveTo>
                      <a:pt x="2353" y="119"/>
                    </a:moveTo>
                    <a:lnTo>
                      <a:pt x="2362" y="119"/>
                    </a:lnTo>
                    <a:lnTo>
                      <a:pt x="2360" y="126"/>
                    </a:lnTo>
                    <a:lnTo>
                      <a:pt x="2360" y="131"/>
                    </a:lnTo>
                    <a:lnTo>
                      <a:pt x="2360" y="136"/>
                    </a:lnTo>
                    <a:lnTo>
                      <a:pt x="2359" y="140"/>
                    </a:lnTo>
                    <a:lnTo>
                      <a:pt x="2357" y="145"/>
                    </a:lnTo>
                    <a:lnTo>
                      <a:pt x="2350" y="145"/>
                    </a:lnTo>
                    <a:lnTo>
                      <a:pt x="2350" y="138"/>
                    </a:lnTo>
                    <a:lnTo>
                      <a:pt x="2352" y="131"/>
                    </a:lnTo>
                    <a:lnTo>
                      <a:pt x="2352" y="124"/>
                    </a:lnTo>
                    <a:lnTo>
                      <a:pt x="2353" y="119"/>
                    </a:lnTo>
                    <a:close/>
                    <a:moveTo>
                      <a:pt x="4193" y="71"/>
                    </a:moveTo>
                    <a:lnTo>
                      <a:pt x="4202" y="84"/>
                    </a:lnTo>
                    <a:lnTo>
                      <a:pt x="4210" y="91"/>
                    </a:lnTo>
                    <a:lnTo>
                      <a:pt x="4221" y="94"/>
                    </a:lnTo>
                    <a:lnTo>
                      <a:pt x="4228" y="98"/>
                    </a:lnTo>
                    <a:lnTo>
                      <a:pt x="4235" y="103"/>
                    </a:lnTo>
                    <a:lnTo>
                      <a:pt x="4237" y="106"/>
                    </a:lnTo>
                    <a:lnTo>
                      <a:pt x="4238" y="110"/>
                    </a:lnTo>
                    <a:lnTo>
                      <a:pt x="4238" y="113"/>
                    </a:lnTo>
                    <a:lnTo>
                      <a:pt x="4238" y="119"/>
                    </a:lnTo>
                    <a:lnTo>
                      <a:pt x="4226" y="122"/>
                    </a:lnTo>
                    <a:lnTo>
                      <a:pt x="4217" y="129"/>
                    </a:lnTo>
                    <a:lnTo>
                      <a:pt x="4210" y="136"/>
                    </a:lnTo>
                    <a:lnTo>
                      <a:pt x="4200" y="141"/>
                    </a:lnTo>
                    <a:lnTo>
                      <a:pt x="4196" y="136"/>
                    </a:lnTo>
                    <a:lnTo>
                      <a:pt x="4193" y="134"/>
                    </a:lnTo>
                    <a:lnTo>
                      <a:pt x="4190" y="133"/>
                    </a:lnTo>
                    <a:lnTo>
                      <a:pt x="4186" y="134"/>
                    </a:lnTo>
                    <a:lnTo>
                      <a:pt x="4183" y="136"/>
                    </a:lnTo>
                    <a:lnTo>
                      <a:pt x="4181" y="140"/>
                    </a:lnTo>
                    <a:lnTo>
                      <a:pt x="4177" y="141"/>
                    </a:lnTo>
                    <a:lnTo>
                      <a:pt x="4183" y="162"/>
                    </a:lnTo>
                    <a:lnTo>
                      <a:pt x="4184" y="178"/>
                    </a:lnTo>
                    <a:lnTo>
                      <a:pt x="4184" y="190"/>
                    </a:lnTo>
                    <a:lnTo>
                      <a:pt x="4183" y="202"/>
                    </a:lnTo>
                    <a:lnTo>
                      <a:pt x="4179" y="215"/>
                    </a:lnTo>
                    <a:lnTo>
                      <a:pt x="4176" y="232"/>
                    </a:lnTo>
                    <a:lnTo>
                      <a:pt x="4174" y="253"/>
                    </a:lnTo>
                    <a:lnTo>
                      <a:pt x="4151" y="265"/>
                    </a:lnTo>
                    <a:lnTo>
                      <a:pt x="4125" y="277"/>
                    </a:lnTo>
                    <a:lnTo>
                      <a:pt x="4100" y="288"/>
                    </a:lnTo>
                    <a:lnTo>
                      <a:pt x="4095" y="279"/>
                    </a:lnTo>
                    <a:lnTo>
                      <a:pt x="4090" y="272"/>
                    </a:lnTo>
                    <a:lnTo>
                      <a:pt x="4088" y="279"/>
                    </a:lnTo>
                    <a:lnTo>
                      <a:pt x="4088" y="283"/>
                    </a:lnTo>
                    <a:lnTo>
                      <a:pt x="4087" y="288"/>
                    </a:lnTo>
                    <a:lnTo>
                      <a:pt x="4085" y="291"/>
                    </a:lnTo>
                    <a:lnTo>
                      <a:pt x="4080" y="291"/>
                    </a:lnTo>
                    <a:lnTo>
                      <a:pt x="4076" y="291"/>
                    </a:lnTo>
                    <a:lnTo>
                      <a:pt x="4074" y="293"/>
                    </a:lnTo>
                    <a:lnTo>
                      <a:pt x="4073" y="293"/>
                    </a:lnTo>
                    <a:lnTo>
                      <a:pt x="4071" y="295"/>
                    </a:lnTo>
                    <a:lnTo>
                      <a:pt x="4069" y="297"/>
                    </a:lnTo>
                    <a:lnTo>
                      <a:pt x="4064" y="297"/>
                    </a:lnTo>
                    <a:lnTo>
                      <a:pt x="4059" y="298"/>
                    </a:lnTo>
                    <a:lnTo>
                      <a:pt x="4057" y="295"/>
                    </a:lnTo>
                    <a:lnTo>
                      <a:pt x="4057" y="290"/>
                    </a:lnTo>
                    <a:lnTo>
                      <a:pt x="4057" y="288"/>
                    </a:lnTo>
                    <a:lnTo>
                      <a:pt x="4057" y="284"/>
                    </a:lnTo>
                    <a:lnTo>
                      <a:pt x="4057" y="283"/>
                    </a:lnTo>
                    <a:lnTo>
                      <a:pt x="4053" y="283"/>
                    </a:lnTo>
                    <a:lnTo>
                      <a:pt x="4050" y="281"/>
                    </a:lnTo>
                    <a:lnTo>
                      <a:pt x="4043" y="279"/>
                    </a:lnTo>
                    <a:lnTo>
                      <a:pt x="4043" y="283"/>
                    </a:lnTo>
                    <a:lnTo>
                      <a:pt x="4046" y="288"/>
                    </a:lnTo>
                    <a:lnTo>
                      <a:pt x="4050" y="290"/>
                    </a:lnTo>
                    <a:lnTo>
                      <a:pt x="4050" y="293"/>
                    </a:lnTo>
                    <a:lnTo>
                      <a:pt x="4050" y="298"/>
                    </a:lnTo>
                    <a:lnTo>
                      <a:pt x="4052" y="307"/>
                    </a:lnTo>
                    <a:lnTo>
                      <a:pt x="4046" y="312"/>
                    </a:lnTo>
                    <a:lnTo>
                      <a:pt x="4043" y="319"/>
                    </a:lnTo>
                    <a:lnTo>
                      <a:pt x="4039" y="326"/>
                    </a:lnTo>
                    <a:lnTo>
                      <a:pt x="4027" y="326"/>
                    </a:lnTo>
                    <a:lnTo>
                      <a:pt x="4025" y="312"/>
                    </a:lnTo>
                    <a:lnTo>
                      <a:pt x="4024" y="305"/>
                    </a:lnTo>
                    <a:lnTo>
                      <a:pt x="4020" y="298"/>
                    </a:lnTo>
                    <a:lnTo>
                      <a:pt x="4017" y="288"/>
                    </a:lnTo>
                    <a:lnTo>
                      <a:pt x="4027" y="288"/>
                    </a:lnTo>
                    <a:lnTo>
                      <a:pt x="4039" y="272"/>
                    </a:lnTo>
                    <a:lnTo>
                      <a:pt x="4055" y="258"/>
                    </a:lnTo>
                    <a:lnTo>
                      <a:pt x="4074" y="249"/>
                    </a:lnTo>
                    <a:lnTo>
                      <a:pt x="4081" y="248"/>
                    </a:lnTo>
                    <a:lnTo>
                      <a:pt x="4088" y="248"/>
                    </a:lnTo>
                    <a:lnTo>
                      <a:pt x="4094" y="249"/>
                    </a:lnTo>
                    <a:lnTo>
                      <a:pt x="4097" y="249"/>
                    </a:lnTo>
                    <a:lnTo>
                      <a:pt x="4100" y="249"/>
                    </a:lnTo>
                    <a:lnTo>
                      <a:pt x="4104" y="244"/>
                    </a:lnTo>
                    <a:lnTo>
                      <a:pt x="4107" y="239"/>
                    </a:lnTo>
                    <a:lnTo>
                      <a:pt x="4109" y="234"/>
                    </a:lnTo>
                    <a:lnTo>
                      <a:pt x="4111" y="230"/>
                    </a:lnTo>
                    <a:lnTo>
                      <a:pt x="4114" y="225"/>
                    </a:lnTo>
                    <a:lnTo>
                      <a:pt x="4120" y="222"/>
                    </a:lnTo>
                    <a:lnTo>
                      <a:pt x="4121" y="225"/>
                    </a:lnTo>
                    <a:lnTo>
                      <a:pt x="4123" y="227"/>
                    </a:lnTo>
                    <a:lnTo>
                      <a:pt x="4125" y="227"/>
                    </a:lnTo>
                    <a:lnTo>
                      <a:pt x="4125" y="227"/>
                    </a:lnTo>
                    <a:lnTo>
                      <a:pt x="4127" y="227"/>
                    </a:lnTo>
                    <a:lnTo>
                      <a:pt x="4128" y="225"/>
                    </a:lnTo>
                    <a:lnTo>
                      <a:pt x="4142" y="213"/>
                    </a:lnTo>
                    <a:lnTo>
                      <a:pt x="4151" y="202"/>
                    </a:lnTo>
                    <a:lnTo>
                      <a:pt x="4155" y="190"/>
                    </a:lnTo>
                    <a:lnTo>
                      <a:pt x="4158" y="176"/>
                    </a:lnTo>
                    <a:lnTo>
                      <a:pt x="4163" y="164"/>
                    </a:lnTo>
                    <a:lnTo>
                      <a:pt x="4174" y="148"/>
                    </a:lnTo>
                    <a:lnTo>
                      <a:pt x="4167" y="148"/>
                    </a:lnTo>
                    <a:lnTo>
                      <a:pt x="4162" y="145"/>
                    </a:lnTo>
                    <a:lnTo>
                      <a:pt x="4160" y="141"/>
                    </a:lnTo>
                    <a:lnTo>
                      <a:pt x="4158" y="138"/>
                    </a:lnTo>
                    <a:lnTo>
                      <a:pt x="4158" y="131"/>
                    </a:lnTo>
                    <a:lnTo>
                      <a:pt x="4158" y="122"/>
                    </a:lnTo>
                    <a:lnTo>
                      <a:pt x="4160" y="120"/>
                    </a:lnTo>
                    <a:lnTo>
                      <a:pt x="4160" y="120"/>
                    </a:lnTo>
                    <a:lnTo>
                      <a:pt x="4162" y="119"/>
                    </a:lnTo>
                    <a:lnTo>
                      <a:pt x="4162" y="117"/>
                    </a:lnTo>
                    <a:lnTo>
                      <a:pt x="4162" y="115"/>
                    </a:lnTo>
                    <a:lnTo>
                      <a:pt x="4169" y="113"/>
                    </a:lnTo>
                    <a:lnTo>
                      <a:pt x="4174" y="113"/>
                    </a:lnTo>
                    <a:lnTo>
                      <a:pt x="4177" y="112"/>
                    </a:lnTo>
                    <a:lnTo>
                      <a:pt x="4181" y="112"/>
                    </a:lnTo>
                    <a:lnTo>
                      <a:pt x="4181" y="94"/>
                    </a:lnTo>
                    <a:lnTo>
                      <a:pt x="4184" y="80"/>
                    </a:lnTo>
                    <a:lnTo>
                      <a:pt x="4193" y="71"/>
                    </a:lnTo>
                    <a:close/>
                    <a:moveTo>
                      <a:pt x="2414" y="68"/>
                    </a:moveTo>
                    <a:lnTo>
                      <a:pt x="2413" y="70"/>
                    </a:lnTo>
                    <a:lnTo>
                      <a:pt x="2411" y="70"/>
                    </a:lnTo>
                    <a:lnTo>
                      <a:pt x="2409" y="70"/>
                    </a:lnTo>
                    <a:lnTo>
                      <a:pt x="2409" y="71"/>
                    </a:lnTo>
                    <a:lnTo>
                      <a:pt x="2407" y="71"/>
                    </a:lnTo>
                    <a:lnTo>
                      <a:pt x="2404" y="75"/>
                    </a:lnTo>
                    <a:lnTo>
                      <a:pt x="2400" y="77"/>
                    </a:lnTo>
                    <a:lnTo>
                      <a:pt x="2400" y="78"/>
                    </a:lnTo>
                    <a:lnTo>
                      <a:pt x="2400" y="82"/>
                    </a:lnTo>
                    <a:lnTo>
                      <a:pt x="2400" y="85"/>
                    </a:lnTo>
                    <a:lnTo>
                      <a:pt x="2400" y="91"/>
                    </a:lnTo>
                    <a:lnTo>
                      <a:pt x="2414" y="105"/>
                    </a:lnTo>
                    <a:lnTo>
                      <a:pt x="2427" y="120"/>
                    </a:lnTo>
                    <a:lnTo>
                      <a:pt x="2439" y="138"/>
                    </a:lnTo>
                    <a:lnTo>
                      <a:pt x="2453" y="138"/>
                    </a:lnTo>
                    <a:lnTo>
                      <a:pt x="2453" y="148"/>
                    </a:lnTo>
                    <a:lnTo>
                      <a:pt x="2467" y="153"/>
                    </a:lnTo>
                    <a:lnTo>
                      <a:pt x="2477" y="160"/>
                    </a:lnTo>
                    <a:lnTo>
                      <a:pt x="2488" y="169"/>
                    </a:lnTo>
                    <a:lnTo>
                      <a:pt x="2488" y="173"/>
                    </a:lnTo>
                    <a:lnTo>
                      <a:pt x="2484" y="173"/>
                    </a:lnTo>
                    <a:lnTo>
                      <a:pt x="2481" y="173"/>
                    </a:lnTo>
                    <a:lnTo>
                      <a:pt x="2477" y="173"/>
                    </a:lnTo>
                    <a:lnTo>
                      <a:pt x="2475" y="173"/>
                    </a:lnTo>
                    <a:lnTo>
                      <a:pt x="2472" y="171"/>
                    </a:lnTo>
                    <a:lnTo>
                      <a:pt x="2467" y="169"/>
                    </a:lnTo>
                    <a:lnTo>
                      <a:pt x="2462" y="169"/>
                    </a:lnTo>
                    <a:lnTo>
                      <a:pt x="2462" y="174"/>
                    </a:lnTo>
                    <a:lnTo>
                      <a:pt x="2463" y="178"/>
                    </a:lnTo>
                    <a:lnTo>
                      <a:pt x="2465" y="181"/>
                    </a:lnTo>
                    <a:lnTo>
                      <a:pt x="2465" y="183"/>
                    </a:lnTo>
                    <a:lnTo>
                      <a:pt x="2467" y="187"/>
                    </a:lnTo>
                    <a:lnTo>
                      <a:pt x="2468" y="192"/>
                    </a:lnTo>
                    <a:lnTo>
                      <a:pt x="2463" y="195"/>
                    </a:lnTo>
                    <a:lnTo>
                      <a:pt x="2460" y="199"/>
                    </a:lnTo>
                    <a:lnTo>
                      <a:pt x="2456" y="204"/>
                    </a:lnTo>
                    <a:lnTo>
                      <a:pt x="2453" y="211"/>
                    </a:lnTo>
                    <a:lnTo>
                      <a:pt x="2442" y="211"/>
                    </a:lnTo>
                    <a:lnTo>
                      <a:pt x="2442" y="234"/>
                    </a:lnTo>
                    <a:lnTo>
                      <a:pt x="2434" y="234"/>
                    </a:lnTo>
                    <a:lnTo>
                      <a:pt x="2425" y="227"/>
                    </a:lnTo>
                    <a:lnTo>
                      <a:pt x="2414" y="223"/>
                    </a:lnTo>
                    <a:lnTo>
                      <a:pt x="2406" y="218"/>
                    </a:lnTo>
                    <a:lnTo>
                      <a:pt x="2400" y="206"/>
                    </a:lnTo>
                    <a:lnTo>
                      <a:pt x="2414" y="208"/>
                    </a:lnTo>
                    <a:lnTo>
                      <a:pt x="2428" y="206"/>
                    </a:lnTo>
                    <a:lnTo>
                      <a:pt x="2439" y="202"/>
                    </a:lnTo>
                    <a:lnTo>
                      <a:pt x="2446" y="195"/>
                    </a:lnTo>
                    <a:lnTo>
                      <a:pt x="2448" y="194"/>
                    </a:lnTo>
                    <a:lnTo>
                      <a:pt x="2448" y="192"/>
                    </a:lnTo>
                    <a:lnTo>
                      <a:pt x="2449" y="190"/>
                    </a:lnTo>
                    <a:lnTo>
                      <a:pt x="2449" y="187"/>
                    </a:lnTo>
                    <a:lnTo>
                      <a:pt x="2449" y="183"/>
                    </a:lnTo>
                    <a:lnTo>
                      <a:pt x="2423" y="164"/>
                    </a:lnTo>
                    <a:lnTo>
                      <a:pt x="2395" y="145"/>
                    </a:lnTo>
                    <a:lnTo>
                      <a:pt x="2386" y="134"/>
                    </a:lnTo>
                    <a:lnTo>
                      <a:pt x="2378" y="124"/>
                    </a:lnTo>
                    <a:lnTo>
                      <a:pt x="2371" y="112"/>
                    </a:lnTo>
                    <a:lnTo>
                      <a:pt x="2360" y="101"/>
                    </a:lnTo>
                    <a:lnTo>
                      <a:pt x="2346" y="96"/>
                    </a:lnTo>
                    <a:lnTo>
                      <a:pt x="2334" y="106"/>
                    </a:lnTo>
                    <a:lnTo>
                      <a:pt x="2318" y="115"/>
                    </a:lnTo>
                    <a:lnTo>
                      <a:pt x="2299" y="119"/>
                    </a:lnTo>
                    <a:lnTo>
                      <a:pt x="2297" y="115"/>
                    </a:lnTo>
                    <a:lnTo>
                      <a:pt x="2296" y="112"/>
                    </a:lnTo>
                    <a:lnTo>
                      <a:pt x="2294" y="110"/>
                    </a:lnTo>
                    <a:lnTo>
                      <a:pt x="2290" y="110"/>
                    </a:lnTo>
                    <a:lnTo>
                      <a:pt x="2289" y="110"/>
                    </a:lnTo>
                    <a:lnTo>
                      <a:pt x="2285" y="112"/>
                    </a:lnTo>
                    <a:lnTo>
                      <a:pt x="2276" y="119"/>
                    </a:lnTo>
                    <a:lnTo>
                      <a:pt x="2273" y="129"/>
                    </a:lnTo>
                    <a:lnTo>
                      <a:pt x="2271" y="140"/>
                    </a:lnTo>
                    <a:lnTo>
                      <a:pt x="2266" y="148"/>
                    </a:lnTo>
                    <a:lnTo>
                      <a:pt x="2247" y="148"/>
                    </a:lnTo>
                    <a:lnTo>
                      <a:pt x="2240" y="157"/>
                    </a:lnTo>
                    <a:lnTo>
                      <a:pt x="2235" y="167"/>
                    </a:lnTo>
                    <a:lnTo>
                      <a:pt x="2231" y="180"/>
                    </a:lnTo>
                    <a:lnTo>
                      <a:pt x="2229" y="181"/>
                    </a:lnTo>
                    <a:lnTo>
                      <a:pt x="2229" y="185"/>
                    </a:lnTo>
                    <a:lnTo>
                      <a:pt x="2231" y="187"/>
                    </a:lnTo>
                    <a:lnTo>
                      <a:pt x="2233" y="188"/>
                    </a:lnTo>
                    <a:lnTo>
                      <a:pt x="2236" y="192"/>
                    </a:lnTo>
                    <a:lnTo>
                      <a:pt x="2238" y="195"/>
                    </a:lnTo>
                    <a:lnTo>
                      <a:pt x="2233" y="195"/>
                    </a:lnTo>
                    <a:lnTo>
                      <a:pt x="2231" y="197"/>
                    </a:lnTo>
                    <a:lnTo>
                      <a:pt x="2229" y="197"/>
                    </a:lnTo>
                    <a:lnTo>
                      <a:pt x="2228" y="199"/>
                    </a:lnTo>
                    <a:lnTo>
                      <a:pt x="2226" y="201"/>
                    </a:lnTo>
                    <a:lnTo>
                      <a:pt x="2222" y="202"/>
                    </a:lnTo>
                    <a:lnTo>
                      <a:pt x="2222" y="206"/>
                    </a:lnTo>
                    <a:lnTo>
                      <a:pt x="2222" y="206"/>
                    </a:lnTo>
                    <a:lnTo>
                      <a:pt x="2222" y="208"/>
                    </a:lnTo>
                    <a:lnTo>
                      <a:pt x="2222" y="208"/>
                    </a:lnTo>
                    <a:lnTo>
                      <a:pt x="2222" y="209"/>
                    </a:lnTo>
                    <a:lnTo>
                      <a:pt x="2222" y="215"/>
                    </a:lnTo>
                    <a:lnTo>
                      <a:pt x="2210" y="216"/>
                    </a:lnTo>
                    <a:lnTo>
                      <a:pt x="2205" y="220"/>
                    </a:lnTo>
                    <a:lnTo>
                      <a:pt x="2201" y="223"/>
                    </a:lnTo>
                    <a:lnTo>
                      <a:pt x="2198" y="229"/>
                    </a:lnTo>
                    <a:lnTo>
                      <a:pt x="2193" y="234"/>
                    </a:lnTo>
                    <a:lnTo>
                      <a:pt x="2187" y="236"/>
                    </a:lnTo>
                    <a:lnTo>
                      <a:pt x="2184" y="236"/>
                    </a:lnTo>
                    <a:lnTo>
                      <a:pt x="2179" y="234"/>
                    </a:lnTo>
                    <a:lnTo>
                      <a:pt x="2175" y="232"/>
                    </a:lnTo>
                    <a:lnTo>
                      <a:pt x="2172" y="230"/>
                    </a:lnTo>
                    <a:lnTo>
                      <a:pt x="2170" y="230"/>
                    </a:lnTo>
                    <a:lnTo>
                      <a:pt x="2167" y="232"/>
                    </a:lnTo>
                    <a:lnTo>
                      <a:pt x="2163" y="234"/>
                    </a:lnTo>
                    <a:lnTo>
                      <a:pt x="2160" y="236"/>
                    </a:lnTo>
                    <a:lnTo>
                      <a:pt x="2154" y="237"/>
                    </a:lnTo>
                    <a:lnTo>
                      <a:pt x="2154" y="246"/>
                    </a:lnTo>
                    <a:lnTo>
                      <a:pt x="2203" y="253"/>
                    </a:lnTo>
                    <a:lnTo>
                      <a:pt x="2217" y="246"/>
                    </a:lnTo>
                    <a:lnTo>
                      <a:pt x="2231" y="237"/>
                    </a:lnTo>
                    <a:lnTo>
                      <a:pt x="2242" y="230"/>
                    </a:lnTo>
                    <a:lnTo>
                      <a:pt x="2257" y="227"/>
                    </a:lnTo>
                    <a:lnTo>
                      <a:pt x="2280" y="223"/>
                    </a:lnTo>
                    <a:lnTo>
                      <a:pt x="2304" y="222"/>
                    </a:lnTo>
                    <a:lnTo>
                      <a:pt x="2331" y="222"/>
                    </a:lnTo>
                    <a:lnTo>
                      <a:pt x="2353" y="222"/>
                    </a:lnTo>
                    <a:lnTo>
                      <a:pt x="2372" y="223"/>
                    </a:lnTo>
                    <a:lnTo>
                      <a:pt x="2381" y="225"/>
                    </a:lnTo>
                    <a:lnTo>
                      <a:pt x="2385" y="225"/>
                    </a:lnTo>
                    <a:lnTo>
                      <a:pt x="2379" y="241"/>
                    </a:lnTo>
                    <a:lnTo>
                      <a:pt x="2376" y="258"/>
                    </a:lnTo>
                    <a:lnTo>
                      <a:pt x="2372" y="276"/>
                    </a:lnTo>
                    <a:lnTo>
                      <a:pt x="2378" y="279"/>
                    </a:lnTo>
                    <a:lnTo>
                      <a:pt x="2379" y="283"/>
                    </a:lnTo>
                    <a:lnTo>
                      <a:pt x="2383" y="286"/>
                    </a:lnTo>
                    <a:lnTo>
                      <a:pt x="2385" y="288"/>
                    </a:lnTo>
                    <a:lnTo>
                      <a:pt x="2388" y="291"/>
                    </a:lnTo>
                    <a:lnTo>
                      <a:pt x="2400" y="295"/>
                    </a:lnTo>
                    <a:lnTo>
                      <a:pt x="2414" y="295"/>
                    </a:lnTo>
                    <a:lnTo>
                      <a:pt x="2428" y="297"/>
                    </a:lnTo>
                    <a:lnTo>
                      <a:pt x="2442" y="304"/>
                    </a:lnTo>
                    <a:lnTo>
                      <a:pt x="2446" y="318"/>
                    </a:lnTo>
                    <a:lnTo>
                      <a:pt x="2453" y="321"/>
                    </a:lnTo>
                    <a:lnTo>
                      <a:pt x="2463" y="325"/>
                    </a:lnTo>
                    <a:lnTo>
                      <a:pt x="2477" y="328"/>
                    </a:lnTo>
                    <a:lnTo>
                      <a:pt x="2489" y="332"/>
                    </a:lnTo>
                    <a:lnTo>
                      <a:pt x="2496" y="333"/>
                    </a:lnTo>
                    <a:lnTo>
                      <a:pt x="2498" y="323"/>
                    </a:lnTo>
                    <a:lnTo>
                      <a:pt x="2502" y="314"/>
                    </a:lnTo>
                    <a:lnTo>
                      <a:pt x="2505" y="305"/>
                    </a:lnTo>
                    <a:lnTo>
                      <a:pt x="2516" y="298"/>
                    </a:lnTo>
                    <a:lnTo>
                      <a:pt x="2531" y="295"/>
                    </a:lnTo>
                    <a:lnTo>
                      <a:pt x="2545" y="298"/>
                    </a:lnTo>
                    <a:lnTo>
                      <a:pt x="2559" y="305"/>
                    </a:lnTo>
                    <a:lnTo>
                      <a:pt x="2573" y="311"/>
                    </a:lnTo>
                    <a:lnTo>
                      <a:pt x="2580" y="312"/>
                    </a:lnTo>
                    <a:lnTo>
                      <a:pt x="2594" y="314"/>
                    </a:lnTo>
                    <a:lnTo>
                      <a:pt x="2608" y="318"/>
                    </a:lnTo>
                    <a:lnTo>
                      <a:pt x="2622" y="319"/>
                    </a:lnTo>
                    <a:lnTo>
                      <a:pt x="2633" y="321"/>
                    </a:lnTo>
                    <a:lnTo>
                      <a:pt x="2638" y="323"/>
                    </a:lnTo>
                    <a:lnTo>
                      <a:pt x="2641" y="321"/>
                    </a:lnTo>
                    <a:lnTo>
                      <a:pt x="2643" y="318"/>
                    </a:lnTo>
                    <a:lnTo>
                      <a:pt x="2645" y="316"/>
                    </a:lnTo>
                    <a:lnTo>
                      <a:pt x="2648" y="312"/>
                    </a:lnTo>
                    <a:lnTo>
                      <a:pt x="2652" y="311"/>
                    </a:lnTo>
                    <a:lnTo>
                      <a:pt x="2655" y="311"/>
                    </a:lnTo>
                    <a:lnTo>
                      <a:pt x="2660" y="311"/>
                    </a:lnTo>
                    <a:lnTo>
                      <a:pt x="2673" y="314"/>
                    </a:lnTo>
                    <a:lnTo>
                      <a:pt x="2683" y="319"/>
                    </a:lnTo>
                    <a:lnTo>
                      <a:pt x="2695" y="318"/>
                    </a:lnTo>
                    <a:lnTo>
                      <a:pt x="2708" y="314"/>
                    </a:lnTo>
                    <a:lnTo>
                      <a:pt x="2709" y="300"/>
                    </a:lnTo>
                    <a:lnTo>
                      <a:pt x="2716" y="283"/>
                    </a:lnTo>
                    <a:lnTo>
                      <a:pt x="2722" y="267"/>
                    </a:lnTo>
                    <a:lnTo>
                      <a:pt x="2725" y="253"/>
                    </a:lnTo>
                    <a:lnTo>
                      <a:pt x="2722" y="241"/>
                    </a:lnTo>
                    <a:lnTo>
                      <a:pt x="2720" y="237"/>
                    </a:lnTo>
                    <a:lnTo>
                      <a:pt x="2720" y="234"/>
                    </a:lnTo>
                    <a:lnTo>
                      <a:pt x="2718" y="232"/>
                    </a:lnTo>
                    <a:lnTo>
                      <a:pt x="2716" y="230"/>
                    </a:lnTo>
                    <a:lnTo>
                      <a:pt x="2713" y="230"/>
                    </a:lnTo>
                    <a:lnTo>
                      <a:pt x="2709" y="230"/>
                    </a:lnTo>
                    <a:lnTo>
                      <a:pt x="2702" y="230"/>
                    </a:lnTo>
                    <a:lnTo>
                      <a:pt x="2694" y="237"/>
                    </a:lnTo>
                    <a:lnTo>
                      <a:pt x="2687" y="239"/>
                    </a:lnTo>
                    <a:lnTo>
                      <a:pt x="2680" y="237"/>
                    </a:lnTo>
                    <a:lnTo>
                      <a:pt x="2673" y="234"/>
                    </a:lnTo>
                    <a:lnTo>
                      <a:pt x="2664" y="230"/>
                    </a:lnTo>
                    <a:lnTo>
                      <a:pt x="2659" y="229"/>
                    </a:lnTo>
                    <a:lnTo>
                      <a:pt x="2655" y="230"/>
                    </a:lnTo>
                    <a:lnTo>
                      <a:pt x="2650" y="232"/>
                    </a:lnTo>
                    <a:lnTo>
                      <a:pt x="2648" y="236"/>
                    </a:lnTo>
                    <a:lnTo>
                      <a:pt x="2645" y="239"/>
                    </a:lnTo>
                    <a:lnTo>
                      <a:pt x="2641" y="241"/>
                    </a:lnTo>
                    <a:lnTo>
                      <a:pt x="2626" y="237"/>
                    </a:lnTo>
                    <a:lnTo>
                      <a:pt x="2610" y="227"/>
                    </a:lnTo>
                    <a:lnTo>
                      <a:pt x="2598" y="211"/>
                    </a:lnTo>
                    <a:lnTo>
                      <a:pt x="2592" y="195"/>
                    </a:lnTo>
                    <a:lnTo>
                      <a:pt x="2592" y="192"/>
                    </a:lnTo>
                    <a:lnTo>
                      <a:pt x="2592" y="188"/>
                    </a:lnTo>
                    <a:lnTo>
                      <a:pt x="2592" y="185"/>
                    </a:lnTo>
                    <a:lnTo>
                      <a:pt x="2592" y="181"/>
                    </a:lnTo>
                    <a:lnTo>
                      <a:pt x="2592" y="178"/>
                    </a:lnTo>
                    <a:lnTo>
                      <a:pt x="2594" y="174"/>
                    </a:lnTo>
                    <a:lnTo>
                      <a:pt x="2596" y="169"/>
                    </a:lnTo>
                    <a:lnTo>
                      <a:pt x="2592" y="166"/>
                    </a:lnTo>
                    <a:lnTo>
                      <a:pt x="2589" y="164"/>
                    </a:lnTo>
                    <a:lnTo>
                      <a:pt x="2587" y="162"/>
                    </a:lnTo>
                    <a:lnTo>
                      <a:pt x="2585" y="160"/>
                    </a:lnTo>
                    <a:lnTo>
                      <a:pt x="2582" y="159"/>
                    </a:lnTo>
                    <a:lnTo>
                      <a:pt x="2577" y="157"/>
                    </a:lnTo>
                    <a:lnTo>
                      <a:pt x="2575" y="155"/>
                    </a:lnTo>
                    <a:lnTo>
                      <a:pt x="2573" y="155"/>
                    </a:lnTo>
                    <a:lnTo>
                      <a:pt x="2571" y="153"/>
                    </a:lnTo>
                    <a:lnTo>
                      <a:pt x="2568" y="153"/>
                    </a:lnTo>
                    <a:lnTo>
                      <a:pt x="2564" y="153"/>
                    </a:lnTo>
                    <a:lnTo>
                      <a:pt x="2564" y="157"/>
                    </a:lnTo>
                    <a:lnTo>
                      <a:pt x="2561" y="157"/>
                    </a:lnTo>
                    <a:lnTo>
                      <a:pt x="2561" y="162"/>
                    </a:lnTo>
                    <a:lnTo>
                      <a:pt x="2563" y="166"/>
                    </a:lnTo>
                    <a:lnTo>
                      <a:pt x="2563" y="167"/>
                    </a:lnTo>
                    <a:lnTo>
                      <a:pt x="2563" y="169"/>
                    </a:lnTo>
                    <a:lnTo>
                      <a:pt x="2561" y="171"/>
                    </a:lnTo>
                    <a:lnTo>
                      <a:pt x="2559" y="171"/>
                    </a:lnTo>
                    <a:lnTo>
                      <a:pt x="2556" y="171"/>
                    </a:lnTo>
                    <a:lnTo>
                      <a:pt x="2549" y="173"/>
                    </a:lnTo>
                    <a:lnTo>
                      <a:pt x="2547" y="169"/>
                    </a:lnTo>
                    <a:lnTo>
                      <a:pt x="2545" y="167"/>
                    </a:lnTo>
                    <a:lnTo>
                      <a:pt x="2545" y="166"/>
                    </a:lnTo>
                    <a:lnTo>
                      <a:pt x="2542" y="164"/>
                    </a:lnTo>
                    <a:lnTo>
                      <a:pt x="2542" y="169"/>
                    </a:lnTo>
                    <a:lnTo>
                      <a:pt x="2551" y="180"/>
                    </a:lnTo>
                    <a:lnTo>
                      <a:pt x="2558" y="195"/>
                    </a:lnTo>
                    <a:lnTo>
                      <a:pt x="2561" y="211"/>
                    </a:lnTo>
                    <a:lnTo>
                      <a:pt x="2556" y="215"/>
                    </a:lnTo>
                    <a:lnTo>
                      <a:pt x="2552" y="216"/>
                    </a:lnTo>
                    <a:lnTo>
                      <a:pt x="2551" y="220"/>
                    </a:lnTo>
                    <a:lnTo>
                      <a:pt x="2549" y="223"/>
                    </a:lnTo>
                    <a:lnTo>
                      <a:pt x="2549" y="225"/>
                    </a:lnTo>
                    <a:lnTo>
                      <a:pt x="2547" y="229"/>
                    </a:lnTo>
                    <a:lnTo>
                      <a:pt x="2545" y="230"/>
                    </a:lnTo>
                    <a:lnTo>
                      <a:pt x="2540" y="232"/>
                    </a:lnTo>
                    <a:lnTo>
                      <a:pt x="2535" y="234"/>
                    </a:lnTo>
                    <a:lnTo>
                      <a:pt x="2533" y="232"/>
                    </a:lnTo>
                    <a:lnTo>
                      <a:pt x="2531" y="232"/>
                    </a:lnTo>
                    <a:lnTo>
                      <a:pt x="2531" y="232"/>
                    </a:lnTo>
                    <a:lnTo>
                      <a:pt x="2530" y="230"/>
                    </a:lnTo>
                    <a:lnTo>
                      <a:pt x="2526" y="230"/>
                    </a:lnTo>
                    <a:lnTo>
                      <a:pt x="2510" y="183"/>
                    </a:lnTo>
                    <a:lnTo>
                      <a:pt x="2507" y="181"/>
                    </a:lnTo>
                    <a:lnTo>
                      <a:pt x="2503" y="178"/>
                    </a:lnTo>
                    <a:lnTo>
                      <a:pt x="2498" y="174"/>
                    </a:lnTo>
                    <a:lnTo>
                      <a:pt x="2495" y="173"/>
                    </a:lnTo>
                    <a:lnTo>
                      <a:pt x="2491" y="169"/>
                    </a:lnTo>
                    <a:lnTo>
                      <a:pt x="2489" y="159"/>
                    </a:lnTo>
                    <a:lnTo>
                      <a:pt x="2491" y="150"/>
                    </a:lnTo>
                    <a:lnTo>
                      <a:pt x="2493" y="143"/>
                    </a:lnTo>
                    <a:lnTo>
                      <a:pt x="2493" y="136"/>
                    </a:lnTo>
                    <a:lnTo>
                      <a:pt x="2488" y="131"/>
                    </a:lnTo>
                    <a:lnTo>
                      <a:pt x="2475" y="122"/>
                    </a:lnTo>
                    <a:lnTo>
                      <a:pt x="2465" y="117"/>
                    </a:lnTo>
                    <a:lnTo>
                      <a:pt x="2456" y="115"/>
                    </a:lnTo>
                    <a:lnTo>
                      <a:pt x="2448" y="110"/>
                    </a:lnTo>
                    <a:lnTo>
                      <a:pt x="2441" y="99"/>
                    </a:lnTo>
                    <a:lnTo>
                      <a:pt x="2434" y="80"/>
                    </a:lnTo>
                    <a:lnTo>
                      <a:pt x="2420" y="84"/>
                    </a:lnTo>
                    <a:lnTo>
                      <a:pt x="2418" y="78"/>
                    </a:lnTo>
                    <a:lnTo>
                      <a:pt x="2418" y="75"/>
                    </a:lnTo>
                    <a:lnTo>
                      <a:pt x="2416" y="71"/>
                    </a:lnTo>
                    <a:lnTo>
                      <a:pt x="2414" y="68"/>
                    </a:lnTo>
                    <a:close/>
                    <a:moveTo>
                      <a:pt x="1217" y="64"/>
                    </a:moveTo>
                    <a:lnTo>
                      <a:pt x="1215" y="68"/>
                    </a:lnTo>
                    <a:lnTo>
                      <a:pt x="1212" y="71"/>
                    </a:lnTo>
                    <a:lnTo>
                      <a:pt x="1210" y="73"/>
                    </a:lnTo>
                    <a:lnTo>
                      <a:pt x="1208" y="75"/>
                    </a:lnTo>
                    <a:lnTo>
                      <a:pt x="1208" y="77"/>
                    </a:lnTo>
                    <a:lnTo>
                      <a:pt x="1210" y="78"/>
                    </a:lnTo>
                    <a:lnTo>
                      <a:pt x="1214" y="80"/>
                    </a:lnTo>
                    <a:lnTo>
                      <a:pt x="1215" y="75"/>
                    </a:lnTo>
                    <a:lnTo>
                      <a:pt x="1215" y="73"/>
                    </a:lnTo>
                    <a:lnTo>
                      <a:pt x="1217" y="70"/>
                    </a:lnTo>
                    <a:lnTo>
                      <a:pt x="1219" y="68"/>
                    </a:lnTo>
                    <a:lnTo>
                      <a:pt x="1220" y="64"/>
                    </a:lnTo>
                    <a:lnTo>
                      <a:pt x="1217" y="64"/>
                    </a:lnTo>
                    <a:close/>
                    <a:moveTo>
                      <a:pt x="2654" y="49"/>
                    </a:moveTo>
                    <a:lnTo>
                      <a:pt x="2650" y="57"/>
                    </a:lnTo>
                    <a:lnTo>
                      <a:pt x="2643" y="70"/>
                    </a:lnTo>
                    <a:lnTo>
                      <a:pt x="2634" y="84"/>
                    </a:lnTo>
                    <a:lnTo>
                      <a:pt x="2626" y="98"/>
                    </a:lnTo>
                    <a:lnTo>
                      <a:pt x="2619" y="110"/>
                    </a:lnTo>
                    <a:lnTo>
                      <a:pt x="2615" y="120"/>
                    </a:lnTo>
                    <a:lnTo>
                      <a:pt x="2615" y="126"/>
                    </a:lnTo>
                    <a:lnTo>
                      <a:pt x="2617" y="133"/>
                    </a:lnTo>
                    <a:lnTo>
                      <a:pt x="2617" y="136"/>
                    </a:lnTo>
                    <a:lnTo>
                      <a:pt x="2619" y="140"/>
                    </a:lnTo>
                    <a:lnTo>
                      <a:pt x="2622" y="141"/>
                    </a:lnTo>
                    <a:lnTo>
                      <a:pt x="2626" y="143"/>
                    </a:lnTo>
                    <a:lnTo>
                      <a:pt x="2631" y="145"/>
                    </a:lnTo>
                    <a:lnTo>
                      <a:pt x="2645" y="150"/>
                    </a:lnTo>
                    <a:lnTo>
                      <a:pt x="2659" y="148"/>
                    </a:lnTo>
                    <a:lnTo>
                      <a:pt x="2671" y="143"/>
                    </a:lnTo>
                    <a:lnTo>
                      <a:pt x="2685" y="136"/>
                    </a:lnTo>
                    <a:lnTo>
                      <a:pt x="2699" y="134"/>
                    </a:lnTo>
                    <a:lnTo>
                      <a:pt x="2713" y="134"/>
                    </a:lnTo>
                    <a:lnTo>
                      <a:pt x="2722" y="140"/>
                    </a:lnTo>
                    <a:lnTo>
                      <a:pt x="2729" y="145"/>
                    </a:lnTo>
                    <a:lnTo>
                      <a:pt x="2737" y="148"/>
                    </a:lnTo>
                    <a:lnTo>
                      <a:pt x="2758" y="152"/>
                    </a:lnTo>
                    <a:lnTo>
                      <a:pt x="2779" y="150"/>
                    </a:lnTo>
                    <a:lnTo>
                      <a:pt x="2798" y="145"/>
                    </a:lnTo>
                    <a:lnTo>
                      <a:pt x="2804" y="134"/>
                    </a:lnTo>
                    <a:lnTo>
                      <a:pt x="2798" y="134"/>
                    </a:lnTo>
                    <a:lnTo>
                      <a:pt x="2790" y="120"/>
                    </a:lnTo>
                    <a:lnTo>
                      <a:pt x="2776" y="108"/>
                    </a:lnTo>
                    <a:lnTo>
                      <a:pt x="2756" y="96"/>
                    </a:lnTo>
                    <a:lnTo>
                      <a:pt x="2737" y="85"/>
                    </a:lnTo>
                    <a:lnTo>
                      <a:pt x="2722" y="80"/>
                    </a:lnTo>
                    <a:lnTo>
                      <a:pt x="2713" y="87"/>
                    </a:lnTo>
                    <a:lnTo>
                      <a:pt x="2701" y="92"/>
                    </a:lnTo>
                    <a:lnTo>
                      <a:pt x="2692" y="91"/>
                    </a:lnTo>
                    <a:lnTo>
                      <a:pt x="2687" y="84"/>
                    </a:lnTo>
                    <a:lnTo>
                      <a:pt x="2680" y="77"/>
                    </a:lnTo>
                    <a:lnTo>
                      <a:pt x="2676" y="68"/>
                    </a:lnTo>
                    <a:lnTo>
                      <a:pt x="2688" y="64"/>
                    </a:lnTo>
                    <a:lnTo>
                      <a:pt x="2687" y="63"/>
                    </a:lnTo>
                    <a:lnTo>
                      <a:pt x="2685" y="63"/>
                    </a:lnTo>
                    <a:lnTo>
                      <a:pt x="2685" y="63"/>
                    </a:lnTo>
                    <a:lnTo>
                      <a:pt x="2683" y="63"/>
                    </a:lnTo>
                    <a:lnTo>
                      <a:pt x="2680" y="61"/>
                    </a:lnTo>
                    <a:lnTo>
                      <a:pt x="2674" y="56"/>
                    </a:lnTo>
                    <a:lnTo>
                      <a:pt x="2669" y="54"/>
                    </a:lnTo>
                    <a:lnTo>
                      <a:pt x="2662" y="51"/>
                    </a:lnTo>
                    <a:lnTo>
                      <a:pt x="2654" y="49"/>
                    </a:lnTo>
                    <a:close/>
                    <a:moveTo>
                      <a:pt x="2933" y="45"/>
                    </a:moveTo>
                    <a:lnTo>
                      <a:pt x="2922" y="54"/>
                    </a:lnTo>
                    <a:lnTo>
                      <a:pt x="2910" y="59"/>
                    </a:lnTo>
                    <a:lnTo>
                      <a:pt x="2898" y="64"/>
                    </a:lnTo>
                    <a:lnTo>
                      <a:pt x="2887" y="73"/>
                    </a:lnTo>
                    <a:lnTo>
                      <a:pt x="2880" y="84"/>
                    </a:lnTo>
                    <a:lnTo>
                      <a:pt x="2877" y="99"/>
                    </a:lnTo>
                    <a:lnTo>
                      <a:pt x="2882" y="115"/>
                    </a:lnTo>
                    <a:lnTo>
                      <a:pt x="2893" y="131"/>
                    </a:lnTo>
                    <a:lnTo>
                      <a:pt x="2903" y="147"/>
                    </a:lnTo>
                    <a:lnTo>
                      <a:pt x="2915" y="160"/>
                    </a:lnTo>
                    <a:lnTo>
                      <a:pt x="2922" y="173"/>
                    </a:lnTo>
                    <a:lnTo>
                      <a:pt x="2910" y="173"/>
                    </a:lnTo>
                    <a:lnTo>
                      <a:pt x="2910" y="195"/>
                    </a:lnTo>
                    <a:lnTo>
                      <a:pt x="2914" y="211"/>
                    </a:lnTo>
                    <a:lnTo>
                      <a:pt x="2924" y="220"/>
                    </a:lnTo>
                    <a:lnTo>
                      <a:pt x="2942" y="223"/>
                    </a:lnTo>
                    <a:lnTo>
                      <a:pt x="2968" y="222"/>
                    </a:lnTo>
                    <a:lnTo>
                      <a:pt x="2966" y="202"/>
                    </a:lnTo>
                    <a:lnTo>
                      <a:pt x="2962" y="190"/>
                    </a:lnTo>
                    <a:lnTo>
                      <a:pt x="2957" y="180"/>
                    </a:lnTo>
                    <a:lnTo>
                      <a:pt x="2955" y="169"/>
                    </a:lnTo>
                    <a:lnTo>
                      <a:pt x="2957" y="153"/>
                    </a:lnTo>
                    <a:lnTo>
                      <a:pt x="2961" y="155"/>
                    </a:lnTo>
                    <a:lnTo>
                      <a:pt x="2964" y="155"/>
                    </a:lnTo>
                    <a:lnTo>
                      <a:pt x="2968" y="155"/>
                    </a:lnTo>
                    <a:lnTo>
                      <a:pt x="2971" y="155"/>
                    </a:lnTo>
                    <a:lnTo>
                      <a:pt x="2976" y="153"/>
                    </a:lnTo>
                    <a:lnTo>
                      <a:pt x="2973" y="150"/>
                    </a:lnTo>
                    <a:lnTo>
                      <a:pt x="2969" y="148"/>
                    </a:lnTo>
                    <a:lnTo>
                      <a:pt x="2968" y="147"/>
                    </a:lnTo>
                    <a:lnTo>
                      <a:pt x="2964" y="143"/>
                    </a:lnTo>
                    <a:lnTo>
                      <a:pt x="2961" y="141"/>
                    </a:lnTo>
                    <a:lnTo>
                      <a:pt x="2959" y="143"/>
                    </a:lnTo>
                    <a:lnTo>
                      <a:pt x="2959" y="147"/>
                    </a:lnTo>
                    <a:lnTo>
                      <a:pt x="2957" y="150"/>
                    </a:lnTo>
                    <a:lnTo>
                      <a:pt x="2957" y="152"/>
                    </a:lnTo>
                    <a:lnTo>
                      <a:pt x="2955" y="153"/>
                    </a:lnTo>
                    <a:lnTo>
                      <a:pt x="2954" y="152"/>
                    </a:lnTo>
                    <a:lnTo>
                      <a:pt x="2952" y="148"/>
                    </a:lnTo>
                    <a:lnTo>
                      <a:pt x="2947" y="140"/>
                    </a:lnTo>
                    <a:lnTo>
                      <a:pt x="2942" y="131"/>
                    </a:lnTo>
                    <a:lnTo>
                      <a:pt x="2943" y="127"/>
                    </a:lnTo>
                    <a:lnTo>
                      <a:pt x="2945" y="127"/>
                    </a:lnTo>
                    <a:lnTo>
                      <a:pt x="2947" y="126"/>
                    </a:lnTo>
                    <a:lnTo>
                      <a:pt x="2948" y="122"/>
                    </a:lnTo>
                    <a:lnTo>
                      <a:pt x="2933" y="113"/>
                    </a:lnTo>
                    <a:lnTo>
                      <a:pt x="2921" y="99"/>
                    </a:lnTo>
                    <a:lnTo>
                      <a:pt x="2914" y="84"/>
                    </a:lnTo>
                    <a:lnTo>
                      <a:pt x="2933" y="82"/>
                    </a:lnTo>
                    <a:lnTo>
                      <a:pt x="2947" y="77"/>
                    </a:lnTo>
                    <a:lnTo>
                      <a:pt x="2954" y="64"/>
                    </a:lnTo>
                    <a:lnTo>
                      <a:pt x="2957" y="49"/>
                    </a:lnTo>
                    <a:lnTo>
                      <a:pt x="2952" y="47"/>
                    </a:lnTo>
                    <a:lnTo>
                      <a:pt x="2947" y="47"/>
                    </a:lnTo>
                    <a:lnTo>
                      <a:pt x="2942" y="45"/>
                    </a:lnTo>
                    <a:lnTo>
                      <a:pt x="2933" y="45"/>
                    </a:lnTo>
                    <a:close/>
                    <a:moveTo>
                      <a:pt x="2746" y="42"/>
                    </a:moveTo>
                    <a:lnTo>
                      <a:pt x="2732" y="49"/>
                    </a:lnTo>
                    <a:lnTo>
                      <a:pt x="2715" y="54"/>
                    </a:lnTo>
                    <a:lnTo>
                      <a:pt x="2715" y="68"/>
                    </a:lnTo>
                    <a:lnTo>
                      <a:pt x="2722" y="70"/>
                    </a:lnTo>
                    <a:lnTo>
                      <a:pt x="2730" y="71"/>
                    </a:lnTo>
                    <a:lnTo>
                      <a:pt x="2741" y="71"/>
                    </a:lnTo>
                    <a:lnTo>
                      <a:pt x="2741" y="64"/>
                    </a:lnTo>
                    <a:lnTo>
                      <a:pt x="2744" y="59"/>
                    </a:lnTo>
                    <a:lnTo>
                      <a:pt x="2746" y="54"/>
                    </a:lnTo>
                    <a:lnTo>
                      <a:pt x="2746" y="49"/>
                    </a:lnTo>
                    <a:lnTo>
                      <a:pt x="2746" y="45"/>
                    </a:lnTo>
                    <a:lnTo>
                      <a:pt x="2746" y="42"/>
                    </a:lnTo>
                    <a:close/>
                    <a:moveTo>
                      <a:pt x="1390" y="33"/>
                    </a:moveTo>
                    <a:lnTo>
                      <a:pt x="1393" y="42"/>
                    </a:lnTo>
                    <a:lnTo>
                      <a:pt x="1395" y="54"/>
                    </a:lnTo>
                    <a:lnTo>
                      <a:pt x="1397" y="64"/>
                    </a:lnTo>
                    <a:lnTo>
                      <a:pt x="1395" y="66"/>
                    </a:lnTo>
                    <a:lnTo>
                      <a:pt x="1393" y="66"/>
                    </a:lnTo>
                    <a:lnTo>
                      <a:pt x="1392" y="66"/>
                    </a:lnTo>
                    <a:lnTo>
                      <a:pt x="1392" y="68"/>
                    </a:lnTo>
                    <a:lnTo>
                      <a:pt x="1390" y="68"/>
                    </a:lnTo>
                    <a:lnTo>
                      <a:pt x="1383" y="68"/>
                    </a:lnTo>
                    <a:lnTo>
                      <a:pt x="1381" y="66"/>
                    </a:lnTo>
                    <a:lnTo>
                      <a:pt x="1381" y="64"/>
                    </a:lnTo>
                    <a:lnTo>
                      <a:pt x="1381" y="63"/>
                    </a:lnTo>
                    <a:lnTo>
                      <a:pt x="1379" y="63"/>
                    </a:lnTo>
                    <a:lnTo>
                      <a:pt x="1378" y="61"/>
                    </a:lnTo>
                    <a:lnTo>
                      <a:pt x="1390" y="33"/>
                    </a:lnTo>
                    <a:close/>
                    <a:moveTo>
                      <a:pt x="1002" y="0"/>
                    </a:moveTo>
                    <a:lnTo>
                      <a:pt x="994" y="12"/>
                    </a:lnTo>
                    <a:lnTo>
                      <a:pt x="985" y="23"/>
                    </a:lnTo>
                    <a:lnTo>
                      <a:pt x="980" y="38"/>
                    </a:lnTo>
                    <a:lnTo>
                      <a:pt x="990" y="37"/>
                    </a:lnTo>
                    <a:lnTo>
                      <a:pt x="997" y="40"/>
                    </a:lnTo>
                    <a:lnTo>
                      <a:pt x="1002" y="45"/>
                    </a:lnTo>
                    <a:lnTo>
                      <a:pt x="1009" y="54"/>
                    </a:lnTo>
                    <a:lnTo>
                      <a:pt x="1011" y="47"/>
                    </a:lnTo>
                    <a:lnTo>
                      <a:pt x="1011" y="42"/>
                    </a:lnTo>
                    <a:lnTo>
                      <a:pt x="1013" y="38"/>
                    </a:lnTo>
                    <a:lnTo>
                      <a:pt x="1013" y="33"/>
                    </a:lnTo>
                    <a:lnTo>
                      <a:pt x="1022" y="33"/>
                    </a:lnTo>
                    <a:lnTo>
                      <a:pt x="1027" y="45"/>
                    </a:lnTo>
                    <a:lnTo>
                      <a:pt x="1035" y="49"/>
                    </a:lnTo>
                    <a:lnTo>
                      <a:pt x="1042" y="52"/>
                    </a:lnTo>
                    <a:lnTo>
                      <a:pt x="1049" y="56"/>
                    </a:lnTo>
                    <a:lnTo>
                      <a:pt x="1056" y="64"/>
                    </a:lnTo>
                    <a:lnTo>
                      <a:pt x="1049" y="75"/>
                    </a:lnTo>
                    <a:lnTo>
                      <a:pt x="1041" y="87"/>
                    </a:lnTo>
                    <a:lnTo>
                      <a:pt x="1034" y="103"/>
                    </a:lnTo>
                    <a:lnTo>
                      <a:pt x="1028" y="117"/>
                    </a:lnTo>
                    <a:lnTo>
                      <a:pt x="1028" y="126"/>
                    </a:lnTo>
                    <a:lnTo>
                      <a:pt x="1030" y="131"/>
                    </a:lnTo>
                    <a:lnTo>
                      <a:pt x="1030" y="134"/>
                    </a:lnTo>
                    <a:lnTo>
                      <a:pt x="1032" y="136"/>
                    </a:lnTo>
                    <a:lnTo>
                      <a:pt x="1034" y="138"/>
                    </a:lnTo>
                    <a:lnTo>
                      <a:pt x="1035" y="140"/>
                    </a:lnTo>
                    <a:lnTo>
                      <a:pt x="1041" y="141"/>
                    </a:lnTo>
                    <a:lnTo>
                      <a:pt x="1041" y="138"/>
                    </a:lnTo>
                    <a:lnTo>
                      <a:pt x="1044" y="131"/>
                    </a:lnTo>
                    <a:lnTo>
                      <a:pt x="1049" y="120"/>
                    </a:lnTo>
                    <a:lnTo>
                      <a:pt x="1055" y="106"/>
                    </a:lnTo>
                    <a:lnTo>
                      <a:pt x="1060" y="94"/>
                    </a:lnTo>
                    <a:lnTo>
                      <a:pt x="1065" y="84"/>
                    </a:lnTo>
                    <a:lnTo>
                      <a:pt x="1067" y="77"/>
                    </a:lnTo>
                    <a:lnTo>
                      <a:pt x="1079" y="77"/>
                    </a:lnTo>
                    <a:lnTo>
                      <a:pt x="1081" y="96"/>
                    </a:lnTo>
                    <a:lnTo>
                      <a:pt x="1081" y="113"/>
                    </a:lnTo>
                    <a:lnTo>
                      <a:pt x="1081" y="134"/>
                    </a:lnTo>
                    <a:lnTo>
                      <a:pt x="1083" y="157"/>
                    </a:lnTo>
                    <a:lnTo>
                      <a:pt x="1105" y="160"/>
                    </a:lnTo>
                    <a:lnTo>
                      <a:pt x="1114" y="147"/>
                    </a:lnTo>
                    <a:lnTo>
                      <a:pt x="1130" y="138"/>
                    </a:lnTo>
                    <a:lnTo>
                      <a:pt x="1147" y="129"/>
                    </a:lnTo>
                    <a:lnTo>
                      <a:pt x="1165" y="122"/>
                    </a:lnTo>
                    <a:lnTo>
                      <a:pt x="1182" y="115"/>
                    </a:lnTo>
                    <a:lnTo>
                      <a:pt x="1198" y="106"/>
                    </a:lnTo>
                    <a:lnTo>
                      <a:pt x="1205" y="96"/>
                    </a:lnTo>
                    <a:lnTo>
                      <a:pt x="1201" y="96"/>
                    </a:lnTo>
                    <a:lnTo>
                      <a:pt x="1200" y="92"/>
                    </a:lnTo>
                    <a:lnTo>
                      <a:pt x="1200" y="91"/>
                    </a:lnTo>
                    <a:lnTo>
                      <a:pt x="1198" y="89"/>
                    </a:lnTo>
                    <a:lnTo>
                      <a:pt x="1198" y="89"/>
                    </a:lnTo>
                    <a:lnTo>
                      <a:pt x="1196" y="89"/>
                    </a:lnTo>
                    <a:lnTo>
                      <a:pt x="1194" y="89"/>
                    </a:lnTo>
                    <a:lnTo>
                      <a:pt x="1191" y="87"/>
                    </a:lnTo>
                    <a:lnTo>
                      <a:pt x="1184" y="92"/>
                    </a:lnTo>
                    <a:lnTo>
                      <a:pt x="1172" y="99"/>
                    </a:lnTo>
                    <a:lnTo>
                      <a:pt x="1158" y="110"/>
                    </a:lnTo>
                    <a:lnTo>
                      <a:pt x="1140" y="119"/>
                    </a:lnTo>
                    <a:lnTo>
                      <a:pt x="1124" y="129"/>
                    </a:lnTo>
                    <a:lnTo>
                      <a:pt x="1109" y="136"/>
                    </a:lnTo>
                    <a:lnTo>
                      <a:pt x="1098" y="140"/>
                    </a:lnTo>
                    <a:lnTo>
                      <a:pt x="1095" y="141"/>
                    </a:lnTo>
                    <a:lnTo>
                      <a:pt x="1093" y="140"/>
                    </a:lnTo>
                    <a:lnTo>
                      <a:pt x="1091" y="138"/>
                    </a:lnTo>
                    <a:lnTo>
                      <a:pt x="1091" y="136"/>
                    </a:lnTo>
                    <a:lnTo>
                      <a:pt x="1091" y="134"/>
                    </a:lnTo>
                    <a:lnTo>
                      <a:pt x="1090" y="131"/>
                    </a:lnTo>
                    <a:lnTo>
                      <a:pt x="1095" y="122"/>
                    </a:lnTo>
                    <a:lnTo>
                      <a:pt x="1095" y="115"/>
                    </a:lnTo>
                    <a:lnTo>
                      <a:pt x="1093" y="110"/>
                    </a:lnTo>
                    <a:lnTo>
                      <a:pt x="1091" y="101"/>
                    </a:lnTo>
                    <a:lnTo>
                      <a:pt x="1095" y="91"/>
                    </a:lnTo>
                    <a:lnTo>
                      <a:pt x="1097" y="89"/>
                    </a:lnTo>
                    <a:lnTo>
                      <a:pt x="1098" y="87"/>
                    </a:lnTo>
                    <a:lnTo>
                      <a:pt x="1100" y="85"/>
                    </a:lnTo>
                    <a:lnTo>
                      <a:pt x="1102" y="85"/>
                    </a:lnTo>
                    <a:lnTo>
                      <a:pt x="1104" y="85"/>
                    </a:lnTo>
                    <a:lnTo>
                      <a:pt x="1105" y="84"/>
                    </a:lnTo>
                    <a:lnTo>
                      <a:pt x="1107" y="82"/>
                    </a:lnTo>
                    <a:lnTo>
                      <a:pt x="1107" y="78"/>
                    </a:lnTo>
                    <a:lnTo>
                      <a:pt x="1109" y="73"/>
                    </a:lnTo>
                    <a:lnTo>
                      <a:pt x="1109" y="64"/>
                    </a:lnTo>
                    <a:lnTo>
                      <a:pt x="1100" y="59"/>
                    </a:lnTo>
                    <a:lnTo>
                      <a:pt x="1091" y="57"/>
                    </a:lnTo>
                    <a:lnTo>
                      <a:pt x="1084" y="57"/>
                    </a:lnTo>
                    <a:lnTo>
                      <a:pt x="1076" y="54"/>
                    </a:lnTo>
                    <a:lnTo>
                      <a:pt x="1063" y="45"/>
                    </a:lnTo>
                    <a:lnTo>
                      <a:pt x="1055" y="37"/>
                    </a:lnTo>
                    <a:lnTo>
                      <a:pt x="1049" y="26"/>
                    </a:lnTo>
                    <a:lnTo>
                      <a:pt x="1042" y="16"/>
                    </a:lnTo>
                    <a:lnTo>
                      <a:pt x="1034" y="9"/>
                    </a:lnTo>
                    <a:lnTo>
                      <a:pt x="1020" y="2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635000" y="2108200"/>
                <a:ext cx="7697788" cy="384651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2423" extrusionOk="0">
                    <a:moveTo>
                      <a:pt x="1469" y="711"/>
                    </a:moveTo>
                    <a:lnTo>
                      <a:pt x="1482" y="712"/>
                    </a:lnTo>
                    <a:lnTo>
                      <a:pt x="1490" y="714"/>
                    </a:lnTo>
                    <a:lnTo>
                      <a:pt x="1501" y="718"/>
                    </a:lnTo>
                    <a:lnTo>
                      <a:pt x="1501" y="726"/>
                    </a:lnTo>
                    <a:lnTo>
                      <a:pt x="1497" y="726"/>
                    </a:lnTo>
                    <a:lnTo>
                      <a:pt x="1494" y="728"/>
                    </a:lnTo>
                    <a:lnTo>
                      <a:pt x="1490" y="728"/>
                    </a:lnTo>
                    <a:lnTo>
                      <a:pt x="1487" y="728"/>
                    </a:lnTo>
                    <a:lnTo>
                      <a:pt x="1482" y="730"/>
                    </a:lnTo>
                    <a:lnTo>
                      <a:pt x="1478" y="725"/>
                    </a:lnTo>
                    <a:lnTo>
                      <a:pt x="1476" y="723"/>
                    </a:lnTo>
                    <a:lnTo>
                      <a:pt x="1475" y="719"/>
                    </a:lnTo>
                    <a:lnTo>
                      <a:pt x="1473" y="716"/>
                    </a:lnTo>
                    <a:lnTo>
                      <a:pt x="1469" y="711"/>
                    </a:lnTo>
                    <a:close/>
                    <a:moveTo>
                      <a:pt x="1551" y="691"/>
                    </a:moveTo>
                    <a:lnTo>
                      <a:pt x="1562" y="691"/>
                    </a:lnTo>
                    <a:lnTo>
                      <a:pt x="1562" y="705"/>
                    </a:lnTo>
                    <a:lnTo>
                      <a:pt x="1562" y="718"/>
                    </a:lnTo>
                    <a:lnTo>
                      <a:pt x="1564" y="728"/>
                    </a:lnTo>
                    <a:lnTo>
                      <a:pt x="1565" y="740"/>
                    </a:lnTo>
                    <a:lnTo>
                      <a:pt x="1585" y="740"/>
                    </a:lnTo>
                    <a:lnTo>
                      <a:pt x="1585" y="760"/>
                    </a:lnTo>
                    <a:lnTo>
                      <a:pt x="1593" y="760"/>
                    </a:lnTo>
                    <a:lnTo>
                      <a:pt x="1595" y="761"/>
                    </a:lnTo>
                    <a:lnTo>
                      <a:pt x="1597" y="761"/>
                    </a:lnTo>
                    <a:lnTo>
                      <a:pt x="1599" y="761"/>
                    </a:lnTo>
                    <a:lnTo>
                      <a:pt x="1600" y="761"/>
                    </a:lnTo>
                    <a:lnTo>
                      <a:pt x="1602" y="761"/>
                    </a:lnTo>
                    <a:lnTo>
                      <a:pt x="1604" y="763"/>
                    </a:lnTo>
                    <a:lnTo>
                      <a:pt x="1602" y="774"/>
                    </a:lnTo>
                    <a:lnTo>
                      <a:pt x="1599" y="786"/>
                    </a:lnTo>
                    <a:lnTo>
                      <a:pt x="1597" y="798"/>
                    </a:lnTo>
                    <a:lnTo>
                      <a:pt x="1593" y="798"/>
                    </a:lnTo>
                    <a:lnTo>
                      <a:pt x="1592" y="794"/>
                    </a:lnTo>
                    <a:lnTo>
                      <a:pt x="1592" y="793"/>
                    </a:lnTo>
                    <a:lnTo>
                      <a:pt x="1592" y="791"/>
                    </a:lnTo>
                    <a:lnTo>
                      <a:pt x="1590" y="789"/>
                    </a:lnTo>
                    <a:lnTo>
                      <a:pt x="1590" y="787"/>
                    </a:lnTo>
                    <a:lnTo>
                      <a:pt x="1588" y="791"/>
                    </a:lnTo>
                    <a:lnTo>
                      <a:pt x="1586" y="791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5" y="793"/>
                    </a:lnTo>
                    <a:lnTo>
                      <a:pt x="1581" y="794"/>
                    </a:lnTo>
                    <a:lnTo>
                      <a:pt x="1581" y="787"/>
                    </a:lnTo>
                    <a:lnTo>
                      <a:pt x="1583" y="786"/>
                    </a:lnTo>
                    <a:lnTo>
                      <a:pt x="1583" y="784"/>
                    </a:lnTo>
                    <a:lnTo>
                      <a:pt x="1585" y="782"/>
                    </a:lnTo>
                    <a:lnTo>
                      <a:pt x="1585" y="779"/>
                    </a:lnTo>
                    <a:lnTo>
                      <a:pt x="1585" y="775"/>
                    </a:lnTo>
                    <a:lnTo>
                      <a:pt x="1581" y="775"/>
                    </a:lnTo>
                    <a:lnTo>
                      <a:pt x="1574" y="782"/>
                    </a:lnTo>
                    <a:lnTo>
                      <a:pt x="1567" y="789"/>
                    </a:lnTo>
                    <a:lnTo>
                      <a:pt x="1558" y="794"/>
                    </a:lnTo>
                    <a:lnTo>
                      <a:pt x="1558" y="789"/>
                    </a:lnTo>
                    <a:lnTo>
                      <a:pt x="1558" y="784"/>
                    </a:lnTo>
                    <a:lnTo>
                      <a:pt x="1558" y="782"/>
                    </a:lnTo>
                    <a:lnTo>
                      <a:pt x="1557" y="781"/>
                    </a:lnTo>
                    <a:lnTo>
                      <a:pt x="1553" y="779"/>
                    </a:lnTo>
                    <a:lnTo>
                      <a:pt x="1548" y="779"/>
                    </a:lnTo>
                    <a:lnTo>
                      <a:pt x="1539" y="779"/>
                    </a:lnTo>
                    <a:lnTo>
                      <a:pt x="1536" y="779"/>
                    </a:lnTo>
                    <a:lnTo>
                      <a:pt x="1532" y="779"/>
                    </a:lnTo>
                    <a:lnTo>
                      <a:pt x="1527" y="777"/>
                    </a:lnTo>
                    <a:lnTo>
                      <a:pt x="1522" y="777"/>
                    </a:lnTo>
                    <a:lnTo>
                      <a:pt x="1517" y="775"/>
                    </a:lnTo>
                    <a:lnTo>
                      <a:pt x="1513" y="772"/>
                    </a:lnTo>
                    <a:lnTo>
                      <a:pt x="1523" y="758"/>
                    </a:lnTo>
                    <a:lnTo>
                      <a:pt x="1534" y="737"/>
                    </a:lnTo>
                    <a:lnTo>
                      <a:pt x="1541" y="714"/>
                    </a:lnTo>
                    <a:lnTo>
                      <a:pt x="1551" y="691"/>
                    </a:lnTo>
                    <a:close/>
                    <a:moveTo>
                      <a:pt x="1220" y="630"/>
                    </a:moveTo>
                    <a:lnTo>
                      <a:pt x="1235" y="630"/>
                    </a:lnTo>
                    <a:lnTo>
                      <a:pt x="1235" y="637"/>
                    </a:lnTo>
                    <a:lnTo>
                      <a:pt x="1232" y="637"/>
                    </a:lnTo>
                    <a:lnTo>
                      <a:pt x="1230" y="639"/>
                    </a:lnTo>
                    <a:lnTo>
                      <a:pt x="1229" y="639"/>
                    </a:lnTo>
                    <a:lnTo>
                      <a:pt x="1227" y="639"/>
                    </a:lnTo>
                    <a:lnTo>
                      <a:pt x="1225" y="641"/>
                    </a:lnTo>
                    <a:lnTo>
                      <a:pt x="1220" y="641"/>
                    </a:lnTo>
                    <a:lnTo>
                      <a:pt x="1220" y="630"/>
                    </a:lnTo>
                    <a:close/>
                    <a:moveTo>
                      <a:pt x="515" y="622"/>
                    </a:moveTo>
                    <a:lnTo>
                      <a:pt x="522" y="622"/>
                    </a:lnTo>
                    <a:lnTo>
                      <a:pt x="525" y="623"/>
                    </a:lnTo>
                    <a:lnTo>
                      <a:pt x="529" y="625"/>
                    </a:lnTo>
                    <a:lnTo>
                      <a:pt x="534" y="625"/>
                    </a:lnTo>
                    <a:lnTo>
                      <a:pt x="541" y="625"/>
                    </a:lnTo>
                    <a:lnTo>
                      <a:pt x="543" y="639"/>
                    </a:lnTo>
                    <a:lnTo>
                      <a:pt x="546" y="650"/>
                    </a:lnTo>
                    <a:lnTo>
                      <a:pt x="548" y="664"/>
                    </a:lnTo>
                    <a:lnTo>
                      <a:pt x="541" y="664"/>
                    </a:lnTo>
                    <a:lnTo>
                      <a:pt x="537" y="658"/>
                    </a:lnTo>
                    <a:lnTo>
                      <a:pt x="534" y="655"/>
                    </a:lnTo>
                    <a:lnTo>
                      <a:pt x="529" y="651"/>
                    </a:lnTo>
                    <a:lnTo>
                      <a:pt x="525" y="648"/>
                    </a:lnTo>
                    <a:lnTo>
                      <a:pt x="522" y="643"/>
                    </a:lnTo>
                    <a:lnTo>
                      <a:pt x="518" y="637"/>
                    </a:lnTo>
                    <a:lnTo>
                      <a:pt x="516" y="634"/>
                    </a:lnTo>
                    <a:lnTo>
                      <a:pt x="515" y="630"/>
                    </a:lnTo>
                    <a:lnTo>
                      <a:pt x="515" y="627"/>
                    </a:lnTo>
                    <a:lnTo>
                      <a:pt x="515" y="622"/>
                    </a:lnTo>
                    <a:close/>
                    <a:moveTo>
                      <a:pt x="4304" y="609"/>
                    </a:move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3"/>
                    </a:lnTo>
                    <a:lnTo>
                      <a:pt x="4307" y="613"/>
                    </a:lnTo>
                    <a:lnTo>
                      <a:pt x="4307" y="615"/>
                    </a:lnTo>
                    <a:lnTo>
                      <a:pt x="4313" y="627"/>
                    </a:lnTo>
                    <a:lnTo>
                      <a:pt x="4313" y="643"/>
                    </a:lnTo>
                    <a:lnTo>
                      <a:pt x="4313" y="658"/>
                    </a:lnTo>
                    <a:lnTo>
                      <a:pt x="4316" y="676"/>
                    </a:lnTo>
                    <a:lnTo>
                      <a:pt x="4321" y="693"/>
                    </a:lnTo>
                    <a:lnTo>
                      <a:pt x="4330" y="712"/>
                    </a:lnTo>
                    <a:lnTo>
                      <a:pt x="4335" y="733"/>
                    </a:lnTo>
                    <a:lnTo>
                      <a:pt x="4311" y="730"/>
                    </a:lnTo>
                    <a:lnTo>
                      <a:pt x="4311" y="746"/>
                    </a:lnTo>
                    <a:lnTo>
                      <a:pt x="4314" y="758"/>
                    </a:lnTo>
                    <a:lnTo>
                      <a:pt x="4316" y="770"/>
                    </a:lnTo>
                    <a:lnTo>
                      <a:pt x="4320" y="787"/>
                    </a:lnTo>
                    <a:lnTo>
                      <a:pt x="4314" y="787"/>
                    </a:lnTo>
                    <a:lnTo>
                      <a:pt x="4311" y="787"/>
                    </a:lnTo>
                    <a:lnTo>
                      <a:pt x="4306" y="789"/>
                    </a:lnTo>
                    <a:lnTo>
                      <a:pt x="4304" y="789"/>
                    </a:lnTo>
                    <a:lnTo>
                      <a:pt x="4301" y="791"/>
                    </a:lnTo>
                    <a:lnTo>
                      <a:pt x="4301" y="791"/>
                    </a:lnTo>
                    <a:lnTo>
                      <a:pt x="4297" y="781"/>
                    </a:lnTo>
                    <a:lnTo>
                      <a:pt x="4295" y="761"/>
                    </a:lnTo>
                    <a:lnTo>
                      <a:pt x="4295" y="739"/>
                    </a:lnTo>
                    <a:lnTo>
                      <a:pt x="4295" y="714"/>
                    </a:lnTo>
                    <a:lnTo>
                      <a:pt x="4295" y="691"/>
                    </a:lnTo>
                    <a:lnTo>
                      <a:pt x="4292" y="676"/>
                    </a:lnTo>
                    <a:lnTo>
                      <a:pt x="4292" y="637"/>
                    </a:lnTo>
                    <a:lnTo>
                      <a:pt x="4295" y="632"/>
                    </a:lnTo>
                    <a:lnTo>
                      <a:pt x="4297" y="629"/>
                    </a:lnTo>
                    <a:lnTo>
                      <a:pt x="4299" y="625"/>
                    </a:lnTo>
                    <a:lnTo>
                      <a:pt x="4301" y="622"/>
                    </a:lnTo>
                    <a:lnTo>
                      <a:pt x="4302" y="616"/>
                    </a:lnTo>
                    <a:lnTo>
                      <a:pt x="4304" y="609"/>
                    </a:lnTo>
                    <a:close/>
                    <a:moveTo>
                      <a:pt x="2253" y="595"/>
                    </a:moveTo>
                    <a:lnTo>
                      <a:pt x="2257" y="616"/>
                    </a:lnTo>
                    <a:lnTo>
                      <a:pt x="2255" y="637"/>
                    </a:lnTo>
                    <a:lnTo>
                      <a:pt x="2250" y="660"/>
                    </a:lnTo>
                    <a:lnTo>
                      <a:pt x="2236" y="667"/>
                    </a:lnTo>
                    <a:lnTo>
                      <a:pt x="2223" y="671"/>
                    </a:lnTo>
                    <a:lnTo>
                      <a:pt x="2204" y="672"/>
                    </a:lnTo>
                    <a:lnTo>
                      <a:pt x="2204" y="664"/>
                    </a:lnTo>
                    <a:lnTo>
                      <a:pt x="2209" y="651"/>
                    </a:lnTo>
                    <a:lnTo>
                      <a:pt x="2209" y="636"/>
                    </a:lnTo>
                    <a:lnTo>
                      <a:pt x="2208" y="618"/>
                    </a:lnTo>
                    <a:lnTo>
                      <a:pt x="2218" y="609"/>
                    </a:lnTo>
                    <a:lnTo>
                      <a:pt x="2227" y="602"/>
                    </a:lnTo>
                    <a:lnTo>
                      <a:pt x="2237" y="597"/>
                    </a:lnTo>
                    <a:lnTo>
                      <a:pt x="2253" y="595"/>
                    </a:lnTo>
                    <a:close/>
                    <a:moveTo>
                      <a:pt x="2503" y="568"/>
                    </a:moveTo>
                    <a:lnTo>
                      <a:pt x="2506" y="571"/>
                    </a:lnTo>
                    <a:lnTo>
                      <a:pt x="2508" y="573"/>
                    </a:lnTo>
                    <a:lnTo>
                      <a:pt x="2510" y="575"/>
                    </a:lnTo>
                    <a:lnTo>
                      <a:pt x="2510" y="578"/>
                    </a:lnTo>
                    <a:lnTo>
                      <a:pt x="2510" y="582"/>
                    </a:lnTo>
                    <a:lnTo>
                      <a:pt x="2511" y="587"/>
                    </a:lnTo>
                    <a:lnTo>
                      <a:pt x="2510" y="590"/>
                    </a:lnTo>
                    <a:lnTo>
                      <a:pt x="2508" y="592"/>
                    </a:lnTo>
                    <a:lnTo>
                      <a:pt x="2508" y="594"/>
                    </a:lnTo>
                    <a:lnTo>
                      <a:pt x="2508" y="595"/>
                    </a:lnTo>
                    <a:lnTo>
                      <a:pt x="2508" y="597"/>
                    </a:lnTo>
                    <a:lnTo>
                      <a:pt x="2506" y="599"/>
                    </a:lnTo>
                    <a:lnTo>
                      <a:pt x="2504" y="601"/>
                    </a:lnTo>
                    <a:lnTo>
                      <a:pt x="2503" y="601"/>
                    </a:lnTo>
                    <a:lnTo>
                      <a:pt x="2501" y="601"/>
                    </a:lnTo>
                    <a:lnTo>
                      <a:pt x="2499" y="602"/>
                    </a:lnTo>
                    <a:lnTo>
                      <a:pt x="2496" y="602"/>
                    </a:lnTo>
                    <a:lnTo>
                      <a:pt x="2490" y="590"/>
                    </a:lnTo>
                    <a:lnTo>
                      <a:pt x="2487" y="585"/>
                    </a:lnTo>
                    <a:lnTo>
                      <a:pt x="2487" y="583"/>
                    </a:lnTo>
                    <a:lnTo>
                      <a:pt x="2489" y="582"/>
                    </a:lnTo>
                    <a:lnTo>
                      <a:pt x="2496" y="578"/>
                    </a:lnTo>
                    <a:lnTo>
                      <a:pt x="2503" y="568"/>
                    </a:lnTo>
                    <a:close/>
                    <a:moveTo>
                      <a:pt x="2583" y="529"/>
                    </a:moveTo>
                    <a:lnTo>
                      <a:pt x="2588" y="531"/>
                    </a:lnTo>
                    <a:lnTo>
                      <a:pt x="2590" y="531"/>
                    </a:lnTo>
                    <a:lnTo>
                      <a:pt x="2592" y="531"/>
                    </a:lnTo>
                    <a:lnTo>
                      <a:pt x="2593" y="533"/>
                    </a:lnTo>
                    <a:lnTo>
                      <a:pt x="2595" y="533"/>
                    </a:lnTo>
                    <a:lnTo>
                      <a:pt x="2592" y="538"/>
                    </a:lnTo>
                    <a:lnTo>
                      <a:pt x="2590" y="543"/>
                    </a:lnTo>
                    <a:lnTo>
                      <a:pt x="2588" y="548"/>
                    </a:lnTo>
                    <a:lnTo>
                      <a:pt x="2585" y="554"/>
                    </a:lnTo>
                    <a:lnTo>
                      <a:pt x="2579" y="557"/>
                    </a:lnTo>
                    <a:lnTo>
                      <a:pt x="2579" y="552"/>
                    </a:lnTo>
                    <a:lnTo>
                      <a:pt x="2578" y="552"/>
                    </a:lnTo>
                    <a:lnTo>
                      <a:pt x="2578" y="550"/>
                    </a:lnTo>
                    <a:lnTo>
                      <a:pt x="2578" y="550"/>
                    </a:lnTo>
                    <a:lnTo>
                      <a:pt x="2578" y="548"/>
                    </a:lnTo>
                    <a:lnTo>
                      <a:pt x="2576" y="545"/>
                    </a:lnTo>
                    <a:lnTo>
                      <a:pt x="2579" y="541"/>
                    </a:lnTo>
                    <a:lnTo>
                      <a:pt x="2581" y="538"/>
                    </a:lnTo>
                    <a:lnTo>
                      <a:pt x="2583" y="534"/>
                    </a:lnTo>
                    <a:lnTo>
                      <a:pt x="2583" y="529"/>
                    </a:lnTo>
                    <a:close/>
                    <a:moveTo>
                      <a:pt x="246" y="526"/>
                    </a:moveTo>
                    <a:lnTo>
                      <a:pt x="251" y="534"/>
                    </a:lnTo>
                    <a:lnTo>
                      <a:pt x="251" y="541"/>
                    </a:lnTo>
                    <a:lnTo>
                      <a:pt x="246" y="550"/>
                    </a:lnTo>
                    <a:lnTo>
                      <a:pt x="239" y="555"/>
                    </a:lnTo>
                    <a:lnTo>
                      <a:pt x="232" y="559"/>
                    </a:lnTo>
                    <a:lnTo>
                      <a:pt x="230" y="561"/>
                    </a:lnTo>
                    <a:lnTo>
                      <a:pt x="227" y="557"/>
                    </a:lnTo>
                    <a:lnTo>
                      <a:pt x="225" y="554"/>
                    </a:lnTo>
                    <a:lnTo>
                      <a:pt x="223" y="548"/>
                    </a:lnTo>
                    <a:lnTo>
                      <a:pt x="223" y="543"/>
                    </a:lnTo>
                    <a:lnTo>
                      <a:pt x="221" y="538"/>
                    </a:lnTo>
                    <a:lnTo>
                      <a:pt x="234" y="533"/>
                    </a:lnTo>
                    <a:lnTo>
                      <a:pt x="237" y="531"/>
                    </a:lnTo>
                    <a:lnTo>
                      <a:pt x="242" y="529"/>
                    </a:lnTo>
                    <a:lnTo>
                      <a:pt x="246" y="526"/>
                    </a:lnTo>
                    <a:close/>
                    <a:moveTo>
                      <a:pt x="2646" y="503"/>
                    </a:moveTo>
                    <a:lnTo>
                      <a:pt x="2660" y="510"/>
                    </a:lnTo>
                    <a:lnTo>
                      <a:pt x="2660" y="515"/>
                    </a:lnTo>
                    <a:lnTo>
                      <a:pt x="2656" y="515"/>
                    </a:lnTo>
                    <a:lnTo>
                      <a:pt x="2655" y="517"/>
                    </a:lnTo>
                    <a:lnTo>
                      <a:pt x="2651" y="519"/>
                    </a:lnTo>
                    <a:lnTo>
                      <a:pt x="2649" y="522"/>
                    </a:lnTo>
                    <a:lnTo>
                      <a:pt x="2646" y="520"/>
                    </a:lnTo>
                    <a:lnTo>
                      <a:pt x="2644" y="520"/>
                    </a:lnTo>
                    <a:lnTo>
                      <a:pt x="2644" y="520"/>
                    </a:lnTo>
                    <a:lnTo>
                      <a:pt x="2642" y="519"/>
                    </a:lnTo>
                    <a:lnTo>
                      <a:pt x="2641" y="519"/>
                    </a:lnTo>
                    <a:lnTo>
                      <a:pt x="2641" y="515"/>
                    </a:lnTo>
                    <a:lnTo>
                      <a:pt x="2641" y="512"/>
                    </a:lnTo>
                    <a:lnTo>
                      <a:pt x="2641" y="510"/>
                    </a:lnTo>
                    <a:lnTo>
                      <a:pt x="2641" y="510"/>
                    </a:lnTo>
                    <a:lnTo>
                      <a:pt x="2642" y="506"/>
                    </a:lnTo>
                    <a:lnTo>
                      <a:pt x="2646" y="503"/>
                    </a:lnTo>
                    <a:close/>
                    <a:moveTo>
                      <a:pt x="2272" y="494"/>
                    </a:moveTo>
                    <a:lnTo>
                      <a:pt x="2290" y="496"/>
                    </a:lnTo>
                    <a:lnTo>
                      <a:pt x="2304" y="499"/>
                    </a:lnTo>
                    <a:lnTo>
                      <a:pt x="2300" y="506"/>
                    </a:lnTo>
                    <a:lnTo>
                      <a:pt x="2298" y="512"/>
                    </a:lnTo>
                    <a:lnTo>
                      <a:pt x="2295" y="517"/>
                    </a:lnTo>
                    <a:lnTo>
                      <a:pt x="2291" y="522"/>
                    </a:lnTo>
                    <a:lnTo>
                      <a:pt x="2300" y="522"/>
                    </a:lnTo>
                    <a:lnTo>
                      <a:pt x="2304" y="519"/>
                    </a:lnTo>
                    <a:lnTo>
                      <a:pt x="2305" y="517"/>
                    </a:lnTo>
                    <a:lnTo>
                      <a:pt x="2309" y="515"/>
                    </a:lnTo>
                    <a:lnTo>
                      <a:pt x="2314" y="515"/>
                    </a:lnTo>
                    <a:lnTo>
                      <a:pt x="2314" y="522"/>
                    </a:lnTo>
                    <a:lnTo>
                      <a:pt x="2319" y="534"/>
                    </a:lnTo>
                    <a:lnTo>
                      <a:pt x="2316" y="545"/>
                    </a:lnTo>
                    <a:lnTo>
                      <a:pt x="2311" y="554"/>
                    </a:lnTo>
                    <a:lnTo>
                      <a:pt x="2307" y="561"/>
                    </a:lnTo>
                    <a:lnTo>
                      <a:pt x="2316" y="569"/>
                    </a:lnTo>
                    <a:lnTo>
                      <a:pt x="2325" y="582"/>
                    </a:lnTo>
                    <a:lnTo>
                      <a:pt x="2337" y="595"/>
                    </a:lnTo>
                    <a:lnTo>
                      <a:pt x="2347" y="611"/>
                    </a:lnTo>
                    <a:lnTo>
                      <a:pt x="2356" y="629"/>
                    </a:lnTo>
                    <a:lnTo>
                      <a:pt x="2363" y="644"/>
                    </a:lnTo>
                    <a:lnTo>
                      <a:pt x="2365" y="657"/>
                    </a:lnTo>
                    <a:lnTo>
                      <a:pt x="2361" y="669"/>
                    </a:lnTo>
                    <a:lnTo>
                      <a:pt x="2353" y="676"/>
                    </a:lnTo>
                    <a:lnTo>
                      <a:pt x="2342" y="683"/>
                    </a:lnTo>
                    <a:lnTo>
                      <a:pt x="2325" y="690"/>
                    </a:lnTo>
                    <a:lnTo>
                      <a:pt x="2304" y="695"/>
                    </a:lnTo>
                    <a:lnTo>
                      <a:pt x="2285" y="700"/>
                    </a:lnTo>
                    <a:lnTo>
                      <a:pt x="2269" y="702"/>
                    </a:lnTo>
                    <a:lnTo>
                      <a:pt x="2269" y="698"/>
                    </a:lnTo>
                    <a:lnTo>
                      <a:pt x="2279" y="683"/>
                    </a:lnTo>
                    <a:lnTo>
                      <a:pt x="2288" y="667"/>
                    </a:lnTo>
                    <a:lnTo>
                      <a:pt x="2283" y="667"/>
                    </a:lnTo>
                    <a:lnTo>
                      <a:pt x="2279" y="667"/>
                    </a:lnTo>
                    <a:lnTo>
                      <a:pt x="2276" y="665"/>
                    </a:lnTo>
                    <a:lnTo>
                      <a:pt x="2276" y="664"/>
                    </a:lnTo>
                    <a:lnTo>
                      <a:pt x="2274" y="662"/>
                    </a:lnTo>
                    <a:lnTo>
                      <a:pt x="2274" y="658"/>
                    </a:lnTo>
                    <a:lnTo>
                      <a:pt x="2272" y="653"/>
                    </a:lnTo>
                    <a:lnTo>
                      <a:pt x="2285" y="650"/>
                    </a:lnTo>
                    <a:lnTo>
                      <a:pt x="2281" y="646"/>
                    </a:lnTo>
                    <a:lnTo>
                      <a:pt x="2281" y="644"/>
                    </a:lnTo>
                    <a:lnTo>
                      <a:pt x="2279" y="643"/>
                    </a:lnTo>
                    <a:lnTo>
                      <a:pt x="2279" y="643"/>
                    </a:lnTo>
                    <a:lnTo>
                      <a:pt x="2279" y="641"/>
                    </a:lnTo>
                    <a:lnTo>
                      <a:pt x="2281" y="637"/>
                    </a:lnTo>
                    <a:lnTo>
                      <a:pt x="2283" y="630"/>
                    </a:lnTo>
                    <a:lnTo>
                      <a:pt x="2288" y="625"/>
                    </a:lnTo>
                    <a:lnTo>
                      <a:pt x="2291" y="622"/>
                    </a:lnTo>
                    <a:lnTo>
                      <a:pt x="2298" y="618"/>
                    </a:lnTo>
                    <a:lnTo>
                      <a:pt x="2304" y="615"/>
                    </a:lnTo>
                    <a:lnTo>
                      <a:pt x="2302" y="611"/>
                    </a:lnTo>
                    <a:lnTo>
                      <a:pt x="2302" y="609"/>
                    </a:lnTo>
                    <a:lnTo>
                      <a:pt x="2302" y="609"/>
                    </a:lnTo>
                    <a:lnTo>
                      <a:pt x="2300" y="608"/>
                    </a:lnTo>
                    <a:lnTo>
                      <a:pt x="2300" y="606"/>
                    </a:lnTo>
                    <a:lnTo>
                      <a:pt x="2298" y="602"/>
                    </a:lnTo>
                    <a:lnTo>
                      <a:pt x="2297" y="602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5" y="601"/>
                    </a:lnTo>
                    <a:lnTo>
                      <a:pt x="2291" y="599"/>
                    </a:lnTo>
                    <a:lnTo>
                      <a:pt x="2288" y="597"/>
                    </a:lnTo>
                    <a:lnTo>
                      <a:pt x="2286" y="597"/>
                    </a:lnTo>
                    <a:lnTo>
                      <a:pt x="2283" y="597"/>
                    </a:lnTo>
                    <a:lnTo>
                      <a:pt x="2279" y="595"/>
                    </a:lnTo>
                    <a:lnTo>
                      <a:pt x="2276" y="595"/>
                    </a:lnTo>
                    <a:lnTo>
                      <a:pt x="2276" y="594"/>
                    </a:lnTo>
                    <a:lnTo>
                      <a:pt x="2274" y="592"/>
                    </a:lnTo>
                    <a:lnTo>
                      <a:pt x="2274" y="590"/>
                    </a:lnTo>
                    <a:lnTo>
                      <a:pt x="2274" y="587"/>
                    </a:lnTo>
                    <a:lnTo>
                      <a:pt x="2272" y="583"/>
                    </a:lnTo>
                    <a:lnTo>
                      <a:pt x="2274" y="582"/>
                    </a:lnTo>
                    <a:lnTo>
                      <a:pt x="2274" y="580"/>
                    </a:lnTo>
                    <a:lnTo>
                      <a:pt x="2276" y="578"/>
                    </a:lnTo>
                    <a:lnTo>
                      <a:pt x="2276" y="576"/>
                    </a:lnTo>
                    <a:lnTo>
                      <a:pt x="2276" y="573"/>
                    </a:lnTo>
                    <a:lnTo>
                      <a:pt x="2272" y="573"/>
                    </a:lnTo>
                    <a:lnTo>
                      <a:pt x="2271" y="576"/>
                    </a:lnTo>
                    <a:lnTo>
                      <a:pt x="2271" y="578"/>
                    </a:lnTo>
                    <a:lnTo>
                      <a:pt x="2271" y="580"/>
                    </a:lnTo>
                    <a:lnTo>
                      <a:pt x="2269" y="580"/>
                    </a:lnTo>
                    <a:lnTo>
                      <a:pt x="2267" y="582"/>
                    </a:lnTo>
                    <a:lnTo>
                      <a:pt x="2265" y="583"/>
                    </a:lnTo>
                    <a:lnTo>
                      <a:pt x="2262" y="566"/>
                    </a:lnTo>
                    <a:lnTo>
                      <a:pt x="2258" y="550"/>
                    </a:lnTo>
                    <a:lnTo>
                      <a:pt x="2257" y="538"/>
                    </a:lnTo>
                    <a:lnTo>
                      <a:pt x="2260" y="529"/>
                    </a:lnTo>
                    <a:lnTo>
                      <a:pt x="2265" y="520"/>
                    </a:lnTo>
                    <a:lnTo>
                      <a:pt x="2271" y="510"/>
                    </a:lnTo>
                    <a:lnTo>
                      <a:pt x="2272" y="494"/>
                    </a:lnTo>
                    <a:close/>
                    <a:moveTo>
                      <a:pt x="29" y="458"/>
                    </a:moveTo>
                    <a:lnTo>
                      <a:pt x="49" y="458"/>
                    </a:lnTo>
                    <a:lnTo>
                      <a:pt x="49" y="465"/>
                    </a:lnTo>
                    <a:lnTo>
                      <a:pt x="45" y="465"/>
                    </a:lnTo>
                    <a:lnTo>
                      <a:pt x="45" y="468"/>
                    </a:lnTo>
                    <a:lnTo>
                      <a:pt x="40" y="466"/>
                    </a:lnTo>
                    <a:lnTo>
                      <a:pt x="36" y="463"/>
                    </a:lnTo>
                    <a:lnTo>
                      <a:pt x="33" y="461"/>
                    </a:lnTo>
                    <a:lnTo>
                      <a:pt x="29" y="458"/>
                    </a:lnTo>
                    <a:close/>
                    <a:moveTo>
                      <a:pt x="1239" y="403"/>
                    </a:moveTo>
                    <a:lnTo>
                      <a:pt x="1244" y="407"/>
                    </a:lnTo>
                    <a:lnTo>
                      <a:pt x="1249" y="412"/>
                    </a:lnTo>
                    <a:lnTo>
                      <a:pt x="1253" y="419"/>
                    </a:lnTo>
                    <a:lnTo>
                      <a:pt x="1255" y="426"/>
                    </a:lnTo>
                    <a:lnTo>
                      <a:pt x="1251" y="426"/>
                    </a:lnTo>
                    <a:lnTo>
                      <a:pt x="1248" y="428"/>
                    </a:lnTo>
                    <a:lnTo>
                      <a:pt x="1246" y="428"/>
                    </a:lnTo>
                    <a:lnTo>
                      <a:pt x="1241" y="430"/>
                    </a:lnTo>
                    <a:lnTo>
                      <a:pt x="1235" y="430"/>
                    </a:lnTo>
                    <a:lnTo>
                      <a:pt x="1235" y="426"/>
                    </a:lnTo>
                    <a:lnTo>
                      <a:pt x="1234" y="426"/>
                    </a:lnTo>
                    <a:lnTo>
                      <a:pt x="1234" y="424"/>
                    </a:lnTo>
                    <a:lnTo>
                      <a:pt x="1234" y="424"/>
                    </a:lnTo>
                    <a:lnTo>
                      <a:pt x="1232" y="423"/>
                    </a:lnTo>
                    <a:lnTo>
                      <a:pt x="1234" y="419"/>
                    </a:lnTo>
                    <a:lnTo>
                      <a:pt x="1234" y="417"/>
                    </a:lnTo>
                    <a:lnTo>
                      <a:pt x="1234" y="417"/>
                    </a:lnTo>
                    <a:lnTo>
                      <a:pt x="1234" y="416"/>
                    </a:lnTo>
                    <a:lnTo>
                      <a:pt x="1235" y="414"/>
                    </a:lnTo>
                    <a:lnTo>
                      <a:pt x="1239" y="403"/>
                    </a:lnTo>
                    <a:close/>
                    <a:moveTo>
                      <a:pt x="1209" y="391"/>
                    </a:moveTo>
                    <a:lnTo>
                      <a:pt x="1213" y="395"/>
                    </a:lnTo>
                    <a:lnTo>
                      <a:pt x="1215" y="397"/>
                    </a:lnTo>
                    <a:lnTo>
                      <a:pt x="1215" y="398"/>
                    </a:lnTo>
                    <a:lnTo>
                      <a:pt x="1216" y="402"/>
                    </a:lnTo>
                    <a:lnTo>
                      <a:pt x="1216" y="405"/>
                    </a:lnTo>
                    <a:lnTo>
                      <a:pt x="1216" y="410"/>
                    </a:lnTo>
                    <a:lnTo>
                      <a:pt x="1213" y="410"/>
                    </a:lnTo>
                    <a:lnTo>
                      <a:pt x="1213" y="414"/>
                    </a:lnTo>
                    <a:lnTo>
                      <a:pt x="1206" y="412"/>
                    </a:lnTo>
                    <a:lnTo>
                      <a:pt x="1199" y="410"/>
                    </a:lnTo>
                    <a:lnTo>
                      <a:pt x="1194" y="407"/>
                    </a:lnTo>
                    <a:lnTo>
                      <a:pt x="1190" y="407"/>
                    </a:lnTo>
                    <a:lnTo>
                      <a:pt x="1190" y="403"/>
                    </a:lnTo>
                    <a:lnTo>
                      <a:pt x="1197" y="400"/>
                    </a:lnTo>
                    <a:lnTo>
                      <a:pt x="1204" y="397"/>
                    </a:lnTo>
                    <a:lnTo>
                      <a:pt x="1209" y="391"/>
                    </a:lnTo>
                    <a:close/>
                    <a:moveTo>
                      <a:pt x="1286" y="360"/>
                    </a:moveTo>
                    <a:lnTo>
                      <a:pt x="1290" y="362"/>
                    </a:lnTo>
                    <a:lnTo>
                      <a:pt x="1290" y="362"/>
                    </a:lnTo>
                    <a:lnTo>
                      <a:pt x="1291" y="363"/>
                    </a:lnTo>
                    <a:lnTo>
                      <a:pt x="1291" y="363"/>
                    </a:lnTo>
                    <a:lnTo>
                      <a:pt x="1293" y="365"/>
                    </a:lnTo>
                    <a:lnTo>
                      <a:pt x="1297" y="365"/>
                    </a:lnTo>
                    <a:lnTo>
                      <a:pt x="1297" y="367"/>
                    </a:lnTo>
                    <a:lnTo>
                      <a:pt x="1297" y="369"/>
                    </a:lnTo>
                    <a:lnTo>
                      <a:pt x="1295" y="370"/>
                    </a:lnTo>
                    <a:lnTo>
                      <a:pt x="1295" y="370"/>
                    </a:lnTo>
                    <a:lnTo>
                      <a:pt x="1293" y="372"/>
                    </a:lnTo>
                    <a:lnTo>
                      <a:pt x="1291" y="374"/>
                    </a:lnTo>
                    <a:lnTo>
                      <a:pt x="1290" y="374"/>
                    </a:lnTo>
                    <a:lnTo>
                      <a:pt x="1288" y="376"/>
                    </a:lnTo>
                    <a:lnTo>
                      <a:pt x="1286" y="376"/>
                    </a:lnTo>
                    <a:lnTo>
                      <a:pt x="1283" y="376"/>
                    </a:lnTo>
                    <a:lnTo>
                      <a:pt x="1283" y="370"/>
                    </a:lnTo>
                    <a:lnTo>
                      <a:pt x="1283" y="367"/>
                    </a:lnTo>
                    <a:lnTo>
                      <a:pt x="1284" y="365"/>
                    </a:lnTo>
                    <a:lnTo>
                      <a:pt x="1286" y="360"/>
                    </a:lnTo>
                    <a:close/>
                    <a:moveTo>
                      <a:pt x="0" y="341"/>
                    </a:moveTo>
                    <a:lnTo>
                      <a:pt x="17" y="344"/>
                    </a:lnTo>
                    <a:lnTo>
                      <a:pt x="29" y="349"/>
                    </a:lnTo>
                    <a:lnTo>
                      <a:pt x="38" y="360"/>
                    </a:lnTo>
                    <a:lnTo>
                      <a:pt x="35" y="363"/>
                    </a:lnTo>
                    <a:lnTo>
                      <a:pt x="31" y="363"/>
                    </a:lnTo>
                    <a:lnTo>
                      <a:pt x="29" y="365"/>
                    </a:lnTo>
                    <a:lnTo>
                      <a:pt x="28" y="367"/>
                    </a:lnTo>
                    <a:lnTo>
                      <a:pt x="22" y="369"/>
                    </a:lnTo>
                    <a:lnTo>
                      <a:pt x="19" y="365"/>
                    </a:lnTo>
                    <a:lnTo>
                      <a:pt x="14" y="362"/>
                    </a:lnTo>
                    <a:lnTo>
                      <a:pt x="10" y="358"/>
                    </a:lnTo>
                    <a:lnTo>
                      <a:pt x="5" y="356"/>
                    </a:lnTo>
                    <a:lnTo>
                      <a:pt x="3" y="355"/>
                    </a:lnTo>
                    <a:lnTo>
                      <a:pt x="0" y="351"/>
                    </a:lnTo>
                    <a:lnTo>
                      <a:pt x="0" y="348"/>
                    </a:lnTo>
                    <a:lnTo>
                      <a:pt x="0" y="341"/>
                    </a:lnTo>
                    <a:close/>
                    <a:moveTo>
                      <a:pt x="1178" y="299"/>
                    </a:moveTo>
                    <a:lnTo>
                      <a:pt x="1178" y="307"/>
                    </a:lnTo>
                    <a:lnTo>
                      <a:pt x="1180" y="311"/>
                    </a:lnTo>
                    <a:lnTo>
                      <a:pt x="1181" y="314"/>
                    </a:lnTo>
                    <a:lnTo>
                      <a:pt x="1181" y="320"/>
                    </a:lnTo>
                    <a:lnTo>
                      <a:pt x="1181" y="327"/>
                    </a:lnTo>
                    <a:lnTo>
                      <a:pt x="1201" y="327"/>
                    </a:lnTo>
                    <a:lnTo>
                      <a:pt x="1218" y="346"/>
                    </a:lnTo>
                    <a:lnTo>
                      <a:pt x="1235" y="365"/>
                    </a:lnTo>
                    <a:lnTo>
                      <a:pt x="1235" y="367"/>
                    </a:lnTo>
                    <a:lnTo>
                      <a:pt x="1234" y="369"/>
                    </a:lnTo>
                    <a:lnTo>
                      <a:pt x="1234" y="370"/>
                    </a:lnTo>
                    <a:lnTo>
                      <a:pt x="1234" y="370"/>
                    </a:lnTo>
                    <a:lnTo>
                      <a:pt x="1232" y="372"/>
                    </a:lnTo>
                    <a:lnTo>
                      <a:pt x="1229" y="376"/>
                    </a:lnTo>
                    <a:lnTo>
                      <a:pt x="1227" y="377"/>
                    </a:lnTo>
                    <a:lnTo>
                      <a:pt x="1225" y="379"/>
                    </a:lnTo>
                    <a:lnTo>
                      <a:pt x="1223" y="379"/>
                    </a:lnTo>
                    <a:lnTo>
                      <a:pt x="1218" y="379"/>
                    </a:lnTo>
                    <a:lnTo>
                      <a:pt x="1213" y="381"/>
                    </a:lnTo>
                    <a:lnTo>
                      <a:pt x="1213" y="376"/>
                    </a:lnTo>
                    <a:lnTo>
                      <a:pt x="1213" y="370"/>
                    </a:lnTo>
                    <a:lnTo>
                      <a:pt x="1213" y="367"/>
                    </a:lnTo>
                    <a:lnTo>
                      <a:pt x="1213" y="365"/>
                    </a:lnTo>
                    <a:lnTo>
                      <a:pt x="1209" y="362"/>
                    </a:lnTo>
                    <a:lnTo>
                      <a:pt x="1206" y="360"/>
                    </a:lnTo>
                    <a:lnTo>
                      <a:pt x="1201" y="356"/>
                    </a:lnTo>
                    <a:lnTo>
                      <a:pt x="1195" y="370"/>
                    </a:lnTo>
                    <a:lnTo>
                      <a:pt x="1185" y="379"/>
                    </a:lnTo>
                    <a:lnTo>
                      <a:pt x="1171" y="384"/>
                    </a:lnTo>
                    <a:lnTo>
                      <a:pt x="1171" y="379"/>
                    </a:lnTo>
                    <a:lnTo>
                      <a:pt x="1171" y="376"/>
                    </a:lnTo>
                    <a:lnTo>
                      <a:pt x="1173" y="372"/>
                    </a:lnTo>
                    <a:lnTo>
                      <a:pt x="1171" y="369"/>
                    </a:lnTo>
                    <a:lnTo>
                      <a:pt x="1169" y="365"/>
                    </a:lnTo>
                    <a:lnTo>
                      <a:pt x="1167" y="360"/>
                    </a:lnTo>
                    <a:lnTo>
                      <a:pt x="1162" y="358"/>
                    </a:lnTo>
                    <a:lnTo>
                      <a:pt x="1159" y="356"/>
                    </a:lnTo>
                    <a:lnTo>
                      <a:pt x="1155" y="356"/>
                    </a:lnTo>
                    <a:lnTo>
                      <a:pt x="1152" y="355"/>
                    </a:lnTo>
                    <a:lnTo>
                      <a:pt x="1150" y="355"/>
                    </a:lnTo>
                    <a:lnTo>
                      <a:pt x="1146" y="353"/>
                    </a:lnTo>
                    <a:lnTo>
                      <a:pt x="1143" y="349"/>
                    </a:lnTo>
                    <a:lnTo>
                      <a:pt x="1153" y="337"/>
                    </a:lnTo>
                    <a:lnTo>
                      <a:pt x="1160" y="323"/>
                    </a:lnTo>
                    <a:lnTo>
                      <a:pt x="1167" y="309"/>
                    </a:lnTo>
                    <a:lnTo>
                      <a:pt x="1178" y="299"/>
                    </a:lnTo>
                    <a:close/>
                    <a:moveTo>
                      <a:pt x="2150" y="269"/>
                    </a:moveTo>
                    <a:lnTo>
                      <a:pt x="2152" y="273"/>
                    </a:lnTo>
                    <a:lnTo>
                      <a:pt x="2154" y="276"/>
                    </a:lnTo>
                    <a:lnTo>
                      <a:pt x="2155" y="278"/>
                    </a:lnTo>
                    <a:lnTo>
                      <a:pt x="2155" y="281"/>
                    </a:lnTo>
                    <a:lnTo>
                      <a:pt x="2157" y="285"/>
                    </a:lnTo>
                    <a:lnTo>
                      <a:pt x="2157" y="292"/>
                    </a:lnTo>
                    <a:lnTo>
                      <a:pt x="2157" y="297"/>
                    </a:lnTo>
                    <a:lnTo>
                      <a:pt x="2159" y="311"/>
                    </a:lnTo>
                    <a:lnTo>
                      <a:pt x="2161" y="327"/>
                    </a:lnTo>
                    <a:lnTo>
                      <a:pt x="2161" y="341"/>
                    </a:lnTo>
                    <a:lnTo>
                      <a:pt x="2141" y="351"/>
                    </a:lnTo>
                    <a:lnTo>
                      <a:pt x="2119" y="360"/>
                    </a:lnTo>
                    <a:lnTo>
                      <a:pt x="2098" y="370"/>
                    </a:lnTo>
                    <a:lnTo>
                      <a:pt x="2080" y="384"/>
                    </a:lnTo>
                    <a:lnTo>
                      <a:pt x="2075" y="381"/>
                    </a:lnTo>
                    <a:lnTo>
                      <a:pt x="2066" y="377"/>
                    </a:lnTo>
                    <a:lnTo>
                      <a:pt x="2054" y="370"/>
                    </a:lnTo>
                    <a:lnTo>
                      <a:pt x="2044" y="365"/>
                    </a:lnTo>
                    <a:lnTo>
                      <a:pt x="2035" y="360"/>
                    </a:lnTo>
                    <a:lnTo>
                      <a:pt x="2031" y="356"/>
                    </a:lnTo>
                    <a:lnTo>
                      <a:pt x="2033" y="355"/>
                    </a:lnTo>
                    <a:lnTo>
                      <a:pt x="2035" y="353"/>
                    </a:lnTo>
                    <a:lnTo>
                      <a:pt x="2035" y="353"/>
                    </a:lnTo>
                    <a:lnTo>
                      <a:pt x="2037" y="351"/>
                    </a:lnTo>
                    <a:lnTo>
                      <a:pt x="2037" y="349"/>
                    </a:lnTo>
                    <a:lnTo>
                      <a:pt x="2038" y="346"/>
                    </a:lnTo>
                    <a:lnTo>
                      <a:pt x="2033" y="342"/>
                    </a:lnTo>
                    <a:lnTo>
                      <a:pt x="2026" y="341"/>
                    </a:lnTo>
                    <a:lnTo>
                      <a:pt x="2021" y="337"/>
                    </a:lnTo>
                    <a:lnTo>
                      <a:pt x="2016" y="334"/>
                    </a:lnTo>
                    <a:lnTo>
                      <a:pt x="2019" y="334"/>
                    </a:lnTo>
                    <a:lnTo>
                      <a:pt x="2023" y="330"/>
                    </a:lnTo>
                    <a:lnTo>
                      <a:pt x="2024" y="328"/>
                    </a:lnTo>
                    <a:lnTo>
                      <a:pt x="2026" y="328"/>
                    </a:lnTo>
                    <a:lnTo>
                      <a:pt x="2028" y="327"/>
                    </a:lnTo>
                    <a:lnTo>
                      <a:pt x="2033" y="327"/>
                    </a:lnTo>
                    <a:lnTo>
                      <a:pt x="2038" y="327"/>
                    </a:lnTo>
                    <a:lnTo>
                      <a:pt x="2038" y="314"/>
                    </a:lnTo>
                    <a:lnTo>
                      <a:pt x="2012" y="314"/>
                    </a:lnTo>
                    <a:lnTo>
                      <a:pt x="2007" y="304"/>
                    </a:lnTo>
                    <a:lnTo>
                      <a:pt x="2016" y="297"/>
                    </a:lnTo>
                    <a:lnTo>
                      <a:pt x="2023" y="290"/>
                    </a:lnTo>
                    <a:lnTo>
                      <a:pt x="2031" y="287"/>
                    </a:lnTo>
                    <a:lnTo>
                      <a:pt x="2045" y="283"/>
                    </a:lnTo>
                    <a:lnTo>
                      <a:pt x="2051" y="288"/>
                    </a:lnTo>
                    <a:lnTo>
                      <a:pt x="2054" y="294"/>
                    </a:lnTo>
                    <a:lnTo>
                      <a:pt x="2058" y="297"/>
                    </a:lnTo>
                    <a:lnTo>
                      <a:pt x="2061" y="304"/>
                    </a:lnTo>
                    <a:lnTo>
                      <a:pt x="2072" y="295"/>
                    </a:lnTo>
                    <a:lnTo>
                      <a:pt x="2082" y="288"/>
                    </a:lnTo>
                    <a:lnTo>
                      <a:pt x="2096" y="283"/>
                    </a:lnTo>
                    <a:lnTo>
                      <a:pt x="2098" y="288"/>
                    </a:lnTo>
                    <a:lnTo>
                      <a:pt x="2101" y="290"/>
                    </a:lnTo>
                    <a:lnTo>
                      <a:pt x="2101" y="292"/>
                    </a:lnTo>
                    <a:lnTo>
                      <a:pt x="2103" y="292"/>
                    </a:lnTo>
                    <a:lnTo>
                      <a:pt x="2105" y="292"/>
                    </a:lnTo>
                    <a:lnTo>
                      <a:pt x="2108" y="292"/>
                    </a:lnTo>
                    <a:lnTo>
                      <a:pt x="2117" y="287"/>
                    </a:lnTo>
                    <a:lnTo>
                      <a:pt x="2122" y="281"/>
                    </a:lnTo>
                    <a:lnTo>
                      <a:pt x="2129" y="276"/>
                    </a:lnTo>
                    <a:lnTo>
                      <a:pt x="2136" y="271"/>
                    </a:lnTo>
                    <a:lnTo>
                      <a:pt x="2150" y="269"/>
                    </a:lnTo>
                    <a:close/>
                    <a:moveTo>
                      <a:pt x="1302" y="206"/>
                    </a:moveTo>
                    <a:lnTo>
                      <a:pt x="1305" y="208"/>
                    </a:lnTo>
                    <a:lnTo>
                      <a:pt x="1307" y="210"/>
                    </a:lnTo>
                    <a:lnTo>
                      <a:pt x="1309" y="210"/>
                    </a:lnTo>
                    <a:lnTo>
                      <a:pt x="1311" y="211"/>
                    </a:lnTo>
                    <a:lnTo>
                      <a:pt x="1311" y="213"/>
                    </a:lnTo>
                    <a:lnTo>
                      <a:pt x="1311" y="215"/>
                    </a:lnTo>
                    <a:lnTo>
                      <a:pt x="1312" y="218"/>
                    </a:lnTo>
                    <a:lnTo>
                      <a:pt x="1316" y="224"/>
                    </a:lnTo>
                    <a:lnTo>
                      <a:pt x="1318" y="229"/>
                    </a:lnTo>
                    <a:lnTo>
                      <a:pt x="1319" y="234"/>
                    </a:lnTo>
                    <a:lnTo>
                      <a:pt x="1321" y="241"/>
                    </a:lnTo>
                    <a:lnTo>
                      <a:pt x="1316" y="243"/>
                    </a:lnTo>
                    <a:lnTo>
                      <a:pt x="1311" y="245"/>
                    </a:lnTo>
                    <a:lnTo>
                      <a:pt x="1305" y="245"/>
                    </a:lnTo>
                    <a:lnTo>
                      <a:pt x="1297" y="246"/>
                    </a:lnTo>
                    <a:lnTo>
                      <a:pt x="1295" y="238"/>
                    </a:lnTo>
                    <a:lnTo>
                      <a:pt x="1293" y="229"/>
                    </a:lnTo>
                    <a:lnTo>
                      <a:pt x="1293" y="218"/>
                    </a:lnTo>
                    <a:lnTo>
                      <a:pt x="1297" y="215"/>
                    </a:lnTo>
                    <a:lnTo>
                      <a:pt x="1298" y="211"/>
                    </a:lnTo>
                    <a:lnTo>
                      <a:pt x="1302" y="206"/>
                    </a:lnTo>
                    <a:close/>
                    <a:moveTo>
                      <a:pt x="1604" y="177"/>
                    </a:moveTo>
                    <a:lnTo>
                      <a:pt x="1611" y="180"/>
                    </a:lnTo>
                    <a:lnTo>
                      <a:pt x="1618" y="184"/>
                    </a:lnTo>
                    <a:lnTo>
                      <a:pt x="1621" y="187"/>
                    </a:lnTo>
                    <a:lnTo>
                      <a:pt x="1626" y="191"/>
                    </a:lnTo>
                    <a:lnTo>
                      <a:pt x="1632" y="196"/>
                    </a:lnTo>
                    <a:lnTo>
                      <a:pt x="1630" y="199"/>
                    </a:lnTo>
                    <a:lnTo>
                      <a:pt x="1630" y="199"/>
                    </a:lnTo>
                    <a:lnTo>
                      <a:pt x="1630" y="201"/>
                    </a:lnTo>
                    <a:lnTo>
                      <a:pt x="1628" y="201"/>
                    </a:lnTo>
                    <a:lnTo>
                      <a:pt x="1628" y="203"/>
                    </a:lnTo>
                    <a:lnTo>
                      <a:pt x="1625" y="206"/>
                    </a:lnTo>
                    <a:lnTo>
                      <a:pt x="1625" y="208"/>
                    </a:lnTo>
                    <a:lnTo>
                      <a:pt x="1623" y="208"/>
                    </a:lnTo>
                    <a:lnTo>
                      <a:pt x="1621" y="208"/>
                    </a:lnTo>
                    <a:lnTo>
                      <a:pt x="1619" y="210"/>
                    </a:lnTo>
                    <a:lnTo>
                      <a:pt x="1616" y="211"/>
                    </a:lnTo>
                    <a:lnTo>
                      <a:pt x="1611" y="206"/>
                    </a:lnTo>
                    <a:lnTo>
                      <a:pt x="1606" y="201"/>
                    </a:lnTo>
                    <a:lnTo>
                      <a:pt x="1599" y="196"/>
                    </a:lnTo>
                    <a:lnTo>
                      <a:pt x="1593" y="192"/>
                    </a:lnTo>
                    <a:lnTo>
                      <a:pt x="1597" y="180"/>
                    </a:lnTo>
                    <a:lnTo>
                      <a:pt x="1600" y="180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4" y="177"/>
                    </a:lnTo>
                    <a:close/>
                    <a:moveTo>
                      <a:pt x="2963" y="170"/>
                    </a:moveTo>
                    <a:lnTo>
                      <a:pt x="2979" y="170"/>
                    </a:lnTo>
                    <a:lnTo>
                      <a:pt x="2979" y="177"/>
                    </a:lnTo>
                    <a:lnTo>
                      <a:pt x="2976" y="177"/>
                    </a:lnTo>
                    <a:lnTo>
                      <a:pt x="2972" y="180"/>
                    </a:lnTo>
                    <a:lnTo>
                      <a:pt x="2970" y="180"/>
                    </a:lnTo>
                    <a:lnTo>
                      <a:pt x="2967" y="180"/>
                    </a:lnTo>
                    <a:lnTo>
                      <a:pt x="2967" y="178"/>
                    </a:lnTo>
                    <a:lnTo>
                      <a:pt x="2965" y="175"/>
                    </a:lnTo>
                    <a:lnTo>
                      <a:pt x="2965" y="173"/>
                    </a:lnTo>
                    <a:lnTo>
                      <a:pt x="2963" y="171"/>
                    </a:lnTo>
                    <a:lnTo>
                      <a:pt x="2963" y="170"/>
                    </a:lnTo>
                    <a:close/>
                    <a:moveTo>
                      <a:pt x="989" y="149"/>
                    </a:moveTo>
                    <a:lnTo>
                      <a:pt x="1005" y="159"/>
                    </a:lnTo>
                    <a:lnTo>
                      <a:pt x="1019" y="171"/>
                    </a:lnTo>
                    <a:lnTo>
                      <a:pt x="1033" y="184"/>
                    </a:lnTo>
                    <a:lnTo>
                      <a:pt x="1028" y="184"/>
                    </a:lnTo>
                    <a:lnTo>
                      <a:pt x="1024" y="189"/>
                    </a:lnTo>
                    <a:lnTo>
                      <a:pt x="1021" y="191"/>
                    </a:lnTo>
                    <a:lnTo>
                      <a:pt x="1016" y="191"/>
                    </a:lnTo>
                    <a:lnTo>
                      <a:pt x="1010" y="192"/>
                    </a:lnTo>
                    <a:lnTo>
                      <a:pt x="1002" y="192"/>
                    </a:lnTo>
                    <a:lnTo>
                      <a:pt x="995" y="185"/>
                    </a:lnTo>
                    <a:lnTo>
                      <a:pt x="988" y="180"/>
                    </a:lnTo>
                    <a:lnTo>
                      <a:pt x="979" y="177"/>
                    </a:lnTo>
                    <a:lnTo>
                      <a:pt x="979" y="173"/>
                    </a:lnTo>
                    <a:lnTo>
                      <a:pt x="995" y="164"/>
                    </a:lnTo>
                    <a:lnTo>
                      <a:pt x="993" y="161"/>
                    </a:lnTo>
                    <a:lnTo>
                      <a:pt x="991" y="159"/>
                    </a:lnTo>
                    <a:lnTo>
                      <a:pt x="991" y="156"/>
                    </a:lnTo>
                    <a:lnTo>
                      <a:pt x="989" y="149"/>
                    </a:lnTo>
                    <a:close/>
                    <a:moveTo>
                      <a:pt x="4822" y="100"/>
                    </a:moveTo>
                    <a:lnTo>
                      <a:pt x="4826" y="105"/>
                    </a:lnTo>
                    <a:lnTo>
                      <a:pt x="4829" y="109"/>
                    </a:lnTo>
                    <a:lnTo>
                      <a:pt x="4833" y="109"/>
                    </a:lnTo>
                    <a:lnTo>
                      <a:pt x="4835" y="110"/>
                    </a:lnTo>
                    <a:lnTo>
                      <a:pt x="4836" y="110"/>
                    </a:lnTo>
                    <a:lnTo>
                      <a:pt x="4840" y="110"/>
                    </a:lnTo>
                    <a:lnTo>
                      <a:pt x="4842" y="110"/>
                    </a:lnTo>
                    <a:lnTo>
                      <a:pt x="4843" y="110"/>
                    </a:lnTo>
                    <a:lnTo>
                      <a:pt x="4847" y="112"/>
                    </a:lnTo>
                    <a:lnTo>
                      <a:pt x="4849" y="115"/>
                    </a:lnTo>
                    <a:lnTo>
                      <a:pt x="4842" y="121"/>
                    </a:lnTo>
                    <a:lnTo>
                      <a:pt x="4835" y="126"/>
                    </a:lnTo>
                    <a:lnTo>
                      <a:pt x="4800" y="129"/>
                    </a:lnTo>
                    <a:lnTo>
                      <a:pt x="4800" y="115"/>
                    </a:lnTo>
                    <a:lnTo>
                      <a:pt x="4805" y="110"/>
                    </a:lnTo>
                    <a:lnTo>
                      <a:pt x="4810" y="107"/>
                    </a:lnTo>
                    <a:lnTo>
                      <a:pt x="4815" y="103"/>
                    </a:lnTo>
                    <a:lnTo>
                      <a:pt x="4822" y="100"/>
                    </a:lnTo>
                    <a:close/>
                    <a:moveTo>
                      <a:pt x="1063" y="72"/>
                    </a:moveTo>
                    <a:lnTo>
                      <a:pt x="1064" y="79"/>
                    </a:lnTo>
                    <a:lnTo>
                      <a:pt x="1064" y="84"/>
                    </a:lnTo>
                    <a:lnTo>
                      <a:pt x="1066" y="86"/>
                    </a:lnTo>
                    <a:lnTo>
                      <a:pt x="1068" y="88"/>
                    </a:lnTo>
                    <a:lnTo>
                      <a:pt x="1070" y="89"/>
                    </a:lnTo>
                    <a:lnTo>
                      <a:pt x="1073" y="93"/>
                    </a:lnTo>
                    <a:lnTo>
                      <a:pt x="1075" y="96"/>
                    </a:lnTo>
                    <a:lnTo>
                      <a:pt x="1073" y="100"/>
                    </a:lnTo>
                    <a:lnTo>
                      <a:pt x="1071" y="105"/>
                    </a:lnTo>
                    <a:lnTo>
                      <a:pt x="1070" y="109"/>
                    </a:lnTo>
                    <a:lnTo>
                      <a:pt x="1068" y="112"/>
                    </a:lnTo>
                    <a:lnTo>
                      <a:pt x="1066" y="119"/>
                    </a:lnTo>
                    <a:lnTo>
                      <a:pt x="1073" y="121"/>
                    </a:lnTo>
                    <a:lnTo>
                      <a:pt x="1077" y="124"/>
                    </a:lnTo>
                    <a:lnTo>
                      <a:pt x="1080" y="128"/>
                    </a:lnTo>
                    <a:lnTo>
                      <a:pt x="1082" y="131"/>
                    </a:lnTo>
                    <a:lnTo>
                      <a:pt x="1082" y="138"/>
                    </a:lnTo>
                    <a:lnTo>
                      <a:pt x="1082" y="145"/>
                    </a:lnTo>
                    <a:lnTo>
                      <a:pt x="1077" y="149"/>
                    </a:lnTo>
                    <a:lnTo>
                      <a:pt x="1073" y="152"/>
                    </a:lnTo>
                    <a:lnTo>
                      <a:pt x="1071" y="157"/>
                    </a:lnTo>
                    <a:lnTo>
                      <a:pt x="1070" y="163"/>
                    </a:lnTo>
                    <a:lnTo>
                      <a:pt x="1066" y="170"/>
                    </a:lnTo>
                    <a:lnTo>
                      <a:pt x="1091" y="170"/>
                    </a:lnTo>
                    <a:lnTo>
                      <a:pt x="1091" y="185"/>
                    </a:lnTo>
                    <a:lnTo>
                      <a:pt x="1094" y="199"/>
                    </a:lnTo>
                    <a:lnTo>
                      <a:pt x="1105" y="199"/>
                    </a:lnTo>
                    <a:lnTo>
                      <a:pt x="1110" y="194"/>
                    </a:lnTo>
                    <a:lnTo>
                      <a:pt x="1115" y="189"/>
                    </a:lnTo>
                    <a:lnTo>
                      <a:pt x="1120" y="184"/>
                    </a:lnTo>
                    <a:lnTo>
                      <a:pt x="1129" y="180"/>
                    </a:lnTo>
                    <a:lnTo>
                      <a:pt x="1129" y="191"/>
                    </a:lnTo>
                    <a:lnTo>
                      <a:pt x="1127" y="205"/>
                    </a:lnTo>
                    <a:lnTo>
                      <a:pt x="1126" y="217"/>
                    </a:lnTo>
                    <a:lnTo>
                      <a:pt x="1126" y="225"/>
                    </a:lnTo>
                    <a:lnTo>
                      <a:pt x="1124" y="231"/>
                    </a:lnTo>
                    <a:lnTo>
                      <a:pt x="1127" y="234"/>
                    </a:lnTo>
                    <a:lnTo>
                      <a:pt x="1129" y="236"/>
                    </a:lnTo>
                    <a:lnTo>
                      <a:pt x="1131" y="238"/>
                    </a:lnTo>
                    <a:lnTo>
                      <a:pt x="1134" y="239"/>
                    </a:lnTo>
                    <a:lnTo>
                      <a:pt x="1139" y="241"/>
                    </a:lnTo>
                    <a:lnTo>
                      <a:pt x="1148" y="227"/>
                    </a:lnTo>
                    <a:lnTo>
                      <a:pt x="1155" y="211"/>
                    </a:lnTo>
                    <a:lnTo>
                      <a:pt x="1155" y="199"/>
                    </a:lnTo>
                    <a:lnTo>
                      <a:pt x="1153" y="187"/>
                    </a:lnTo>
                    <a:lnTo>
                      <a:pt x="1153" y="175"/>
                    </a:lnTo>
                    <a:lnTo>
                      <a:pt x="1157" y="163"/>
                    </a:lnTo>
                    <a:lnTo>
                      <a:pt x="1167" y="154"/>
                    </a:lnTo>
                    <a:lnTo>
                      <a:pt x="1171" y="150"/>
                    </a:lnTo>
                    <a:lnTo>
                      <a:pt x="1174" y="150"/>
                    </a:lnTo>
                    <a:lnTo>
                      <a:pt x="1178" y="152"/>
                    </a:lnTo>
                    <a:lnTo>
                      <a:pt x="1181" y="154"/>
                    </a:lnTo>
                    <a:lnTo>
                      <a:pt x="1183" y="157"/>
                    </a:lnTo>
                    <a:lnTo>
                      <a:pt x="1187" y="161"/>
                    </a:lnTo>
                    <a:lnTo>
                      <a:pt x="1188" y="164"/>
                    </a:lnTo>
                    <a:lnTo>
                      <a:pt x="1192" y="166"/>
                    </a:lnTo>
                    <a:lnTo>
                      <a:pt x="1194" y="170"/>
                    </a:lnTo>
                    <a:lnTo>
                      <a:pt x="1201" y="170"/>
                    </a:lnTo>
                    <a:lnTo>
                      <a:pt x="1209" y="166"/>
                    </a:lnTo>
                    <a:lnTo>
                      <a:pt x="1218" y="164"/>
                    </a:lnTo>
                    <a:lnTo>
                      <a:pt x="1225" y="170"/>
                    </a:lnTo>
                    <a:lnTo>
                      <a:pt x="1225" y="184"/>
                    </a:lnTo>
                    <a:lnTo>
                      <a:pt x="1225" y="191"/>
                    </a:lnTo>
                    <a:lnTo>
                      <a:pt x="1223" y="203"/>
                    </a:lnTo>
                    <a:lnTo>
                      <a:pt x="1222" y="218"/>
                    </a:lnTo>
                    <a:lnTo>
                      <a:pt x="1218" y="236"/>
                    </a:lnTo>
                    <a:lnTo>
                      <a:pt x="1215" y="250"/>
                    </a:lnTo>
                    <a:lnTo>
                      <a:pt x="1213" y="260"/>
                    </a:lnTo>
                    <a:lnTo>
                      <a:pt x="1206" y="260"/>
                    </a:lnTo>
                    <a:lnTo>
                      <a:pt x="1202" y="259"/>
                    </a:lnTo>
                    <a:lnTo>
                      <a:pt x="1199" y="257"/>
                    </a:lnTo>
                    <a:lnTo>
                      <a:pt x="1195" y="255"/>
                    </a:lnTo>
                    <a:lnTo>
                      <a:pt x="1190" y="253"/>
                    </a:lnTo>
                    <a:lnTo>
                      <a:pt x="1190" y="257"/>
                    </a:lnTo>
                    <a:lnTo>
                      <a:pt x="1192" y="259"/>
                    </a:lnTo>
                    <a:lnTo>
                      <a:pt x="1194" y="260"/>
                    </a:lnTo>
                    <a:lnTo>
                      <a:pt x="1195" y="262"/>
                    </a:lnTo>
                    <a:lnTo>
                      <a:pt x="1195" y="264"/>
                    </a:lnTo>
                    <a:lnTo>
                      <a:pt x="1197" y="267"/>
                    </a:lnTo>
                    <a:lnTo>
                      <a:pt x="1197" y="273"/>
                    </a:lnTo>
                    <a:lnTo>
                      <a:pt x="1148" y="276"/>
                    </a:lnTo>
                    <a:lnTo>
                      <a:pt x="1148" y="280"/>
                    </a:lnTo>
                    <a:lnTo>
                      <a:pt x="1152" y="290"/>
                    </a:lnTo>
                    <a:lnTo>
                      <a:pt x="1150" y="301"/>
                    </a:lnTo>
                    <a:lnTo>
                      <a:pt x="1148" y="318"/>
                    </a:lnTo>
                    <a:lnTo>
                      <a:pt x="1139" y="318"/>
                    </a:lnTo>
                    <a:lnTo>
                      <a:pt x="1127" y="311"/>
                    </a:lnTo>
                    <a:lnTo>
                      <a:pt x="1110" y="307"/>
                    </a:lnTo>
                    <a:lnTo>
                      <a:pt x="1110" y="311"/>
                    </a:lnTo>
                    <a:lnTo>
                      <a:pt x="1113" y="311"/>
                    </a:lnTo>
                    <a:lnTo>
                      <a:pt x="1117" y="314"/>
                    </a:lnTo>
                    <a:lnTo>
                      <a:pt x="1119" y="316"/>
                    </a:lnTo>
                    <a:lnTo>
                      <a:pt x="1120" y="318"/>
                    </a:lnTo>
                    <a:lnTo>
                      <a:pt x="1122" y="320"/>
                    </a:lnTo>
                    <a:lnTo>
                      <a:pt x="1124" y="325"/>
                    </a:lnTo>
                    <a:lnTo>
                      <a:pt x="1124" y="330"/>
                    </a:lnTo>
                    <a:lnTo>
                      <a:pt x="1122" y="334"/>
                    </a:lnTo>
                    <a:lnTo>
                      <a:pt x="1119" y="337"/>
                    </a:lnTo>
                    <a:lnTo>
                      <a:pt x="1117" y="341"/>
                    </a:lnTo>
                    <a:lnTo>
                      <a:pt x="1108" y="348"/>
                    </a:lnTo>
                    <a:lnTo>
                      <a:pt x="1101" y="355"/>
                    </a:lnTo>
                    <a:lnTo>
                      <a:pt x="1098" y="363"/>
                    </a:lnTo>
                    <a:lnTo>
                      <a:pt x="1094" y="376"/>
                    </a:lnTo>
                    <a:lnTo>
                      <a:pt x="1087" y="376"/>
                    </a:lnTo>
                    <a:lnTo>
                      <a:pt x="1082" y="374"/>
                    </a:lnTo>
                    <a:lnTo>
                      <a:pt x="1077" y="372"/>
                    </a:lnTo>
                    <a:lnTo>
                      <a:pt x="1073" y="370"/>
                    </a:lnTo>
                    <a:lnTo>
                      <a:pt x="1066" y="369"/>
                    </a:lnTo>
                    <a:lnTo>
                      <a:pt x="1066" y="372"/>
                    </a:lnTo>
                    <a:lnTo>
                      <a:pt x="1075" y="372"/>
                    </a:lnTo>
                    <a:lnTo>
                      <a:pt x="1077" y="376"/>
                    </a:lnTo>
                    <a:lnTo>
                      <a:pt x="1078" y="379"/>
                    </a:lnTo>
                    <a:lnTo>
                      <a:pt x="1080" y="381"/>
                    </a:lnTo>
                    <a:lnTo>
                      <a:pt x="1080" y="384"/>
                    </a:lnTo>
                    <a:lnTo>
                      <a:pt x="1082" y="390"/>
                    </a:lnTo>
                    <a:lnTo>
                      <a:pt x="1082" y="395"/>
                    </a:lnTo>
                    <a:lnTo>
                      <a:pt x="1066" y="400"/>
                    </a:lnTo>
                    <a:lnTo>
                      <a:pt x="1052" y="409"/>
                    </a:lnTo>
                    <a:lnTo>
                      <a:pt x="1043" y="419"/>
                    </a:lnTo>
                    <a:lnTo>
                      <a:pt x="1037" y="435"/>
                    </a:lnTo>
                    <a:lnTo>
                      <a:pt x="1037" y="458"/>
                    </a:lnTo>
                    <a:lnTo>
                      <a:pt x="1043" y="472"/>
                    </a:lnTo>
                    <a:lnTo>
                      <a:pt x="1047" y="491"/>
                    </a:lnTo>
                    <a:lnTo>
                      <a:pt x="1047" y="510"/>
                    </a:lnTo>
                    <a:lnTo>
                      <a:pt x="1066" y="510"/>
                    </a:lnTo>
                    <a:lnTo>
                      <a:pt x="1066" y="519"/>
                    </a:lnTo>
                    <a:lnTo>
                      <a:pt x="1070" y="522"/>
                    </a:lnTo>
                    <a:lnTo>
                      <a:pt x="1070" y="526"/>
                    </a:lnTo>
                    <a:lnTo>
                      <a:pt x="1070" y="529"/>
                    </a:lnTo>
                    <a:lnTo>
                      <a:pt x="1070" y="531"/>
                    </a:lnTo>
                    <a:lnTo>
                      <a:pt x="1070" y="533"/>
                    </a:lnTo>
                    <a:lnTo>
                      <a:pt x="1070" y="534"/>
                    </a:lnTo>
                    <a:lnTo>
                      <a:pt x="1071" y="536"/>
                    </a:lnTo>
                    <a:lnTo>
                      <a:pt x="1077" y="536"/>
                    </a:lnTo>
                    <a:lnTo>
                      <a:pt x="1082" y="538"/>
                    </a:lnTo>
                    <a:lnTo>
                      <a:pt x="1094" y="536"/>
                    </a:lnTo>
                    <a:lnTo>
                      <a:pt x="1106" y="541"/>
                    </a:lnTo>
                    <a:lnTo>
                      <a:pt x="1119" y="550"/>
                    </a:lnTo>
                    <a:lnTo>
                      <a:pt x="1131" y="562"/>
                    </a:lnTo>
                    <a:lnTo>
                      <a:pt x="1141" y="573"/>
                    </a:lnTo>
                    <a:lnTo>
                      <a:pt x="1152" y="580"/>
                    </a:lnTo>
                    <a:lnTo>
                      <a:pt x="1157" y="582"/>
                    </a:lnTo>
                    <a:lnTo>
                      <a:pt x="1160" y="583"/>
                    </a:lnTo>
                    <a:lnTo>
                      <a:pt x="1164" y="582"/>
                    </a:lnTo>
                    <a:lnTo>
                      <a:pt x="1167" y="582"/>
                    </a:lnTo>
                    <a:lnTo>
                      <a:pt x="1169" y="580"/>
                    </a:lnTo>
                    <a:lnTo>
                      <a:pt x="1173" y="578"/>
                    </a:lnTo>
                    <a:lnTo>
                      <a:pt x="1174" y="576"/>
                    </a:lnTo>
                    <a:lnTo>
                      <a:pt x="1178" y="576"/>
                    </a:lnTo>
                    <a:lnTo>
                      <a:pt x="1206" y="583"/>
                    </a:lnTo>
                    <a:lnTo>
                      <a:pt x="1209" y="602"/>
                    </a:lnTo>
                    <a:lnTo>
                      <a:pt x="1213" y="616"/>
                    </a:lnTo>
                    <a:lnTo>
                      <a:pt x="1215" y="627"/>
                    </a:lnTo>
                    <a:lnTo>
                      <a:pt x="1216" y="637"/>
                    </a:lnTo>
                    <a:lnTo>
                      <a:pt x="1220" y="648"/>
                    </a:lnTo>
                    <a:lnTo>
                      <a:pt x="1229" y="660"/>
                    </a:lnTo>
                    <a:lnTo>
                      <a:pt x="1239" y="676"/>
                    </a:lnTo>
                    <a:lnTo>
                      <a:pt x="1242" y="674"/>
                    </a:lnTo>
                    <a:lnTo>
                      <a:pt x="1244" y="674"/>
                    </a:lnTo>
                    <a:lnTo>
                      <a:pt x="1244" y="674"/>
                    </a:lnTo>
                    <a:lnTo>
                      <a:pt x="1246" y="672"/>
                    </a:lnTo>
                    <a:lnTo>
                      <a:pt x="1248" y="672"/>
                    </a:lnTo>
                    <a:lnTo>
                      <a:pt x="1251" y="671"/>
                    </a:lnTo>
                    <a:lnTo>
                      <a:pt x="1253" y="671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7"/>
                    </a:lnTo>
                    <a:lnTo>
                      <a:pt x="1255" y="664"/>
                    </a:lnTo>
                    <a:lnTo>
                      <a:pt x="1255" y="653"/>
                    </a:lnTo>
                    <a:lnTo>
                      <a:pt x="1253" y="639"/>
                    </a:lnTo>
                    <a:lnTo>
                      <a:pt x="1249" y="622"/>
                    </a:lnTo>
                    <a:lnTo>
                      <a:pt x="1244" y="606"/>
                    </a:lnTo>
                    <a:lnTo>
                      <a:pt x="1258" y="599"/>
                    </a:lnTo>
                    <a:lnTo>
                      <a:pt x="1272" y="589"/>
                    </a:lnTo>
                    <a:lnTo>
                      <a:pt x="1281" y="575"/>
                    </a:lnTo>
                    <a:lnTo>
                      <a:pt x="1286" y="557"/>
                    </a:lnTo>
                    <a:lnTo>
                      <a:pt x="1288" y="547"/>
                    </a:lnTo>
                    <a:lnTo>
                      <a:pt x="1286" y="531"/>
                    </a:lnTo>
                    <a:lnTo>
                      <a:pt x="1286" y="515"/>
                    </a:lnTo>
                    <a:lnTo>
                      <a:pt x="1279" y="512"/>
                    </a:lnTo>
                    <a:lnTo>
                      <a:pt x="1276" y="510"/>
                    </a:lnTo>
                    <a:lnTo>
                      <a:pt x="1272" y="508"/>
                    </a:lnTo>
                    <a:lnTo>
                      <a:pt x="1269" y="505"/>
                    </a:lnTo>
                    <a:lnTo>
                      <a:pt x="1267" y="499"/>
                    </a:lnTo>
                    <a:lnTo>
                      <a:pt x="1274" y="487"/>
                    </a:lnTo>
                    <a:lnTo>
                      <a:pt x="1277" y="473"/>
                    </a:lnTo>
                    <a:lnTo>
                      <a:pt x="1274" y="458"/>
                    </a:lnTo>
                    <a:lnTo>
                      <a:pt x="1270" y="442"/>
                    </a:lnTo>
                    <a:lnTo>
                      <a:pt x="1265" y="424"/>
                    </a:lnTo>
                    <a:lnTo>
                      <a:pt x="1263" y="407"/>
                    </a:lnTo>
                    <a:lnTo>
                      <a:pt x="1267" y="407"/>
                    </a:lnTo>
                    <a:lnTo>
                      <a:pt x="1267" y="403"/>
                    </a:lnTo>
                    <a:lnTo>
                      <a:pt x="1291" y="407"/>
                    </a:lnTo>
                    <a:lnTo>
                      <a:pt x="1312" y="407"/>
                    </a:lnTo>
                    <a:lnTo>
                      <a:pt x="1335" y="403"/>
                    </a:lnTo>
                    <a:lnTo>
                      <a:pt x="1340" y="412"/>
                    </a:lnTo>
                    <a:lnTo>
                      <a:pt x="1345" y="424"/>
                    </a:lnTo>
                    <a:lnTo>
                      <a:pt x="1351" y="433"/>
                    </a:lnTo>
                    <a:lnTo>
                      <a:pt x="1356" y="437"/>
                    </a:lnTo>
                    <a:lnTo>
                      <a:pt x="1359" y="438"/>
                    </a:lnTo>
                    <a:lnTo>
                      <a:pt x="1365" y="438"/>
                    </a:lnTo>
                    <a:lnTo>
                      <a:pt x="1370" y="440"/>
                    </a:lnTo>
                    <a:lnTo>
                      <a:pt x="1375" y="442"/>
                    </a:lnTo>
                    <a:lnTo>
                      <a:pt x="1379" y="445"/>
                    </a:lnTo>
                    <a:lnTo>
                      <a:pt x="1380" y="454"/>
                    </a:lnTo>
                    <a:lnTo>
                      <a:pt x="1384" y="470"/>
                    </a:lnTo>
                    <a:lnTo>
                      <a:pt x="1386" y="484"/>
                    </a:lnTo>
                    <a:lnTo>
                      <a:pt x="1389" y="494"/>
                    </a:lnTo>
                    <a:lnTo>
                      <a:pt x="1391" y="496"/>
                    </a:lnTo>
                    <a:lnTo>
                      <a:pt x="1394" y="499"/>
                    </a:lnTo>
                    <a:lnTo>
                      <a:pt x="1398" y="501"/>
                    </a:lnTo>
                    <a:lnTo>
                      <a:pt x="1401" y="505"/>
                    </a:lnTo>
                    <a:lnTo>
                      <a:pt x="1407" y="506"/>
                    </a:lnTo>
                    <a:lnTo>
                      <a:pt x="1408" y="510"/>
                    </a:lnTo>
                    <a:lnTo>
                      <a:pt x="1422" y="499"/>
                    </a:lnTo>
                    <a:lnTo>
                      <a:pt x="1433" y="486"/>
                    </a:lnTo>
                    <a:lnTo>
                      <a:pt x="1441" y="472"/>
                    </a:lnTo>
                    <a:lnTo>
                      <a:pt x="1455" y="461"/>
                    </a:lnTo>
                    <a:lnTo>
                      <a:pt x="1457" y="473"/>
                    </a:lnTo>
                    <a:lnTo>
                      <a:pt x="1462" y="480"/>
                    </a:lnTo>
                    <a:lnTo>
                      <a:pt x="1469" y="487"/>
                    </a:lnTo>
                    <a:lnTo>
                      <a:pt x="1476" y="494"/>
                    </a:lnTo>
                    <a:lnTo>
                      <a:pt x="1482" y="503"/>
                    </a:lnTo>
                    <a:lnTo>
                      <a:pt x="1482" y="506"/>
                    </a:lnTo>
                    <a:lnTo>
                      <a:pt x="1482" y="510"/>
                    </a:lnTo>
                    <a:lnTo>
                      <a:pt x="1480" y="512"/>
                    </a:lnTo>
                    <a:lnTo>
                      <a:pt x="1480" y="515"/>
                    </a:lnTo>
                    <a:lnTo>
                      <a:pt x="1478" y="519"/>
                    </a:lnTo>
                    <a:lnTo>
                      <a:pt x="1480" y="522"/>
                    </a:lnTo>
                    <a:lnTo>
                      <a:pt x="1482" y="526"/>
                    </a:lnTo>
                    <a:lnTo>
                      <a:pt x="1483" y="527"/>
                    </a:lnTo>
                    <a:lnTo>
                      <a:pt x="1487" y="527"/>
                    </a:lnTo>
                    <a:lnTo>
                      <a:pt x="1490" y="527"/>
                    </a:lnTo>
                    <a:lnTo>
                      <a:pt x="1492" y="527"/>
                    </a:lnTo>
                    <a:lnTo>
                      <a:pt x="1496" y="527"/>
                    </a:lnTo>
                    <a:lnTo>
                      <a:pt x="1497" y="529"/>
                    </a:lnTo>
                    <a:lnTo>
                      <a:pt x="1503" y="543"/>
                    </a:lnTo>
                    <a:lnTo>
                      <a:pt x="1503" y="554"/>
                    </a:lnTo>
                    <a:lnTo>
                      <a:pt x="1501" y="564"/>
                    </a:lnTo>
                    <a:lnTo>
                      <a:pt x="1504" y="573"/>
                    </a:lnTo>
                    <a:lnTo>
                      <a:pt x="1517" y="583"/>
                    </a:lnTo>
                    <a:lnTo>
                      <a:pt x="1506" y="604"/>
                    </a:lnTo>
                    <a:lnTo>
                      <a:pt x="1494" y="622"/>
                    </a:lnTo>
                    <a:lnTo>
                      <a:pt x="1497" y="622"/>
                    </a:lnTo>
                    <a:lnTo>
                      <a:pt x="1508" y="611"/>
                    </a:lnTo>
                    <a:lnTo>
                      <a:pt x="1518" y="602"/>
                    </a:lnTo>
                    <a:lnTo>
                      <a:pt x="1527" y="592"/>
                    </a:lnTo>
                    <a:lnTo>
                      <a:pt x="1539" y="595"/>
                    </a:lnTo>
                    <a:lnTo>
                      <a:pt x="1546" y="602"/>
                    </a:lnTo>
                    <a:lnTo>
                      <a:pt x="1553" y="611"/>
                    </a:lnTo>
                    <a:lnTo>
                      <a:pt x="1555" y="625"/>
                    </a:lnTo>
                    <a:lnTo>
                      <a:pt x="1571" y="625"/>
                    </a:lnTo>
                    <a:lnTo>
                      <a:pt x="1571" y="630"/>
                    </a:lnTo>
                    <a:lnTo>
                      <a:pt x="1572" y="634"/>
                    </a:lnTo>
                    <a:lnTo>
                      <a:pt x="1572" y="639"/>
                    </a:lnTo>
                    <a:lnTo>
                      <a:pt x="1574" y="644"/>
                    </a:lnTo>
                    <a:lnTo>
                      <a:pt x="1572" y="650"/>
                    </a:lnTo>
                    <a:lnTo>
                      <a:pt x="1572" y="653"/>
                    </a:lnTo>
                    <a:lnTo>
                      <a:pt x="1572" y="657"/>
                    </a:lnTo>
                    <a:lnTo>
                      <a:pt x="1574" y="658"/>
                    </a:lnTo>
                    <a:lnTo>
                      <a:pt x="1574" y="662"/>
                    </a:lnTo>
                    <a:lnTo>
                      <a:pt x="1574" y="664"/>
                    </a:lnTo>
                    <a:lnTo>
                      <a:pt x="1574" y="667"/>
                    </a:lnTo>
                    <a:lnTo>
                      <a:pt x="1555" y="681"/>
                    </a:lnTo>
                    <a:lnTo>
                      <a:pt x="1534" y="690"/>
                    </a:lnTo>
                    <a:lnTo>
                      <a:pt x="1510" y="695"/>
                    </a:lnTo>
                    <a:lnTo>
                      <a:pt x="1485" y="698"/>
                    </a:lnTo>
                    <a:lnTo>
                      <a:pt x="1461" y="702"/>
                    </a:lnTo>
                    <a:lnTo>
                      <a:pt x="1436" y="705"/>
                    </a:lnTo>
                    <a:lnTo>
                      <a:pt x="1415" y="712"/>
                    </a:lnTo>
                    <a:lnTo>
                      <a:pt x="1396" y="721"/>
                    </a:lnTo>
                    <a:lnTo>
                      <a:pt x="1382" y="737"/>
                    </a:lnTo>
                    <a:lnTo>
                      <a:pt x="1386" y="737"/>
                    </a:lnTo>
                    <a:lnTo>
                      <a:pt x="1403" y="725"/>
                    </a:lnTo>
                    <a:lnTo>
                      <a:pt x="1424" y="716"/>
                    </a:lnTo>
                    <a:lnTo>
                      <a:pt x="1447" y="711"/>
                    </a:lnTo>
                    <a:lnTo>
                      <a:pt x="1448" y="714"/>
                    </a:lnTo>
                    <a:lnTo>
                      <a:pt x="1450" y="718"/>
                    </a:lnTo>
                    <a:lnTo>
                      <a:pt x="1452" y="719"/>
                    </a:lnTo>
                    <a:lnTo>
                      <a:pt x="1455" y="721"/>
                    </a:lnTo>
                    <a:lnTo>
                      <a:pt x="1459" y="723"/>
                    </a:lnTo>
                    <a:lnTo>
                      <a:pt x="1462" y="726"/>
                    </a:lnTo>
                    <a:lnTo>
                      <a:pt x="1457" y="735"/>
                    </a:lnTo>
                    <a:lnTo>
                      <a:pt x="1454" y="742"/>
                    </a:lnTo>
                    <a:lnTo>
                      <a:pt x="1452" y="749"/>
                    </a:lnTo>
                    <a:lnTo>
                      <a:pt x="1450" y="760"/>
                    </a:lnTo>
                    <a:lnTo>
                      <a:pt x="1464" y="767"/>
                    </a:lnTo>
                    <a:lnTo>
                      <a:pt x="1473" y="777"/>
                    </a:lnTo>
                    <a:lnTo>
                      <a:pt x="1480" y="787"/>
                    </a:lnTo>
                    <a:lnTo>
                      <a:pt x="1489" y="798"/>
                    </a:lnTo>
                    <a:lnTo>
                      <a:pt x="1489" y="801"/>
                    </a:lnTo>
                    <a:lnTo>
                      <a:pt x="1489" y="803"/>
                    </a:lnTo>
                    <a:lnTo>
                      <a:pt x="1487" y="803"/>
                    </a:lnTo>
                    <a:lnTo>
                      <a:pt x="1487" y="805"/>
                    </a:lnTo>
                    <a:lnTo>
                      <a:pt x="1485" y="807"/>
                    </a:lnTo>
                    <a:lnTo>
                      <a:pt x="1475" y="819"/>
                    </a:lnTo>
                    <a:lnTo>
                      <a:pt x="1461" y="829"/>
                    </a:lnTo>
                    <a:lnTo>
                      <a:pt x="1443" y="836"/>
                    </a:lnTo>
                    <a:lnTo>
                      <a:pt x="1443" y="821"/>
                    </a:lnTo>
                    <a:lnTo>
                      <a:pt x="1452" y="815"/>
                    </a:lnTo>
                    <a:lnTo>
                      <a:pt x="1459" y="810"/>
                    </a:lnTo>
                    <a:lnTo>
                      <a:pt x="1466" y="801"/>
                    </a:lnTo>
                    <a:lnTo>
                      <a:pt x="1459" y="798"/>
                    </a:lnTo>
                    <a:lnTo>
                      <a:pt x="1459" y="794"/>
                    </a:lnTo>
                    <a:lnTo>
                      <a:pt x="1457" y="794"/>
                    </a:lnTo>
                    <a:lnTo>
                      <a:pt x="1455" y="794"/>
                    </a:lnTo>
                    <a:lnTo>
                      <a:pt x="1455" y="794"/>
                    </a:lnTo>
                    <a:lnTo>
                      <a:pt x="1455" y="796"/>
                    </a:lnTo>
                    <a:lnTo>
                      <a:pt x="1455" y="798"/>
                    </a:lnTo>
                    <a:lnTo>
                      <a:pt x="1455" y="798"/>
                    </a:lnTo>
                    <a:lnTo>
                      <a:pt x="1443" y="807"/>
                    </a:lnTo>
                    <a:lnTo>
                      <a:pt x="1427" y="814"/>
                    </a:lnTo>
                    <a:lnTo>
                      <a:pt x="1414" y="819"/>
                    </a:lnTo>
                    <a:lnTo>
                      <a:pt x="1400" y="826"/>
                    </a:lnTo>
                    <a:lnTo>
                      <a:pt x="1387" y="835"/>
                    </a:lnTo>
                    <a:lnTo>
                      <a:pt x="1379" y="847"/>
                    </a:lnTo>
                    <a:lnTo>
                      <a:pt x="1373" y="864"/>
                    </a:lnTo>
                    <a:lnTo>
                      <a:pt x="1379" y="866"/>
                    </a:lnTo>
                    <a:lnTo>
                      <a:pt x="1386" y="868"/>
                    </a:lnTo>
                    <a:lnTo>
                      <a:pt x="1389" y="871"/>
                    </a:lnTo>
                    <a:lnTo>
                      <a:pt x="1382" y="871"/>
                    </a:lnTo>
                    <a:lnTo>
                      <a:pt x="1372" y="880"/>
                    </a:lnTo>
                    <a:lnTo>
                      <a:pt x="1358" y="883"/>
                    </a:lnTo>
                    <a:lnTo>
                      <a:pt x="1345" y="885"/>
                    </a:lnTo>
                    <a:lnTo>
                      <a:pt x="1331" y="887"/>
                    </a:lnTo>
                    <a:lnTo>
                      <a:pt x="1321" y="915"/>
                    </a:lnTo>
                    <a:lnTo>
                      <a:pt x="1309" y="945"/>
                    </a:lnTo>
                    <a:lnTo>
                      <a:pt x="1305" y="941"/>
                    </a:lnTo>
                    <a:lnTo>
                      <a:pt x="1304" y="939"/>
                    </a:lnTo>
                    <a:lnTo>
                      <a:pt x="1300" y="938"/>
                    </a:lnTo>
                    <a:lnTo>
                      <a:pt x="1298" y="936"/>
                    </a:lnTo>
                    <a:lnTo>
                      <a:pt x="1293" y="932"/>
                    </a:lnTo>
                    <a:lnTo>
                      <a:pt x="1293" y="941"/>
                    </a:lnTo>
                    <a:lnTo>
                      <a:pt x="1295" y="945"/>
                    </a:lnTo>
                    <a:lnTo>
                      <a:pt x="1298" y="955"/>
                    </a:lnTo>
                    <a:lnTo>
                      <a:pt x="1302" y="967"/>
                    </a:lnTo>
                    <a:lnTo>
                      <a:pt x="1305" y="978"/>
                    </a:lnTo>
                    <a:lnTo>
                      <a:pt x="1305" y="983"/>
                    </a:lnTo>
                    <a:lnTo>
                      <a:pt x="1291" y="992"/>
                    </a:lnTo>
                    <a:lnTo>
                      <a:pt x="1276" y="1000"/>
                    </a:lnTo>
                    <a:lnTo>
                      <a:pt x="1260" y="1011"/>
                    </a:lnTo>
                    <a:lnTo>
                      <a:pt x="1244" y="1021"/>
                    </a:lnTo>
                    <a:lnTo>
                      <a:pt x="1234" y="1035"/>
                    </a:lnTo>
                    <a:lnTo>
                      <a:pt x="1229" y="1053"/>
                    </a:lnTo>
                    <a:lnTo>
                      <a:pt x="1223" y="1067"/>
                    </a:lnTo>
                    <a:lnTo>
                      <a:pt x="1225" y="1084"/>
                    </a:lnTo>
                    <a:lnTo>
                      <a:pt x="1230" y="1103"/>
                    </a:lnTo>
                    <a:lnTo>
                      <a:pt x="1237" y="1123"/>
                    </a:lnTo>
                    <a:lnTo>
                      <a:pt x="1244" y="1142"/>
                    </a:lnTo>
                    <a:lnTo>
                      <a:pt x="1248" y="1159"/>
                    </a:lnTo>
                    <a:lnTo>
                      <a:pt x="1244" y="1159"/>
                    </a:lnTo>
                    <a:lnTo>
                      <a:pt x="1244" y="1163"/>
                    </a:lnTo>
                    <a:lnTo>
                      <a:pt x="1232" y="1159"/>
                    </a:lnTo>
                    <a:lnTo>
                      <a:pt x="1227" y="1144"/>
                    </a:lnTo>
                    <a:lnTo>
                      <a:pt x="1218" y="1124"/>
                    </a:lnTo>
                    <a:lnTo>
                      <a:pt x="1208" y="1103"/>
                    </a:lnTo>
                    <a:lnTo>
                      <a:pt x="1197" y="1088"/>
                    </a:lnTo>
                    <a:lnTo>
                      <a:pt x="1187" y="1079"/>
                    </a:lnTo>
                    <a:lnTo>
                      <a:pt x="1174" y="1077"/>
                    </a:lnTo>
                    <a:lnTo>
                      <a:pt x="1159" y="1070"/>
                    </a:lnTo>
                    <a:lnTo>
                      <a:pt x="1141" y="1063"/>
                    </a:lnTo>
                    <a:lnTo>
                      <a:pt x="1120" y="1060"/>
                    </a:lnTo>
                    <a:lnTo>
                      <a:pt x="1120" y="1063"/>
                    </a:lnTo>
                    <a:lnTo>
                      <a:pt x="1117" y="1063"/>
                    </a:lnTo>
                    <a:lnTo>
                      <a:pt x="1119" y="1069"/>
                    </a:lnTo>
                    <a:lnTo>
                      <a:pt x="1122" y="1074"/>
                    </a:lnTo>
                    <a:lnTo>
                      <a:pt x="1124" y="1077"/>
                    </a:lnTo>
                    <a:lnTo>
                      <a:pt x="1126" y="1081"/>
                    </a:lnTo>
                    <a:lnTo>
                      <a:pt x="1129" y="1086"/>
                    </a:lnTo>
                    <a:lnTo>
                      <a:pt x="1113" y="1086"/>
                    </a:lnTo>
                    <a:lnTo>
                      <a:pt x="1101" y="1081"/>
                    </a:lnTo>
                    <a:lnTo>
                      <a:pt x="1085" y="1077"/>
                    </a:lnTo>
                    <a:lnTo>
                      <a:pt x="1070" y="1077"/>
                    </a:lnTo>
                    <a:lnTo>
                      <a:pt x="1054" y="1079"/>
                    </a:lnTo>
                    <a:lnTo>
                      <a:pt x="1043" y="1082"/>
                    </a:lnTo>
                    <a:lnTo>
                      <a:pt x="1031" y="1088"/>
                    </a:lnTo>
                    <a:lnTo>
                      <a:pt x="1021" y="1095"/>
                    </a:lnTo>
                    <a:lnTo>
                      <a:pt x="1014" y="1105"/>
                    </a:lnTo>
                    <a:lnTo>
                      <a:pt x="1010" y="1114"/>
                    </a:lnTo>
                    <a:lnTo>
                      <a:pt x="1012" y="1121"/>
                    </a:lnTo>
                    <a:lnTo>
                      <a:pt x="1012" y="1130"/>
                    </a:lnTo>
                    <a:lnTo>
                      <a:pt x="1009" y="1140"/>
                    </a:lnTo>
                    <a:lnTo>
                      <a:pt x="1002" y="1163"/>
                    </a:lnTo>
                    <a:lnTo>
                      <a:pt x="1002" y="1180"/>
                    </a:lnTo>
                    <a:lnTo>
                      <a:pt x="1003" y="1198"/>
                    </a:lnTo>
                    <a:lnTo>
                      <a:pt x="1010" y="1215"/>
                    </a:lnTo>
                    <a:lnTo>
                      <a:pt x="1021" y="1236"/>
                    </a:lnTo>
                    <a:lnTo>
                      <a:pt x="1033" y="1238"/>
                    </a:lnTo>
                    <a:lnTo>
                      <a:pt x="1040" y="1240"/>
                    </a:lnTo>
                    <a:lnTo>
                      <a:pt x="1043" y="1243"/>
                    </a:lnTo>
                    <a:lnTo>
                      <a:pt x="1047" y="1245"/>
                    </a:lnTo>
                    <a:lnTo>
                      <a:pt x="1052" y="1247"/>
                    </a:lnTo>
                    <a:lnTo>
                      <a:pt x="1061" y="1243"/>
                    </a:lnTo>
                    <a:lnTo>
                      <a:pt x="1075" y="1236"/>
                    </a:lnTo>
                    <a:lnTo>
                      <a:pt x="1078" y="1234"/>
                    </a:lnTo>
                    <a:lnTo>
                      <a:pt x="1080" y="1234"/>
                    </a:lnTo>
                    <a:lnTo>
                      <a:pt x="1084" y="1234"/>
                    </a:lnTo>
                    <a:lnTo>
                      <a:pt x="1084" y="1234"/>
                    </a:lnTo>
                    <a:lnTo>
                      <a:pt x="1085" y="1234"/>
                    </a:lnTo>
                    <a:lnTo>
                      <a:pt x="1087" y="1234"/>
                    </a:lnTo>
                    <a:lnTo>
                      <a:pt x="1087" y="1233"/>
                    </a:lnTo>
                    <a:lnTo>
                      <a:pt x="1091" y="1229"/>
                    </a:lnTo>
                    <a:lnTo>
                      <a:pt x="1092" y="1224"/>
                    </a:lnTo>
                    <a:lnTo>
                      <a:pt x="1094" y="1219"/>
                    </a:lnTo>
                    <a:lnTo>
                      <a:pt x="1096" y="1213"/>
                    </a:lnTo>
                    <a:lnTo>
                      <a:pt x="1098" y="1210"/>
                    </a:lnTo>
                    <a:lnTo>
                      <a:pt x="1106" y="1201"/>
                    </a:lnTo>
                    <a:lnTo>
                      <a:pt x="1117" y="1196"/>
                    </a:lnTo>
                    <a:lnTo>
                      <a:pt x="1133" y="1194"/>
                    </a:lnTo>
                    <a:lnTo>
                      <a:pt x="1134" y="1198"/>
                    </a:lnTo>
                    <a:lnTo>
                      <a:pt x="1136" y="1199"/>
                    </a:lnTo>
                    <a:lnTo>
                      <a:pt x="1136" y="1201"/>
                    </a:lnTo>
                    <a:lnTo>
                      <a:pt x="1138" y="1201"/>
                    </a:lnTo>
                    <a:lnTo>
                      <a:pt x="1138" y="1199"/>
                    </a:lnTo>
                    <a:lnTo>
                      <a:pt x="1139" y="1199"/>
                    </a:lnTo>
                    <a:lnTo>
                      <a:pt x="1143" y="1199"/>
                    </a:lnTo>
                    <a:lnTo>
                      <a:pt x="1148" y="1198"/>
                    </a:lnTo>
                    <a:lnTo>
                      <a:pt x="1148" y="1213"/>
                    </a:lnTo>
                    <a:lnTo>
                      <a:pt x="1141" y="1220"/>
                    </a:lnTo>
                    <a:lnTo>
                      <a:pt x="1136" y="1233"/>
                    </a:lnTo>
                    <a:lnTo>
                      <a:pt x="1131" y="1250"/>
                    </a:lnTo>
                    <a:lnTo>
                      <a:pt x="1126" y="1266"/>
                    </a:lnTo>
                    <a:lnTo>
                      <a:pt x="1120" y="1278"/>
                    </a:lnTo>
                    <a:lnTo>
                      <a:pt x="1138" y="1278"/>
                    </a:lnTo>
                    <a:lnTo>
                      <a:pt x="1153" y="1276"/>
                    </a:lnTo>
                    <a:lnTo>
                      <a:pt x="1167" y="1276"/>
                    </a:lnTo>
                    <a:lnTo>
                      <a:pt x="1180" y="1278"/>
                    </a:lnTo>
                    <a:lnTo>
                      <a:pt x="1188" y="1283"/>
                    </a:lnTo>
                    <a:lnTo>
                      <a:pt x="1195" y="1294"/>
                    </a:lnTo>
                    <a:lnTo>
                      <a:pt x="1197" y="1309"/>
                    </a:lnTo>
                    <a:lnTo>
                      <a:pt x="1194" y="1320"/>
                    </a:lnTo>
                    <a:lnTo>
                      <a:pt x="1190" y="1334"/>
                    </a:lnTo>
                    <a:lnTo>
                      <a:pt x="1190" y="1348"/>
                    </a:lnTo>
                    <a:lnTo>
                      <a:pt x="1199" y="1357"/>
                    </a:lnTo>
                    <a:lnTo>
                      <a:pt x="1204" y="1363"/>
                    </a:lnTo>
                    <a:lnTo>
                      <a:pt x="1211" y="1370"/>
                    </a:lnTo>
                    <a:lnTo>
                      <a:pt x="1222" y="1376"/>
                    </a:lnTo>
                    <a:lnTo>
                      <a:pt x="1235" y="1379"/>
                    </a:lnTo>
                    <a:lnTo>
                      <a:pt x="1242" y="1370"/>
                    </a:lnTo>
                    <a:lnTo>
                      <a:pt x="1251" y="1367"/>
                    </a:lnTo>
                    <a:lnTo>
                      <a:pt x="1267" y="1367"/>
                    </a:lnTo>
                    <a:lnTo>
                      <a:pt x="1269" y="1370"/>
                    </a:lnTo>
                    <a:lnTo>
                      <a:pt x="1272" y="1374"/>
                    </a:lnTo>
                    <a:lnTo>
                      <a:pt x="1274" y="1376"/>
                    </a:lnTo>
                    <a:lnTo>
                      <a:pt x="1276" y="1376"/>
                    </a:lnTo>
                    <a:lnTo>
                      <a:pt x="1281" y="1377"/>
                    </a:lnTo>
                    <a:lnTo>
                      <a:pt x="1286" y="1379"/>
                    </a:lnTo>
                    <a:lnTo>
                      <a:pt x="1293" y="1365"/>
                    </a:lnTo>
                    <a:lnTo>
                      <a:pt x="1302" y="1355"/>
                    </a:lnTo>
                    <a:lnTo>
                      <a:pt x="1312" y="1346"/>
                    </a:lnTo>
                    <a:lnTo>
                      <a:pt x="1325" y="1339"/>
                    </a:lnTo>
                    <a:lnTo>
                      <a:pt x="1344" y="1336"/>
                    </a:lnTo>
                    <a:lnTo>
                      <a:pt x="1347" y="1334"/>
                    </a:lnTo>
                    <a:lnTo>
                      <a:pt x="1349" y="1334"/>
                    </a:lnTo>
                    <a:lnTo>
                      <a:pt x="1352" y="1334"/>
                    </a:lnTo>
                    <a:lnTo>
                      <a:pt x="1354" y="1334"/>
                    </a:lnTo>
                    <a:lnTo>
                      <a:pt x="1358" y="1336"/>
                    </a:lnTo>
                    <a:lnTo>
                      <a:pt x="1363" y="1336"/>
                    </a:lnTo>
                    <a:lnTo>
                      <a:pt x="1361" y="1339"/>
                    </a:lnTo>
                    <a:lnTo>
                      <a:pt x="1361" y="1343"/>
                    </a:lnTo>
                    <a:lnTo>
                      <a:pt x="1359" y="1343"/>
                    </a:lnTo>
                    <a:lnTo>
                      <a:pt x="1359" y="1344"/>
                    </a:lnTo>
                    <a:lnTo>
                      <a:pt x="1361" y="1344"/>
                    </a:lnTo>
                    <a:lnTo>
                      <a:pt x="1363" y="1346"/>
                    </a:lnTo>
                    <a:lnTo>
                      <a:pt x="1366" y="1348"/>
                    </a:lnTo>
                    <a:lnTo>
                      <a:pt x="1366" y="1344"/>
                    </a:lnTo>
                    <a:lnTo>
                      <a:pt x="1370" y="1341"/>
                    </a:lnTo>
                    <a:lnTo>
                      <a:pt x="1372" y="1339"/>
                    </a:lnTo>
                    <a:lnTo>
                      <a:pt x="1373" y="1337"/>
                    </a:lnTo>
                    <a:lnTo>
                      <a:pt x="1375" y="1336"/>
                    </a:lnTo>
                    <a:lnTo>
                      <a:pt x="1379" y="1334"/>
                    </a:lnTo>
                    <a:lnTo>
                      <a:pt x="1382" y="1332"/>
                    </a:lnTo>
                    <a:lnTo>
                      <a:pt x="1398" y="1346"/>
                    </a:lnTo>
                    <a:lnTo>
                      <a:pt x="1419" y="1353"/>
                    </a:lnTo>
                    <a:lnTo>
                      <a:pt x="1440" y="1355"/>
                    </a:lnTo>
                    <a:lnTo>
                      <a:pt x="1464" y="1353"/>
                    </a:lnTo>
                    <a:lnTo>
                      <a:pt x="1489" y="1351"/>
                    </a:lnTo>
                    <a:lnTo>
                      <a:pt x="1489" y="1355"/>
                    </a:lnTo>
                    <a:lnTo>
                      <a:pt x="1489" y="1357"/>
                    </a:lnTo>
                    <a:lnTo>
                      <a:pt x="1487" y="1358"/>
                    </a:lnTo>
                    <a:lnTo>
                      <a:pt x="1487" y="1358"/>
                    </a:lnTo>
                    <a:lnTo>
                      <a:pt x="1487" y="1360"/>
                    </a:lnTo>
                    <a:lnTo>
                      <a:pt x="1485" y="1363"/>
                    </a:lnTo>
                    <a:lnTo>
                      <a:pt x="1497" y="1367"/>
                    </a:lnTo>
                    <a:lnTo>
                      <a:pt x="1504" y="1372"/>
                    </a:lnTo>
                    <a:lnTo>
                      <a:pt x="1511" y="1377"/>
                    </a:lnTo>
                    <a:lnTo>
                      <a:pt x="1523" y="1383"/>
                    </a:lnTo>
                    <a:lnTo>
                      <a:pt x="1523" y="1393"/>
                    </a:lnTo>
                    <a:lnTo>
                      <a:pt x="1536" y="1397"/>
                    </a:lnTo>
                    <a:lnTo>
                      <a:pt x="1544" y="1398"/>
                    </a:lnTo>
                    <a:lnTo>
                      <a:pt x="1551" y="1405"/>
                    </a:lnTo>
                    <a:lnTo>
                      <a:pt x="1555" y="1416"/>
                    </a:lnTo>
                    <a:lnTo>
                      <a:pt x="1576" y="1418"/>
                    </a:lnTo>
                    <a:lnTo>
                      <a:pt x="1593" y="1419"/>
                    </a:lnTo>
                    <a:lnTo>
                      <a:pt x="1616" y="1421"/>
                    </a:lnTo>
                    <a:lnTo>
                      <a:pt x="1632" y="1442"/>
                    </a:lnTo>
                    <a:lnTo>
                      <a:pt x="1651" y="1461"/>
                    </a:lnTo>
                    <a:lnTo>
                      <a:pt x="1672" y="1477"/>
                    </a:lnTo>
                    <a:lnTo>
                      <a:pt x="1696" y="1489"/>
                    </a:lnTo>
                    <a:lnTo>
                      <a:pt x="1695" y="1496"/>
                    </a:lnTo>
                    <a:lnTo>
                      <a:pt x="1691" y="1500"/>
                    </a:lnTo>
                    <a:lnTo>
                      <a:pt x="1688" y="1505"/>
                    </a:lnTo>
                    <a:lnTo>
                      <a:pt x="1684" y="1508"/>
                    </a:lnTo>
                    <a:lnTo>
                      <a:pt x="1681" y="1514"/>
                    </a:lnTo>
                    <a:lnTo>
                      <a:pt x="1703" y="1514"/>
                    </a:lnTo>
                    <a:lnTo>
                      <a:pt x="1724" y="1521"/>
                    </a:lnTo>
                    <a:lnTo>
                      <a:pt x="1728" y="1533"/>
                    </a:lnTo>
                    <a:lnTo>
                      <a:pt x="1733" y="1531"/>
                    </a:lnTo>
                    <a:lnTo>
                      <a:pt x="1736" y="1529"/>
                    </a:lnTo>
                    <a:lnTo>
                      <a:pt x="1742" y="1531"/>
                    </a:lnTo>
                    <a:lnTo>
                      <a:pt x="1743" y="1531"/>
                    </a:lnTo>
                    <a:lnTo>
                      <a:pt x="1747" y="1533"/>
                    </a:lnTo>
                    <a:lnTo>
                      <a:pt x="1750" y="1535"/>
                    </a:lnTo>
                    <a:lnTo>
                      <a:pt x="1754" y="1536"/>
                    </a:lnTo>
                    <a:lnTo>
                      <a:pt x="1808" y="1540"/>
                    </a:lnTo>
                    <a:lnTo>
                      <a:pt x="1813" y="1545"/>
                    </a:lnTo>
                    <a:lnTo>
                      <a:pt x="1817" y="1555"/>
                    </a:lnTo>
                    <a:lnTo>
                      <a:pt x="1818" y="1564"/>
                    </a:lnTo>
                    <a:lnTo>
                      <a:pt x="1824" y="1571"/>
                    </a:lnTo>
                    <a:lnTo>
                      <a:pt x="1832" y="1573"/>
                    </a:lnTo>
                    <a:lnTo>
                      <a:pt x="1841" y="1573"/>
                    </a:lnTo>
                    <a:lnTo>
                      <a:pt x="1848" y="1571"/>
                    </a:lnTo>
                    <a:lnTo>
                      <a:pt x="1853" y="1578"/>
                    </a:lnTo>
                    <a:lnTo>
                      <a:pt x="1859" y="1583"/>
                    </a:lnTo>
                    <a:lnTo>
                      <a:pt x="1862" y="1589"/>
                    </a:lnTo>
                    <a:lnTo>
                      <a:pt x="1864" y="1596"/>
                    </a:lnTo>
                    <a:lnTo>
                      <a:pt x="1866" y="1604"/>
                    </a:lnTo>
                    <a:lnTo>
                      <a:pt x="1853" y="1620"/>
                    </a:lnTo>
                    <a:lnTo>
                      <a:pt x="1839" y="1639"/>
                    </a:lnTo>
                    <a:lnTo>
                      <a:pt x="1825" y="1660"/>
                    </a:lnTo>
                    <a:lnTo>
                      <a:pt x="1813" y="1681"/>
                    </a:lnTo>
                    <a:lnTo>
                      <a:pt x="1805" y="1697"/>
                    </a:lnTo>
                    <a:lnTo>
                      <a:pt x="1805" y="1707"/>
                    </a:lnTo>
                    <a:lnTo>
                      <a:pt x="1806" y="1721"/>
                    </a:lnTo>
                    <a:lnTo>
                      <a:pt x="1810" y="1737"/>
                    </a:lnTo>
                    <a:lnTo>
                      <a:pt x="1808" y="1751"/>
                    </a:lnTo>
                    <a:lnTo>
                      <a:pt x="1805" y="1760"/>
                    </a:lnTo>
                    <a:lnTo>
                      <a:pt x="1798" y="1774"/>
                    </a:lnTo>
                    <a:lnTo>
                      <a:pt x="1789" y="1789"/>
                    </a:lnTo>
                    <a:lnTo>
                      <a:pt x="1780" y="1805"/>
                    </a:lnTo>
                    <a:lnTo>
                      <a:pt x="1771" y="1817"/>
                    </a:lnTo>
                    <a:lnTo>
                      <a:pt x="1766" y="1824"/>
                    </a:lnTo>
                    <a:lnTo>
                      <a:pt x="1756" y="1828"/>
                    </a:lnTo>
                    <a:lnTo>
                      <a:pt x="1740" y="1830"/>
                    </a:lnTo>
                    <a:lnTo>
                      <a:pt x="1724" y="1831"/>
                    </a:lnTo>
                    <a:lnTo>
                      <a:pt x="1709" y="1835"/>
                    </a:lnTo>
                    <a:lnTo>
                      <a:pt x="1695" y="1840"/>
                    </a:lnTo>
                    <a:lnTo>
                      <a:pt x="1686" y="1850"/>
                    </a:lnTo>
                    <a:lnTo>
                      <a:pt x="1682" y="1856"/>
                    </a:lnTo>
                    <a:lnTo>
                      <a:pt x="1682" y="1859"/>
                    </a:lnTo>
                    <a:lnTo>
                      <a:pt x="1682" y="1863"/>
                    </a:lnTo>
                    <a:lnTo>
                      <a:pt x="1684" y="1868"/>
                    </a:lnTo>
                    <a:lnTo>
                      <a:pt x="1686" y="1873"/>
                    </a:lnTo>
                    <a:lnTo>
                      <a:pt x="1674" y="1873"/>
                    </a:lnTo>
                    <a:lnTo>
                      <a:pt x="1672" y="1896"/>
                    </a:lnTo>
                    <a:lnTo>
                      <a:pt x="1668" y="1915"/>
                    </a:lnTo>
                    <a:lnTo>
                      <a:pt x="1661" y="1931"/>
                    </a:lnTo>
                    <a:lnTo>
                      <a:pt x="1654" y="1946"/>
                    </a:lnTo>
                    <a:lnTo>
                      <a:pt x="1647" y="1966"/>
                    </a:lnTo>
                    <a:lnTo>
                      <a:pt x="1642" y="1966"/>
                    </a:lnTo>
                    <a:lnTo>
                      <a:pt x="1642" y="1959"/>
                    </a:lnTo>
                    <a:lnTo>
                      <a:pt x="1642" y="1955"/>
                    </a:lnTo>
                    <a:lnTo>
                      <a:pt x="1640" y="1950"/>
                    </a:lnTo>
                    <a:lnTo>
                      <a:pt x="1639" y="1946"/>
                    </a:lnTo>
                    <a:lnTo>
                      <a:pt x="1637" y="1948"/>
                    </a:lnTo>
                    <a:lnTo>
                      <a:pt x="1637" y="1948"/>
                    </a:lnTo>
                    <a:lnTo>
                      <a:pt x="1635" y="1948"/>
                    </a:lnTo>
                    <a:lnTo>
                      <a:pt x="1633" y="1950"/>
                    </a:lnTo>
                    <a:lnTo>
                      <a:pt x="1632" y="1950"/>
                    </a:lnTo>
                    <a:lnTo>
                      <a:pt x="1623" y="1971"/>
                    </a:lnTo>
                    <a:lnTo>
                      <a:pt x="1613" y="1985"/>
                    </a:lnTo>
                    <a:lnTo>
                      <a:pt x="1602" y="1997"/>
                    </a:lnTo>
                    <a:lnTo>
                      <a:pt x="1590" y="2011"/>
                    </a:lnTo>
                    <a:lnTo>
                      <a:pt x="1565" y="2006"/>
                    </a:lnTo>
                    <a:lnTo>
                      <a:pt x="1543" y="2001"/>
                    </a:lnTo>
                    <a:lnTo>
                      <a:pt x="1543" y="2008"/>
                    </a:lnTo>
                    <a:lnTo>
                      <a:pt x="1555" y="2015"/>
                    </a:lnTo>
                    <a:lnTo>
                      <a:pt x="1560" y="2025"/>
                    </a:lnTo>
                    <a:lnTo>
                      <a:pt x="1562" y="2035"/>
                    </a:lnTo>
                    <a:lnTo>
                      <a:pt x="1560" y="2048"/>
                    </a:lnTo>
                    <a:lnTo>
                      <a:pt x="1558" y="2062"/>
                    </a:lnTo>
                    <a:lnTo>
                      <a:pt x="1527" y="2063"/>
                    </a:lnTo>
                    <a:lnTo>
                      <a:pt x="1501" y="2070"/>
                    </a:lnTo>
                    <a:lnTo>
                      <a:pt x="1499" y="2074"/>
                    </a:lnTo>
                    <a:lnTo>
                      <a:pt x="1497" y="2079"/>
                    </a:lnTo>
                    <a:lnTo>
                      <a:pt x="1497" y="2086"/>
                    </a:lnTo>
                    <a:lnTo>
                      <a:pt x="1497" y="2093"/>
                    </a:lnTo>
                    <a:lnTo>
                      <a:pt x="1496" y="2097"/>
                    </a:lnTo>
                    <a:lnTo>
                      <a:pt x="1496" y="2098"/>
                    </a:lnTo>
                    <a:lnTo>
                      <a:pt x="1496" y="2102"/>
                    </a:lnTo>
                    <a:lnTo>
                      <a:pt x="1496" y="2105"/>
                    </a:lnTo>
                    <a:lnTo>
                      <a:pt x="1497" y="2112"/>
                    </a:lnTo>
                    <a:lnTo>
                      <a:pt x="1489" y="2112"/>
                    </a:lnTo>
                    <a:lnTo>
                      <a:pt x="1478" y="2114"/>
                    </a:lnTo>
                    <a:lnTo>
                      <a:pt x="1464" y="2114"/>
                    </a:lnTo>
                    <a:lnTo>
                      <a:pt x="1450" y="2116"/>
                    </a:lnTo>
                    <a:lnTo>
                      <a:pt x="1450" y="2123"/>
                    </a:lnTo>
                    <a:lnTo>
                      <a:pt x="1457" y="2126"/>
                    </a:lnTo>
                    <a:lnTo>
                      <a:pt x="1462" y="2130"/>
                    </a:lnTo>
                    <a:lnTo>
                      <a:pt x="1466" y="2131"/>
                    </a:lnTo>
                    <a:lnTo>
                      <a:pt x="1469" y="2133"/>
                    </a:lnTo>
                    <a:lnTo>
                      <a:pt x="1473" y="2137"/>
                    </a:lnTo>
                    <a:lnTo>
                      <a:pt x="1475" y="2140"/>
                    </a:lnTo>
                    <a:lnTo>
                      <a:pt x="1478" y="2145"/>
                    </a:lnTo>
                    <a:lnTo>
                      <a:pt x="1471" y="2147"/>
                    </a:lnTo>
                    <a:lnTo>
                      <a:pt x="1466" y="2149"/>
                    </a:lnTo>
                    <a:lnTo>
                      <a:pt x="1461" y="2151"/>
                    </a:lnTo>
                    <a:lnTo>
                      <a:pt x="1457" y="2152"/>
                    </a:lnTo>
                    <a:lnTo>
                      <a:pt x="1455" y="2158"/>
                    </a:lnTo>
                    <a:lnTo>
                      <a:pt x="1450" y="2168"/>
                    </a:lnTo>
                    <a:lnTo>
                      <a:pt x="1447" y="2179"/>
                    </a:lnTo>
                    <a:lnTo>
                      <a:pt x="1443" y="2189"/>
                    </a:lnTo>
                    <a:lnTo>
                      <a:pt x="1440" y="2191"/>
                    </a:lnTo>
                    <a:lnTo>
                      <a:pt x="1438" y="2191"/>
                    </a:lnTo>
                    <a:lnTo>
                      <a:pt x="1433" y="2193"/>
                    </a:lnTo>
                    <a:lnTo>
                      <a:pt x="1427" y="2193"/>
                    </a:lnTo>
                    <a:lnTo>
                      <a:pt x="1427" y="2198"/>
                    </a:lnTo>
                    <a:lnTo>
                      <a:pt x="1427" y="2201"/>
                    </a:lnTo>
                    <a:lnTo>
                      <a:pt x="1427" y="2203"/>
                    </a:lnTo>
                    <a:lnTo>
                      <a:pt x="1426" y="2205"/>
                    </a:lnTo>
                    <a:lnTo>
                      <a:pt x="1427" y="2207"/>
                    </a:lnTo>
                    <a:lnTo>
                      <a:pt x="1427" y="2208"/>
                    </a:lnTo>
                    <a:lnTo>
                      <a:pt x="1431" y="2215"/>
                    </a:lnTo>
                    <a:lnTo>
                      <a:pt x="1434" y="2221"/>
                    </a:lnTo>
                    <a:lnTo>
                      <a:pt x="1440" y="2224"/>
                    </a:lnTo>
                    <a:lnTo>
                      <a:pt x="1445" y="2227"/>
                    </a:lnTo>
                    <a:lnTo>
                      <a:pt x="1450" y="2231"/>
                    </a:lnTo>
                    <a:lnTo>
                      <a:pt x="1447" y="2243"/>
                    </a:lnTo>
                    <a:lnTo>
                      <a:pt x="1433" y="2250"/>
                    </a:lnTo>
                    <a:lnTo>
                      <a:pt x="1419" y="2264"/>
                    </a:lnTo>
                    <a:lnTo>
                      <a:pt x="1407" y="2282"/>
                    </a:lnTo>
                    <a:lnTo>
                      <a:pt x="1398" y="2299"/>
                    </a:lnTo>
                    <a:lnTo>
                      <a:pt x="1393" y="2315"/>
                    </a:lnTo>
                    <a:lnTo>
                      <a:pt x="1398" y="2320"/>
                    </a:lnTo>
                    <a:lnTo>
                      <a:pt x="1403" y="2325"/>
                    </a:lnTo>
                    <a:lnTo>
                      <a:pt x="1407" y="2330"/>
                    </a:lnTo>
                    <a:lnTo>
                      <a:pt x="1408" y="2339"/>
                    </a:lnTo>
                    <a:lnTo>
                      <a:pt x="1400" y="2341"/>
                    </a:lnTo>
                    <a:lnTo>
                      <a:pt x="1387" y="2348"/>
                    </a:lnTo>
                    <a:lnTo>
                      <a:pt x="1375" y="2358"/>
                    </a:lnTo>
                    <a:lnTo>
                      <a:pt x="1366" y="2369"/>
                    </a:lnTo>
                    <a:lnTo>
                      <a:pt x="1365" y="2372"/>
                    </a:lnTo>
                    <a:lnTo>
                      <a:pt x="1363" y="2376"/>
                    </a:lnTo>
                    <a:lnTo>
                      <a:pt x="1363" y="2379"/>
                    </a:lnTo>
                    <a:lnTo>
                      <a:pt x="1363" y="2385"/>
                    </a:lnTo>
                    <a:lnTo>
                      <a:pt x="1366" y="2385"/>
                    </a:lnTo>
                    <a:lnTo>
                      <a:pt x="1366" y="2381"/>
                    </a:lnTo>
                    <a:lnTo>
                      <a:pt x="1377" y="2369"/>
                    </a:lnTo>
                    <a:lnTo>
                      <a:pt x="1386" y="2357"/>
                    </a:lnTo>
                    <a:lnTo>
                      <a:pt x="1389" y="2358"/>
                    </a:lnTo>
                    <a:lnTo>
                      <a:pt x="1391" y="2358"/>
                    </a:lnTo>
                    <a:lnTo>
                      <a:pt x="1391" y="2360"/>
                    </a:lnTo>
                    <a:lnTo>
                      <a:pt x="1391" y="2360"/>
                    </a:lnTo>
                    <a:lnTo>
                      <a:pt x="1393" y="2362"/>
                    </a:lnTo>
                    <a:lnTo>
                      <a:pt x="1396" y="2371"/>
                    </a:lnTo>
                    <a:lnTo>
                      <a:pt x="1398" y="2381"/>
                    </a:lnTo>
                    <a:lnTo>
                      <a:pt x="1400" y="2393"/>
                    </a:lnTo>
                    <a:lnTo>
                      <a:pt x="1401" y="2404"/>
                    </a:lnTo>
                    <a:lnTo>
                      <a:pt x="1407" y="2404"/>
                    </a:lnTo>
                    <a:lnTo>
                      <a:pt x="1408" y="2404"/>
                    </a:lnTo>
                    <a:lnTo>
                      <a:pt x="1412" y="2404"/>
                    </a:lnTo>
                    <a:lnTo>
                      <a:pt x="1412" y="2406"/>
                    </a:lnTo>
                    <a:lnTo>
                      <a:pt x="1414" y="2406"/>
                    </a:lnTo>
                    <a:lnTo>
                      <a:pt x="1414" y="2407"/>
                    </a:lnTo>
                    <a:lnTo>
                      <a:pt x="1417" y="2411"/>
                    </a:lnTo>
                    <a:lnTo>
                      <a:pt x="1414" y="2413"/>
                    </a:lnTo>
                    <a:lnTo>
                      <a:pt x="1412" y="2414"/>
                    </a:lnTo>
                    <a:lnTo>
                      <a:pt x="1412" y="2416"/>
                    </a:lnTo>
                    <a:lnTo>
                      <a:pt x="1410" y="2416"/>
                    </a:lnTo>
                    <a:lnTo>
                      <a:pt x="1408" y="2418"/>
                    </a:lnTo>
                    <a:lnTo>
                      <a:pt x="1405" y="2419"/>
                    </a:lnTo>
                    <a:lnTo>
                      <a:pt x="1389" y="2423"/>
                    </a:lnTo>
                    <a:lnTo>
                      <a:pt x="1373" y="2419"/>
                    </a:lnTo>
                    <a:lnTo>
                      <a:pt x="1358" y="2411"/>
                    </a:lnTo>
                    <a:lnTo>
                      <a:pt x="1342" y="2399"/>
                    </a:lnTo>
                    <a:lnTo>
                      <a:pt x="1328" y="2385"/>
                    </a:lnTo>
                    <a:lnTo>
                      <a:pt x="1318" y="2371"/>
                    </a:lnTo>
                    <a:lnTo>
                      <a:pt x="1312" y="2357"/>
                    </a:lnTo>
                    <a:lnTo>
                      <a:pt x="1316" y="2357"/>
                    </a:lnTo>
                    <a:lnTo>
                      <a:pt x="1328" y="2369"/>
                    </a:lnTo>
                    <a:lnTo>
                      <a:pt x="1340" y="2379"/>
                    </a:lnTo>
                    <a:lnTo>
                      <a:pt x="1354" y="2388"/>
                    </a:lnTo>
                    <a:lnTo>
                      <a:pt x="1354" y="2381"/>
                    </a:lnTo>
                    <a:lnTo>
                      <a:pt x="1335" y="2371"/>
                    </a:lnTo>
                    <a:lnTo>
                      <a:pt x="1319" y="2357"/>
                    </a:lnTo>
                    <a:lnTo>
                      <a:pt x="1309" y="2337"/>
                    </a:lnTo>
                    <a:lnTo>
                      <a:pt x="1302" y="2315"/>
                    </a:lnTo>
                    <a:lnTo>
                      <a:pt x="1298" y="2292"/>
                    </a:lnTo>
                    <a:lnTo>
                      <a:pt x="1300" y="2266"/>
                    </a:lnTo>
                    <a:lnTo>
                      <a:pt x="1302" y="2241"/>
                    </a:lnTo>
                    <a:lnTo>
                      <a:pt x="1307" y="2219"/>
                    </a:lnTo>
                    <a:lnTo>
                      <a:pt x="1314" y="2198"/>
                    </a:lnTo>
                    <a:lnTo>
                      <a:pt x="1321" y="2180"/>
                    </a:lnTo>
                    <a:lnTo>
                      <a:pt x="1331" y="2180"/>
                    </a:lnTo>
                    <a:lnTo>
                      <a:pt x="1340" y="2145"/>
                    </a:lnTo>
                    <a:lnTo>
                      <a:pt x="1335" y="2145"/>
                    </a:lnTo>
                    <a:lnTo>
                      <a:pt x="1335" y="2142"/>
                    </a:lnTo>
                    <a:lnTo>
                      <a:pt x="1331" y="2145"/>
                    </a:lnTo>
                    <a:lnTo>
                      <a:pt x="1328" y="2149"/>
                    </a:lnTo>
                    <a:lnTo>
                      <a:pt x="1326" y="2152"/>
                    </a:lnTo>
                    <a:lnTo>
                      <a:pt x="1323" y="2156"/>
                    </a:lnTo>
                    <a:lnTo>
                      <a:pt x="1316" y="2158"/>
                    </a:lnTo>
                    <a:lnTo>
                      <a:pt x="1316" y="2154"/>
                    </a:lnTo>
                    <a:lnTo>
                      <a:pt x="1328" y="2081"/>
                    </a:lnTo>
                    <a:lnTo>
                      <a:pt x="1326" y="2074"/>
                    </a:lnTo>
                    <a:lnTo>
                      <a:pt x="1323" y="2062"/>
                    </a:lnTo>
                    <a:lnTo>
                      <a:pt x="1325" y="2051"/>
                    </a:lnTo>
                    <a:lnTo>
                      <a:pt x="1337" y="2009"/>
                    </a:lnTo>
                    <a:lnTo>
                      <a:pt x="1347" y="1966"/>
                    </a:lnTo>
                    <a:lnTo>
                      <a:pt x="1356" y="1919"/>
                    </a:lnTo>
                    <a:lnTo>
                      <a:pt x="1366" y="1873"/>
                    </a:lnTo>
                    <a:lnTo>
                      <a:pt x="1372" y="1843"/>
                    </a:lnTo>
                    <a:lnTo>
                      <a:pt x="1373" y="1812"/>
                    </a:lnTo>
                    <a:lnTo>
                      <a:pt x="1375" y="1782"/>
                    </a:lnTo>
                    <a:lnTo>
                      <a:pt x="1379" y="1754"/>
                    </a:lnTo>
                    <a:lnTo>
                      <a:pt x="1344" y="1741"/>
                    </a:lnTo>
                    <a:lnTo>
                      <a:pt x="1314" y="1721"/>
                    </a:lnTo>
                    <a:lnTo>
                      <a:pt x="1290" y="1695"/>
                    </a:lnTo>
                    <a:lnTo>
                      <a:pt x="1270" y="1667"/>
                    </a:lnTo>
                    <a:lnTo>
                      <a:pt x="1263" y="1651"/>
                    </a:lnTo>
                    <a:lnTo>
                      <a:pt x="1258" y="1636"/>
                    </a:lnTo>
                    <a:lnTo>
                      <a:pt x="1253" y="1618"/>
                    </a:lnTo>
                    <a:lnTo>
                      <a:pt x="1246" y="1604"/>
                    </a:lnTo>
                    <a:lnTo>
                      <a:pt x="1235" y="1594"/>
                    </a:lnTo>
                    <a:lnTo>
                      <a:pt x="1232" y="1590"/>
                    </a:lnTo>
                    <a:lnTo>
                      <a:pt x="1227" y="1590"/>
                    </a:lnTo>
                    <a:lnTo>
                      <a:pt x="1223" y="1589"/>
                    </a:lnTo>
                    <a:lnTo>
                      <a:pt x="1220" y="1585"/>
                    </a:lnTo>
                    <a:lnTo>
                      <a:pt x="1216" y="1582"/>
                    </a:lnTo>
                    <a:lnTo>
                      <a:pt x="1220" y="1575"/>
                    </a:lnTo>
                    <a:lnTo>
                      <a:pt x="1220" y="1569"/>
                    </a:lnTo>
                    <a:lnTo>
                      <a:pt x="1220" y="1562"/>
                    </a:lnTo>
                    <a:lnTo>
                      <a:pt x="1220" y="1555"/>
                    </a:lnTo>
                    <a:lnTo>
                      <a:pt x="1229" y="1550"/>
                    </a:lnTo>
                    <a:lnTo>
                      <a:pt x="1235" y="1545"/>
                    </a:lnTo>
                    <a:lnTo>
                      <a:pt x="1244" y="1540"/>
                    </a:lnTo>
                    <a:lnTo>
                      <a:pt x="1244" y="1536"/>
                    </a:lnTo>
                    <a:lnTo>
                      <a:pt x="1235" y="1536"/>
                    </a:lnTo>
                    <a:lnTo>
                      <a:pt x="1230" y="1535"/>
                    </a:lnTo>
                    <a:lnTo>
                      <a:pt x="1225" y="1535"/>
                    </a:lnTo>
                    <a:lnTo>
                      <a:pt x="1220" y="1533"/>
                    </a:lnTo>
                    <a:lnTo>
                      <a:pt x="1227" y="1517"/>
                    </a:lnTo>
                    <a:lnTo>
                      <a:pt x="1232" y="1501"/>
                    </a:lnTo>
                    <a:lnTo>
                      <a:pt x="1239" y="1486"/>
                    </a:lnTo>
                    <a:lnTo>
                      <a:pt x="1251" y="1473"/>
                    </a:lnTo>
                    <a:lnTo>
                      <a:pt x="1265" y="1461"/>
                    </a:lnTo>
                    <a:lnTo>
                      <a:pt x="1277" y="1447"/>
                    </a:lnTo>
                    <a:lnTo>
                      <a:pt x="1276" y="1437"/>
                    </a:lnTo>
                    <a:lnTo>
                      <a:pt x="1276" y="1423"/>
                    </a:lnTo>
                    <a:lnTo>
                      <a:pt x="1274" y="1409"/>
                    </a:lnTo>
                    <a:lnTo>
                      <a:pt x="1269" y="1400"/>
                    </a:lnTo>
                    <a:lnTo>
                      <a:pt x="1262" y="1390"/>
                    </a:lnTo>
                    <a:lnTo>
                      <a:pt x="1255" y="1379"/>
                    </a:lnTo>
                    <a:lnTo>
                      <a:pt x="1248" y="1379"/>
                    </a:lnTo>
                    <a:lnTo>
                      <a:pt x="1246" y="1381"/>
                    </a:lnTo>
                    <a:lnTo>
                      <a:pt x="1244" y="1383"/>
                    </a:lnTo>
                    <a:lnTo>
                      <a:pt x="1242" y="1384"/>
                    </a:lnTo>
                    <a:lnTo>
                      <a:pt x="1239" y="1386"/>
                    </a:lnTo>
                    <a:lnTo>
                      <a:pt x="1241" y="1390"/>
                    </a:lnTo>
                    <a:lnTo>
                      <a:pt x="1241" y="1393"/>
                    </a:lnTo>
                    <a:lnTo>
                      <a:pt x="1241" y="1393"/>
                    </a:lnTo>
                    <a:lnTo>
                      <a:pt x="1241" y="1395"/>
                    </a:lnTo>
                    <a:lnTo>
                      <a:pt x="1241" y="1395"/>
                    </a:lnTo>
                    <a:lnTo>
                      <a:pt x="1239" y="1398"/>
                    </a:lnTo>
                    <a:lnTo>
                      <a:pt x="1237" y="1398"/>
                    </a:lnTo>
                    <a:lnTo>
                      <a:pt x="1235" y="1400"/>
                    </a:lnTo>
                    <a:lnTo>
                      <a:pt x="1234" y="1400"/>
                    </a:lnTo>
                    <a:lnTo>
                      <a:pt x="1232" y="1400"/>
                    </a:lnTo>
                    <a:lnTo>
                      <a:pt x="1229" y="1402"/>
                    </a:lnTo>
                    <a:lnTo>
                      <a:pt x="1220" y="1395"/>
                    </a:lnTo>
                    <a:lnTo>
                      <a:pt x="1204" y="1386"/>
                    </a:lnTo>
                    <a:lnTo>
                      <a:pt x="1188" y="1377"/>
                    </a:lnTo>
                    <a:lnTo>
                      <a:pt x="1173" y="1370"/>
                    </a:lnTo>
                    <a:lnTo>
                      <a:pt x="1162" y="1367"/>
                    </a:lnTo>
                    <a:lnTo>
                      <a:pt x="1153" y="1346"/>
                    </a:lnTo>
                    <a:lnTo>
                      <a:pt x="1145" y="1334"/>
                    </a:lnTo>
                    <a:lnTo>
                      <a:pt x="1136" y="1325"/>
                    </a:lnTo>
                    <a:lnTo>
                      <a:pt x="1127" y="1322"/>
                    </a:lnTo>
                    <a:lnTo>
                      <a:pt x="1113" y="1318"/>
                    </a:lnTo>
                    <a:lnTo>
                      <a:pt x="1098" y="1313"/>
                    </a:lnTo>
                    <a:lnTo>
                      <a:pt x="1078" y="1306"/>
                    </a:lnTo>
                    <a:lnTo>
                      <a:pt x="1066" y="1297"/>
                    </a:lnTo>
                    <a:lnTo>
                      <a:pt x="1056" y="1288"/>
                    </a:lnTo>
                    <a:lnTo>
                      <a:pt x="1040" y="1281"/>
                    </a:lnTo>
                    <a:lnTo>
                      <a:pt x="1030" y="1281"/>
                    </a:lnTo>
                    <a:lnTo>
                      <a:pt x="1023" y="1285"/>
                    </a:lnTo>
                    <a:lnTo>
                      <a:pt x="1017" y="1288"/>
                    </a:lnTo>
                    <a:lnTo>
                      <a:pt x="1010" y="1292"/>
                    </a:lnTo>
                    <a:lnTo>
                      <a:pt x="1002" y="1290"/>
                    </a:lnTo>
                    <a:lnTo>
                      <a:pt x="998" y="1288"/>
                    </a:lnTo>
                    <a:lnTo>
                      <a:pt x="995" y="1285"/>
                    </a:lnTo>
                    <a:lnTo>
                      <a:pt x="991" y="1281"/>
                    </a:lnTo>
                    <a:lnTo>
                      <a:pt x="986" y="1276"/>
                    </a:lnTo>
                    <a:lnTo>
                      <a:pt x="982" y="1273"/>
                    </a:lnTo>
                    <a:lnTo>
                      <a:pt x="979" y="1271"/>
                    </a:lnTo>
                    <a:lnTo>
                      <a:pt x="956" y="1267"/>
                    </a:lnTo>
                    <a:lnTo>
                      <a:pt x="953" y="1264"/>
                    </a:lnTo>
                    <a:lnTo>
                      <a:pt x="949" y="1261"/>
                    </a:lnTo>
                    <a:lnTo>
                      <a:pt x="946" y="1257"/>
                    </a:lnTo>
                    <a:lnTo>
                      <a:pt x="942" y="1254"/>
                    </a:lnTo>
                    <a:lnTo>
                      <a:pt x="941" y="1252"/>
                    </a:lnTo>
                    <a:lnTo>
                      <a:pt x="921" y="1255"/>
                    </a:lnTo>
                    <a:lnTo>
                      <a:pt x="918" y="1254"/>
                    </a:lnTo>
                    <a:lnTo>
                      <a:pt x="913" y="1247"/>
                    </a:lnTo>
                    <a:lnTo>
                      <a:pt x="904" y="1240"/>
                    </a:lnTo>
                    <a:lnTo>
                      <a:pt x="897" y="1231"/>
                    </a:lnTo>
                    <a:lnTo>
                      <a:pt x="890" y="1224"/>
                    </a:lnTo>
                    <a:lnTo>
                      <a:pt x="886" y="1220"/>
                    </a:lnTo>
                    <a:lnTo>
                      <a:pt x="893" y="1198"/>
                    </a:lnTo>
                    <a:lnTo>
                      <a:pt x="874" y="1177"/>
                    </a:lnTo>
                    <a:lnTo>
                      <a:pt x="857" y="1154"/>
                    </a:lnTo>
                    <a:lnTo>
                      <a:pt x="839" y="1130"/>
                    </a:lnTo>
                    <a:lnTo>
                      <a:pt x="822" y="1105"/>
                    </a:lnTo>
                    <a:lnTo>
                      <a:pt x="818" y="1103"/>
                    </a:lnTo>
                    <a:lnTo>
                      <a:pt x="813" y="1102"/>
                    </a:lnTo>
                    <a:lnTo>
                      <a:pt x="810" y="1102"/>
                    </a:lnTo>
                    <a:lnTo>
                      <a:pt x="804" y="1100"/>
                    </a:lnTo>
                    <a:lnTo>
                      <a:pt x="803" y="1098"/>
                    </a:lnTo>
                    <a:lnTo>
                      <a:pt x="796" y="1089"/>
                    </a:lnTo>
                    <a:lnTo>
                      <a:pt x="792" y="1079"/>
                    </a:lnTo>
                    <a:lnTo>
                      <a:pt x="789" y="1069"/>
                    </a:lnTo>
                    <a:lnTo>
                      <a:pt x="783" y="1058"/>
                    </a:lnTo>
                    <a:lnTo>
                      <a:pt x="775" y="1053"/>
                    </a:lnTo>
                    <a:lnTo>
                      <a:pt x="771" y="1049"/>
                    </a:lnTo>
                    <a:lnTo>
                      <a:pt x="768" y="1046"/>
                    </a:lnTo>
                    <a:lnTo>
                      <a:pt x="764" y="1044"/>
                    </a:lnTo>
                    <a:lnTo>
                      <a:pt x="764" y="1063"/>
                    </a:lnTo>
                    <a:lnTo>
                      <a:pt x="769" y="1070"/>
                    </a:lnTo>
                    <a:lnTo>
                      <a:pt x="780" y="1082"/>
                    </a:lnTo>
                    <a:lnTo>
                      <a:pt x="790" y="1096"/>
                    </a:lnTo>
                    <a:lnTo>
                      <a:pt x="803" y="1114"/>
                    </a:lnTo>
                    <a:lnTo>
                      <a:pt x="813" y="1131"/>
                    </a:lnTo>
                    <a:lnTo>
                      <a:pt x="824" y="1149"/>
                    </a:lnTo>
                    <a:lnTo>
                      <a:pt x="832" y="1165"/>
                    </a:lnTo>
                    <a:lnTo>
                      <a:pt x="836" y="1175"/>
                    </a:lnTo>
                    <a:lnTo>
                      <a:pt x="836" y="1182"/>
                    </a:lnTo>
                    <a:lnTo>
                      <a:pt x="834" y="1185"/>
                    </a:lnTo>
                    <a:lnTo>
                      <a:pt x="832" y="1187"/>
                    </a:lnTo>
                    <a:lnTo>
                      <a:pt x="832" y="1189"/>
                    </a:lnTo>
                    <a:lnTo>
                      <a:pt x="829" y="1191"/>
                    </a:lnTo>
                    <a:lnTo>
                      <a:pt x="829" y="1184"/>
                    </a:lnTo>
                    <a:lnTo>
                      <a:pt x="827" y="1178"/>
                    </a:lnTo>
                    <a:lnTo>
                      <a:pt x="827" y="1175"/>
                    </a:lnTo>
                    <a:lnTo>
                      <a:pt x="825" y="1171"/>
                    </a:lnTo>
                    <a:lnTo>
                      <a:pt x="822" y="1171"/>
                    </a:lnTo>
                    <a:lnTo>
                      <a:pt x="820" y="1171"/>
                    </a:lnTo>
                    <a:lnTo>
                      <a:pt x="818" y="1171"/>
                    </a:lnTo>
                    <a:lnTo>
                      <a:pt x="817" y="1171"/>
                    </a:lnTo>
                    <a:lnTo>
                      <a:pt x="815" y="1171"/>
                    </a:lnTo>
                    <a:lnTo>
                      <a:pt x="810" y="1171"/>
                    </a:lnTo>
                    <a:lnTo>
                      <a:pt x="806" y="1159"/>
                    </a:lnTo>
                    <a:lnTo>
                      <a:pt x="803" y="1147"/>
                    </a:lnTo>
                    <a:lnTo>
                      <a:pt x="797" y="1137"/>
                    </a:lnTo>
                    <a:lnTo>
                      <a:pt x="789" y="1128"/>
                    </a:lnTo>
                    <a:lnTo>
                      <a:pt x="778" y="1121"/>
                    </a:lnTo>
                    <a:lnTo>
                      <a:pt x="768" y="1114"/>
                    </a:lnTo>
                    <a:lnTo>
                      <a:pt x="759" y="1102"/>
                    </a:lnTo>
                    <a:lnTo>
                      <a:pt x="762" y="1100"/>
                    </a:lnTo>
                    <a:lnTo>
                      <a:pt x="764" y="1100"/>
                    </a:lnTo>
                    <a:lnTo>
                      <a:pt x="764" y="1100"/>
                    </a:lnTo>
                    <a:lnTo>
                      <a:pt x="766" y="1100"/>
                    </a:lnTo>
                    <a:lnTo>
                      <a:pt x="766" y="1098"/>
                    </a:lnTo>
                    <a:lnTo>
                      <a:pt x="766" y="1096"/>
                    </a:lnTo>
                    <a:lnTo>
                      <a:pt x="768" y="1095"/>
                    </a:lnTo>
                    <a:lnTo>
                      <a:pt x="755" y="1086"/>
                    </a:lnTo>
                    <a:lnTo>
                      <a:pt x="749" y="1075"/>
                    </a:lnTo>
                    <a:lnTo>
                      <a:pt x="743" y="1063"/>
                    </a:lnTo>
                    <a:lnTo>
                      <a:pt x="740" y="1049"/>
                    </a:lnTo>
                    <a:lnTo>
                      <a:pt x="733" y="1037"/>
                    </a:lnTo>
                    <a:lnTo>
                      <a:pt x="724" y="1027"/>
                    </a:lnTo>
                    <a:lnTo>
                      <a:pt x="714" y="1021"/>
                    </a:lnTo>
                    <a:lnTo>
                      <a:pt x="701" y="1016"/>
                    </a:lnTo>
                    <a:lnTo>
                      <a:pt x="691" y="1009"/>
                    </a:lnTo>
                    <a:lnTo>
                      <a:pt x="684" y="1000"/>
                    </a:lnTo>
                    <a:lnTo>
                      <a:pt x="680" y="990"/>
                    </a:lnTo>
                    <a:lnTo>
                      <a:pt x="675" y="979"/>
                    </a:lnTo>
                    <a:lnTo>
                      <a:pt x="663" y="962"/>
                    </a:lnTo>
                    <a:lnTo>
                      <a:pt x="653" y="950"/>
                    </a:lnTo>
                    <a:lnTo>
                      <a:pt x="642" y="939"/>
                    </a:lnTo>
                    <a:lnTo>
                      <a:pt x="635" y="927"/>
                    </a:lnTo>
                    <a:lnTo>
                      <a:pt x="630" y="911"/>
                    </a:lnTo>
                    <a:lnTo>
                      <a:pt x="626" y="890"/>
                    </a:lnTo>
                    <a:lnTo>
                      <a:pt x="625" y="861"/>
                    </a:lnTo>
                    <a:lnTo>
                      <a:pt x="625" y="854"/>
                    </a:lnTo>
                    <a:lnTo>
                      <a:pt x="626" y="840"/>
                    </a:lnTo>
                    <a:lnTo>
                      <a:pt x="626" y="821"/>
                    </a:lnTo>
                    <a:lnTo>
                      <a:pt x="626" y="798"/>
                    </a:lnTo>
                    <a:lnTo>
                      <a:pt x="626" y="777"/>
                    </a:lnTo>
                    <a:lnTo>
                      <a:pt x="628" y="760"/>
                    </a:lnTo>
                    <a:lnTo>
                      <a:pt x="630" y="749"/>
                    </a:lnTo>
                    <a:lnTo>
                      <a:pt x="635" y="747"/>
                    </a:lnTo>
                    <a:lnTo>
                      <a:pt x="639" y="747"/>
                    </a:lnTo>
                    <a:lnTo>
                      <a:pt x="642" y="747"/>
                    </a:lnTo>
                    <a:lnTo>
                      <a:pt x="646" y="747"/>
                    </a:lnTo>
                    <a:lnTo>
                      <a:pt x="649" y="749"/>
                    </a:lnTo>
                    <a:lnTo>
                      <a:pt x="651" y="753"/>
                    </a:lnTo>
                    <a:lnTo>
                      <a:pt x="654" y="756"/>
                    </a:lnTo>
                    <a:lnTo>
                      <a:pt x="656" y="760"/>
                    </a:lnTo>
                    <a:lnTo>
                      <a:pt x="656" y="740"/>
                    </a:lnTo>
                    <a:lnTo>
                      <a:pt x="644" y="726"/>
                    </a:lnTo>
                    <a:lnTo>
                      <a:pt x="630" y="712"/>
                    </a:lnTo>
                    <a:lnTo>
                      <a:pt x="614" y="702"/>
                    </a:lnTo>
                    <a:lnTo>
                      <a:pt x="614" y="711"/>
                    </a:lnTo>
                    <a:lnTo>
                      <a:pt x="621" y="716"/>
                    </a:lnTo>
                    <a:lnTo>
                      <a:pt x="628" y="721"/>
                    </a:lnTo>
                    <a:lnTo>
                      <a:pt x="635" y="726"/>
                    </a:lnTo>
                    <a:lnTo>
                      <a:pt x="640" y="733"/>
                    </a:lnTo>
                    <a:lnTo>
                      <a:pt x="640" y="737"/>
                    </a:lnTo>
                    <a:lnTo>
                      <a:pt x="639" y="737"/>
                    </a:lnTo>
                    <a:lnTo>
                      <a:pt x="639" y="739"/>
                    </a:lnTo>
                    <a:lnTo>
                      <a:pt x="639" y="739"/>
                    </a:lnTo>
                    <a:lnTo>
                      <a:pt x="637" y="740"/>
                    </a:lnTo>
                    <a:lnTo>
                      <a:pt x="633" y="742"/>
                    </a:lnTo>
                    <a:lnTo>
                      <a:pt x="632" y="744"/>
                    </a:lnTo>
                    <a:lnTo>
                      <a:pt x="626" y="744"/>
                    </a:lnTo>
                    <a:lnTo>
                      <a:pt x="621" y="744"/>
                    </a:lnTo>
                    <a:lnTo>
                      <a:pt x="619" y="744"/>
                    </a:lnTo>
                    <a:lnTo>
                      <a:pt x="619" y="742"/>
                    </a:lnTo>
                    <a:lnTo>
                      <a:pt x="618" y="742"/>
                    </a:lnTo>
                    <a:lnTo>
                      <a:pt x="618" y="742"/>
                    </a:lnTo>
                    <a:lnTo>
                      <a:pt x="614" y="740"/>
                    </a:lnTo>
                    <a:lnTo>
                      <a:pt x="602" y="725"/>
                    </a:lnTo>
                    <a:lnTo>
                      <a:pt x="591" y="709"/>
                    </a:lnTo>
                    <a:lnTo>
                      <a:pt x="583" y="691"/>
                    </a:lnTo>
                    <a:lnTo>
                      <a:pt x="591" y="691"/>
                    </a:lnTo>
                    <a:lnTo>
                      <a:pt x="595" y="693"/>
                    </a:lnTo>
                    <a:lnTo>
                      <a:pt x="598" y="693"/>
                    </a:lnTo>
                    <a:lnTo>
                      <a:pt x="602" y="693"/>
                    </a:lnTo>
                    <a:lnTo>
                      <a:pt x="605" y="691"/>
                    </a:lnTo>
                    <a:lnTo>
                      <a:pt x="591" y="686"/>
                    </a:lnTo>
                    <a:lnTo>
                      <a:pt x="583" y="678"/>
                    </a:lnTo>
                    <a:lnTo>
                      <a:pt x="576" y="667"/>
                    </a:lnTo>
                    <a:lnTo>
                      <a:pt x="570" y="655"/>
                    </a:lnTo>
                    <a:lnTo>
                      <a:pt x="567" y="643"/>
                    </a:lnTo>
                    <a:lnTo>
                      <a:pt x="562" y="632"/>
                    </a:lnTo>
                    <a:lnTo>
                      <a:pt x="555" y="623"/>
                    </a:lnTo>
                    <a:lnTo>
                      <a:pt x="544" y="618"/>
                    </a:lnTo>
                    <a:lnTo>
                      <a:pt x="548" y="595"/>
                    </a:lnTo>
                    <a:lnTo>
                      <a:pt x="536" y="582"/>
                    </a:lnTo>
                    <a:lnTo>
                      <a:pt x="525" y="566"/>
                    </a:lnTo>
                    <a:lnTo>
                      <a:pt x="516" y="550"/>
                    </a:lnTo>
                    <a:lnTo>
                      <a:pt x="504" y="534"/>
                    </a:lnTo>
                    <a:lnTo>
                      <a:pt x="490" y="522"/>
                    </a:lnTo>
                    <a:lnTo>
                      <a:pt x="471" y="513"/>
                    </a:lnTo>
                    <a:lnTo>
                      <a:pt x="448" y="508"/>
                    </a:lnTo>
                    <a:lnTo>
                      <a:pt x="429" y="499"/>
                    </a:lnTo>
                    <a:lnTo>
                      <a:pt x="415" y="487"/>
                    </a:lnTo>
                    <a:lnTo>
                      <a:pt x="399" y="473"/>
                    </a:lnTo>
                    <a:lnTo>
                      <a:pt x="384" y="465"/>
                    </a:lnTo>
                    <a:lnTo>
                      <a:pt x="352" y="465"/>
                    </a:lnTo>
                    <a:lnTo>
                      <a:pt x="342" y="459"/>
                    </a:lnTo>
                    <a:lnTo>
                      <a:pt x="333" y="452"/>
                    </a:lnTo>
                    <a:lnTo>
                      <a:pt x="323" y="447"/>
                    </a:lnTo>
                    <a:lnTo>
                      <a:pt x="307" y="445"/>
                    </a:lnTo>
                    <a:lnTo>
                      <a:pt x="307" y="468"/>
                    </a:lnTo>
                    <a:lnTo>
                      <a:pt x="289" y="477"/>
                    </a:lnTo>
                    <a:lnTo>
                      <a:pt x="274" y="486"/>
                    </a:lnTo>
                    <a:lnTo>
                      <a:pt x="253" y="491"/>
                    </a:lnTo>
                    <a:lnTo>
                      <a:pt x="258" y="475"/>
                    </a:lnTo>
                    <a:lnTo>
                      <a:pt x="265" y="459"/>
                    </a:lnTo>
                    <a:lnTo>
                      <a:pt x="275" y="445"/>
                    </a:lnTo>
                    <a:lnTo>
                      <a:pt x="284" y="430"/>
                    </a:lnTo>
                    <a:lnTo>
                      <a:pt x="275" y="430"/>
                    </a:lnTo>
                    <a:lnTo>
                      <a:pt x="275" y="433"/>
                    </a:lnTo>
                    <a:lnTo>
                      <a:pt x="262" y="444"/>
                    </a:lnTo>
                    <a:lnTo>
                      <a:pt x="251" y="458"/>
                    </a:lnTo>
                    <a:lnTo>
                      <a:pt x="244" y="473"/>
                    </a:lnTo>
                    <a:lnTo>
                      <a:pt x="239" y="489"/>
                    </a:lnTo>
                    <a:lnTo>
                      <a:pt x="232" y="506"/>
                    </a:lnTo>
                    <a:lnTo>
                      <a:pt x="221" y="522"/>
                    </a:lnTo>
                    <a:lnTo>
                      <a:pt x="214" y="529"/>
                    </a:lnTo>
                    <a:lnTo>
                      <a:pt x="200" y="540"/>
                    </a:lnTo>
                    <a:lnTo>
                      <a:pt x="183" y="550"/>
                    </a:lnTo>
                    <a:lnTo>
                      <a:pt x="162" y="562"/>
                    </a:lnTo>
                    <a:lnTo>
                      <a:pt x="141" y="576"/>
                    </a:lnTo>
                    <a:lnTo>
                      <a:pt x="120" y="589"/>
                    </a:lnTo>
                    <a:lnTo>
                      <a:pt x="99" y="599"/>
                    </a:lnTo>
                    <a:lnTo>
                      <a:pt x="83" y="606"/>
                    </a:lnTo>
                    <a:lnTo>
                      <a:pt x="73" y="609"/>
                    </a:lnTo>
                    <a:lnTo>
                      <a:pt x="73" y="606"/>
                    </a:lnTo>
                    <a:lnTo>
                      <a:pt x="77" y="606"/>
                    </a:lnTo>
                    <a:lnTo>
                      <a:pt x="89" y="594"/>
                    </a:lnTo>
                    <a:lnTo>
                      <a:pt x="104" y="583"/>
                    </a:lnTo>
                    <a:lnTo>
                      <a:pt x="122" y="573"/>
                    </a:lnTo>
                    <a:lnTo>
                      <a:pt x="139" y="562"/>
                    </a:lnTo>
                    <a:lnTo>
                      <a:pt x="155" y="550"/>
                    </a:lnTo>
                    <a:lnTo>
                      <a:pt x="167" y="536"/>
                    </a:lnTo>
                    <a:lnTo>
                      <a:pt x="176" y="520"/>
                    </a:lnTo>
                    <a:lnTo>
                      <a:pt x="179" y="499"/>
                    </a:lnTo>
                    <a:lnTo>
                      <a:pt x="166" y="503"/>
                    </a:lnTo>
                    <a:lnTo>
                      <a:pt x="157" y="506"/>
                    </a:lnTo>
                    <a:lnTo>
                      <a:pt x="145" y="510"/>
                    </a:lnTo>
                    <a:lnTo>
                      <a:pt x="145" y="506"/>
                    </a:lnTo>
                    <a:lnTo>
                      <a:pt x="145" y="503"/>
                    </a:lnTo>
                    <a:lnTo>
                      <a:pt x="145" y="503"/>
                    </a:lnTo>
                    <a:lnTo>
                      <a:pt x="143" y="501"/>
                    </a:lnTo>
                    <a:lnTo>
                      <a:pt x="143" y="501"/>
                    </a:lnTo>
                    <a:lnTo>
                      <a:pt x="141" y="501"/>
                    </a:lnTo>
                    <a:lnTo>
                      <a:pt x="138" y="499"/>
                    </a:lnTo>
                    <a:lnTo>
                      <a:pt x="136" y="501"/>
                    </a:lnTo>
                    <a:lnTo>
                      <a:pt x="134" y="503"/>
                    </a:lnTo>
                    <a:lnTo>
                      <a:pt x="132" y="505"/>
                    </a:lnTo>
                    <a:lnTo>
                      <a:pt x="131" y="505"/>
                    </a:lnTo>
                    <a:lnTo>
                      <a:pt x="127" y="506"/>
                    </a:lnTo>
                    <a:lnTo>
                      <a:pt x="122" y="506"/>
                    </a:lnTo>
                    <a:lnTo>
                      <a:pt x="120" y="496"/>
                    </a:lnTo>
                    <a:lnTo>
                      <a:pt x="115" y="482"/>
                    </a:lnTo>
                    <a:lnTo>
                      <a:pt x="111" y="472"/>
                    </a:lnTo>
                    <a:lnTo>
                      <a:pt x="108" y="475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1" y="477"/>
                    </a:lnTo>
                    <a:lnTo>
                      <a:pt x="99" y="475"/>
                    </a:lnTo>
                    <a:lnTo>
                      <a:pt x="82" y="463"/>
                    </a:lnTo>
                    <a:lnTo>
                      <a:pt x="68" y="445"/>
                    </a:lnTo>
                    <a:lnTo>
                      <a:pt x="57" y="426"/>
                    </a:lnTo>
                    <a:lnTo>
                      <a:pt x="63" y="416"/>
                    </a:lnTo>
                    <a:lnTo>
                      <a:pt x="68" y="403"/>
                    </a:lnTo>
                    <a:lnTo>
                      <a:pt x="73" y="393"/>
                    </a:lnTo>
                    <a:lnTo>
                      <a:pt x="80" y="384"/>
                    </a:lnTo>
                    <a:lnTo>
                      <a:pt x="92" y="377"/>
                    </a:lnTo>
                    <a:lnTo>
                      <a:pt x="103" y="374"/>
                    </a:lnTo>
                    <a:lnTo>
                      <a:pt x="113" y="369"/>
                    </a:lnTo>
                    <a:lnTo>
                      <a:pt x="120" y="362"/>
                    </a:lnTo>
                    <a:lnTo>
                      <a:pt x="125" y="351"/>
                    </a:lnTo>
                    <a:lnTo>
                      <a:pt x="125" y="334"/>
                    </a:lnTo>
                    <a:lnTo>
                      <a:pt x="127" y="332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9" y="328"/>
                    </a:lnTo>
                    <a:lnTo>
                      <a:pt x="131" y="327"/>
                    </a:lnTo>
                    <a:lnTo>
                      <a:pt x="115" y="327"/>
                    </a:lnTo>
                    <a:lnTo>
                      <a:pt x="111" y="330"/>
                    </a:lnTo>
                    <a:lnTo>
                      <a:pt x="110" y="332"/>
                    </a:lnTo>
                    <a:lnTo>
                      <a:pt x="108" y="334"/>
                    </a:lnTo>
                    <a:lnTo>
                      <a:pt x="104" y="335"/>
                    </a:lnTo>
                    <a:lnTo>
                      <a:pt x="101" y="337"/>
                    </a:lnTo>
                    <a:lnTo>
                      <a:pt x="96" y="337"/>
                    </a:lnTo>
                    <a:lnTo>
                      <a:pt x="85" y="334"/>
                    </a:lnTo>
                    <a:lnTo>
                      <a:pt x="70" y="328"/>
                    </a:lnTo>
                    <a:lnTo>
                      <a:pt x="52" y="325"/>
                    </a:lnTo>
                    <a:lnTo>
                      <a:pt x="38" y="318"/>
                    </a:lnTo>
                    <a:lnTo>
                      <a:pt x="35" y="292"/>
                    </a:lnTo>
                    <a:lnTo>
                      <a:pt x="42" y="292"/>
                    </a:lnTo>
                    <a:lnTo>
                      <a:pt x="45" y="290"/>
                    </a:lnTo>
                    <a:lnTo>
                      <a:pt x="50" y="288"/>
                    </a:lnTo>
                    <a:lnTo>
                      <a:pt x="54" y="287"/>
                    </a:lnTo>
                    <a:lnTo>
                      <a:pt x="57" y="287"/>
                    </a:lnTo>
                    <a:lnTo>
                      <a:pt x="61" y="283"/>
                    </a:lnTo>
                    <a:lnTo>
                      <a:pt x="64" y="280"/>
                    </a:ln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1" y="273"/>
                    </a:lnTo>
                    <a:lnTo>
                      <a:pt x="77" y="273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2" y="269"/>
                    </a:lnTo>
                    <a:lnTo>
                      <a:pt x="83" y="269"/>
                    </a:lnTo>
                    <a:lnTo>
                      <a:pt x="87" y="269"/>
                    </a:lnTo>
                    <a:lnTo>
                      <a:pt x="92" y="274"/>
                    </a:lnTo>
                    <a:lnTo>
                      <a:pt x="97" y="278"/>
                    </a:lnTo>
                    <a:lnTo>
                      <a:pt x="103" y="283"/>
                    </a:lnTo>
                    <a:lnTo>
                      <a:pt x="106" y="288"/>
                    </a:lnTo>
                    <a:lnTo>
                      <a:pt x="118" y="283"/>
                    </a:lnTo>
                    <a:lnTo>
                      <a:pt x="118" y="276"/>
                    </a:lnTo>
                    <a:lnTo>
                      <a:pt x="115" y="271"/>
                    </a:lnTo>
                    <a:lnTo>
                      <a:pt x="113" y="266"/>
                    </a:lnTo>
                    <a:lnTo>
                      <a:pt x="111" y="260"/>
                    </a:lnTo>
                    <a:lnTo>
                      <a:pt x="110" y="255"/>
                    </a:lnTo>
                    <a:lnTo>
                      <a:pt x="106" y="250"/>
                    </a:lnTo>
                    <a:lnTo>
                      <a:pt x="94" y="236"/>
                    </a:lnTo>
                    <a:lnTo>
                      <a:pt x="80" y="225"/>
                    </a:lnTo>
                    <a:lnTo>
                      <a:pt x="64" y="215"/>
                    </a:lnTo>
                    <a:lnTo>
                      <a:pt x="50" y="205"/>
                    </a:lnTo>
                    <a:lnTo>
                      <a:pt x="42" y="189"/>
                    </a:lnTo>
                    <a:lnTo>
                      <a:pt x="45" y="184"/>
                    </a:lnTo>
                    <a:lnTo>
                      <a:pt x="47" y="178"/>
                    </a:lnTo>
                    <a:lnTo>
                      <a:pt x="49" y="173"/>
                    </a:lnTo>
                    <a:lnTo>
                      <a:pt x="70" y="175"/>
                    </a:lnTo>
                    <a:lnTo>
                      <a:pt x="90" y="173"/>
                    </a:lnTo>
                    <a:lnTo>
                      <a:pt x="106" y="164"/>
                    </a:lnTo>
                    <a:lnTo>
                      <a:pt x="111" y="152"/>
                    </a:lnTo>
                    <a:lnTo>
                      <a:pt x="115" y="140"/>
                    </a:lnTo>
                    <a:lnTo>
                      <a:pt x="118" y="129"/>
                    </a:lnTo>
                    <a:lnTo>
                      <a:pt x="131" y="119"/>
                    </a:lnTo>
                    <a:lnTo>
                      <a:pt x="148" y="110"/>
                    </a:lnTo>
                    <a:lnTo>
                      <a:pt x="167" y="105"/>
                    </a:lnTo>
                    <a:lnTo>
                      <a:pt x="183" y="98"/>
                    </a:lnTo>
                    <a:lnTo>
                      <a:pt x="199" y="88"/>
                    </a:lnTo>
                    <a:lnTo>
                      <a:pt x="204" y="91"/>
                    </a:lnTo>
                    <a:lnTo>
                      <a:pt x="207" y="93"/>
                    </a:lnTo>
                    <a:lnTo>
                      <a:pt x="207" y="96"/>
                    </a:lnTo>
                    <a:lnTo>
                      <a:pt x="209" y="98"/>
                    </a:lnTo>
                    <a:lnTo>
                      <a:pt x="209" y="102"/>
                    </a:lnTo>
                    <a:lnTo>
                      <a:pt x="211" y="103"/>
                    </a:lnTo>
                    <a:lnTo>
                      <a:pt x="214" y="107"/>
                    </a:lnTo>
                    <a:lnTo>
                      <a:pt x="218" y="110"/>
                    </a:lnTo>
                    <a:lnTo>
                      <a:pt x="223" y="110"/>
                    </a:lnTo>
                    <a:lnTo>
                      <a:pt x="227" y="110"/>
                    </a:lnTo>
                    <a:lnTo>
                      <a:pt x="230" y="109"/>
                    </a:lnTo>
                    <a:lnTo>
                      <a:pt x="234" y="107"/>
                    </a:lnTo>
                    <a:lnTo>
                      <a:pt x="237" y="107"/>
                    </a:lnTo>
                    <a:lnTo>
                      <a:pt x="241" y="107"/>
                    </a:lnTo>
                    <a:lnTo>
                      <a:pt x="244" y="109"/>
                    </a:lnTo>
                    <a:lnTo>
                      <a:pt x="248" y="112"/>
                    </a:lnTo>
                    <a:lnTo>
                      <a:pt x="253" y="117"/>
                    </a:lnTo>
                    <a:lnTo>
                      <a:pt x="256" y="121"/>
                    </a:lnTo>
                    <a:lnTo>
                      <a:pt x="260" y="124"/>
                    </a:lnTo>
                    <a:lnTo>
                      <a:pt x="265" y="126"/>
                    </a:lnTo>
                    <a:lnTo>
                      <a:pt x="270" y="128"/>
                    </a:lnTo>
                    <a:lnTo>
                      <a:pt x="275" y="126"/>
                    </a:lnTo>
                    <a:lnTo>
                      <a:pt x="279" y="126"/>
                    </a:lnTo>
                    <a:lnTo>
                      <a:pt x="282" y="124"/>
                    </a:lnTo>
                    <a:lnTo>
                      <a:pt x="288" y="122"/>
                    </a:lnTo>
                    <a:lnTo>
                      <a:pt x="291" y="122"/>
                    </a:lnTo>
                    <a:lnTo>
                      <a:pt x="302" y="126"/>
                    </a:lnTo>
                    <a:lnTo>
                      <a:pt x="317" y="131"/>
                    </a:lnTo>
                    <a:lnTo>
                      <a:pt x="331" y="138"/>
                    </a:lnTo>
                    <a:lnTo>
                      <a:pt x="345" y="142"/>
                    </a:lnTo>
                    <a:lnTo>
                      <a:pt x="375" y="138"/>
                    </a:lnTo>
                    <a:lnTo>
                      <a:pt x="394" y="147"/>
                    </a:lnTo>
                    <a:lnTo>
                      <a:pt x="412" y="159"/>
                    </a:lnTo>
                    <a:lnTo>
                      <a:pt x="429" y="170"/>
                    </a:lnTo>
                    <a:lnTo>
                      <a:pt x="448" y="180"/>
                    </a:lnTo>
                    <a:lnTo>
                      <a:pt x="471" y="184"/>
                    </a:lnTo>
                    <a:lnTo>
                      <a:pt x="471" y="177"/>
                    </a:lnTo>
                    <a:lnTo>
                      <a:pt x="466" y="171"/>
                    </a:lnTo>
                    <a:lnTo>
                      <a:pt x="461" y="164"/>
                    </a:lnTo>
                    <a:lnTo>
                      <a:pt x="455" y="157"/>
                    </a:lnTo>
                    <a:lnTo>
                      <a:pt x="452" y="149"/>
                    </a:lnTo>
                    <a:lnTo>
                      <a:pt x="473" y="147"/>
                    </a:lnTo>
                    <a:lnTo>
                      <a:pt x="487" y="143"/>
                    </a:lnTo>
                    <a:lnTo>
                      <a:pt x="499" y="136"/>
                    </a:lnTo>
                    <a:lnTo>
                      <a:pt x="509" y="129"/>
                    </a:lnTo>
                    <a:lnTo>
                      <a:pt x="520" y="121"/>
                    </a:lnTo>
                    <a:lnTo>
                      <a:pt x="532" y="115"/>
                    </a:lnTo>
                    <a:lnTo>
                      <a:pt x="548" y="112"/>
                    </a:lnTo>
                    <a:lnTo>
                      <a:pt x="551" y="114"/>
                    </a:lnTo>
                    <a:lnTo>
                      <a:pt x="557" y="115"/>
                    </a:lnTo>
                    <a:lnTo>
                      <a:pt x="560" y="117"/>
                    </a:lnTo>
                    <a:lnTo>
                      <a:pt x="563" y="119"/>
                    </a:lnTo>
                    <a:lnTo>
                      <a:pt x="557" y="119"/>
                    </a:lnTo>
                    <a:lnTo>
                      <a:pt x="539" y="133"/>
                    </a:lnTo>
                    <a:lnTo>
                      <a:pt x="520" y="145"/>
                    </a:lnTo>
                    <a:lnTo>
                      <a:pt x="499" y="154"/>
                    </a:lnTo>
                    <a:lnTo>
                      <a:pt x="499" y="161"/>
                    </a:lnTo>
                    <a:lnTo>
                      <a:pt x="518" y="164"/>
                    </a:lnTo>
                    <a:lnTo>
                      <a:pt x="527" y="154"/>
                    </a:lnTo>
                    <a:lnTo>
                      <a:pt x="536" y="149"/>
                    </a:lnTo>
                    <a:lnTo>
                      <a:pt x="548" y="147"/>
                    </a:lnTo>
                    <a:lnTo>
                      <a:pt x="560" y="147"/>
                    </a:lnTo>
                    <a:lnTo>
                      <a:pt x="576" y="145"/>
                    </a:lnTo>
                    <a:lnTo>
                      <a:pt x="577" y="140"/>
                    </a:lnTo>
                    <a:lnTo>
                      <a:pt x="579" y="135"/>
                    </a:lnTo>
                    <a:lnTo>
                      <a:pt x="583" y="129"/>
                    </a:lnTo>
                    <a:lnTo>
                      <a:pt x="586" y="126"/>
                    </a:lnTo>
                    <a:lnTo>
                      <a:pt x="591" y="138"/>
                    </a:lnTo>
                    <a:lnTo>
                      <a:pt x="597" y="147"/>
                    </a:lnTo>
                    <a:lnTo>
                      <a:pt x="605" y="154"/>
                    </a:lnTo>
                    <a:lnTo>
                      <a:pt x="618" y="157"/>
                    </a:lnTo>
                    <a:lnTo>
                      <a:pt x="621" y="154"/>
                    </a:lnTo>
                    <a:lnTo>
                      <a:pt x="623" y="152"/>
                    </a:lnTo>
                    <a:lnTo>
                      <a:pt x="626" y="150"/>
                    </a:lnTo>
                    <a:lnTo>
                      <a:pt x="628" y="149"/>
                    </a:lnTo>
                    <a:lnTo>
                      <a:pt x="632" y="149"/>
                    </a:lnTo>
                    <a:lnTo>
                      <a:pt x="633" y="149"/>
                    </a:lnTo>
                    <a:lnTo>
                      <a:pt x="637" y="154"/>
                    </a:lnTo>
                    <a:lnTo>
                      <a:pt x="639" y="157"/>
                    </a:lnTo>
                    <a:lnTo>
                      <a:pt x="640" y="161"/>
                    </a:lnTo>
                    <a:lnTo>
                      <a:pt x="646" y="159"/>
                    </a:lnTo>
                    <a:lnTo>
                      <a:pt x="651" y="156"/>
                    </a:lnTo>
                    <a:lnTo>
                      <a:pt x="654" y="152"/>
                    </a:lnTo>
                    <a:lnTo>
                      <a:pt x="659" y="150"/>
                    </a:lnTo>
                    <a:lnTo>
                      <a:pt x="663" y="149"/>
                    </a:lnTo>
                    <a:lnTo>
                      <a:pt x="682" y="154"/>
                    </a:lnTo>
                    <a:lnTo>
                      <a:pt x="698" y="166"/>
                    </a:lnTo>
                    <a:lnTo>
                      <a:pt x="714" y="178"/>
                    </a:lnTo>
                    <a:lnTo>
                      <a:pt x="729" y="189"/>
                    </a:lnTo>
                    <a:lnTo>
                      <a:pt x="735" y="189"/>
                    </a:lnTo>
                    <a:lnTo>
                      <a:pt x="740" y="189"/>
                    </a:lnTo>
                    <a:lnTo>
                      <a:pt x="743" y="187"/>
                    </a:lnTo>
                    <a:lnTo>
                      <a:pt x="749" y="185"/>
                    </a:lnTo>
                    <a:lnTo>
                      <a:pt x="752" y="184"/>
                    </a:lnTo>
                    <a:lnTo>
                      <a:pt x="755" y="184"/>
                    </a:lnTo>
                    <a:lnTo>
                      <a:pt x="759" y="187"/>
                    </a:lnTo>
                    <a:lnTo>
                      <a:pt x="762" y="191"/>
                    </a:lnTo>
                    <a:lnTo>
                      <a:pt x="766" y="196"/>
                    </a:lnTo>
                    <a:lnTo>
                      <a:pt x="769" y="203"/>
                    </a:lnTo>
                    <a:lnTo>
                      <a:pt x="771" y="206"/>
                    </a:lnTo>
                    <a:lnTo>
                      <a:pt x="768" y="208"/>
                    </a:lnTo>
                    <a:lnTo>
                      <a:pt x="764" y="210"/>
                    </a:lnTo>
                    <a:lnTo>
                      <a:pt x="764" y="210"/>
                    </a:lnTo>
                    <a:lnTo>
                      <a:pt x="762" y="211"/>
                    </a:lnTo>
                    <a:lnTo>
                      <a:pt x="762" y="213"/>
                    </a:lnTo>
                    <a:lnTo>
                      <a:pt x="761" y="215"/>
                    </a:lnTo>
                    <a:lnTo>
                      <a:pt x="759" y="218"/>
                    </a:lnTo>
                    <a:lnTo>
                      <a:pt x="771" y="218"/>
                    </a:lnTo>
                    <a:lnTo>
                      <a:pt x="787" y="220"/>
                    </a:lnTo>
                    <a:lnTo>
                      <a:pt x="803" y="220"/>
                    </a:lnTo>
                    <a:lnTo>
                      <a:pt x="817" y="220"/>
                    </a:lnTo>
                    <a:lnTo>
                      <a:pt x="825" y="222"/>
                    </a:lnTo>
                    <a:lnTo>
                      <a:pt x="834" y="232"/>
                    </a:lnTo>
                    <a:lnTo>
                      <a:pt x="843" y="243"/>
                    </a:lnTo>
                    <a:lnTo>
                      <a:pt x="851" y="253"/>
                    </a:lnTo>
                    <a:lnTo>
                      <a:pt x="851" y="218"/>
                    </a:lnTo>
                    <a:lnTo>
                      <a:pt x="860" y="218"/>
                    </a:lnTo>
                    <a:lnTo>
                      <a:pt x="867" y="218"/>
                    </a:lnTo>
                    <a:lnTo>
                      <a:pt x="872" y="217"/>
                    </a:lnTo>
                    <a:lnTo>
                      <a:pt x="879" y="215"/>
                    </a:lnTo>
                    <a:lnTo>
                      <a:pt x="879" y="211"/>
                    </a:lnTo>
                    <a:lnTo>
                      <a:pt x="848" y="211"/>
                    </a:lnTo>
                    <a:lnTo>
                      <a:pt x="846" y="206"/>
                    </a:lnTo>
                    <a:lnTo>
                      <a:pt x="845" y="205"/>
                    </a:lnTo>
                    <a:lnTo>
                      <a:pt x="843" y="201"/>
                    </a:lnTo>
                    <a:lnTo>
                      <a:pt x="841" y="198"/>
                    </a:lnTo>
                    <a:lnTo>
                      <a:pt x="841" y="192"/>
                    </a:lnTo>
                    <a:lnTo>
                      <a:pt x="845" y="192"/>
                    </a:lnTo>
                    <a:lnTo>
                      <a:pt x="845" y="189"/>
                    </a:lnTo>
                    <a:lnTo>
                      <a:pt x="890" y="184"/>
                    </a:lnTo>
                    <a:lnTo>
                      <a:pt x="890" y="196"/>
                    </a:lnTo>
                    <a:lnTo>
                      <a:pt x="895" y="199"/>
                    </a:lnTo>
                    <a:lnTo>
                      <a:pt x="899" y="205"/>
                    </a:lnTo>
                    <a:lnTo>
                      <a:pt x="902" y="208"/>
                    </a:lnTo>
                    <a:lnTo>
                      <a:pt x="906" y="215"/>
                    </a:lnTo>
                    <a:lnTo>
                      <a:pt x="925" y="215"/>
                    </a:lnTo>
                    <a:lnTo>
                      <a:pt x="937" y="218"/>
                    </a:lnTo>
                    <a:lnTo>
                      <a:pt x="949" y="220"/>
                    </a:lnTo>
                    <a:lnTo>
                      <a:pt x="961" y="222"/>
                    </a:lnTo>
                    <a:lnTo>
                      <a:pt x="979" y="222"/>
                    </a:lnTo>
                    <a:lnTo>
                      <a:pt x="981" y="220"/>
                    </a:lnTo>
                    <a:lnTo>
                      <a:pt x="982" y="218"/>
                    </a:lnTo>
                    <a:lnTo>
                      <a:pt x="984" y="217"/>
                    </a:lnTo>
                    <a:lnTo>
                      <a:pt x="986" y="215"/>
                    </a:lnTo>
                    <a:lnTo>
                      <a:pt x="986" y="203"/>
                    </a:lnTo>
                    <a:lnTo>
                      <a:pt x="1009" y="203"/>
                    </a:lnTo>
                    <a:lnTo>
                      <a:pt x="1016" y="218"/>
                    </a:lnTo>
                    <a:lnTo>
                      <a:pt x="1024" y="234"/>
                    </a:lnTo>
                    <a:lnTo>
                      <a:pt x="1026" y="227"/>
                    </a:lnTo>
                    <a:lnTo>
                      <a:pt x="1026" y="224"/>
                    </a:lnTo>
                    <a:lnTo>
                      <a:pt x="1028" y="218"/>
                    </a:lnTo>
                    <a:lnTo>
                      <a:pt x="1028" y="215"/>
                    </a:lnTo>
                    <a:lnTo>
                      <a:pt x="1040" y="215"/>
                    </a:lnTo>
                    <a:lnTo>
                      <a:pt x="1040" y="201"/>
                    </a:lnTo>
                    <a:lnTo>
                      <a:pt x="1040" y="185"/>
                    </a:lnTo>
                    <a:lnTo>
                      <a:pt x="1042" y="171"/>
                    </a:lnTo>
                    <a:lnTo>
                      <a:pt x="1040" y="164"/>
                    </a:lnTo>
                    <a:lnTo>
                      <a:pt x="1028" y="150"/>
                    </a:lnTo>
                    <a:lnTo>
                      <a:pt x="1019" y="135"/>
                    </a:lnTo>
                    <a:lnTo>
                      <a:pt x="1017" y="117"/>
                    </a:lnTo>
                    <a:lnTo>
                      <a:pt x="1021" y="100"/>
                    </a:lnTo>
                    <a:lnTo>
                      <a:pt x="1033" y="81"/>
                    </a:lnTo>
                    <a:lnTo>
                      <a:pt x="1042" y="77"/>
                    </a:lnTo>
                    <a:lnTo>
                      <a:pt x="1052" y="74"/>
                    </a:lnTo>
                    <a:lnTo>
                      <a:pt x="1063" y="72"/>
                    </a:lnTo>
                    <a:close/>
                    <a:moveTo>
                      <a:pt x="851" y="23"/>
                    </a:moveTo>
                    <a:lnTo>
                      <a:pt x="872" y="37"/>
                    </a:lnTo>
                    <a:lnTo>
                      <a:pt x="885" y="54"/>
                    </a:lnTo>
                    <a:lnTo>
                      <a:pt x="892" y="75"/>
                    </a:lnTo>
                    <a:lnTo>
                      <a:pt x="897" y="102"/>
                    </a:lnTo>
                    <a:lnTo>
                      <a:pt x="902" y="129"/>
                    </a:lnTo>
                    <a:lnTo>
                      <a:pt x="918" y="131"/>
                    </a:lnTo>
                    <a:lnTo>
                      <a:pt x="928" y="133"/>
                    </a:lnTo>
                    <a:lnTo>
                      <a:pt x="937" y="140"/>
                    </a:lnTo>
                    <a:lnTo>
                      <a:pt x="942" y="149"/>
                    </a:lnTo>
                    <a:lnTo>
                      <a:pt x="944" y="164"/>
                    </a:lnTo>
                    <a:lnTo>
                      <a:pt x="941" y="164"/>
                    </a:lnTo>
                    <a:lnTo>
                      <a:pt x="939" y="163"/>
                    </a:lnTo>
                    <a:lnTo>
                      <a:pt x="937" y="161"/>
                    </a:lnTo>
                    <a:lnTo>
                      <a:pt x="935" y="159"/>
                    </a:lnTo>
                    <a:lnTo>
                      <a:pt x="932" y="157"/>
                    </a:lnTo>
                    <a:lnTo>
                      <a:pt x="932" y="164"/>
                    </a:lnTo>
                    <a:lnTo>
                      <a:pt x="935" y="168"/>
                    </a:lnTo>
                    <a:lnTo>
                      <a:pt x="937" y="170"/>
                    </a:lnTo>
                    <a:lnTo>
                      <a:pt x="939" y="170"/>
                    </a:lnTo>
                    <a:lnTo>
                      <a:pt x="939" y="173"/>
                    </a:lnTo>
                    <a:lnTo>
                      <a:pt x="939" y="175"/>
                    </a:lnTo>
                    <a:lnTo>
                      <a:pt x="941" y="180"/>
                    </a:lnTo>
                    <a:lnTo>
                      <a:pt x="932" y="182"/>
                    </a:lnTo>
                    <a:lnTo>
                      <a:pt x="923" y="184"/>
                    </a:lnTo>
                    <a:lnTo>
                      <a:pt x="913" y="184"/>
                    </a:lnTo>
                    <a:lnTo>
                      <a:pt x="895" y="177"/>
                    </a:lnTo>
                    <a:lnTo>
                      <a:pt x="878" y="175"/>
                    </a:lnTo>
                    <a:lnTo>
                      <a:pt x="858" y="178"/>
                    </a:lnTo>
                    <a:lnTo>
                      <a:pt x="839" y="184"/>
                    </a:lnTo>
                    <a:lnTo>
                      <a:pt x="820" y="187"/>
                    </a:lnTo>
                    <a:lnTo>
                      <a:pt x="799" y="187"/>
                    </a:lnTo>
                    <a:lnTo>
                      <a:pt x="775" y="180"/>
                    </a:lnTo>
                    <a:lnTo>
                      <a:pt x="762" y="177"/>
                    </a:lnTo>
                    <a:lnTo>
                      <a:pt x="752" y="175"/>
                    </a:lnTo>
                    <a:lnTo>
                      <a:pt x="743" y="173"/>
                    </a:lnTo>
                    <a:lnTo>
                      <a:pt x="735" y="168"/>
                    </a:lnTo>
                    <a:lnTo>
                      <a:pt x="729" y="157"/>
                    </a:lnTo>
                    <a:lnTo>
                      <a:pt x="733" y="157"/>
                    </a:lnTo>
                    <a:lnTo>
                      <a:pt x="742" y="149"/>
                    </a:lnTo>
                    <a:lnTo>
                      <a:pt x="755" y="145"/>
                    </a:lnTo>
                    <a:lnTo>
                      <a:pt x="771" y="143"/>
                    </a:lnTo>
                    <a:lnTo>
                      <a:pt x="787" y="142"/>
                    </a:lnTo>
                    <a:lnTo>
                      <a:pt x="787" y="138"/>
                    </a:lnTo>
                    <a:lnTo>
                      <a:pt x="780" y="133"/>
                    </a:lnTo>
                    <a:lnTo>
                      <a:pt x="775" y="129"/>
                    </a:lnTo>
                    <a:lnTo>
                      <a:pt x="768" y="128"/>
                    </a:lnTo>
                    <a:lnTo>
                      <a:pt x="755" y="126"/>
                    </a:lnTo>
                    <a:lnTo>
                      <a:pt x="749" y="126"/>
                    </a:lnTo>
                    <a:lnTo>
                      <a:pt x="736" y="126"/>
                    </a:lnTo>
                    <a:lnTo>
                      <a:pt x="721" y="126"/>
                    </a:lnTo>
                    <a:lnTo>
                      <a:pt x="719" y="115"/>
                    </a:lnTo>
                    <a:lnTo>
                      <a:pt x="714" y="105"/>
                    </a:lnTo>
                    <a:lnTo>
                      <a:pt x="710" y="96"/>
                    </a:lnTo>
                    <a:lnTo>
                      <a:pt x="707" y="86"/>
                    </a:lnTo>
                    <a:lnTo>
                      <a:pt x="707" y="68"/>
                    </a:lnTo>
                    <a:lnTo>
                      <a:pt x="714" y="58"/>
                    </a:lnTo>
                    <a:lnTo>
                      <a:pt x="721" y="46"/>
                    </a:lnTo>
                    <a:lnTo>
                      <a:pt x="729" y="35"/>
                    </a:lnTo>
                    <a:lnTo>
                      <a:pt x="740" y="28"/>
                    </a:lnTo>
                    <a:lnTo>
                      <a:pt x="752" y="30"/>
                    </a:lnTo>
                    <a:lnTo>
                      <a:pt x="755" y="30"/>
                    </a:lnTo>
                    <a:lnTo>
                      <a:pt x="755" y="33"/>
                    </a:lnTo>
                    <a:lnTo>
                      <a:pt x="755" y="35"/>
                    </a:lnTo>
                    <a:lnTo>
                      <a:pt x="754" y="35"/>
                    </a:lnTo>
                    <a:lnTo>
                      <a:pt x="754" y="37"/>
                    </a:lnTo>
                    <a:lnTo>
                      <a:pt x="754" y="37"/>
                    </a:lnTo>
                    <a:lnTo>
                      <a:pt x="755" y="39"/>
                    </a:lnTo>
                    <a:lnTo>
                      <a:pt x="755" y="42"/>
                    </a:lnTo>
                    <a:lnTo>
                      <a:pt x="764" y="42"/>
                    </a:lnTo>
                    <a:lnTo>
                      <a:pt x="776" y="42"/>
                    </a:lnTo>
                    <a:lnTo>
                      <a:pt x="787" y="42"/>
                    </a:lnTo>
                    <a:lnTo>
                      <a:pt x="794" y="42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1" y="49"/>
                    </a:lnTo>
                    <a:lnTo>
                      <a:pt x="803" y="53"/>
                    </a:lnTo>
                    <a:lnTo>
                      <a:pt x="806" y="54"/>
                    </a:lnTo>
                    <a:lnTo>
                      <a:pt x="810" y="58"/>
                    </a:lnTo>
                    <a:lnTo>
                      <a:pt x="811" y="53"/>
                    </a:lnTo>
                    <a:lnTo>
                      <a:pt x="813" y="51"/>
                    </a:lnTo>
                    <a:lnTo>
                      <a:pt x="817" y="49"/>
                    </a:lnTo>
                    <a:lnTo>
                      <a:pt x="818" y="47"/>
                    </a:lnTo>
                    <a:lnTo>
                      <a:pt x="824" y="47"/>
                    </a:lnTo>
                    <a:lnTo>
                      <a:pt x="829" y="46"/>
                    </a:lnTo>
                    <a:lnTo>
                      <a:pt x="836" y="60"/>
                    </a:lnTo>
                    <a:lnTo>
                      <a:pt x="843" y="70"/>
                    </a:lnTo>
                    <a:lnTo>
                      <a:pt x="848" y="77"/>
                    </a:lnTo>
                    <a:lnTo>
                      <a:pt x="850" y="72"/>
                    </a:lnTo>
                    <a:lnTo>
                      <a:pt x="851" y="67"/>
                    </a:lnTo>
                    <a:lnTo>
                      <a:pt x="851" y="61"/>
                    </a:lnTo>
                    <a:lnTo>
                      <a:pt x="851" y="54"/>
                    </a:lnTo>
                    <a:lnTo>
                      <a:pt x="845" y="44"/>
                    </a:lnTo>
                    <a:lnTo>
                      <a:pt x="846" y="33"/>
                    </a:lnTo>
                    <a:lnTo>
                      <a:pt x="851" y="23"/>
                    </a:lnTo>
                    <a:close/>
                    <a:moveTo>
                      <a:pt x="871" y="7"/>
                    </a:moveTo>
                    <a:lnTo>
                      <a:pt x="879" y="7"/>
                    </a:lnTo>
                    <a:lnTo>
                      <a:pt x="886" y="9"/>
                    </a:lnTo>
                    <a:lnTo>
                      <a:pt x="893" y="11"/>
                    </a:lnTo>
                    <a:lnTo>
                      <a:pt x="899" y="14"/>
                    </a:lnTo>
                    <a:lnTo>
                      <a:pt x="900" y="19"/>
                    </a:lnTo>
                    <a:lnTo>
                      <a:pt x="900" y="23"/>
                    </a:lnTo>
                    <a:lnTo>
                      <a:pt x="902" y="28"/>
                    </a:lnTo>
                    <a:lnTo>
                      <a:pt x="902" y="35"/>
                    </a:lnTo>
                    <a:lnTo>
                      <a:pt x="897" y="35"/>
                    </a:lnTo>
                    <a:lnTo>
                      <a:pt x="893" y="37"/>
                    </a:lnTo>
                    <a:lnTo>
                      <a:pt x="888" y="37"/>
                    </a:lnTo>
                    <a:lnTo>
                      <a:pt x="883" y="39"/>
                    </a:lnTo>
                    <a:lnTo>
                      <a:pt x="874" y="30"/>
                    </a:lnTo>
                    <a:lnTo>
                      <a:pt x="864" y="23"/>
                    </a:lnTo>
                    <a:lnTo>
                      <a:pt x="871" y="7"/>
                    </a:lnTo>
                    <a:close/>
                    <a:moveTo>
                      <a:pt x="4266" y="0"/>
                    </a:moveTo>
                    <a:lnTo>
                      <a:pt x="4285" y="0"/>
                    </a:lnTo>
                    <a:lnTo>
                      <a:pt x="4301" y="4"/>
                    </a:lnTo>
                    <a:lnTo>
                      <a:pt x="4316" y="7"/>
                    </a:lnTo>
                    <a:lnTo>
                      <a:pt x="4320" y="23"/>
                    </a:lnTo>
                    <a:lnTo>
                      <a:pt x="4269" y="23"/>
                    </a:lnTo>
                    <a:lnTo>
                      <a:pt x="4267" y="18"/>
                    </a:lnTo>
                    <a:lnTo>
                      <a:pt x="4267" y="13"/>
                    </a:lnTo>
                    <a:lnTo>
                      <a:pt x="4266" y="7"/>
                    </a:lnTo>
                    <a:lnTo>
                      <a:pt x="4266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1595438" y="1790700"/>
                <a:ext cx="6908800" cy="3509963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2211" extrusionOk="0">
                    <a:moveTo>
                      <a:pt x="2697" y="200"/>
                    </a:moveTo>
                    <a:lnTo>
                      <a:pt x="2708" y="204"/>
                    </a:lnTo>
                    <a:lnTo>
                      <a:pt x="2708" y="211"/>
                    </a:lnTo>
                    <a:lnTo>
                      <a:pt x="2704" y="211"/>
                    </a:lnTo>
                    <a:lnTo>
                      <a:pt x="2702" y="213"/>
                    </a:lnTo>
                    <a:lnTo>
                      <a:pt x="2701" y="214"/>
                    </a:lnTo>
                    <a:lnTo>
                      <a:pt x="2699" y="214"/>
                    </a:lnTo>
                    <a:lnTo>
                      <a:pt x="2697" y="214"/>
                    </a:lnTo>
                    <a:lnTo>
                      <a:pt x="2694" y="214"/>
                    </a:lnTo>
                    <a:lnTo>
                      <a:pt x="2694" y="209"/>
                    </a:lnTo>
                    <a:lnTo>
                      <a:pt x="2694" y="206"/>
                    </a:lnTo>
                    <a:lnTo>
                      <a:pt x="2695" y="204"/>
                    </a:lnTo>
                    <a:lnTo>
                      <a:pt x="2697" y="200"/>
                    </a:lnTo>
                    <a:close/>
                    <a:moveTo>
                      <a:pt x="562" y="192"/>
                    </a:moveTo>
                    <a:lnTo>
                      <a:pt x="562" y="195"/>
                    </a:lnTo>
                    <a:lnTo>
                      <a:pt x="566" y="195"/>
                    </a:lnTo>
                    <a:lnTo>
                      <a:pt x="564" y="213"/>
                    </a:lnTo>
                    <a:lnTo>
                      <a:pt x="566" y="228"/>
                    </a:lnTo>
                    <a:lnTo>
                      <a:pt x="573" y="242"/>
                    </a:lnTo>
                    <a:lnTo>
                      <a:pt x="576" y="244"/>
                    </a:lnTo>
                    <a:lnTo>
                      <a:pt x="580" y="244"/>
                    </a:lnTo>
                    <a:lnTo>
                      <a:pt x="583" y="246"/>
                    </a:lnTo>
                    <a:lnTo>
                      <a:pt x="589" y="246"/>
                    </a:lnTo>
                    <a:lnTo>
                      <a:pt x="589" y="204"/>
                    </a:lnTo>
                    <a:lnTo>
                      <a:pt x="615" y="204"/>
                    </a:lnTo>
                    <a:lnTo>
                      <a:pt x="620" y="216"/>
                    </a:lnTo>
                    <a:lnTo>
                      <a:pt x="627" y="228"/>
                    </a:lnTo>
                    <a:lnTo>
                      <a:pt x="634" y="239"/>
                    </a:lnTo>
                    <a:lnTo>
                      <a:pt x="646" y="242"/>
                    </a:lnTo>
                    <a:lnTo>
                      <a:pt x="646" y="247"/>
                    </a:lnTo>
                    <a:lnTo>
                      <a:pt x="648" y="258"/>
                    </a:lnTo>
                    <a:lnTo>
                      <a:pt x="650" y="270"/>
                    </a:lnTo>
                    <a:lnTo>
                      <a:pt x="650" y="277"/>
                    </a:lnTo>
                    <a:lnTo>
                      <a:pt x="653" y="275"/>
                    </a:lnTo>
                    <a:lnTo>
                      <a:pt x="655" y="275"/>
                    </a:lnTo>
                    <a:lnTo>
                      <a:pt x="655" y="275"/>
                    </a:lnTo>
                    <a:lnTo>
                      <a:pt x="657" y="274"/>
                    </a:lnTo>
                    <a:lnTo>
                      <a:pt x="658" y="272"/>
                    </a:lnTo>
                    <a:lnTo>
                      <a:pt x="660" y="268"/>
                    </a:lnTo>
                    <a:lnTo>
                      <a:pt x="662" y="263"/>
                    </a:lnTo>
                    <a:lnTo>
                      <a:pt x="664" y="258"/>
                    </a:lnTo>
                    <a:lnTo>
                      <a:pt x="665" y="254"/>
                    </a:lnTo>
                    <a:lnTo>
                      <a:pt x="669" y="251"/>
                    </a:lnTo>
                    <a:lnTo>
                      <a:pt x="672" y="249"/>
                    </a:lnTo>
                    <a:lnTo>
                      <a:pt x="678" y="247"/>
                    </a:lnTo>
                    <a:lnTo>
                      <a:pt x="681" y="244"/>
                    </a:lnTo>
                    <a:lnTo>
                      <a:pt x="685" y="242"/>
                    </a:lnTo>
                    <a:lnTo>
                      <a:pt x="681" y="242"/>
                    </a:lnTo>
                    <a:lnTo>
                      <a:pt x="681" y="239"/>
                    </a:lnTo>
                    <a:lnTo>
                      <a:pt x="672" y="242"/>
                    </a:lnTo>
                    <a:lnTo>
                      <a:pt x="667" y="246"/>
                    </a:lnTo>
                    <a:lnTo>
                      <a:pt x="660" y="251"/>
                    </a:lnTo>
                    <a:lnTo>
                      <a:pt x="650" y="254"/>
                    </a:lnTo>
                    <a:lnTo>
                      <a:pt x="648" y="239"/>
                    </a:lnTo>
                    <a:lnTo>
                      <a:pt x="646" y="228"/>
                    </a:lnTo>
                    <a:lnTo>
                      <a:pt x="643" y="219"/>
                    </a:lnTo>
                    <a:lnTo>
                      <a:pt x="639" y="207"/>
                    </a:lnTo>
                    <a:lnTo>
                      <a:pt x="643" y="206"/>
                    </a:lnTo>
                    <a:lnTo>
                      <a:pt x="644" y="206"/>
                    </a:lnTo>
                    <a:lnTo>
                      <a:pt x="648" y="204"/>
                    </a:lnTo>
                    <a:lnTo>
                      <a:pt x="653" y="204"/>
                    </a:lnTo>
                    <a:lnTo>
                      <a:pt x="658" y="207"/>
                    </a:lnTo>
                    <a:lnTo>
                      <a:pt x="662" y="209"/>
                    </a:lnTo>
                    <a:lnTo>
                      <a:pt x="667" y="211"/>
                    </a:lnTo>
                    <a:lnTo>
                      <a:pt x="672" y="213"/>
                    </a:lnTo>
                    <a:lnTo>
                      <a:pt x="678" y="214"/>
                    </a:lnTo>
                    <a:lnTo>
                      <a:pt x="685" y="226"/>
                    </a:lnTo>
                    <a:lnTo>
                      <a:pt x="692" y="240"/>
                    </a:lnTo>
                    <a:lnTo>
                      <a:pt x="697" y="253"/>
                    </a:lnTo>
                    <a:lnTo>
                      <a:pt x="704" y="261"/>
                    </a:lnTo>
                    <a:lnTo>
                      <a:pt x="707" y="263"/>
                    </a:lnTo>
                    <a:lnTo>
                      <a:pt x="713" y="263"/>
                    </a:lnTo>
                    <a:lnTo>
                      <a:pt x="718" y="263"/>
                    </a:lnTo>
                    <a:lnTo>
                      <a:pt x="723" y="263"/>
                    </a:lnTo>
                    <a:lnTo>
                      <a:pt x="726" y="263"/>
                    </a:lnTo>
                    <a:lnTo>
                      <a:pt x="730" y="265"/>
                    </a:lnTo>
                    <a:lnTo>
                      <a:pt x="747" y="277"/>
                    </a:lnTo>
                    <a:lnTo>
                      <a:pt x="761" y="293"/>
                    </a:lnTo>
                    <a:lnTo>
                      <a:pt x="777" y="307"/>
                    </a:lnTo>
                    <a:lnTo>
                      <a:pt x="777" y="319"/>
                    </a:lnTo>
                    <a:lnTo>
                      <a:pt x="791" y="324"/>
                    </a:lnTo>
                    <a:lnTo>
                      <a:pt x="803" y="331"/>
                    </a:lnTo>
                    <a:lnTo>
                      <a:pt x="810" y="342"/>
                    </a:lnTo>
                    <a:lnTo>
                      <a:pt x="819" y="354"/>
                    </a:lnTo>
                    <a:lnTo>
                      <a:pt x="826" y="366"/>
                    </a:lnTo>
                    <a:lnTo>
                      <a:pt x="835" y="377"/>
                    </a:lnTo>
                    <a:lnTo>
                      <a:pt x="829" y="384"/>
                    </a:lnTo>
                    <a:lnTo>
                      <a:pt x="826" y="387"/>
                    </a:lnTo>
                    <a:lnTo>
                      <a:pt x="824" y="392"/>
                    </a:lnTo>
                    <a:lnTo>
                      <a:pt x="822" y="396"/>
                    </a:lnTo>
                    <a:lnTo>
                      <a:pt x="829" y="408"/>
                    </a:lnTo>
                    <a:lnTo>
                      <a:pt x="840" y="417"/>
                    </a:lnTo>
                    <a:lnTo>
                      <a:pt x="854" y="422"/>
                    </a:lnTo>
                    <a:lnTo>
                      <a:pt x="854" y="427"/>
                    </a:lnTo>
                    <a:lnTo>
                      <a:pt x="854" y="429"/>
                    </a:lnTo>
                    <a:lnTo>
                      <a:pt x="856" y="431"/>
                    </a:lnTo>
                    <a:lnTo>
                      <a:pt x="856" y="432"/>
                    </a:lnTo>
                    <a:lnTo>
                      <a:pt x="857" y="434"/>
                    </a:lnTo>
                    <a:lnTo>
                      <a:pt x="861" y="436"/>
                    </a:lnTo>
                    <a:lnTo>
                      <a:pt x="864" y="439"/>
                    </a:lnTo>
                    <a:lnTo>
                      <a:pt x="870" y="441"/>
                    </a:lnTo>
                    <a:lnTo>
                      <a:pt x="873" y="443"/>
                    </a:lnTo>
                    <a:lnTo>
                      <a:pt x="877" y="446"/>
                    </a:lnTo>
                    <a:lnTo>
                      <a:pt x="878" y="448"/>
                    </a:lnTo>
                    <a:lnTo>
                      <a:pt x="880" y="452"/>
                    </a:lnTo>
                    <a:lnTo>
                      <a:pt x="878" y="453"/>
                    </a:lnTo>
                    <a:lnTo>
                      <a:pt x="878" y="455"/>
                    </a:lnTo>
                    <a:lnTo>
                      <a:pt x="878" y="455"/>
                    </a:lnTo>
                    <a:lnTo>
                      <a:pt x="878" y="457"/>
                    </a:lnTo>
                    <a:lnTo>
                      <a:pt x="880" y="459"/>
                    </a:lnTo>
                    <a:lnTo>
                      <a:pt x="884" y="460"/>
                    </a:lnTo>
                    <a:lnTo>
                      <a:pt x="889" y="462"/>
                    </a:lnTo>
                    <a:lnTo>
                      <a:pt x="892" y="464"/>
                    </a:lnTo>
                    <a:lnTo>
                      <a:pt x="898" y="464"/>
                    </a:lnTo>
                    <a:lnTo>
                      <a:pt x="903" y="464"/>
                    </a:lnTo>
                    <a:lnTo>
                      <a:pt x="896" y="511"/>
                    </a:lnTo>
                    <a:lnTo>
                      <a:pt x="891" y="513"/>
                    </a:lnTo>
                    <a:lnTo>
                      <a:pt x="885" y="513"/>
                    </a:lnTo>
                    <a:lnTo>
                      <a:pt x="880" y="514"/>
                    </a:lnTo>
                    <a:lnTo>
                      <a:pt x="873" y="514"/>
                    </a:lnTo>
                    <a:lnTo>
                      <a:pt x="866" y="506"/>
                    </a:lnTo>
                    <a:lnTo>
                      <a:pt x="857" y="497"/>
                    </a:lnTo>
                    <a:lnTo>
                      <a:pt x="850" y="488"/>
                    </a:lnTo>
                    <a:lnTo>
                      <a:pt x="845" y="476"/>
                    </a:lnTo>
                    <a:lnTo>
                      <a:pt x="838" y="476"/>
                    </a:lnTo>
                    <a:lnTo>
                      <a:pt x="833" y="478"/>
                    </a:lnTo>
                    <a:lnTo>
                      <a:pt x="828" y="478"/>
                    </a:lnTo>
                    <a:lnTo>
                      <a:pt x="822" y="480"/>
                    </a:lnTo>
                    <a:lnTo>
                      <a:pt x="831" y="507"/>
                    </a:lnTo>
                    <a:lnTo>
                      <a:pt x="838" y="537"/>
                    </a:lnTo>
                    <a:lnTo>
                      <a:pt x="850" y="537"/>
                    </a:lnTo>
                    <a:lnTo>
                      <a:pt x="857" y="551"/>
                    </a:lnTo>
                    <a:lnTo>
                      <a:pt x="863" y="565"/>
                    </a:lnTo>
                    <a:lnTo>
                      <a:pt x="864" y="584"/>
                    </a:lnTo>
                    <a:lnTo>
                      <a:pt x="863" y="586"/>
                    </a:lnTo>
                    <a:lnTo>
                      <a:pt x="861" y="588"/>
                    </a:lnTo>
                    <a:lnTo>
                      <a:pt x="861" y="590"/>
                    </a:lnTo>
                    <a:lnTo>
                      <a:pt x="859" y="591"/>
                    </a:lnTo>
                    <a:lnTo>
                      <a:pt x="857" y="593"/>
                    </a:lnTo>
                    <a:lnTo>
                      <a:pt x="854" y="595"/>
                    </a:lnTo>
                    <a:lnTo>
                      <a:pt x="847" y="591"/>
                    </a:lnTo>
                    <a:lnTo>
                      <a:pt x="838" y="586"/>
                    </a:lnTo>
                    <a:lnTo>
                      <a:pt x="829" y="581"/>
                    </a:lnTo>
                    <a:lnTo>
                      <a:pt x="822" y="577"/>
                    </a:lnTo>
                    <a:lnTo>
                      <a:pt x="819" y="576"/>
                    </a:lnTo>
                    <a:lnTo>
                      <a:pt x="816" y="576"/>
                    </a:lnTo>
                    <a:lnTo>
                      <a:pt x="826" y="590"/>
                    </a:lnTo>
                    <a:lnTo>
                      <a:pt x="835" y="602"/>
                    </a:lnTo>
                    <a:lnTo>
                      <a:pt x="842" y="617"/>
                    </a:lnTo>
                    <a:lnTo>
                      <a:pt x="838" y="617"/>
                    </a:lnTo>
                    <a:lnTo>
                      <a:pt x="826" y="612"/>
                    </a:lnTo>
                    <a:lnTo>
                      <a:pt x="810" y="609"/>
                    </a:lnTo>
                    <a:lnTo>
                      <a:pt x="793" y="605"/>
                    </a:lnTo>
                    <a:lnTo>
                      <a:pt x="781" y="598"/>
                    </a:lnTo>
                    <a:lnTo>
                      <a:pt x="770" y="588"/>
                    </a:lnTo>
                    <a:lnTo>
                      <a:pt x="763" y="572"/>
                    </a:lnTo>
                    <a:lnTo>
                      <a:pt x="756" y="558"/>
                    </a:lnTo>
                    <a:lnTo>
                      <a:pt x="746" y="544"/>
                    </a:lnTo>
                    <a:lnTo>
                      <a:pt x="735" y="534"/>
                    </a:lnTo>
                    <a:lnTo>
                      <a:pt x="720" y="542"/>
                    </a:lnTo>
                    <a:lnTo>
                      <a:pt x="702" y="548"/>
                    </a:lnTo>
                    <a:lnTo>
                      <a:pt x="681" y="549"/>
                    </a:lnTo>
                    <a:lnTo>
                      <a:pt x="679" y="544"/>
                    </a:lnTo>
                    <a:lnTo>
                      <a:pt x="678" y="539"/>
                    </a:lnTo>
                    <a:lnTo>
                      <a:pt x="678" y="534"/>
                    </a:lnTo>
                    <a:lnTo>
                      <a:pt x="678" y="527"/>
                    </a:lnTo>
                    <a:lnTo>
                      <a:pt x="693" y="521"/>
                    </a:lnTo>
                    <a:lnTo>
                      <a:pt x="713" y="516"/>
                    </a:lnTo>
                    <a:lnTo>
                      <a:pt x="730" y="511"/>
                    </a:lnTo>
                    <a:lnTo>
                      <a:pt x="735" y="501"/>
                    </a:lnTo>
                    <a:lnTo>
                      <a:pt x="740" y="487"/>
                    </a:lnTo>
                    <a:lnTo>
                      <a:pt x="746" y="471"/>
                    </a:lnTo>
                    <a:lnTo>
                      <a:pt x="749" y="455"/>
                    </a:lnTo>
                    <a:lnTo>
                      <a:pt x="751" y="443"/>
                    </a:lnTo>
                    <a:lnTo>
                      <a:pt x="749" y="434"/>
                    </a:lnTo>
                    <a:lnTo>
                      <a:pt x="742" y="422"/>
                    </a:lnTo>
                    <a:lnTo>
                      <a:pt x="733" y="415"/>
                    </a:lnTo>
                    <a:lnTo>
                      <a:pt x="723" y="408"/>
                    </a:lnTo>
                    <a:lnTo>
                      <a:pt x="716" y="399"/>
                    </a:lnTo>
                    <a:lnTo>
                      <a:pt x="707" y="357"/>
                    </a:lnTo>
                    <a:lnTo>
                      <a:pt x="693" y="354"/>
                    </a:lnTo>
                    <a:lnTo>
                      <a:pt x="683" y="347"/>
                    </a:lnTo>
                    <a:lnTo>
                      <a:pt x="674" y="340"/>
                    </a:lnTo>
                    <a:lnTo>
                      <a:pt x="665" y="338"/>
                    </a:lnTo>
                    <a:lnTo>
                      <a:pt x="657" y="342"/>
                    </a:lnTo>
                    <a:lnTo>
                      <a:pt x="651" y="347"/>
                    </a:lnTo>
                    <a:lnTo>
                      <a:pt x="646" y="352"/>
                    </a:lnTo>
                    <a:lnTo>
                      <a:pt x="639" y="357"/>
                    </a:lnTo>
                    <a:lnTo>
                      <a:pt x="627" y="361"/>
                    </a:lnTo>
                    <a:lnTo>
                      <a:pt x="615" y="354"/>
                    </a:lnTo>
                    <a:lnTo>
                      <a:pt x="599" y="349"/>
                    </a:lnTo>
                    <a:lnTo>
                      <a:pt x="582" y="345"/>
                    </a:lnTo>
                    <a:lnTo>
                      <a:pt x="566" y="340"/>
                    </a:lnTo>
                    <a:lnTo>
                      <a:pt x="552" y="335"/>
                    </a:lnTo>
                    <a:lnTo>
                      <a:pt x="541" y="326"/>
                    </a:lnTo>
                    <a:lnTo>
                      <a:pt x="534" y="312"/>
                    </a:lnTo>
                    <a:lnTo>
                      <a:pt x="536" y="310"/>
                    </a:lnTo>
                    <a:lnTo>
                      <a:pt x="536" y="309"/>
                    </a:lnTo>
                    <a:lnTo>
                      <a:pt x="538" y="309"/>
                    </a:lnTo>
                    <a:lnTo>
                      <a:pt x="538" y="307"/>
                    </a:lnTo>
                    <a:lnTo>
                      <a:pt x="538" y="303"/>
                    </a:lnTo>
                    <a:lnTo>
                      <a:pt x="531" y="302"/>
                    </a:lnTo>
                    <a:lnTo>
                      <a:pt x="524" y="300"/>
                    </a:lnTo>
                    <a:lnTo>
                      <a:pt x="519" y="296"/>
                    </a:lnTo>
                    <a:lnTo>
                      <a:pt x="515" y="291"/>
                    </a:lnTo>
                    <a:lnTo>
                      <a:pt x="512" y="284"/>
                    </a:lnTo>
                    <a:lnTo>
                      <a:pt x="521" y="267"/>
                    </a:lnTo>
                    <a:lnTo>
                      <a:pt x="528" y="244"/>
                    </a:lnTo>
                    <a:lnTo>
                      <a:pt x="531" y="219"/>
                    </a:lnTo>
                    <a:lnTo>
                      <a:pt x="534" y="195"/>
                    </a:lnTo>
                    <a:lnTo>
                      <a:pt x="562" y="192"/>
                    </a:lnTo>
                    <a:close/>
                    <a:moveTo>
                      <a:pt x="400" y="188"/>
                    </a:moveTo>
                    <a:lnTo>
                      <a:pt x="416" y="188"/>
                    </a:lnTo>
                    <a:lnTo>
                      <a:pt x="425" y="223"/>
                    </a:lnTo>
                    <a:lnTo>
                      <a:pt x="432" y="261"/>
                    </a:lnTo>
                    <a:lnTo>
                      <a:pt x="428" y="261"/>
                    </a:lnTo>
                    <a:lnTo>
                      <a:pt x="423" y="268"/>
                    </a:lnTo>
                    <a:lnTo>
                      <a:pt x="412" y="265"/>
                    </a:lnTo>
                    <a:lnTo>
                      <a:pt x="409" y="268"/>
                    </a:lnTo>
                    <a:lnTo>
                      <a:pt x="409" y="272"/>
                    </a:lnTo>
                    <a:lnTo>
                      <a:pt x="409" y="275"/>
                    </a:lnTo>
                    <a:lnTo>
                      <a:pt x="409" y="277"/>
                    </a:lnTo>
                    <a:lnTo>
                      <a:pt x="407" y="279"/>
                    </a:lnTo>
                    <a:lnTo>
                      <a:pt x="405" y="282"/>
                    </a:lnTo>
                    <a:lnTo>
                      <a:pt x="400" y="284"/>
                    </a:lnTo>
                    <a:lnTo>
                      <a:pt x="395" y="281"/>
                    </a:lnTo>
                    <a:lnTo>
                      <a:pt x="388" y="275"/>
                    </a:lnTo>
                    <a:lnTo>
                      <a:pt x="381" y="272"/>
                    </a:lnTo>
                    <a:lnTo>
                      <a:pt x="381" y="261"/>
                    </a:lnTo>
                    <a:lnTo>
                      <a:pt x="358" y="258"/>
                    </a:lnTo>
                    <a:lnTo>
                      <a:pt x="362" y="226"/>
                    </a:lnTo>
                    <a:lnTo>
                      <a:pt x="369" y="223"/>
                    </a:lnTo>
                    <a:lnTo>
                      <a:pt x="376" y="218"/>
                    </a:lnTo>
                    <a:lnTo>
                      <a:pt x="381" y="211"/>
                    </a:lnTo>
                    <a:lnTo>
                      <a:pt x="376" y="209"/>
                    </a:lnTo>
                    <a:lnTo>
                      <a:pt x="372" y="207"/>
                    </a:lnTo>
                    <a:lnTo>
                      <a:pt x="369" y="206"/>
                    </a:lnTo>
                    <a:lnTo>
                      <a:pt x="365" y="202"/>
                    </a:lnTo>
                    <a:lnTo>
                      <a:pt x="363" y="199"/>
                    </a:lnTo>
                    <a:lnTo>
                      <a:pt x="362" y="192"/>
                    </a:lnTo>
                    <a:lnTo>
                      <a:pt x="381" y="190"/>
                    </a:lnTo>
                    <a:lnTo>
                      <a:pt x="400" y="188"/>
                    </a:lnTo>
                    <a:close/>
                    <a:moveTo>
                      <a:pt x="3661" y="172"/>
                    </a:moveTo>
                    <a:lnTo>
                      <a:pt x="3673" y="178"/>
                    </a:lnTo>
                    <a:lnTo>
                      <a:pt x="3673" y="185"/>
                    </a:lnTo>
                    <a:lnTo>
                      <a:pt x="3657" y="185"/>
                    </a:lnTo>
                    <a:lnTo>
                      <a:pt x="3661" y="172"/>
                    </a:lnTo>
                    <a:close/>
                    <a:moveTo>
                      <a:pt x="438" y="172"/>
                    </a:moveTo>
                    <a:lnTo>
                      <a:pt x="451" y="174"/>
                    </a:lnTo>
                    <a:lnTo>
                      <a:pt x="465" y="176"/>
                    </a:lnTo>
                    <a:lnTo>
                      <a:pt x="477" y="178"/>
                    </a:lnTo>
                    <a:lnTo>
                      <a:pt x="486" y="181"/>
                    </a:lnTo>
                    <a:lnTo>
                      <a:pt x="487" y="185"/>
                    </a:lnTo>
                    <a:lnTo>
                      <a:pt x="487" y="190"/>
                    </a:lnTo>
                    <a:lnTo>
                      <a:pt x="489" y="197"/>
                    </a:lnTo>
                    <a:lnTo>
                      <a:pt x="489" y="204"/>
                    </a:lnTo>
                    <a:lnTo>
                      <a:pt x="487" y="207"/>
                    </a:lnTo>
                    <a:lnTo>
                      <a:pt x="486" y="211"/>
                    </a:lnTo>
                    <a:lnTo>
                      <a:pt x="484" y="216"/>
                    </a:lnTo>
                    <a:lnTo>
                      <a:pt x="480" y="219"/>
                    </a:lnTo>
                    <a:lnTo>
                      <a:pt x="477" y="221"/>
                    </a:lnTo>
                    <a:lnTo>
                      <a:pt x="473" y="223"/>
                    </a:lnTo>
                    <a:lnTo>
                      <a:pt x="472" y="225"/>
                    </a:lnTo>
                    <a:lnTo>
                      <a:pt x="468" y="226"/>
                    </a:lnTo>
                    <a:lnTo>
                      <a:pt x="466" y="230"/>
                    </a:lnTo>
                    <a:lnTo>
                      <a:pt x="468" y="239"/>
                    </a:lnTo>
                    <a:lnTo>
                      <a:pt x="466" y="249"/>
                    </a:lnTo>
                    <a:lnTo>
                      <a:pt x="465" y="256"/>
                    </a:lnTo>
                    <a:lnTo>
                      <a:pt x="461" y="261"/>
                    </a:lnTo>
                    <a:lnTo>
                      <a:pt x="458" y="263"/>
                    </a:lnTo>
                    <a:lnTo>
                      <a:pt x="454" y="265"/>
                    </a:lnTo>
                    <a:lnTo>
                      <a:pt x="449" y="265"/>
                    </a:lnTo>
                    <a:lnTo>
                      <a:pt x="442" y="265"/>
                    </a:lnTo>
                    <a:lnTo>
                      <a:pt x="438" y="254"/>
                    </a:lnTo>
                    <a:lnTo>
                      <a:pt x="442" y="244"/>
                    </a:lnTo>
                    <a:lnTo>
                      <a:pt x="442" y="232"/>
                    </a:lnTo>
                    <a:lnTo>
                      <a:pt x="438" y="218"/>
                    </a:lnTo>
                    <a:lnTo>
                      <a:pt x="437" y="202"/>
                    </a:lnTo>
                    <a:lnTo>
                      <a:pt x="435" y="188"/>
                    </a:lnTo>
                    <a:lnTo>
                      <a:pt x="438" y="172"/>
                    </a:lnTo>
                    <a:close/>
                    <a:moveTo>
                      <a:pt x="60" y="171"/>
                    </a:moveTo>
                    <a:lnTo>
                      <a:pt x="74" y="172"/>
                    </a:lnTo>
                    <a:lnTo>
                      <a:pt x="74" y="185"/>
                    </a:lnTo>
                    <a:lnTo>
                      <a:pt x="91" y="185"/>
                    </a:lnTo>
                    <a:lnTo>
                      <a:pt x="105" y="185"/>
                    </a:lnTo>
                    <a:lnTo>
                      <a:pt x="121" y="185"/>
                    </a:lnTo>
                    <a:lnTo>
                      <a:pt x="124" y="192"/>
                    </a:lnTo>
                    <a:lnTo>
                      <a:pt x="128" y="200"/>
                    </a:lnTo>
                    <a:lnTo>
                      <a:pt x="131" y="209"/>
                    </a:lnTo>
                    <a:lnTo>
                      <a:pt x="135" y="216"/>
                    </a:lnTo>
                    <a:lnTo>
                      <a:pt x="135" y="219"/>
                    </a:lnTo>
                    <a:lnTo>
                      <a:pt x="124" y="232"/>
                    </a:lnTo>
                    <a:lnTo>
                      <a:pt x="110" y="237"/>
                    </a:lnTo>
                    <a:lnTo>
                      <a:pt x="96" y="242"/>
                    </a:lnTo>
                    <a:lnTo>
                      <a:pt x="88" y="258"/>
                    </a:lnTo>
                    <a:lnTo>
                      <a:pt x="81" y="272"/>
                    </a:lnTo>
                    <a:lnTo>
                      <a:pt x="79" y="288"/>
                    </a:lnTo>
                    <a:lnTo>
                      <a:pt x="82" y="303"/>
                    </a:lnTo>
                    <a:lnTo>
                      <a:pt x="67" y="305"/>
                    </a:lnTo>
                    <a:lnTo>
                      <a:pt x="53" y="310"/>
                    </a:lnTo>
                    <a:lnTo>
                      <a:pt x="35" y="315"/>
                    </a:lnTo>
                    <a:lnTo>
                      <a:pt x="34" y="312"/>
                    </a:lnTo>
                    <a:lnTo>
                      <a:pt x="32" y="309"/>
                    </a:lnTo>
                    <a:lnTo>
                      <a:pt x="30" y="307"/>
                    </a:lnTo>
                    <a:lnTo>
                      <a:pt x="30" y="303"/>
                    </a:lnTo>
                    <a:lnTo>
                      <a:pt x="28" y="300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5"/>
                    </a:lnTo>
                    <a:lnTo>
                      <a:pt x="32" y="291"/>
                    </a:lnTo>
                    <a:lnTo>
                      <a:pt x="32" y="288"/>
                    </a:lnTo>
                    <a:lnTo>
                      <a:pt x="20" y="288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18" y="279"/>
                    </a:lnTo>
                    <a:lnTo>
                      <a:pt x="18" y="277"/>
                    </a:lnTo>
                    <a:lnTo>
                      <a:pt x="16" y="275"/>
                    </a:lnTo>
                    <a:lnTo>
                      <a:pt x="13" y="272"/>
                    </a:lnTo>
                    <a:lnTo>
                      <a:pt x="11" y="272"/>
                    </a:lnTo>
                    <a:lnTo>
                      <a:pt x="9" y="272"/>
                    </a:lnTo>
                    <a:lnTo>
                      <a:pt x="9" y="272"/>
                    </a:lnTo>
                    <a:lnTo>
                      <a:pt x="7" y="272"/>
                    </a:lnTo>
                    <a:lnTo>
                      <a:pt x="6" y="272"/>
                    </a:lnTo>
                    <a:lnTo>
                      <a:pt x="0" y="272"/>
                    </a:lnTo>
                    <a:lnTo>
                      <a:pt x="0" y="261"/>
                    </a:lnTo>
                    <a:lnTo>
                      <a:pt x="13" y="247"/>
                    </a:lnTo>
                    <a:lnTo>
                      <a:pt x="21" y="228"/>
                    </a:lnTo>
                    <a:lnTo>
                      <a:pt x="28" y="207"/>
                    </a:lnTo>
                    <a:lnTo>
                      <a:pt x="23" y="204"/>
                    </a:lnTo>
                    <a:lnTo>
                      <a:pt x="21" y="199"/>
                    </a:lnTo>
                    <a:lnTo>
                      <a:pt x="20" y="195"/>
                    </a:lnTo>
                    <a:lnTo>
                      <a:pt x="18" y="188"/>
                    </a:lnTo>
                    <a:lnTo>
                      <a:pt x="16" y="181"/>
                    </a:lnTo>
                    <a:lnTo>
                      <a:pt x="30" y="178"/>
                    </a:lnTo>
                    <a:lnTo>
                      <a:pt x="41" y="176"/>
                    </a:lnTo>
                    <a:lnTo>
                      <a:pt x="49" y="172"/>
                    </a:lnTo>
                    <a:lnTo>
                      <a:pt x="60" y="171"/>
                    </a:lnTo>
                    <a:close/>
                    <a:moveTo>
                      <a:pt x="1556" y="130"/>
                    </a:moveTo>
                    <a:lnTo>
                      <a:pt x="1571" y="130"/>
                    </a:lnTo>
                    <a:lnTo>
                      <a:pt x="1571" y="134"/>
                    </a:lnTo>
                    <a:lnTo>
                      <a:pt x="1568" y="134"/>
                    </a:lnTo>
                    <a:lnTo>
                      <a:pt x="1564" y="136"/>
                    </a:lnTo>
                    <a:lnTo>
                      <a:pt x="1563" y="136"/>
                    </a:lnTo>
                    <a:lnTo>
                      <a:pt x="1563" y="136"/>
                    </a:lnTo>
                    <a:lnTo>
                      <a:pt x="1561" y="136"/>
                    </a:lnTo>
                    <a:lnTo>
                      <a:pt x="1561" y="136"/>
                    </a:lnTo>
                    <a:lnTo>
                      <a:pt x="1559" y="134"/>
                    </a:lnTo>
                    <a:lnTo>
                      <a:pt x="1556" y="130"/>
                    </a:lnTo>
                    <a:close/>
                    <a:moveTo>
                      <a:pt x="454" y="130"/>
                    </a:moveTo>
                    <a:lnTo>
                      <a:pt x="458" y="153"/>
                    </a:lnTo>
                    <a:lnTo>
                      <a:pt x="452" y="157"/>
                    </a:lnTo>
                    <a:lnTo>
                      <a:pt x="449" y="158"/>
                    </a:lnTo>
                    <a:lnTo>
                      <a:pt x="445" y="160"/>
                    </a:lnTo>
                    <a:lnTo>
                      <a:pt x="440" y="164"/>
                    </a:lnTo>
                    <a:lnTo>
                      <a:pt x="435" y="165"/>
                    </a:lnTo>
                    <a:lnTo>
                      <a:pt x="433" y="164"/>
                    </a:lnTo>
                    <a:lnTo>
                      <a:pt x="432" y="164"/>
                    </a:lnTo>
                    <a:lnTo>
                      <a:pt x="430" y="162"/>
                    </a:lnTo>
                    <a:lnTo>
                      <a:pt x="428" y="162"/>
                    </a:lnTo>
                    <a:lnTo>
                      <a:pt x="423" y="162"/>
                    </a:lnTo>
                    <a:lnTo>
                      <a:pt x="423" y="158"/>
                    </a:lnTo>
                    <a:lnTo>
                      <a:pt x="423" y="157"/>
                    </a:lnTo>
                    <a:lnTo>
                      <a:pt x="421" y="157"/>
                    </a:lnTo>
                    <a:lnTo>
                      <a:pt x="421" y="155"/>
                    </a:lnTo>
                    <a:lnTo>
                      <a:pt x="419" y="153"/>
                    </a:lnTo>
                    <a:lnTo>
                      <a:pt x="419" y="146"/>
                    </a:lnTo>
                    <a:lnTo>
                      <a:pt x="428" y="141"/>
                    </a:lnTo>
                    <a:lnTo>
                      <a:pt x="435" y="136"/>
                    </a:lnTo>
                    <a:lnTo>
                      <a:pt x="442" y="132"/>
                    </a:lnTo>
                    <a:lnTo>
                      <a:pt x="454" y="130"/>
                    </a:lnTo>
                    <a:close/>
                    <a:moveTo>
                      <a:pt x="109" y="127"/>
                    </a:moveTo>
                    <a:lnTo>
                      <a:pt x="112" y="127"/>
                    </a:lnTo>
                    <a:lnTo>
                      <a:pt x="116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9" y="130"/>
                    </a:lnTo>
                    <a:lnTo>
                      <a:pt x="121" y="134"/>
                    </a:lnTo>
                    <a:lnTo>
                      <a:pt x="109" y="134"/>
                    </a:lnTo>
                    <a:lnTo>
                      <a:pt x="109" y="127"/>
                    </a:lnTo>
                    <a:close/>
                    <a:moveTo>
                      <a:pt x="3744" y="115"/>
                    </a:moveTo>
                    <a:lnTo>
                      <a:pt x="3760" y="117"/>
                    </a:lnTo>
                    <a:lnTo>
                      <a:pt x="3776" y="120"/>
                    </a:lnTo>
                    <a:lnTo>
                      <a:pt x="3790" y="125"/>
                    </a:lnTo>
                    <a:lnTo>
                      <a:pt x="3800" y="134"/>
                    </a:lnTo>
                    <a:lnTo>
                      <a:pt x="3807" y="146"/>
                    </a:lnTo>
                    <a:lnTo>
                      <a:pt x="3811" y="162"/>
                    </a:lnTo>
                    <a:lnTo>
                      <a:pt x="3788" y="158"/>
                    </a:lnTo>
                    <a:lnTo>
                      <a:pt x="3767" y="151"/>
                    </a:lnTo>
                    <a:lnTo>
                      <a:pt x="3751" y="141"/>
                    </a:lnTo>
                    <a:lnTo>
                      <a:pt x="3741" y="127"/>
                    </a:lnTo>
                    <a:lnTo>
                      <a:pt x="3743" y="125"/>
                    </a:lnTo>
                    <a:lnTo>
                      <a:pt x="3743" y="123"/>
                    </a:lnTo>
                    <a:lnTo>
                      <a:pt x="3744" y="122"/>
                    </a:lnTo>
                    <a:lnTo>
                      <a:pt x="3744" y="118"/>
                    </a:lnTo>
                    <a:lnTo>
                      <a:pt x="3744" y="115"/>
                    </a:lnTo>
                    <a:close/>
                    <a:moveTo>
                      <a:pt x="384" y="104"/>
                    </a:moveTo>
                    <a:lnTo>
                      <a:pt x="390" y="104"/>
                    </a:lnTo>
                    <a:lnTo>
                      <a:pt x="391" y="104"/>
                    </a:lnTo>
                    <a:lnTo>
                      <a:pt x="393" y="106"/>
                    </a:lnTo>
                    <a:lnTo>
                      <a:pt x="395" y="106"/>
                    </a:lnTo>
                    <a:lnTo>
                      <a:pt x="397" y="108"/>
                    </a:lnTo>
                    <a:lnTo>
                      <a:pt x="398" y="111"/>
                    </a:lnTo>
                    <a:lnTo>
                      <a:pt x="400" y="113"/>
                    </a:lnTo>
                    <a:lnTo>
                      <a:pt x="400" y="118"/>
                    </a:lnTo>
                    <a:lnTo>
                      <a:pt x="400" y="123"/>
                    </a:lnTo>
                    <a:lnTo>
                      <a:pt x="397" y="134"/>
                    </a:lnTo>
                    <a:lnTo>
                      <a:pt x="395" y="150"/>
                    </a:lnTo>
                    <a:lnTo>
                      <a:pt x="393" y="162"/>
                    </a:lnTo>
                    <a:lnTo>
                      <a:pt x="388" y="164"/>
                    </a:lnTo>
                    <a:lnTo>
                      <a:pt x="384" y="165"/>
                    </a:lnTo>
                    <a:lnTo>
                      <a:pt x="381" y="169"/>
                    </a:lnTo>
                    <a:lnTo>
                      <a:pt x="377" y="169"/>
                    </a:lnTo>
                    <a:lnTo>
                      <a:pt x="377" y="167"/>
                    </a:lnTo>
                    <a:lnTo>
                      <a:pt x="376" y="167"/>
                    </a:lnTo>
                    <a:lnTo>
                      <a:pt x="376" y="167"/>
                    </a:lnTo>
                    <a:lnTo>
                      <a:pt x="374" y="165"/>
                    </a:lnTo>
                    <a:lnTo>
                      <a:pt x="370" y="162"/>
                    </a:lnTo>
                    <a:lnTo>
                      <a:pt x="369" y="158"/>
                    </a:lnTo>
                    <a:lnTo>
                      <a:pt x="369" y="153"/>
                    </a:lnTo>
                    <a:lnTo>
                      <a:pt x="369" y="150"/>
                    </a:lnTo>
                    <a:lnTo>
                      <a:pt x="365" y="146"/>
                    </a:lnTo>
                    <a:lnTo>
                      <a:pt x="358" y="141"/>
                    </a:lnTo>
                    <a:lnTo>
                      <a:pt x="349" y="139"/>
                    </a:lnTo>
                    <a:lnTo>
                      <a:pt x="341" y="141"/>
                    </a:lnTo>
                    <a:lnTo>
                      <a:pt x="332" y="139"/>
                    </a:lnTo>
                    <a:lnTo>
                      <a:pt x="323" y="134"/>
                    </a:lnTo>
                    <a:lnTo>
                      <a:pt x="316" y="123"/>
                    </a:lnTo>
                    <a:lnTo>
                      <a:pt x="320" y="123"/>
                    </a:lnTo>
                    <a:lnTo>
                      <a:pt x="322" y="120"/>
                    </a:lnTo>
                    <a:lnTo>
                      <a:pt x="323" y="118"/>
                    </a:lnTo>
                    <a:lnTo>
                      <a:pt x="323" y="117"/>
                    </a:lnTo>
                    <a:lnTo>
                      <a:pt x="325" y="117"/>
                    </a:lnTo>
                    <a:lnTo>
                      <a:pt x="327" y="117"/>
                    </a:lnTo>
                    <a:lnTo>
                      <a:pt x="330" y="117"/>
                    </a:lnTo>
                    <a:lnTo>
                      <a:pt x="336" y="115"/>
                    </a:lnTo>
                    <a:lnTo>
                      <a:pt x="346" y="118"/>
                    </a:lnTo>
                    <a:lnTo>
                      <a:pt x="358" y="117"/>
                    </a:lnTo>
                    <a:lnTo>
                      <a:pt x="372" y="115"/>
                    </a:lnTo>
                    <a:lnTo>
                      <a:pt x="384" y="115"/>
                    </a:lnTo>
                    <a:lnTo>
                      <a:pt x="384" y="104"/>
                    </a:lnTo>
                    <a:close/>
                    <a:moveTo>
                      <a:pt x="255" y="101"/>
                    </a:moveTo>
                    <a:lnTo>
                      <a:pt x="257" y="104"/>
                    </a:lnTo>
                    <a:lnTo>
                      <a:pt x="259" y="106"/>
                    </a:lnTo>
                    <a:lnTo>
                      <a:pt x="260" y="110"/>
                    </a:lnTo>
                    <a:lnTo>
                      <a:pt x="260" y="113"/>
                    </a:lnTo>
                    <a:lnTo>
                      <a:pt x="262" y="117"/>
                    </a:lnTo>
                    <a:lnTo>
                      <a:pt x="262" y="123"/>
                    </a:lnTo>
                    <a:lnTo>
                      <a:pt x="259" y="123"/>
                    </a:lnTo>
                    <a:lnTo>
                      <a:pt x="259" y="127"/>
                    </a:lnTo>
                    <a:lnTo>
                      <a:pt x="262" y="127"/>
                    </a:lnTo>
                    <a:lnTo>
                      <a:pt x="267" y="129"/>
                    </a:lnTo>
                    <a:lnTo>
                      <a:pt x="273" y="130"/>
                    </a:lnTo>
                    <a:lnTo>
                      <a:pt x="278" y="130"/>
                    </a:lnTo>
                    <a:lnTo>
                      <a:pt x="285" y="130"/>
                    </a:lnTo>
                    <a:lnTo>
                      <a:pt x="288" y="127"/>
                    </a:lnTo>
                    <a:lnTo>
                      <a:pt x="290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4" y="125"/>
                    </a:lnTo>
                    <a:lnTo>
                      <a:pt x="297" y="127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2"/>
                    </a:lnTo>
                    <a:lnTo>
                      <a:pt x="301" y="134"/>
                    </a:lnTo>
                    <a:lnTo>
                      <a:pt x="301" y="137"/>
                    </a:lnTo>
                    <a:lnTo>
                      <a:pt x="299" y="141"/>
                    </a:lnTo>
                    <a:lnTo>
                      <a:pt x="299" y="143"/>
                    </a:lnTo>
                    <a:lnTo>
                      <a:pt x="299" y="143"/>
                    </a:lnTo>
                    <a:lnTo>
                      <a:pt x="299" y="144"/>
                    </a:lnTo>
                    <a:lnTo>
                      <a:pt x="299" y="146"/>
                    </a:lnTo>
                    <a:lnTo>
                      <a:pt x="297" y="150"/>
                    </a:lnTo>
                    <a:lnTo>
                      <a:pt x="287" y="155"/>
                    </a:lnTo>
                    <a:lnTo>
                      <a:pt x="274" y="155"/>
                    </a:lnTo>
                    <a:lnTo>
                      <a:pt x="260" y="155"/>
                    </a:lnTo>
                    <a:lnTo>
                      <a:pt x="246" y="158"/>
                    </a:lnTo>
                    <a:lnTo>
                      <a:pt x="236" y="165"/>
                    </a:lnTo>
                    <a:lnTo>
                      <a:pt x="224" y="174"/>
                    </a:lnTo>
                    <a:lnTo>
                      <a:pt x="213" y="183"/>
                    </a:lnTo>
                    <a:lnTo>
                      <a:pt x="198" y="188"/>
                    </a:lnTo>
                    <a:lnTo>
                      <a:pt x="196" y="185"/>
                    </a:lnTo>
                    <a:lnTo>
                      <a:pt x="194" y="181"/>
                    </a:lnTo>
                    <a:lnTo>
                      <a:pt x="194" y="178"/>
                    </a:lnTo>
                    <a:lnTo>
                      <a:pt x="192" y="172"/>
                    </a:lnTo>
                    <a:lnTo>
                      <a:pt x="198" y="169"/>
                    </a:lnTo>
                    <a:lnTo>
                      <a:pt x="203" y="165"/>
                    </a:lnTo>
                    <a:lnTo>
                      <a:pt x="206" y="160"/>
                    </a:lnTo>
                    <a:lnTo>
                      <a:pt x="210" y="155"/>
                    </a:lnTo>
                    <a:lnTo>
                      <a:pt x="212" y="150"/>
                    </a:lnTo>
                    <a:lnTo>
                      <a:pt x="192" y="150"/>
                    </a:lnTo>
                    <a:lnTo>
                      <a:pt x="180" y="155"/>
                    </a:lnTo>
                    <a:lnTo>
                      <a:pt x="166" y="157"/>
                    </a:lnTo>
                    <a:lnTo>
                      <a:pt x="150" y="155"/>
                    </a:lnTo>
                    <a:lnTo>
                      <a:pt x="140" y="150"/>
                    </a:lnTo>
                    <a:lnTo>
                      <a:pt x="135" y="150"/>
                    </a:lnTo>
                    <a:lnTo>
                      <a:pt x="135" y="146"/>
                    </a:lnTo>
                    <a:lnTo>
                      <a:pt x="140" y="144"/>
                    </a:lnTo>
                    <a:lnTo>
                      <a:pt x="144" y="143"/>
                    </a:lnTo>
                    <a:lnTo>
                      <a:pt x="145" y="141"/>
                    </a:lnTo>
                    <a:lnTo>
                      <a:pt x="149" y="139"/>
                    </a:lnTo>
                    <a:lnTo>
                      <a:pt x="150" y="134"/>
                    </a:lnTo>
                    <a:lnTo>
                      <a:pt x="147" y="134"/>
                    </a:lnTo>
                    <a:lnTo>
                      <a:pt x="147" y="130"/>
                    </a:lnTo>
                    <a:lnTo>
                      <a:pt x="152" y="130"/>
                    </a:lnTo>
                    <a:lnTo>
                      <a:pt x="156" y="129"/>
                    </a:lnTo>
                    <a:lnTo>
                      <a:pt x="159" y="129"/>
                    </a:lnTo>
                    <a:lnTo>
                      <a:pt x="163" y="127"/>
                    </a:lnTo>
                    <a:lnTo>
                      <a:pt x="161" y="125"/>
                    </a:lnTo>
                    <a:lnTo>
                      <a:pt x="159" y="123"/>
                    </a:lnTo>
                    <a:lnTo>
                      <a:pt x="157" y="122"/>
                    </a:lnTo>
                    <a:lnTo>
                      <a:pt x="157" y="120"/>
                    </a:lnTo>
                    <a:lnTo>
                      <a:pt x="156" y="118"/>
                    </a:lnTo>
                    <a:lnTo>
                      <a:pt x="154" y="115"/>
                    </a:lnTo>
                    <a:lnTo>
                      <a:pt x="157" y="115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61" y="113"/>
                    </a:lnTo>
                    <a:lnTo>
                      <a:pt x="163" y="111"/>
                    </a:lnTo>
                    <a:lnTo>
                      <a:pt x="182" y="117"/>
                    </a:lnTo>
                    <a:lnTo>
                      <a:pt x="198" y="123"/>
                    </a:lnTo>
                    <a:lnTo>
                      <a:pt x="212" y="130"/>
                    </a:lnTo>
                    <a:lnTo>
                      <a:pt x="227" y="136"/>
                    </a:lnTo>
                    <a:lnTo>
                      <a:pt x="246" y="137"/>
                    </a:lnTo>
                    <a:lnTo>
                      <a:pt x="243" y="129"/>
                    </a:lnTo>
                    <a:lnTo>
                      <a:pt x="240" y="122"/>
                    </a:lnTo>
                    <a:lnTo>
                      <a:pt x="238" y="117"/>
                    </a:lnTo>
                    <a:lnTo>
                      <a:pt x="236" y="104"/>
                    </a:lnTo>
                    <a:lnTo>
                      <a:pt x="240" y="103"/>
                    </a:lnTo>
                    <a:lnTo>
                      <a:pt x="243" y="101"/>
                    </a:lnTo>
                    <a:lnTo>
                      <a:pt x="248" y="101"/>
                    </a:lnTo>
                    <a:lnTo>
                      <a:pt x="255" y="101"/>
                    </a:lnTo>
                    <a:close/>
                    <a:moveTo>
                      <a:pt x="742" y="80"/>
                    </a:moveTo>
                    <a:lnTo>
                      <a:pt x="754" y="85"/>
                    </a:lnTo>
                    <a:lnTo>
                      <a:pt x="754" y="89"/>
                    </a:lnTo>
                    <a:lnTo>
                      <a:pt x="749" y="89"/>
                    </a:lnTo>
                    <a:lnTo>
                      <a:pt x="746" y="89"/>
                    </a:lnTo>
                    <a:lnTo>
                      <a:pt x="744" y="89"/>
                    </a:lnTo>
                    <a:lnTo>
                      <a:pt x="742" y="87"/>
                    </a:lnTo>
                    <a:lnTo>
                      <a:pt x="742" y="87"/>
                    </a:lnTo>
                    <a:lnTo>
                      <a:pt x="742" y="85"/>
                    </a:lnTo>
                    <a:lnTo>
                      <a:pt x="742" y="80"/>
                    </a:lnTo>
                    <a:close/>
                    <a:moveTo>
                      <a:pt x="140" y="80"/>
                    </a:moveTo>
                    <a:lnTo>
                      <a:pt x="140" y="87"/>
                    </a:lnTo>
                    <a:lnTo>
                      <a:pt x="140" y="92"/>
                    </a:lnTo>
                    <a:lnTo>
                      <a:pt x="142" y="97"/>
                    </a:lnTo>
                    <a:lnTo>
                      <a:pt x="140" y="101"/>
                    </a:lnTo>
                    <a:lnTo>
                      <a:pt x="140" y="104"/>
                    </a:lnTo>
                    <a:lnTo>
                      <a:pt x="135" y="108"/>
                    </a:lnTo>
                    <a:lnTo>
                      <a:pt x="130" y="111"/>
                    </a:lnTo>
                    <a:lnTo>
                      <a:pt x="124" y="115"/>
                    </a:lnTo>
                    <a:lnTo>
                      <a:pt x="121" y="120"/>
                    </a:lnTo>
                    <a:lnTo>
                      <a:pt x="114" y="117"/>
                    </a:lnTo>
                    <a:lnTo>
                      <a:pt x="110" y="115"/>
                    </a:lnTo>
                    <a:lnTo>
                      <a:pt x="107" y="113"/>
                    </a:lnTo>
                    <a:lnTo>
                      <a:pt x="105" y="111"/>
                    </a:lnTo>
                    <a:lnTo>
                      <a:pt x="102" y="108"/>
                    </a:lnTo>
                    <a:lnTo>
                      <a:pt x="100" y="125"/>
                    </a:lnTo>
                    <a:lnTo>
                      <a:pt x="95" y="134"/>
                    </a:lnTo>
                    <a:lnTo>
                      <a:pt x="82" y="137"/>
                    </a:lnTo>
                    <a:lnTo>
                      <a:pt x="72" y="137"/>
                    </a:lnTo>
                    <a:lnTo>
                      <a:pt x="61" y="137"/>
                    </a:lnTo>
                    <a:lnTo>
                      <a:pt x="48" y="137"/>
                    </a:lnTo>
                    <a:lnTo>
                      <a:pt x="48" y="123"/>
                    </a:lnTo>
                    <a:lnTo>
                      <a:pt x="67" y="110"/>
                    </a:lnTo>
                    <a:lnTo>
                      <a:pt x="88" y="97"/>
                    </a:lnTo>
                    <a:lnTo>
                      <a:pt x="112" y="87"/>
                    </a:lnTo>
                    <a:lnTo>
                      <a:pt x="140" y="80"/>
                    </a:lnTo>
                    <a:close/>
                    <a:moveTo>
                      <a:pt x="3671" y="80"/>
                    </a:moveTo>
                    <a:lnTo>
                      <a:pt x="3680" y="80"/>
                    </a:lnTo>
                    <a:lnTo>
                      <a:pt x="3683" y="89"/>
                    </a:lnTo>
                    <a:lnTo>
                      <a:pt x="3683" y="99"/>
                    </a:lnTo>
                    <a:lnTo>
                      <a:pt x="3683" y="111"/>
                    </a:lnTo>
                    <a:lnTo>
                      <a:pt x="3699" y="106"/>
                    </a:lnTo>
                    <a:lnTo>
                      <a:pt x="3711" y="99"/>
                    </a:lnTo>
                    <a:lnTo>
                      <a:pt x="3725" y="92"/>
                    </a:lnTo>
                    <a:lnTo>
                      <a:pt x="3725" y="146"/>
                    </a:lnTo>
                    <a:lnTo>
                      <a:pt x="3725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2" y="150"/>
                    </a:lnTo>
                    <a:lnTo>
                      <a:pt x="3709" y="150"/>
                    </a:lnTo>
                    <a:lnTo>
                      <a:pt x="3692" y="151"/>
                    </a:lnTo>
                    <a:lnTo>
                      <a:pt x="3675" y="153"/>
                    </a:lnTo>
                    <a:lnTo>
                      <a:pt x="3661" y="155"/>
                    </a:lnTo>
                    <a:lnTo>
                      <a:pt x="3650" y="157"/>
                    </a:lnTo>
                    <a:lnTo>
                      <a:pt x="3645" y="158"/>
                    </a:lnTo>
                    <a:lnTo>
                      <a:pt x="3633" y="148"/>
                    </a:lnTo>
                    <a:lnTo>
                      <a:pt x="3624" y="134"/>
                    </a:lnTo>
                    <a:lnTo>
                      <a:pt x="3619" y="115"/>
                    </a:lnTo>
                    <a:lnTo>
                      <a:pt x="3620" y="110"/>
                    </a:lnTo>
                    <a:lnTo>
                      <a:pt x="3622" y="106"/>
                    </a:lnTo>
                    <a:lnTo>
                      <a:pt x="3624" y="103"/>
                    </a:lnTo>
                    <a:lnTo>
                      <a:pt x="3626" y="99"/>
                    </a:lnTo>
                    <a:lnTo>
                      <a:pt x="3627" y="96"/>
                    </a:lnTo>
                    <a:lnTo>
                      <a:pt x="3634" y="92"/>
                    </a:lnTo>
                    <a:lnTo>
                      <a:pt x="3643" y="87"/>
                    </a:lnTo>
                    <a:lnTo>
                      <a:pt x="3657" y="82"/>
                    </a:lnTo>
                    <a:lnTo>
                      <a:pt x="3671" y="80"/>
                    </a:lnTo>
                    <a:close/>
                    <a:moveTo>
                      <a:pt x="458" y="73"/>
                    </a:moveTo>
                    <a:lnTo>
                      <a:pt x="461" y="83"/>
                    </a:lnTo>
                    <a:lnTo>
                      <a:pt x="468" y="87"/>
                    </a:lnTo>
                    <a:lnTo>
                      <a:pt x="479" y="87"/>
                    </a:lnTo>
                    <a:lnTo>
                      <a:pt x="496" y="85"/>
                    </a:lnTo>
                    <a:lnTo>
                      <a:pt x="496" y="89"/>
                    </a:lnTo>
                    <a:lnTo>
                      <a:pt x="498" y="94"/>
                    </a:lnTo>
                    <a:lnTo>
                      <a:pt x="500" y="99"/>
                    </a:lnTo>
                    <a:lnTo>
                      <a:pt x="500" y="103"/>
                    </a:lnTo>
                    <a:lnTo>
                      <a:pt x="500" y="108"/>
                    </a:lnTo>
                    <a:lnTo>
                      <a:pt x="500" y="111"/>
                    </a:lnTo>
                    <a:lnTo>
                      <a:pt x="519" y="122"/>
                    </a:lnTo>
                    <a:lnTo>
                      <a:pt x="541" y="127"/>
                    </a:lnTo>
                    <a:lnTo>
                      <a:pt x="566" y="127"/>
                    </a:lnTo>
                    <a:lnTo>
                      <a:pt x="590" y="127"/>
                    </a:lnTo>
                    <a:lnTo>
                      <a:pt x="617" y="125"/>
                    </a:lnTo>
                    <a:lnTo>
                      <a:pt x="639" y="127"/>
                    </a:lnTo>
                    <a:lnTo>
                      <a:pt x="639" y="132"/>
                    </a:lnTo>
                    <a:lnTo>
                      <a:pt x="641" y="137"/>
                    </a:lnTo>
                    <a:lnTo>
                      <a:pt x="643" y="141"/>
                    </a:lnTo>
                    <a:lnTo>
                      <a:pt x="643" y="143"/>
                    </a:lnTo>
                    <a:lnTo>
                      <a:pt x="643" y="146"/>
                    </a:lnTo>
                    <a:lnTo>
                      <a:pt x="643" y="150"/>
                    </a:lnTo>
                    <a:lnTo>
                      <a:pt x="639" y="162"/>
                    </a:lnTo>
                    <a:lnTo>
                      <a:pt x="629" y="162"/>
                    </a:lnTo>
                    <a:lnTo>
                      <a:pt x="617" y="160"/>
                    </a:lnTo>
                    <a:lnTo>
                      <a:pt x="608" y="158"/>
                    </a:lnTo>
                    <a:lnTo>
                      <a:pt x="604" y="158"/>
                    </a:lnTo>
                    <a:lnTo>
                      <a:pt x="601" y="160"/>
                    </a:lnTo>
                    <a:lnTo>
                      <a:pt x="599" y="164"/>
                    </a:lnTo>
                    <a:lnTo>
                      <a:pt x="597" y="165"/>
                    </a:lnTo>
                    <a:lnTo>
                      <a:pt x="594" y="165"/>
                    </a:lnTo>
                    <a:lnTo>
                      <a:pt x="592" y="167"/>
                    </a:lnTo>
                    <a:lnTo>
                      <a:pt x="587" y="169"/>
                    </a:lnTo>
                    <a:lnTo>
                      <a:pt x="582" y="169"/>
                    </a:lnTo>
                    <a:lnTo>
                      <a:pt x="576" y="171"/>
                    </a:lnTo>
                    <a:lnTo>
                      <a:pt x="573" y="172"/>
                    </a:lnTo>
                    <a:lnTo>
                      <a:pt x="568" y="172"/>
                    </a:lnTo>
                    <a:lnTo>
                      <a:pt x="562" y="172"/>
                    </a:lnTo>
                    <a:lnTo>
                      <a:pt x="559" y="167"/>
                    </a:lnTo>
                    <a:lnTo>
                      <a:pt x="557" y="162"/>
                    </a:lnTo>
                    <a:lnTo>
                      <a:pt x="554" y="158"/>
                    </a:lnTo>
                    <a:lnTo>
                      <a:pt x="554" y="162"/>
                    </a:lnTo>
                    <a:lnTo>
                      <a:pt x="550" y="165"/>
                    </a:lnTo>
                    <a:lnTo>
                      <a:pt x="548" y="169"/>
                    </a:lnTo>
                    <a:lnTo>
                      <a:pt x="547" y="172"/>
                    </a:lnTo>
                    <a:lnTo>
                      <a:pt x="538" y="172"/>
                    </a:lnTo>
                    <a:lnTo>
                      <a:pt x="534" y="167"/>
                    </a:lnTo>
                    <a:lnTo>
                      <a:pt x="531" y="160"/>
                    </a:lnTo>
                    <a:lnTo>
                      <a:pt x="528" y="153"/>
                    </a:lnTo>
                    <a:lnTo>
                      <a:pt x="526" y="158"/>
                    </a:lnTo>
                    <a:lnTo>
                      <a:pt x="524" y="162"/>
                    </a:lnTo>
                    <a:lnTo>
                      <a:pt x="522" y="164"/>
                    </a:lnTo>
                    <a:lnTo>
                      <a:pt x="522" y="164"/>
                    </a:lnTo>
                    <a:lnTo>
                      <a:pt x="519" y="164"/>
                    </a:lnTo>
                    <a:lnTo>
                      <a:pt x="515" y="162"/>
                    </a:lnTo>
                    <a:lnTo>
                      <a:pt x="512" y="160"/>
                    </a:lnTo>
                    <a:lnTo>
                      <a:pt x="510" y="158"/>
                    </a:lnTo>
                    <a:lnTo>
                      <a:pt x="510" y="157"/>
                    </a:lnTo>
                    <a:lnTo>
                      <a:pt x="510" y="155"/>
                    </a:lnTo>
                    <a:lnTo>
                      <a:pt x="510" y="153"/>
                    </a:lnTo>
                    <a:lnTo>
                      <a:pt x="510" y="151"/>
                    </a:lnTo>
                    <a:lnTo>
                      <a:pt x="508" y="150"/>
                    </a:lnTo>
                    <a:lnTo>
                      <a:pt x="507" y="150"/>
                    </a:lnTo>
                    <a:lnTo>
                      <a:pt x="505" y="151"/>
                    </a:lnTo>
                    <a:lnTo>
                      <a:pt x="501" y="151"/>
                    </a:lnTo>
                    <a:lnTo>
                      <a:pt x="496" y="153"/>
                    </a:lnTo>
                    <a:lnTo>
                      <a:pt x="493" y="153"/>
                    </a:lnTo>
                    <a:lnTo>
                      <a:pt x="487" y="155"/>
                    </a:lnTo>
                    <a:lnTo>
                      <a:pt x="486" y="153"/>
                    </a:lnTo>
                    <a:lnTo>
                      <a:pt x="484" y="153"/>
                    </a:lnTo>
                    <a:lnTo>
                      <a:pt x="480" y="151"/>
                    </a:lnTo>
                    <a:lnTo>
                      <a:pt x="479" y="150"/>
                    </a:lnTo>
                    <a:lnTo>
                      <a:pt x="475" y="148"/>
                    </a:lnTo>
                    <a:lnTo>
                      <a:pt x="473" y="146"/>
                    </a:lnTo>
                    <a:lnTo>
                      <a:pt x="475" y="136"/>
                    </a:lnTo>
                    <a:lnTo>
                      <a:pt x="473" y="129"/>
                    </a:lnTo>
                    <a:lnTo>
                      <a:pt x="470" y="123"/>
                    </a:lnTo>
                    <a:lnTo>
                      <a:pt x="466" y="115"/>
                    </a:lnTo>
                    <a:lnTo>
                      <a:pt x="466" y="104"/>
                    </a:lnTo>
                    <a:lnTo>
                      <a:pt x="449" y="103"/>
                    </a:lnTo>
                    <a:lnTo>
                      <a:pt x="433" y="97"/>
                    </a:lnTo>
                    <a:lnTo>
                      <a:pt x="419" y="92"/>
                    </a:lnTo>
                    <a:lnTo>
                      <a:pt x="418" y="90"/>
                    </a:lnTo>
                    <a:lnTo>
                      <a:pt x="418" y="89"/>
                    </a:lnTo>
                    <a:lnTo>
                      <a:pt x="418" y="87"/>
                    </a:lnTo>
                    <a:lnTo>
                      <a:pt x="416" y="85"/>
                    </a:lnTo>
                    <a:lnTo>
                      <a:pt x="416" y="80"/>
                    </a:lnTo>
                    <a:lnTo>
                      <a:pt x="423" y="78"/>
                    </a:lnTo>
                    <a:lnTo>
                      <a:pt x="432" y="78"/>
                    </a:lnTo>
                    <a:lnTo>
                      <a:pt x="442" y="76"/>
                    </a:lnTo>
                    <a:lnTo>
                      <a:pt x="445" y="75"/>
                    </a:lnTo>
                    <a:lnTo>
                      <a:pt x="449" y="75"/>
                    </a:lnTo>
                    <a:lnTo>
                      <a:pt x="452" y="73"/>
                    </a:lnTo>
                    <a:lnTo>
                      <a:pt x="458" y="73"/>
                    </a:lnTo>
                    <a:close/>
                    <a:moveTo>
                      <a:pt x="377" y="73"/>
                    </a:moveTo>
                    <a:lnTo>
                      <a:pt x="409" y="73"/>
                    </a:lnTo>
                    <a:lnTo>
                      <a:pt x="409" y="76"/>
                    </a:lnTo>
                    <a:lnTo>
                      <a:pt x="411" y="80"/>
                    </a:lnTo>
                    <a:lnTo>
                      <a:pt x="411" y="83"/>
                    </a:lnTo>
                    <a:lnTo>
                      <a:pt x="412" y="89"/>
                    </a:lnTo>
                    <a:lnTo>
                      <a:pt x="404" y="89"/>
                    </a:lnTo>
                    <a:lnTo>
                      <a:pt x="400" y="89"/>
                    </a:lnTo>
                    <a:lnTo>
                      <a:pt x="397" y="89"/>
                    </a:lnTo>
                    <a:lnTo>
                      <a:pt x="390" y="87"/>
                    </a:lnTo>
                    <a:lnTo>
                      <a:pt x="384" y="87"/>
                    </a:lnTo>
                    <a:lnTo>
                      <a:pt x="377" y="85"/>
                    </a:lnTo>
                    <a:lnTo>
                      <a:pt x="377" y="73"/>
                    </a:lnTo>
                    <a:close/>
                    <a:moveTo>
                      <a:pt x="301" y="69"/>
                    </a:moveTo>
                    <a:lnTo>
                      <a:pt x="308" y="73"/>
                    </a:lnTo>
                    <a:lnTo>
                      <a:pt x="315" y="76"/>
                    </a:lnTo>
                    <a:lnTo>
                      <a:pt x="318" y="82"/>
                    </a:lnTo>
                    <a:lnTo>
                      <a:pt x="322" y="89"/>
                    </a:lnTo>
                    <a:lnTo>
                      <a:pt x="323" y="96"/>
                    </a:lnTo>
                    <a:lnTo>
                      <a:pt x="313" y="96"/>
                    </a:lnTo>
                    <a:lnTo>
                      <a:pt x="313" y="92"/>
                    </a:lnTo>
                    <a:lnTo>
                      <a:pt x="308" y="89"/>
                    </a:lnTo>
                    <a:lnTo>
                      <a:pt x="306" y="85"/>
                    </a:lnTo>
                    <a:lnTo>
                      <a:pt x="304" y="82"/>
                    </a:lnTo>
                    <a:lnTo>
                      <a:pt x="302" y="76"/>
                    </a:lnTo>
                    <a:lnTo>
                      <a:pt x="301" y="69"/>
                    </a:lnTo>
                    <a:close/>
                    <a:moveTo>
                      <a:pt x="489" y="61"/>
                    </a:moveTo>
                    <a:lnTo>
                      <a:pt x="505" y="61"/>
                    </a:lnTo>
                    <a:lnTo>
                      <a:pt x="505" y="69"/>
                    </a:lnTo>
                    <a:lnTo>
                      <a:pt x="489" y="69"/>
                    </a:lnTo>
                    <a:lnTo>
                      <a:pt x="489" y="61"/>
                    </a:lnTo>
                    <a:close/>
                    <a:moveTo>
                      <a:pt x="192" y="61"/>
                    </a:moveTo>
                    <a:lnTo>
                      <a:pt x="201" y="62"/>
                    </a:lnTo>
                    <a:lnTo>
                      <a:pt x="208" y="62"/>
                    </a:lnTo>
                    <a:lnTo>
                      <a:pt x="215" y="64"/>
                    </a:lnTo>
                    <a:lnTo>
                      <a:pt x="220" y="66"/>
                    </a:lnTo>
                    <a:lnTo>
                      <a:pt x="217" y="71"/>
                    </a:lnTo>
                    <a:lnTo>
                      <a:pt x="213" y="76"/>
                    </a:lnTo>
                    <a:lnTo>
                      <a:pt x="210" y="80"/>
                    </a:lnTo>
                    <a:lnTo>
                      <a:pt x="205" y="85"/>
                    </a:lnTo>
                    <a:lnTo>
                      <a:pt x="199" y="89"/>
                    </a:lnTo>
                    <a:lnTo>
                      <a:pt x="194" y="90"/>
                    </a:lnTo>
                    <a:lnTo>
                      <a:pt x="191" y="90"/>
                    </a:lnTo>
                    <a:lnTo>
                      <a:pt x="185" y="89"/>
                    </a:lnTo>
                    <a:lnTo>
                      <a:pt x="182" y="85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8" y="73"/>
                    </a:lnTo>
                    <a:lnTo>
                      <a:pt x="185" y="68"/>
                    </a:lnTo>
                    <a:lnTo>
                      <a:pt x="192" y="61"/>
                    </a:lnTo>
                    <a:close/>
                    <a:moveTo>
                      <a:pt x="435" y="54"/>
                    </a:moveTo>
                    <a:lnTo>
                      <a:pt x="440" y="54"/>
                    </a:lnTo>
                    <a:lnTo>
                      <a:pt x="444" y="54"/>
                    </a:lnTo>
                    <a:lnTo>
                      <a:pt x="447" y="54"/>
                    </a:lnTo>
                    <a:lnTo>
                      <a:pt x="449" y="54"/>
                    </a:lnTo>
                    <a:lnTo>
                      <a:pt x="452" y="54"/>
                    </a:lnTo>
                    <a:lnTo>
                      <a:pt x="456" y="54"/>
                    </a:lnTo>
                    <a:lnTo>
                      <a:pt x="461" y="54"/>
                    </a:lnTo>
                    <a:lnTo>
                      <a:pt x="461" y="61"/>
                    </a:lnTo>
                    <a:lnTo>
                      <a:pt x="438" y="66"/>
                    </a:lnTo>
                    <a:lnTo>
                      <a:pt x="435" y="54"/>
                    </a:lnTo>
                    <a:close/>
                    <a:moveTo>
                      <a:pt x="220" y="43"/>
                    </a:moveTo>
                    <a:lnTo>
                      <a:pt x="227" y="45"/>
                    </a:lnTo>
                    <a:lnTo>
                      <a:pt x="234" y="47"/>
                    </a:lnTo>
                    <a:lnTo>
                      <a:pt x="240" y="50"/>
                    </a:lnTo>
                    <a:lnTo>
                      <a:pt x="236" y="50"/>
                    </a:lnTo>
                    <a:lnTo>
                      <a:pt x="227" y="54"/>
                    </a:lnTo>
                    <a:lnTo>
                      <a:pt x="217" y="54"/>
                    </a:lnTo>
                    <a:lnTo>
                      <a:pt x="205" y="54"/>
                    </a:lnTo>
                    <a:lnTo>
                      <a:pt x="205" y="50"/>
                    </a:lnTo>
                    <a:lnTo>
                      <a:pt x="208" y="50"/>
                    </a:lnTo>
                    <a:lnTo>
                      <a:pt x="212" y="47"/>
                    </a:lnTo>
                    <a:lnTo>
                      <a:pt x="217" y="45"/>
                    </a:lnTo>
                    <a:lnTo>
                      <a:pt x="220" y="43"/>
                    </a:lnTo>
                    <a:close/>
                    <a:moveTo>
                      <a:pt x="2671" y="41"/>
                    </a:moveTo>
                    <a:lnTo>
                      <a:pt x="2688" y="43"/>
                    </a:lnTo>
                    <a:lnTo>
                      <a:pt x="2692" y="47"/>
                    </a:lnTo>
                    <a:lnTo>
                      <a:pt x="2694" y="50"/>
                    </a:lnTo>
                    <a:lnTo>
                      <a:pt x="2697" y="54"/>
                    </a:lnTo>
                    <a:lnTo>
                      <a:pt x="2695" y="57"/>
                    </a:lnTo>
                    <a:lnTo>
                      <a:pt x="2695" y="59"/>
                    </a:lnTo>
                    <a:lnTo>
                      <a:pt x="2695" y="59"/>
                    </a:lnTo>
                    <a:lnTo>
                      <a:pt x="2694" y="61"/>
                    </a:lnTo>
                    <a:lnTo>
                      <a:pt x="2694" y="61"/>
                    </a:lnTo>
                    <a:lnTo>
                      <a:pt x="2683" y="75"/>
                    </a:lnTo>
                    <a:lnTo>
                      <a:pt x="2669" y="85"/>
                    </a:lnTo>
                    <a:lnTo>
                      <a:pt x="2653" y="94"/>
                    </a:lnTo>
                    <a:lnTo>
                      <a:pt x="2634" y="101"/>
                    </a:lnTo>
                    <a:lnTo>
                      <a:pt x="2617" y="108"/>
                    </a:lnTo>
                    <a:lnTo>
                      <a:pt x="2601" y="115"/>
                    </a:lnTo>
                    <a:lnTo>
                      <a:pt x="2584" y="129"/>
                    </a:lnTo>
                    <a:lnTo>
                      <a:pt x="2564" y="150"/>
                    </a:lnTo>
                    <a:lnTo>
                      <a:pt x="2544" y="174"/>
                    </a:lnTo>
                    <a:lnTo>
                      <a:pt x="2524" y="202"/>
                    </a:lnTo>
                    <a:lnTo>
                      <a:pt x="2509" y="230"/>
                    </a:lnTo>
                    <a:lnTo>
                      <a:pt x="2498" y="258"/>
                    </a:lnTo>
                    <a:lnTo>
                      <a:pt x="2493" y="284"/>
                    </a:lnTo>
                    <a:lnTo>
                      <a:pt x="2495" y="293"/>
                    </a:lnTo>
                    <a:lnTo>
                      <a:pt x="2502" y="303"/>
                    </a:lnTo>
                    <a:lnTo>
                      <a:pt x="2510" y="314"/>
                    </a:lnTo>
                    <a:lnTo>
                      <a:pt x="2521" y="322"/>
                    </a:lnTo>
                    <a:lnTo>
                      <a:pt x="2521" y="326"/>
                    </a:lnTo>
                    <a:lnTo>
                      <a:pt x="2516" y="326"/>
                    </a:lnTo>
                    <a:lnTo>
                      <a:pt x="2512" y="335"/>
                    </a:lnTo>
                    <a:lnTo>
                      <a:pt x="2498" y="329"/>
                    </a:lnTo>
                    <a:lnTo>
                      <a:pt x="2482" y="326"/>
                    </a:lnTo>
                    <a:lnTo>
                      <a:pt x="2477" y="312"/>
                    </a:lnTo>
                    <a:lnTo>
                      <a:pt x="2468" y="300"/>
                    </a:lnTo>
                    <a:lnTo>
                      <a:pt x="2460" y="291"/>
                    </a:lnTo>
                    <a:lnTo>
                      <a:pt x="2451" y="282"/>
                    </a:lnTo>
                    <a:lnTo>
                      <a:pt x="2444" y="268"/>
                    </a:lnTo>
                    <a:lnTo>
                      <a:pt x="2454" y="261"/>
                    </a:lnTo>
                    <a:lnTo>
                      <a:pt x="2460" y="258"/>
                    </a:lnTo>
                    <a:lnTo>
                      <a:pt x="2460" y="253"/>
                    </a:lnTo>
                    <a:lnTo>
                      <a:pt x="2458" y="249"/>
                    </a:lnTo>
                    <a:lnTo>
                      <a:pt x="2456" y="242"/>
                    </a:lnTo>
                    <a:lnTo>
                      <a:pt x="2458" y="235"/>
                    </a:lnTo>
                    <a:lnTo>
                      <a:pt x="2463" y="226"/>
                    </a:lnTo>
                    <a:lnTo>
                      <a:pt x="2470" y="221"/>
                    </a:lnTo>
                    <a:lnTo>
                      <a:pt x="2477" y="214"/>
                    </a:lnTo>
                    <a:lnTo>
                      <a:pt x="2482" y="204"/>
                    </a:lnTo>
                    <a:lnTo>
                      <a:pt x="2479" y="202"/>
                    </a:lnTo>
                    <a:lnTo>
                      <a:pt x="2475" y="200"/>
                    </a:lnTo>
                    <a:lnTo>
                      <a:pt x="2475" y="199"/>
                    </a:lnTo>
                    <a:lnTo>
                      <a:pt x="2474" y="199"/>
                    </a:lnTo>
                    <a:lnTo>
                      <a:pt x="2474" y="197"/>
                    </a:lnTo>
                    <a:lnTo>
                      <a:pt x="2474" y="195"/>
                    </a:lnTo>
                    <a:lnTo>
                      <a:pt x="2482" y="186"/>
                    </a:lnTo>
                    <a:lnTo>
                      <a:pt x="2491" y="178"/>
                    </a:lnTo>
                    <a:lnTo>
                      <a:pt x="2496" y="165"/>
                    </a:lnTo>
                    <a:lnTo>
                      <a:pt x="2498" y="162"/>
                    </a:lnTo>
                    <a:lnTo>
                      <a:pt x="2496" y="157"/>
                    </a:lnTo>
                    <a:lnTo>
                      <a:pt x="2496" y="153"/>
                    </a:lnTo>
                    <a:lnTo>
                      <a:pt x="2495" y="151"/>
                    </a:lnTo>
                    <a:lnTo>
                      <a:pt x="2495" y="146"/>
                    </a:lnTo>
                    <a:lnTo>
                      <a:pt x="2495" y="143"/>
                    </a:lnTo>
                    <a:lnTo>
                      <a:pt x="2496" y="137"/>
                    </a:lnTo>
                    <a:lnTo>
                      <a:pt x="2510" y="122"/>
                    </a:lnTo>
                    <a:lnTo>
                      <a:pt x="2528" y="106"/>
                    </a:lnTo>
                    <a:lnTo>
                      <a:pt x="2550" y="90"/>
                    </a:lnTo>
                    <a:lnTo>
                      <a:pt x="2573" y="78"/>
                    </a:lnTo>
                    <a:lnTo>
                      <a:pt x="2592" y="69"/>
                    </a:lnTo>
                    <a:lnTo>
                      <a:pt x="2624" y="69"/>
                    </a:lnTo>
                    <a:lnTo>
                      <a:pt x="2634" y="64"/>
                    </a:lnTo>
                    <a:lnTo>
                      <a:pt x="2641" y="59"/>
                    </a:lnTo>
                    <a:lnTo>
                      <a:pt x="2646" y="52"/>
                    </a:lnTo>
                    <a:lnTo>
                      <a:pt x="2652" y="48"/>
                    </a:lnTo>
                    <a:lnTo>
                      <a:pt x="2659" y="45"/>
                    </a:lnTo>
                    <a:lnTo>
                      <a:pt x="2671" y="41"/>
                    </a:lnTo>
                    <a:close/>
                    <a:moveTo>
                      <a:pt x="400" y="15"/>
                    </a:moveTo>
                    <a:lnTo>
                      <a:pt x="416" y="15"/>
                    </a:lnTo>
                    <a:lnTo>
                      <a:pt x="421" y="22"/>
                    </a:lnTo>
                    <a:lnTo>
                      <a:pt x="428" y="29"/>
                    </a:lnTo>
                    <a:lnTo>
                      <a:pt x="435" y="34"/>
                    </a:lnTo>
                    <a:lnTo>
                      <a:pt x="432" y="38"/>
                    </a:lnTo>
                    <a:lnTo>
                      <a:pt x="430" y="40"/>
                    </a:lnTo>
                    <a:lnTo>
                      <a:pt x="428" y="41"/>
                    </a:lnTo>
                    <a:lnTo>
                      <a:pt x="426" y="45"/>
                    </a:lnTo>
                    <a:lnTo>
                      <a:pt x="425" y="48"/>
                    </a:lnTo>
                    <a:lnTo>
                      <a:pt x="423" y="54"/>
                    </a:lnTo>
                    <a:lnTo>
                      <a:pt x="418" y="54"/>
                    </a:lnTo>
                    <a:lnTo>
                      <a:pt x="411" y="54"/>
                    </a:lnTo>
                    <a:lnTo>
                      <a:pt x="407" y="52"/>
                    </a:lnTo>
                    <a:lnTo>
                      <a:pt x="402" y="52"/>
                    </a:lnTo>
                    <a:lnTo>
                      <a:pt x="397" y="50"/>
                    </a:lnTo>
                    <a:lnTo>
                      <a:pt x="397" y="43"/>
                    </a:lnTo>
                    <a:lnTo>
                      <a:pt x="398" y="38"/>
                    </a:lnTo>
                    <a:lnTo>
                      <a:pt x="400" y="31"/>
                    </a:lnTo>
                    <a:lnTo>
                      <a:pt x="400" y="24"/>
                    </a:lnTo>
                    <a:lnTo>
                      <a:pt x="400" y="15"/>
                    </a:lnTo>
                    <a:close/>
                    <a:moveTo>
                      <a:pt x="3165" y="0"/>
                    </a:moveTo>
                    <a:lnTo>
                      <a:pt x="3184" y="0"/>
                    </a:lnTo>
                    <a:lnTo>
                      <a:pt x="3188" y="5"/>
                    </a:lnTo>
                    <a:lnTo>
                      <a:pt x="3189" y="7"/>
                    </a:lnTo>
                    <a:lnTo>
                      <a:pt x="3191" y="10"/>
                    </a:lnTo>
                    <a:lnTo>
                      <a:pt x="3195" y="14"/>
                    </a:lnTo>
                    <a:lnTo>
                      <a:pt x="3196" y="19"/>
                    </a:lnTo>
                    <a:lnTo>
                      <a:pt x="3191" y="21"/>
                    </a:lnTo>
                    <a:lnTo>
                      <a:pt x="3189" y="22"/>
                    </a:lnTo>
                    <a:lnTo>
                      <a:pt x="3186" y="24"/>
                    </a:lnTo>
                    <a:lnTo>
                      <a:pt x="3184" y="27"/>
                    </a:lnTo>
                    <a:lnTo>
                      <a:pt x="3182" y="29"/>
                    </a:lnTo>
                    <a:lnTo>
                      <a:pt x="3181" y="34"/>
                    </a:lnTo>
                    <a:lnTo>
                      <a:pt x="3195" y="38"/>
                    </a:lnTo>
                    <a:lnTo>
                      <a:pt x="3202" y="41"/>
                    </a:lnTo>
                    <a:lnTo>
                      <a:pt x="3209" y="48"/>
                    </a:lnTo>
                    <a:lnTo>
                      <a:pt x="3216" y="57"/>
                    </a:lnTo>
                    <a:lnTo>
                      <a:pt x="3228" y="52"/>
                    </a:lnTo>
                    <a:lnTo>
                      <a:pt x="3240" y="50"/>
                    </a:lnTo>
                    <a:lnTo>
                      <a:pt x="3254" y="48"/>
                    </a:lnTo>
                    <a:lnTo>
                      <a:pt x="3270" y="43"/>
                    </a:lnTo>
                    <a:lnTo>
                      <a:pt x="3271" y="41"/>
                    </a:lnTo>
                    <a:lnTo>
                      <a:pt x="3271" y="41"/>
                    </a:lnTo>
                    <a:lnTo>
                      <a:pt x="3273" y="43"/>
                    </a:lnTo>
                    <a:lnTo>
                      <a:pt x="3273" y="45"/>
                    </a:lnTo>
                    <a:lnTo>
                      <a:pt x="3273" y="47"/>
                    </a:lnTo>
                    <a:lnTo>
                      <a:pt x="3287" y="54"/>
                    </a:lnTo>
                    <a:lnTo>
                      <a:pt x="3298" y="62"/>
                    </a:lnTo>
                    <a:lnTo>
                      <a:pt x="3306" y="73"/>
                    </a:lnTo>
                    <a:lnTo>
                      <a:pt x="3315" y="85"/>
                    </a:lnTo>
                    <a:lnTo>
                      <a:pt x="3315" y="108"/>
                    </a:lnTo>
                    <a:lnTo>
                      <a:pt x="3303" y="117"/>
                    </a:lnTo>
                    <a:lnTo>
                      <a:pt x="3298" y="125"/>
                    </a:lnTo>
                    <a:lnTo>
                      <a:pt x="3294" y="134"/>
                    </a:lnTo>
                    <a:lnTo>
                      <a:pt x="3289" y="143"/>
                    </a:lnTo>
                    <a:lnTo>
                      <a:pt x="3275" y="151"/>
                    </a:lnTo>
                    <a:lnTo>
                      <a:pt x="3259" y="160"/>
                    </a:lnTo>
                    <a:lnTo>
                      <a:pt x="3243" y="171"/>
                    </a:lnTo>
                    <a:lnTo>
                      <a:pt x="3231" y="185"/>
                    </a:lnTo>
                    <a:lnTo>
                      <a:pt x="3235" y="185"/>
                    </a:lnTo>
                    <a:lnTo>
                      <a:pt x="3247" y="178"/>
                    </a:lnTo>
                    <a:lnTo>
                      <a:pt x="3261" y="176"/>
                    </a:lnTo>
                    <a:lnTo>
                      <a:pt x="3277" y="178"/>
                    </a:lnTo>
                    <a:lnTo>
                      <a:pt x="3277" y="181"/>
                    </a:lnTo>
                    <a:lnTo>
                      <a:pt x="3275" y="185"/>
                    </a:lnTo>
                    <a:lnTo>
                      <a:pt x="3275" y="186"/>
                    </a:lnTo>
                    <a:lnTo>
                      <a:pt x="3275" y="188"/>
                    </a:lnTo>
                    <a:lnTo>
                      <a:pt x="3275" y="188"/>
                    </a:lnTo>
                    <a:lnTo>
                      <a:pt x="3275" y="190"/>
                    </a:lnTo>
                    <a:lnTo>
                      <a:pt x="3277" y="190"/>
                    </a:lnTo>
                    <a:lnTo>
                      <a:pt x="3280" y="192"/>
                    </a:lnTo>
                    <a:lnTo>
                      <a:pt x="3285" y="186"/>
                    </a:lnTo>
                    <a:lnTo>
                      <a:pt x="3292" y="181"/>
                    </a:lnTo>
                    <a:lnTo>
                      <a:pt x="3299" y="176"/>
                    </a:lnTo>
                    <a:lnTo>
                      <a:pt x="3308" y="172"/>
                    </a:lnTo>
                    <a:lnTo>
                      <a:pt x="3308" y="178"/>
                    </a:lnTo>
                    <a:lnTo>
                      <a:pt x="3305" y="183"/>
                    </a:lnTo>
                    <a:lnTo>
                      <a:pt x="3303" y="188"/>
                    </a:lnTo>
                    <a:lnTo>
                      <a:pt x="3301" y="195"/>
                    </a:lnTo>
                    <a:lnTo>
                      <a:pt x="3299" y="204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3" y="206"/>
                    </a:lnTo>
                    <a:lnTo>
                      <a:pt x="3303" y="207"/>
                    </a:lnTo>
                    <a:lnTo>
                      <a:pt x="3312" y="207"/>
                    </a:lnTo>
                    <a:lnTo>
                      <a:pt x="3312" y="195"/>
                    </a:lnTo>
                    <a:lnTo>
                      <a:pt x="3329" y="193"/>
                    </a:lnTo>
                    <a:lnTo>
                      <a:pt x="3345" y="193"/>
                    </a:lnTo>
                    <a:lnTo>
                      <a:pt x="3357" y="195"/>
                    </a:lnTo>
                    <a:lnTo>
                      <a:pt x="3369" y="204"/>
                    </a:lnTo>
                    <a:lnTo>
                      <a:pt x="3369" y="206"/>
                    </a:lnTo>
                    <a:lnTo>
                      <a:pt x="3369" y="211"/>
                    </a:lnTo>
                    <a:lnTo>
                      <a:pt x="3371" y="216"/>
                    </a:lnTo>
                    <a:lnTo>
                      <a:pt x="3371" y="221"/>
                    </a:lnTo>
                    <a:lnTo>
                      <a:pt x="3373" y="226"/>
                    </a:lnTo>
                    <a:lnTo>
                      <a:pt x="3423" y="230"/>
                    </a:lnTo>
                    <a:lnTo>
                      <a:pt x="3427" y="219"/>
                    </a:lnTo>
                    <a:lnTo>
                      <a:pt x="3427" y="216"/>
                    </a:lnTo>
                    <a:lnTo>
                      <a:pt x="3427" y="214"/>
                    </a:lnTo>
                    <a:lnTo>
                      <a:pt x="3427" y="211"/>
                    </a:lnTo>
                    <a:lnTo>
                      <a:pt x="3427" y="206"/>
                    </a:lnTo>
                    <a:lnTo>
                      <a:pt x="3427" y="200"/>
                    </a:lnTo>
                    <a:lnTo>
                      <a:pt x="3430" y="199"/>
                    </a:lnTo>
                    <a:lnTo>
                      <a:pt x="3430" y="199"/>
                    </a:lnTo>
                    <a:lnTo>
                      <a:pt x="3432" y="199"/>
                    </a:lnTo>
                    <a:lnTo>
                      <a:pt x="3432" y="197"/>
                    </a:lnTo>
                    <a:lnTo>
                      <a:pt x="3434" y="195"/>
                    </a:lnTo>
                    <a:lnTo>
                      <a:pt x="3444" y="200"/>
                    </a:lnTo>
                    <a:lnTo>
                      <a:pt x="3455" y="206"/>
                    </a:lnTo>
                    <a:lnTo>
                      <a:pt x="3465" y="211"/>
                    </a:lnTo>
                    <a:lnTo>
                      <a:pt x="3476" y="202"/>
                    </a:lnTo>
                    <a:lnTo>
                      <a:pt x="3488" y="197"/>
                    </a:lnTo>
                    <a:lnTo>
                      <a:pt x="3507" y="195"/>
                    </a:lnTo>
                    <a:lnTo>
                      <a:pt x="3507" y="200"/>
                    </a:lnTo>
                    <a:lnTo>
                      <a:pt x="3510" y="200"/>
                    </a:lnTo>
                    <a:lnTo>
                      <a:pt x="3519" y="235"/>
                    </a:lnTo>
                    <a:lnTo>
                      <a:pt x="3507" y="247"/>
                    </a:lnTo>
                    <a:lnTo>
                      <a:pt x="3500" y="265"/>
                    </a:lnTo>
                    <a:lnTo>
                      <a:pt x="3502" y="268"/>
                    </a:lnTo>
                    <a:lnTo>
                      <a:pt x="3504" y="272"/>
                    </a:lnTo>
                    <a:lnTo>
                      <a:pt x="3504" y="275"/>
                    </a:lnTo>
                    <a:lnTo>
                      <a:pt x="3505" y="279"/>
                    </a:lnTo>
                    <a:lnTo>
                      <a:pt x="3507" y="284"/>
                    </a:lnTo>
                    <a:lnTo>
                      <a:pt x="3516" y="293"/>
                    </a:lnTo>
                    <a:lnTo>
                      <a:pt x="3528" y="300"/>
                    </a:lnTo>
                    <a:lnTo>
                      <a:pt x="3538" y="307"/>
                    </a:lnTo>
                    <a:lnTo>
                      <a:pt x="3538" y="307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2" y="303"/>
                    </a:lnTo>
                    <a:lnTo>
                      <a:pt x="3547" y="295"/>
                    </a:lnTo>
                    <a:lnTo>
                      <a:pt x="3551" y="284"/>
                    </a:lnTo>
                    <a:lnTo>
                      <a:pt x="3554" y="274"/>
                    </a:lnTo>
                    <a:lnTo>
                      <a:pt x="3561" y="265"/>
                    </a:lnTo>
                    <a:lnTo>
                      <a:pt x="3561" y="274"/>
                    </a:lnTo>
                    <a:lnTo>
                      <a:pt x="3563" y="281"/>
                    </a:lnTo>
                    <a:lnTo>
                      <a:pt x="3566" y="286"/>
                    </a:lnTo>
                    <a:lnTo>
                      <a:pt x="3572" y="289"/>
                    </a:lnTo>
                    <a:lnTo>
                      <a:pt x="3579" y="291"/>
                    </a:lnTo>
                    <a:lnTo>
                      <a:pt x="3587" y="293"/>
                    </a:lnTo>
                    <a:lnTo>
                      <a:pt x="3600" y="272"/>
                    </a:lnTo>
                    <a:lnTo>
                      <a:pt x="3605" y="277"/>
                    </a:lnTo>
                    <a:lnTo>
                      <a:pt x="3610" y="281"/>
                    </a:lnTo>
                    <a:lnTo>
                      <a:pt x="3613" y="286"/>
                    </a:lnTo>
                    <a:lnTo>
                      <a:pt x="3619" y="289"/>
                    </a:lnTo>
                    <a:lnTo>
                      <a:pt x="3626" y="293"/>
                    </a:lnTo>
                    <a:lnTo>
                      <a:pt x="3629" y="289"/>
                    </a:lnTo>
                    <a:lnTo>
                      <a:pt x="3633" y="286"/>
                    </a:lnTo>
                    <a:lnTo>
                      <a:pt x="3636" y="286"/>
                    </a:lnTo>
                    <a:lnTo>
                      <a:pt x="3638" y="286"/>
                    </a:lnTo>
                    <a:lnTo>
                      <a:pt x="3643" y="286"/>
                    </a:lnTo>
                    <a:lnTo>
                      <a:pt x="3647" y="288"/>
                    </a:lnTo>
                    <a:lnTo>
                      <a:pt x="3654" y="288"/>
                    </a:lnTo>
                    <a:lnTo>
                      <a:pt x="3652" y="270"/>
                    </a:lnTo>
                    <a:lnTo>
                      <a:pt x="3648" y="258"/>
                    </a:lnTo>
                    <a:lnTo>
                      <a:pt x="3645" y="242"/>
                    </a:lnTo>
                    <a:lnTo>
                      <a:pt x="3657" y="239"/>
                    </a:lnTo>
                    <a:lnTo>
                      <a:pt x="3668" y="235"/>
                    </a:lnTo>
                    <a:lnTo>
                      <a:pt x="3685" y="235"/>
                    </a:lnTo>
                    <a:lnTo>
                      <a:pt x="3704" y="237"/>
                    </a:lnTo>
                    <a:lnTo>
                      <a:pt x="3723" y="242"/>
                    </a:lnTo>
                    <a:lnTo>
                      <a:pt x="3741" y="247"/>
                    </a:lnTo>
                    <a:lnTo>
                      <a:pt x="3757" y="253"/>
                    </a:lnTo>
                    <a:lnTo>
                      <a:pt x="3764" y="258"/>
                    </a:lnTo>
                    <a:lnTo>
                      <a:pt x="3767" y="261"/>
                    </a:lnTo>
                    <a:lnTo>
                      <a:pt x="3769" y="267"/>
                    </a:lnTo>
                    <a:lnTo>
                      <a:pt x="3769" y="270"/>
                    </a:lnTo>
                    <a:lnTo>
                      <a:pt x="3771" y="272"/>
                    </a:lnTo>
                    <a:lnTo>
                      <a:pt x="3771" y="275"/>
                    </a:lnTo>
                    <a:lnTo>
                      <a:pt x="3774" y="277"/>
                    </a:lnTo>
                    <a:lnTo>
                      <a:pt x="3778" y="279"/>
                    </a:lnTo>
                    <a:lnTo>
                      <a:pt x="3783" y="281"/>
                    </a:lnTo>
                    <a:lnTo>
                      <a:pt x="3793" y="277"/>
                    </a:lnTo>
                    <a:lnTo>
                      <a:pt x="3805" y="277"/>
                    </a:lnTo>
                    <a:lnTo>
                      <a:pt x="3818" y="277"/>
                    </a:lnTo>
                    <a:lnTo>
                      <a:pt x="3823" y="288"/>
                    </a:lnTo>
                    <a:lnTo>
                      <a:pt x="3830" y="298"/>
                    </a:lnTo>
                    <a:lnTo>
                      <a:pt x="3840" y="307"/>
                    </a:lnTo>
                    <a:lnTo>
                      <a:pt x="3853" y="312"/>
                    </a:lnTo>
                    <a:lnTo>
                      <a:pt x="3865" y="307"/>
                    </a:lnTo>
                    <a:lnTo>
                      <a:pt x="3882" y="307"/>
                    </a:lnTo>
                    <a:lnTo>
                      <a:pt x="3898" y="309"/>
                    </a:lnTo>
                    <a:lnTo>
                      <a:pt x="3914" y="312"/>
                    </a:lnTo>
                    <a:lnTo>
                      <a:pt x="3926" y="315"/>
                    </a:lnTo>
                    <a:lnTo>
                      <a:pt x="3931" y="331"/>
                    </a:lnTo>
                    <a:lnTo>
                      <a:pt x="3933" y="345"/>
                    </a:lnTo>
                    <a:lnTo>
                      <a:pt x="3936" y="357"/>
                    </a:lnTo>
                    <a:lnTo>
                      <a:pt x="3940" y="359"/>
                    </a:lnTo>
                    <a:lnTo>
                      <a:pt x="3942" y="363"/>
                    </a:lnTo>
                    <a:lnTo>
                      <a:pt x="3945" y="364"/>
                    </a:lnTo>
                    <a:lnTo>
                      <a:pt x="3978" y="361"/>
                    </a:lnTo>
                    <a:lnTo>
                      <a:pt x="4011" y="361"/>
                    </a:lnTo>
                    <a:lnTo>
                      <a:pt x="4045" y="361"/>
                    </a:lnTo>
                    <a:lnTo>
                      <a:pt x="4048" y="368"/>
                    </a:lnTo>
                    <a:lnTo>
                      <a:pt x="4053" y="373"/>
                    </a:lnTo>
                    <a:lnTo>
                      <a:pt x="4059" y="380"/>
                    </a:lnTo>
                    <a:lnTo>
                      <a:pt x="4064" y="384"/>
                    </a:lnTo>
                    <a:lnTo>
                      <a:pt x="4071" y="389"/>
                    </a:lnTo>
                    <a:lnTo>
                      <a:pt x="4071" y="384"/>
                    </a:lnTo>
                    <a:lnTo>
                      <a:pt x="4073" y="382"/>
                    </a:lnTo>
                    <a:lnTo>
                      <a:pt x="4074" y="378"/>
                    </a:lnTo>
                    <a:lnTo>
                      <a:pt x="4074" y="375"/>
                    </a:lnTo>
                    <a:lnTo>
                      <a:pt x="4076" y="370"/>
                    </a:lnTo>
                    <a:lnTo>
                      <a:pt x="4073" y="364"/>
                    </a:lnTo>
                    <a:lnTo>
                      <a:pt x="4071" y="361"/>
                    </a:lnTo>
                    <a:lnTo>
                      <a:pt x="4069" y="359"/>
                    </a:lnTo>
                    <a:lnTo>
                      <a:pt x="4069" y="356"/>
                    </a:lnTo>
                    <a:lnTo>
                      <a:pt x="4071" y="352"/>
                    </a:lnTo>
                    <a:lnTo>
                      <a:pt x="4071" y="347"/>
                    </a:lnTo>
                    <a:lnTo>
                      <a:pt x="4071" y="342"/>
                    </a:lnTo>
                    <a:lnTo>
                      <a:pt x="4088" y="345"/>
                    </a:lnTo>
                    <a:lnTo>
                      <a:pt x="4100" y="352"/>
                    </a:lnTo>
                    <a:lnTo>
                      <a:pt x="4114" y="357"/>
                    </a:lnTo>
                    <a:lnTo>
                      <a:pt x="4120" y="357"/>
                    </a:lnTo>
                    <a:lnTo>
                      <a:pt x="4125" y="357"/>
                    </a:lnTo>
                    <a:lnTo>
                      <a:pt x="4130" y="356"/>
                    </a:lnTo>
                    <a:lnTo>
                      <a:pt x="4134" y="352"/>
                    </a:lnTo>
                    <a:lnTo>
                      <a:pt x="4137" y="350"/>
                    </a:lnTo>
                    <a:lnTo>
                      <a:pt x="4141" y="349"/>
                    </a:lnTo>
                    <a:lnTo>
                      <a:pt x="4198" y="373"/>
                    </a:lnTo>
                    <a:lnTo>
                      <a:pt x="4230" y="406"/>
                    </a:lnTo>
                    <a:lnTo>
                      <a:pt x="4235" y="410"/>
                    </a:lnTo>
                    <a:lnTo>
                      <a:pt x="4240" y="410"/>
                    </a:lnTo>
                    <a:lnTo>
                      <a:pt x="4245" y="411"/>
                    </a:lnTo>
                    <a:lnTo>
                      <a:pt x="4251" y="411"/>
                    </a:lnTo>
                    <a:lnTo>
                      <a:pt x="4256" y="415"/>
                    </a:lnTo>
                    <a:lnTo>
                      <a:pt x="4266" y="424"/>
                    </a:lnTo>
                    <a:lnTo>
                      <a:pt x="4273" y="434"/>
                    </a:lnTo>
                    <a:lnTo>
                      <a:pt x="4280" y="443"/>
                    </a:lnTo>
                    <a:lnTo>
                      <a:pt x="4289" y="450"/>
                    </a:lnTo>
                    <a:lnTo>
                      <a:pt x="4306" y="453"/>
                    </a:lnTo>
                    <a:lnTo>
                      <a:pt x="4308" y="452"/>
                    </a:lnTo>
                    <a:lnTo>
                      <a:pt x="4310" y="452"/>
                    </a:lnTo>
                    <a:lnTo>
                      <a:pt x="4312" y="450"/>
                    </a:lnTo>
                    <a:lnTo>
                      <a:pt x="4313" y="450"/>
                    </a:lnTo>
                    <a:lnTo>
                      <a:pt x="4317" y="450"/>
                    </a:lnTo>
                    <a:lnTo>
                      <a:pt x="4327" y="462"/>
                    </a:lnTo>
                    <a:lnTo>
                      <a:pt x="4338" y="474"/>
                    </a:lnTo>
                    <a:lnTo>
                      <a:pt x="4347" y="487"/>
                    </a:lnTo>
                    <a:lnTo>
                      <a:pt x="4352" y="504"/>
                    </a:lnTo>
                    <a:lnTo>
                      <a:pt x="4317" y="504"/>
                    </a:lnTo>
                    <a:lnTo>
                      <a:pt x="4315" y="507"/>
                    </a:lnTo>
                    <a:lnTo>
                      <a:pt x="4312" y="511"/>
                    </a:lnTo>
                    <a:lnTo>
                      <a:pt x="4310" y="513"/>
                    </a:lnTo>
                    <a:lnTo>
                      <a:pt x="4308" y="518"/>
                    </a:lnTo>
                    <a:lnTo>
                      <a:pt x="4306" y="523"/>
                    </a:lnTo>
                    <a:lnTo>
                      <a:pt x="4310" y="525"/>
                    </a:lnTo>
                    <a:lnTo>
                      <a:pt x="4312" y="527"/>
                    </a:lnTo>
                    <a:lnTo>
                      <a:pt x="4313" y="528"/>
                    </a:lnTo>
                    <a:lnTo>
                      <a:pt x="4315" y="532"/>
                    </a:lnTo>
                    <a:lnTo>
                      <a:pt x="4315" y="534"/>
                    </a:lnTo>
                    <a:lnTo>
                      <a:pt x="4313" y="537"/>
                    </a:lnTo>
                    <a:lnTo>
                      <a:pt x="4310" y="542"/>
                    </a:lnTo>
                    <a:lnTo>
                      <a:pt x="4308" y="544"/>
                    </a:lnTo>
                    <a:lnTo>
                      <a:pt x="4305" y="546"/>
                    </a:lnTo>
                    <a:lnTo>
                      <a:pt x="4301" y="546"/>
                    </a:lnTo>
                    <a:lnTo>
                      <a:pt x="4298" y="546"/>
                    </a:lnTo>
                    <a:lnTo>
                      <a:pt x="4291" y="546"/>
                    </a:lnTo>
                    <a:lnTo>
                      <a:pt x="4284" y="535"/>
                    </a:lnTo>
                    <a:lnTo>
                      <a:pt x="4273" y="530"/>
                    </a:lnTo>
                    <a:lnTo>
                      <a:pt x="4259" y="527"/>
                    </a:lnTo>
                    <a:lnTo>
                      <a:pt x="4259" y="514"/>
                    </a:lnTo>
                    <a:lnTo>
                      <a:pt x="4256" y="513"/>
                    </a:lnTo>
                    <a:lnTo>
                      <a:pt x="4252" y="511"/>
                    </a:lnTo>
                    <a:lnTo>
                      <a:pt x="4251" y="509"/>
                    </a:lnTo>
                    <a:lnTo>
                      <a:pt x="4247" y="507"/>
                    </a:lnTo>
                    <a:lnTo>
                      <a:pt x="4240" y="507"/>
                    </a:lnTo>
                    <a:lnTo>
                      <a:pt x="4238" y="507"/>
                    </a:lnTo>
                    <a:lnTo>
                      <a:pt x="4237" y="509"/>
                    </a:lnTo>
                    <a:lnTo>
                      <a:pt x="4235" y="509"/>
                    </a:lnTo>
                    <a:lnTo>
                      <a:pt x="4233" y="509"/>
                    </a:lnTo>
                    <a:lnTo>
                      <a:pt x="4230" y="511"/>
                    </a:lnTo>
                    <a:lnTo>
                      <a:pt x="4226" y="504"/>
                    </a:lnTo>
                    <a:lnTo>
                      <a:pt x="4221" y="497"/>
                    </a:lnTo>
                    <a:lnTo>
                      <a:pt x="4217" y="492"/>
                    </a:lnTo>
                    <a:lnTo>
                      <a:pt x="4217" y="504"/>
                    </a:lnTo>
                    <a:lnTo>
                      <a:pt x="4214" y="518"/>
                    </a:lnTo>
                    <a:lnTo>
                      <a:pt x="4210" y="530"/>
                    </a:lnTo>
                    <a:lnTo>
                      <a:pt x="4202" y="537"/>
                    </a:lnTo>
                    <a:lnTo>
                      <a:pt x="4198" y="539"/>
                    </a:lnTo>
                    <a:lnTo>
                      <a:pt x="4195" y="539"/>
                    </a:lnTo>
                    <a:lnTo>
                      <a:pt x="4193" y="539"/>
                    </a:lnTo>
                    <a:lnTo>
                      <a:pt x="4191" y="539"/>
                    </a:lnTo>
                    <a:lnTo>
                      <a:pt x="4189" y="537"/>
                    </a:lnTo>
                    <a:lnTo>
                      <a:pt x="4188" y="537"/>
                    </a:lnTo>
                    <a:lnTo>
                      <a:pt x="4186" y="537"/>
                    </a:lnTo>
                    <a:lnTo>
                      <a:pt x="4184" y="539"/>
                    </a:lnTo>
                    <a:lnTo>
                      <a:pt x="4182" y="541"/>
                    </a:lnTo>
                    <a:lnTo>
                      <a:pt x="4179" y="546"/>
                    </a:lnTo>
                    <a:lnTo>
                      <a:pt x="4189" y="558"/>
                    </a:lnTo>
                    <a:lnTo>
                      <a:pt x="4200" y="579"/>
                    </a:lnTo>
                    <a:lnTo>
                      <a:pt x="4205" y="603"/>
                    </a:lnTo>
                    <a:lnTo>
                      <a:pt x="4202" y="603"/>
                    </a:lnTo>
                    <a:lnTo>
                      <a:pt x="4200" y="605"/>
                    </a:lnTo>
                    <a:lnTo>
                      <a:pt x="4196" y="605"/>
                    </a:lnTo>
                    <a:lnTo>
                      <a:pt x="4191" y="607"/>
                    </a:lnTo>
                    <a:lnTo>
                      <a:pt x="4184" y="602"/>
                    </a:lnTo>
                    <a:lnTo>
                      <a:pt x="4179" y="598"/>
                    </a:lnTo>
                    <a:lnTo>
                      <a:pt x="4172" y="597"/>
                    </a:lnTo>
                    <a:lnTo>
                      <a:pt x="4163" y="595"/>
                    </a:lnTo>
                    <a:lnTo>
                      <a:pt x="4158" y="609"/>
                    </a:lnTo>
                    <a:lnTo>
                      <a:pt x="4148" y="616"/>
                    </a:lnTo>
                    <a:lnTo>
                      <a:pt x="4135" y="621"/>
                    </a:lnTo>
                    <a:lnTo>
                      <a:pt x="4121" y="626"/>
                    </a:lnTo>
                    <a:lnTo>
                      <a:pt x="4120" y="640"/>
                    </a:lnTo>
                    <a:lnTo>
                      <a:pt x="4116" y="651"/>
                    </a:lnTo>
                    <a:lnTo>
                      <a:pt x="4109" y="661"/>
                    </a:lnTo>
                    <a:lnTo>
                      <a:pt x="4095" y="663"/>
                    </a:lnTo>
                    <a:lnTo>
                      <a:pt x="4085" y="666"/>
                    </a:lnTo>
                    <a:lnTo>
                      <a:pt x="4078" y="670"/>
                    </a:lnTo>
                    <a:lnTo>
                      <a:pt x="4071" y="672"/>
                    </a:lnTo>
                    <a:lnTo>
                      <a:pt x="4066" y="668"/>
                    </a:lnTo>
                    <a:lnTo>
                      <a:pt x="4060" y="663"/>
                    </a:lnTo>
                    <a:lnTo>
                      <a:pt x="4057" y="658"/>
                    </a:lnTo>
                    <a:lnTo>
                      <a:pt x="4050" y="659"/>
                    </a:lnTo>
                    <a:lnTo>
                      <a:pt x="4041" y="661"/>
                    </a:lnTo>
                    <a:lnTo>
                      <a:pt x="4034" y="665"/>
                    </a:lnTo>
                    <a:lnTo>
                      <a:pt x="4029" y="668"/>
                    </a:lnTo>
                    <a:lnTo>
                      <a:pt x="4029" y="675"/>
                    </a:lnTo>
                    <a:lnTo>
                      <a:pt x="4024" y="677"/>
                    </a:lnTo>
                    <a:lnTo>
                      <a:pt x="4015" y="677"/>
                    </a:lnTo>
                    <a:lnTo>
                      <a:pt x="4003" y="677"/>
                    </a:lnTo>
                    <a:lnTo>
                      <a:pt x="3992" y="679"/>
                    </a:lnTo>
                    <a:lnTo>
                      <a:pt x="3987" y="680"/>
                    </a:lnTo>
                    <a:lnTo>
                      <a:pt x="3978" y="701"/>
                    </a:lnTo>
                    <a:lnTo>
                      <a:pt x="3977" y="724"/>
                    </a:lnTo>
                    <a:lnTo>
                      <a:pt x="3977" y="750"/>
                    </a:lnTo>
                    <a:lnTo>
                      <a:pt x="3980" y="773"/>
                    </a:lnTo>
                    <a:lnTo>
                      <a:pt x="3975" y="773"/>
                    </a:lnTo>
                    <a:lnTo>
                      <a:pt x="3973" y="773"/>
                    </a:lnTo>
                    <a:lnTo>
                      <a:pt x="3971" y="773"/>
                    </a:lnTo>
                    <a:lnTo>
                      <a:pt x="3970" y="775"/>
                    </a:lnTo>
                    <a:lnTo>
                      <a:pt x="3968" y="776"/>
                    </a:lnTo>
                    <a:lnTo>
                      <a:pt x="3966" y="782"/>
                    </a:lnTo>
                    <a:lnTo>
                      <a:pt x="3964" y="787"/>
                    </a:lnTo>
                    <a:lnTo>
                      <a:pt x="3964" y="794"/>
                    </a:lnTo>
                    <a:lnTo>
                      <a:pt x="3964" y="802"/>
                    </a:lnTo>
                    <a:lnTo>
                      <a:pt x="3952" y="802"/>
                    </a:lnTo>
                    <a:lnTo>
                      <a:pt x="3945" y="813"/>
                    </a:lnTo>
                    <a:lnTo>
                      <a:pt x="3940" y="820"/>
                    </a:lnTo>
                    <a:lnTo>
                      <a:pt x="3938" y="827"/>
                    </a:lnTo>
                    <a:lnTo>
                      <a:pt x="3936" y="841"/>
                    </a:lnTo>
                    <a:lnTo>
                      <a:pt x="3933" y="841"/>
                    </a:lnTo>
                    <a:lnTo>
                      <a:pt x="3929" y="841"/>
                    </a:lnTo>
                    <a:lnTo>
                      <a:pt x="3928" y="841"/>
                    </a:lnTo>
                    <a:lnTo>
                      <a:pt x="3928" y="841"/>
                    </a:lnTo>
                    <a:lnTo>
                      <a:pt x="3926" y="841"/>
                    </a:lnTo>
                    <a:lnTo>
                      <a:pt x="3922" y="841"/>
                    </a:lnTo>
                    <a:lnTo>
                      <a:pt x="3915" y="855"/>
                    </a:lnTo>
                    <a:lnTo>
                      <a:pt x="3910" y="872"/>
                    </a:lnTo>
                    <a:lnTo>
                      <a:pt x="3898" y="872"/>
                    </a:lnTo>
                    <a:lnTo>
                      <a:pt x="3894" y="891"/>
                    </a:lnTo>
                    <a:lnTo>
                      <a:pt x="3888" y="891"/>
                    </a:lnTo>
                    <a:lnTo>
                      <a:pt x="3888" y="886"/>
                    </a:lnTo>
                    <a:lnTo>
                      <a:pt x="3874" y="867"/>
                    </a:lnTo>
                    <a:lnTo>
                      <a:pt x="3865" y="844"/>
                    </a:lnTo>
                    <a:lnTo>
                      <a:pt x="3863" y="818"/>
                    </a:lnTo>
                    <a:lnTo>
                      <a:pt x="3865" y="787"/>
                    </a:lnTo>
                    <a:lnTo>
                      <a:pt x="3870" y="783"/>
                    </a:lnTo>
                    <a:lnTo>
                      <a:pt x="3874" y="780"/>
                    </a:lnTo>
                    <a:lnTo>
                      <a:pt x="3879" y="776"/>
                    </a:lnTo>
                    <a:lnTo>
                      <a:pt x="3881" y="771"/>
                    </a:lnTo>
                    <a:lnTo>
                      <a:pt x="3884" y="764"/>
                    </a:lnTo>
                    <a:lnTo>
                      <a:pt x="3879" y="755"/>
                    </a:lnTo>
                    <a:lnTo>
                      <a:pt x="3877" y="743"/>
                    </a:lnTo>
                    <a:lnTo>
                      <a:pt x="3884" y="729"/>
                    </a:lnTo>
                    <a:lnTo>
                      <a:pt x="3891" y="724"/>
                    </a:lnTo>
                    <a:lnTo>
                      <a:pt x="3900" y="720"/>
                    </a:lnTo>
                    <a:lnTo>
                      <a:pt x="3910" y="717"/>
                    </a:lnTo>
                    <a:lnTo>
                      <a:pt x="3917" y="710"/>
                    </a:lnTo>
                    <a:lnTo>
                      <a:pt x="3931" y="689"/>
                    </a:lnTo>
                    <a:lnTo>
                      <a:pt x="3945" y="668"/>
                    </a:lnTo>
                    <a:lnTo>
                      <a:pt x="3956" y="659"/>
                    </a:lnTo>
                    <a:lnTo>
                      <a:pt x="3968" y="651"/>
                    </a:lnTo>
                    <a:lnTo>
                      <a:pt x="3980" y="642"/>
                    </a:lnTo>
                    <a:lnTo>
                      <a:pt x="3985" y="630"/>
                    </a:lnTo>
                    <a:lnTo>
                      <a:pt x="3989" y="616"/>
                    </a:lnTo>
                    <a:lnTo>
                      <a:pt x="3994" y="603"/>
                    </a:lnTo>
                    <a:lnTo>
                      <a:pt x="3994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0"/>
                    </a:lnTo>
                    <a:lnTo>
                      <a:pt x="3990" y="598"/>
                    </a:lnTo>
                    <a:lnTo>
                      <a:pt x="3987" y="600"/>
                    </a:lnTo>
                    <a:lnTo>
                      <a:pt x="3987" y="600"/>
                    </a:lnTo>
                    <a:lnTo>
                      <a:pt x="3985" y="602"/>
                    </a:lnTo>
                    <a:lnTo>
                      <a:pt x="3985" y="602"/>
                    </a:lnTo>
                    <a:lnTo>
                      <a:pt x="3984" y="603"/>
                    </a:lnTo>
                    <a:lnTo>
                      <a:pt x="3975" y="616"/>
                    </a:lnTo>
                    <a:lnTo>
                      <a:pt x="3966" y="630"/>
                    </a:lnTo>
                    <a:lnTo>
                      <a:pt x="3957" y="642"/>
                    </a:lnTo>
                    <a:lnTo>
                      <a:pt x="3945" y="651"/>
                    </a:lnTo>
                    <a:lnTo>
                      <a:pt x="3929" y="658"/>
                    </a:lnTo>
                    <a:lnTo>
                      <a:pt x="3928" y="652"/>
                    </a:lnTo>
                    <a:lnTo>
                      <a:pt x="3928" y="651"/>
                    </a:lnTo>
                    <a:lnTo>
                      <a:pt x="3926" y="647"/>
                    </a:lnTo>
                    <a:lnTo>
                      <a:pt x="3926" y="642"/>
                    </a:lnTo>
                    <a:lnTo>
                      <a:pt x="3928" y="640"/>
                    </a:lnTo>
                    <a:lnTo>
                      <a:pt x="3928" y="638"/>
                    </a:lnTo>
                    <a:lnTo>
                      <a:pt x="3928" y="637"/>
                    </a:lnTo>
                    <a:lnTo>
                      <a:pt x="3929" y="633"/>
                    </a:lnTo>
                    <a:lnTo>
                      <a:pt x="3929" y="630"/>
                    </a:lnTo>
                    <a:lnTo>
                      <a:pt x="3924" y="626"/>
                    </a:lnTo>
                    <a:lnTo>
                      <a:pt x="3919" y="624"/>
                    </a:lnTo>
                    <a:lnTo>
                      <a:pt x="3915" y="623"/>
                    </a:lnTo>
                    <a:lnTo>
                      <a:pt x="3910" y="621"/>
                    </a:lnTo>
                    <a:lnTo>
                      <a:pt x="3907" y="623"/>
                    </a:lnTo>
                    <a:lnTo>
                      <a:pt x="3898" y="628"/>
                    </a:lnTo>
                    <a:lnTo>
                      <a:pt x="3886" y="638"/>
                    </a:lnTo>
                    <a:lnTo>
                      <a:pt x="3875" y="651"/>
                    </a:lnTo>
                    <a:lnTo>
                      <a:pt x="3865" y="663"/>
                    </a:lnTo>
                    <a:lnTo>
                      <a:pt x="3860" y="672"/>
                    </a:lnTo>
                    <a:lnTo>
                      <a:pt x="3860" y="675"/>
                    </a:lnTo>
                    <a:lnTo>
                      <a:pt x="3860" y="679"/>
                    </a:lnTo>
                    <a:lnTo>
                      <a:pt x="3861" y="682"/>
                    </a:lnTo>
                    <a:lnTo>
                      <a:pt x="3863" y="687"/>
                    </a:lnTo>
                    <a:lnTo>
                      <a:pt x="3865" y="691"/>
                    </a:lnTo>
                    <a:lnTo>
                      <a:pt x="3865" y="694"/>
                    </a:lnTo>
                    <a:lnTo>
                      <a:pt x="3854" y="699"/>
                    </a:lnTo>
                    <a:lnTo>
                      <a:pt x="3842" y="701"/>
                    </a:lnTo>
                    <a:lnTo>
                      <a:pt x="3826" y="703"/>
                    </a:lnTo>
                    <a:lnTo>
                      <a:pt x="3811" y="703"/>
                    </a:lnTo>
                    <a:lnTo>
                      <a:pt x="3811" y="684"/>
                    </a:lnTo>
                    <a:lnTo>
                      <a:pt x="3795" y="687"/>
                    </a:lnTo>
                    <a:lnTo>
                      <a:pt x="3781" y="693"/>
                    </a:lnTo>
                    <a:lnTo>
                      <a:pt x="3769" y="691"/>
                    </a:lnTo>
                    <a:lnTo>
                      <a:pt x="3760" y="680"/>
                    </a:lnTo>
                    <a:lnTo>
                      <a:pt x="3725" y="675"/>
                    </a:lnTo>
                    <a:lnTo>
                      <a:pt x="3713" y="687"/>
                    </a:lnTo>
                    <a:lnTo>
                      <a:pt x="3699" y="696"/>
                    </a:lnTo>
                    <a:lnTo>
                      <a:pt x="3687" y="706"/>
                    </a:lnTo>
                    <a:lnTo>
                      <a:pt x="3680" y="719"/>
                    </a:lnTo>
                    <a:lnTo>
                      <a:pt x="3673" y="731"/>
                    </a:lnTo>
                    <a:lnTo>
                      <a:pt x="3666" y="743"/>
                    </a:lnTo>
                    <a:lnTo>
                      <a:pt x="3657" y="752"/>
                    </a:lnTo>
                    <a:lnTo>
                      <a:pt x="3629" y="761"/>
                    </a:lnTo>
                    <a:lnTo>
                      <a:pt x="3622" y="768"/>
                    </a:lnTo>
                    <a:lnTo>
                      <a:pt x="3617" y="776"/>
                    </a:lnTo>
                    <a:lnTo>
                      <a:pt x="3612" y="783"/>
                    </a:lnTo>
                    <a:lnTo>
                      <a:pt x="3600" y="792"/>
                    </a:lnTo>
                    <a:lnTo>
                      <a:pt x="3600" y="802"/>
                    </a:lnTo>
                    <a:lnTo>
                      <a:pt x="3615" y="802"/>
                    </a:lnTo>
                    <a:lnTo>
                      <a:pt x="3617" y="808"/>
                    </a:lnTo>
                    <a:lnTo>
                      <a:pt x="3619" y="811"/>
                    </a:lnTo>
                    <a:lnTo>
                      <a:pt x="3620" y="815"/>
                    </a:lnTo>
                    <a:lnTo>
                      <a:pt x="3624" y="818"/>
                    </a:lnTo>
                    <a:lnTo>
                      <a:pt x="3627" y="820"/>
                    </a:lnTo>
                    <a:lnTo>
                      <a:pt x="3634" y="822"/>
                    </a:lnTo>
                    <a:lnTo>
                      <a:pt x="3638" y="818"/>
                    </a:lnTo>
                    <a:lnTo>
                      <a:pt x="3641" y="816"/>
                    </a:lnTo>
                    <a:lnTo>
                      <a:pt x="3647" y="815"/>
                    </a:lnTo>
                    <a:lnTo>
                      <a:pt x="3652" y="815"/>
                    </a:lnTo>
                    <a:lnTo>
                      <a:pt x="3661" y="815"/>
                    </a:lnTo>
                    <a:lnTo>
                      <a:pt x="3668" y="823"/>
                    </a:lnTo>
                    <a:lnTo>
                      <a:pt x="3673" y="830"/>
                    </a:lnTo>
                    <a:lnTo>
                      <a:pt x="3676" y="839"/>
                    </a:lnTo>
                    <a:lnTo>
                      <a:pt x="3680" y="853"/>
                    </a:lnTo>
                    <a:lnTo>
                      <a:pt x="3682" y="862"/>
                    </a:lnTo>
                    <a:lnTo>
                      <a:pt x="3680" y="867"/>
                    </a:lnTo>
                    <a:lnTo>
                      <a:pt x="3675" y="872"/>
                    </a:lnTo>
                    <a:lnTo>
                      <a:pt x="3673" y="881"/>
                    </a:lnTo>
                    <a:lnTo>
                      <a:pt x="3673" y="891"/>
                    </a:lnTo>
                    <a:lnTo>
                      <a:pt x="3676" y="900"/>
                    </a:lnTo>
                    <a:lnTo>
                      <a:pt x="3680" y="909"/>
                    </a:lnTo>
                    <a:lnTo>
                      <a:pt x="3683" y="921"/>
                    </a:lnTo>
                    <a:lnTo>
                      <a:pt x="3673" y="932"/>
                    </a:lnTo>
                    <a:lnTo>
                      <a:pt x="3666" y="944"/>
                    </a:lnTo>
                    <a:lnTo>
                      <a:pt x="3661" y="956"/>
                    </a:lnTo>
                    <a:lnTo>
                      <a:pt x="3654" y="972"/>
                    </a:lnTo>
                    <a:lnTo>
                      <a:pt x="3650" y="975"/>
                    </a:lnTo>
                    <a:lnTo>
                      <a:pt x="3641" y="986"/>
                    </a:lnTo>
                    <a:lnTo>
                      <a:pt x="3631" y="998"/>
                    </a:lnTo>
                    <a:lnTo>
                      <a:pt x="3620" y="1012"/>
                    </a:lnTo>
                    <a:lnTo>
                      <a:pt x="3608" y="1024"/>
                    </a:lnTo>
                    <a:lnTo>
                      <a:pt x="3598" y="1036"/>
                    </a:lnTo>
                    <a:lnTo>
                      <a:pt x="3591" y="1045"/>
                    </a:lnTo>
                    <a:lnTo>
                      <a:pt x="3587" y="1049"/>
                    </a:lnTo>
                    <a:lnTo>
                      <a:pt x="3575" y="1052"/>
                    </a:lnTo>
                    <a:lnTo>
                      <a:pt x="3563" y="1050"/>
                    </a:lnTo>
                    <a:lnTo>
                      <a:pt x="3552" y="1050"/>
                    </a:lnTo>
                    <a:lnTo>
                      <a:pt x="3542" y="1052"/>
                    </a:lnTo>
                    <a:lnTo>
                      <a:pt x="3533" y="1061"/>
                    </a:lnTo>
                    <a:lnTo>
                      <a:pt x="3526" y="1071"/>
                    </a:lnTo>
                    <a:lnTo>
                      <a:pt x="3521" y="1082"/>
                    </a:lnTo>
                    <a:lnTo>
                      <a:pt x="3514" y="1092"/>
                    </a:lnTo>
                    <a:lnTo>
                      <a:pt x="3504" y="1099"/>
                    </a:lnTo>
                    <a:lnTo>
                      <a:pt x="3502" y="1099"/>
                    </a:lnTo>
                    <a:lnTo>
                      <a:pt x="3500" y="1101"/>
                    </a:lnTo>
                    <a:lnTo>
                      <a:pt x="3498" y="1101"/>
                    </a:lnTo>
                    <a:lnTo>
                      <a:pt x="3495" y="1101"/>
                    </a:lnTo>
                    <a:lnTo>
                      <a:pt x="3491" y="1103"/>
                    </a:lnTo>
                    <a:lnTo>
                      <a:pt x="3495" y="1113"/>
                    </a:lnTo>
                    <a:lnTo>
                      <a:pt x="3502" y="1124"/>
                    </a:lnTo>
                    <a:lnTo>
                      <a:pt x="3507" y="1136"/>
                    </a:lnTo>
                    <a:lnTo>
                      <a:pt x="3514" y="1148"/>
                    </a:lnTo>
                    <a:lnTo>
                      <a:pt x="3517" y="1159"/>
                    </a:lnTo>
                    <a:lnTo>
                      <a:pt x="3519" y="1171"/>
                    </a:lnTo>
                    <a:lnTo>
                      <a:pt x="3516" y="1179"/>
                    </a:lnTo>
                    <a:lnTo>
                      <a:pt x="3509" y="1186"/>
                    </a:lnTo>
                    <a:lnTo>
                      <a:pt x="3495" y="1192"/>
                    </a:lnTo>
                    <a:lnTo>
                      <a:pt x="3472" y="1195"/>
                    </a:lnTo>
                    <a:lnTo>
                      <a:pt x="3472" y="1186"/>
                    </a:lnTo>
                    <a:lnTo>
                      <a:pt x="3470" y="1178"/>
                    </a:lnTo>
                    <a:lnTo>
                      <a:pt x="3470" y="1166"/>
                    </a:lnTo>
                    <a:lnTo>
                      <a:pt x="3472" y="1152"/>
                    </a:lnTo>
                    <a:lnTo>
                      <a:pt x="3472" y="1141"/>
                    </a:lnTo>
                    <a:lnTo>
                      <a:pt x="3467" y="1141"/>
                    </a:lnTo>
                    <a:lnTo>
                      <a:pt x="3463" y="1141"/>
                    </a:lnTo>
                    <a:lnTo>
                      <a:pt x="3460" y="1141"/>
                    </a:lnTo>
                    <a:lnTo>
                      <a:pt x="3458" y="1141"/>
                    </a:lnTo>
                    <a:lnTo>
                      <a:pt x="3456" y="1139"/>
                    </a:lnTo>
                    <a:lnTo>
                      <a:pt x="3453" y="1138"/>
                    </a:lnTo>
                    <a:lnTo>
                      <a:pt x="3449" y="1132"/>
                    </a:lnTo>
                    <a:lnTo>
                      <a:pt x="3453" y="1127"/>
                    </a:lnTo>
                    <a:lnTo>
                      <a:pt x="3456" y="1122"/>
                    </a:lnTo>
                    <a:lnTo>
                      <a:pt x="3458" y="1117"/>
                    </a:lnTo>
                    <a:lnTo>
                      <a:pt x="3462" y="1110"/>
                    </a:lnTo>
                    <a:lnTo>
                      <a:pt x="3453" y="1110"/>
                    </a:lnTo>
                    <a:lnTo>
                      <a:pt x="3442" y="1108"/>
                    </a:lnTo>
                    <a:lnTo>
                      <a:pt x="3430" y="1111"/>
                    </a:lnTo>
                    <a:lnTo>
                      <a:pt x="3416" y="1117"/>
                    </a:lnTo>
                    <a:lnTo>
                      <a:pt x="3404" y="1122"/>
                    </a:lnTo>
                    <a:lnTo>
                      <a:pt x="3404" y="1118"/>
                    </a:lnTo>
                    <a:lnTo>
                      <a:pt x="3406" y="1113"/>
                    </a:lnTo>
                    <a:lnTo>
                      <a:pt x="3408" y="1110"/>
                    </a:lnTo>
                    <a:lnTo>
                      <a:pt x="3409" y="1104"/>
                    </a:lnTo>
                    <a:lnTo>
                      <a:pt x="3411" y="1101"/>
                    </a:lnTo>
                    <a:lnTo>
                      <a:pt x="3414" y="1094"/>
                    </a:lnTo>
                    <a:lnTo>
                      <a:pt x="3411" y="1094"/>
                    </a:lnTo>
                    <a:lnTo>
                      <a:pt x="3408" y="1092"/>
                    </a:lnTo>
                    <a:lnTo>
                      <a:pt x="3404" y="1092"/>
                    </a:lnTo>
                    <a:lnTo>
                      <a:pt x="3399" y="1090"/>
                    </a:lnTo>
                    <a:lnTo>
                      <a:pt x="3388" y="1101"/>
                    </a:lnTo>
                    <a:lnTo>
                      <a:pt x="3376" y="1110"/>
                    </a:lnTo>
                    <a:lnTo>
                      <a:pt x="3364" y="1120"/>
                    </a:lnTo>
                    <a:lnTo>
                      <a:pt x="3357" y="1132"/>
                    </a:lnTo>
                    <a:lnTo>
                      <a:pt x="3364" y="1136"/>
                    </a:lnTo>
                    <a:lnTo>
                      <a:pt x="3369" y="1139"/>
                    </a:lnTo>
                    <a:lnTo>
                      <a:pt x="3373" y="1143"/>
                    </a:lnTo>
                    <a:lnTo>
                      <a:pt x="3376" y="1146"/>
                    </a:lnTo>
                    <a:lnTo>
                      <a:pt x="3380" y="1152"/>
                    </a:lnTo>
                    <a:lnTo>
                      <a:pt x="3390" y="1146"/>
                    </a:lnTo>
                    <a:lnTo>
                      <a:pt x="3399" y="1143"/>
                    </a:lnTo>
                    <a:lnTo>
                      <a:pt x="3408" y="1143"/>
                    </a:lnTo>
                    <a:lnTo>
                      <a:pt x="3418" y="1148"/>
                    </a:lnTo>
                    <a:lnTo>
                      <a:pt x="3423" y="1148"/>
                    </a:lnTo>
                    <a:lnTo>
                      <a:pt x="3423" y="1160"/>
                    </a:lnTo>
                    <a:lnTo>
                      <a:pt x="3404" y="1160"/>
                    </a:lnTo>
                    <a:lnTo>
                      <a:pt x="3397" y="1169"/>
                    </a:lnTo>
                    <a:lnTo>
                      <a:pt x="3390" y="1176"/>
                    </a:lnTo>
                    <a:lnTo>
                      <a:pt x="3385" y="1183"/>
                    </a:lnTo>
                    <a:lnTo>
                      <a:pt x="3380" y="1195"/>
                    </a:lnTo>
                    <a:lnTo>
                      <a:pt x="3394" y="1204"/>
                    </a:lnTo>
                    <a:lnTo>
                      <a:pt x="3402" y="1218"/>
                    </a:lnTo>
                    <a:lnTo>
                      <a:pt x="3409" y="1237"/>
                    </a:lnTo>
                    <a:lnTo>
                      <a:pt x="3413" y="1256"/>
                    </a:lnTo>
                    <a:lnTo>
                      <a:pt x="3414" y="1277"/>
                    </a:lnTo>
                    <a:lnTo>
                      <a:pt x="3414" y="1295"/>
                    </a:lnTo>
                    <a:lnTo>
                      <a:pt x="3402" y="1303"/>
                    </a:lnTo>
                    <a:lnTo>
                      <a:pt x="3395" y="1317"/>
                    </a:lnTo>
                    <a:lnTo>
                      <a:pt x="3388" y="1330"/>
                    </a:lnTo>
                    <a:lnTo>
                      <a:pt x="3380" y="1344"/>
                    </a:lnTo>
                    <a:lnTo>
                      <a:pt x="3362" y="1363"/>
                    </a:lnTo>
                    <a:lnTo>
                      <a:pt x="3339" y="1377"/>
                    </a:lnTo>
                    <a:lnTo>
                      <a:pt x="3315" y="1387"/>
                    </a:lnTo>
                    <a:lnTo>
                      <a:pt x="3287" y="1396"/>
                    </a:lnTo>
                    <a:lnTo>
                      <a:pt x="3261" y="1401"/>
                    </a:lnTo>
                    <a:lnTo>
                      <a:pt x="3261" y="1408"/>
                    </a:lnTo>
                    <a:lnTo>
                      <a:pt x="3261" y="1412"/>
                    </a:lnTo>
                    <a:lnTo>
                      <a:pt x="3261" y="1415"/>
                    </a:lnTo>
                    <a:lnTo>
                      <a:pt x="3261" y="1417"/>
                    </a:lnTo>
                    <a:lnTo>
                      <a:pt x="3263" y="1419"/>
                    </a:lnTo>
                    <a:lnTo>
                      <a:pt x="3263" y="1424"/>
                    </a:lnTo>
                    <a:lnTo>
                      <a:pt x="3264" y="1429"/>
                    </a:lnTo>
                    <a:lnTo>
                      <a:pt x="3261" y="1433"/>
                    </a:lnTo>
                    <a:lnTo>
                      <a:pt x="3257" y="1436"/>
                    </a:lnTo>
                    <a:lnTo>
                      <a:pt x="3256" y="1438"/>
                    </a:lnTo>
                    <a:lnTo>
                      <a:pt x="3252" y="1441"/>
                    </a:lnTo>
                    <a:lnTo>
                      <a:pt x="3245" y="1445"/>
                    </a:lnTo>
                    <a:lnTo>
                      <a:pt x="3243" y="1445"/>
                    </a:lnTo>
                    <a:lnTo>
                      <a:pt x="3242" y="1447"/>
                    </a:lnTo>
                    <a:lnTo>
                      <a:pt x="3240" y="1447"/>
                    </a:lnTo>
                    <a:lnTo>
                      <a:pt x="3238" y="1447"/>
                    </a:lnTo>
                    <a:lnTo>
                      <a:pt x="3235" y="1448"/>
                    </a:lnTo>
                    <a:lnTo>
                      <a:pt x="3233" y="1443"/>
                    </a:lnTo>
                    <a:lnTo>
                      <a:pt x="3231" y="1438"/>
                    </a:lnTo>
                    <a:lnTo>
                      <a:pt x="3231" y="1433"/>
                    </a:lnTo>
                    <a:lnTo>
                      <a:pt x="3231" y="1424"/>
                    </a:lnTo>
                    <a:lnTo>
                      <a:pt x="3235" y="1422"/>
                    </a:lnTo>
                    <a:lnTo>
                      <a:pt x="3238" y="1422"/>
                    </a:lnTo>
                    <a:lnTo>
                      <a:pt x="3242" y="1420"/>
                    </a:lnTo>
                    <a:lnTo>
                      <a:pt x="3243" y="1417"/>
                    </a:lnTo>
                    <a:lnTo>
                      <a:pt x="3245" y="1413"/>
                    </a:lnTo>
                    <a:lnTo>
                      <a:pt x="3243" y="1410"/>
                    </a:lnTo>
                    <a:lnTo>
                      <a:pt x="3240" y="1405"/>
                    </a:lnTo>
                    <a:lnTo>
                      <a:pt x="3238" y="1401"/>
                    </a:lnTo>
                    <a:lnTo>
                      <a:pt x="3235" y="1399"/>
                    </a:lnTo>
                    <a:lnTo>
                      <a:pt x="3233" y="1399"/>
                    </a:lnTo>
                    <a:lnTo>
                      <a:pt x="3228" y="1398"/>
                    </a:lnTo>
                    <a:lnTo>
                      <a:pt x="3222" y="1398"/>
                    </a:lnTo>
                    <a:lnTo>
                      <a:pt x="3216" y="1406"/>
                    </a:lnTo>
                    <a:lnTo>
                      <a:pt x="3209" y="1412"/>
                    </a:lnTo>
                    <a:lnTo>
                      <a:pt x="3203" y="1417"/>
                    </a:lnTo>
                    <a:lnTo>
                      <a:pt x="3198" y="1426"/>
                    </a:lnTo>
                    <a:lnTo>
                      <a:pt x="3196" y="1440"/>
                    </a:lnTo>
                    <a:lnTo>
                      <a:pt x="3212" y="1455"/>
                    </a:lnTo>
                    <a:lnTo>
                      <a:pt x="3224" y="1471"/>
                    </a:lnTo>
                    <a:lnTo>
                      <a:pt x="3235" y="1488"/>
                    </a:lnTo>
                    <a:lnTo>
                      <a:pt x="3240" y="1511"/>
                    </a:lnTo>
                    <a:lnTo>
                      <a:pt x="3242" y="1539"/>
                    </a:lnTo>
                    <a:lnTo>
                      <a:pt x="3184" y="1586"/>
                    </a:lnTo>
                    <a:lnTo>
                      <a:pt x="3177" y="1586"/>
                    </a:lnTo>
                    <a:lnTo>
                      <a:pt x="3172" y="1567"/>
                    </a:lnTo>
                    <a:lnTo>
                      <a:pt x="3161" y="1553"/>
                    </a:lnTo>
                    <a:lnTo>
                      <a:pt x="3147" y="1541"/>
                    </a:lnTo>
                    <a:lnTo>
                      <a:pt x="3132" y="1529"/>
                    </a:lnTo>
                    <a:lnTo>
                      <a:pt x="3116" y="1516"/>
                    </a:lnTo>
                    <a:lnTo>
                      <a:pt x="3109" y="1544"/>
                    </a:lnTo>
                    <a:lnTo>
                      <a:pt x="3100" y="1567"/>
                    </a:lnTo>
                    <a:lnTo>
                      <a:pt x="3109" y="1572"/>
                    </a:lnTo>
                    <a:lnTo>
                      <a:pt x="3113" y="1579"/>
                    </a:lnTo>
                    <a:lnTo>
                      <a:pt x="3114" y="1588"/>
                    </a:lnTo>
                    <a:lnTo>
                      <a:pt x="3120" y="1598"/>
                    </a:lnTo>
                    <a:lnTo>
                      <a:pt x="3121" y="1600"/>
                    </a:lnTo>
                    <a:lnTo>
                      <a:pt x="3125" y="1600"/>
                    </a:lnTo>
                    <a:lnTo>
                      <a:pt x="3128" y="1600"/>
                    </a:lnTo>
                    <a:lnTo>
                      <a:pt x="3132" y="1600"/>
                    </a:lnTo>
                    <a:lnTo>
                      <a:pt x="3135" y="1602"/>
                    </a:lnTo>
                    <a:lnTo>
                      <a:pt x="3149" y="1616"/>
                    </a:lnTo>
                    <a:lnTo>
                      <a:pt x="3160" y="1637"/>
                    </a:lnTo>
                    <a:lnTo>
                      <a:pt x="3167" y="1661"/>
                    </a:lnTo>
                    <a:lnTo>
                      <a:pt x="3168" y="1686"/>
                    </a:lnTo>
                    <a:lnTo>
                      <a:pt x="3158" y="1686"/>
                    </a:lnTo>
                    <a:lnTo>
                      <a:pt x="3147" y="1677"/>
                    </a:lnTo>
                    <a:lnTo>
                      <a:pt x="3137" y="1672"/>
                    </a:lnTo>
                    <a:lnTo>
                      <a:pt x="3135" y="1670"/>
                    </a:lnTo>
                    <a:lnTo>
                      <a:pt x="3126" y="1663"/>
                    </a:lnTo>
                    <a:lnTo>
                      <a:pt x="3120" y="1649"/>
                    </a:lnTo>
                    <a:lnTo>
                      <a:pt x="3116" y="1633"/>
                    </a:lnTo>
                    <a:lnTo>
                      <a:pt x="3111" y="1619"/>
                    </a:lnTo>
                    <a:lnTo>
                      <a:pt x="3106" y="1605"/>
                    </a:lnTo>
                    <a:lnTo>
                      <a:pt x="3097" y="1593"/>
                    </a:lnTo>
                    <a:lnTo>
                      <a:pt x="3097" y="1590"/>
                    </a:lnTo>
                    <a:lnTo>
                      <a:pt x="3088" y="1593"/>
                    </a:lnTo>
                    <a:lnTo>
                      <a:pt x="3088" y="1590"/>
                    </a:lnTo>
                    <a:lnTo>
                      <a:pt x="3085" y="1576"/>
                    </a:lnTo>
                    <a:lnTo>
                      <a:pt x="3085" y="1558"/>
                    </a:lnTo>
                    <a:lnTo>
                      <a:pt x="3085" y="1539"/>
                    </a:lnTo>
                    <a:lnTo>
                      <a:pt x="3085" y="1518"/>
                    </a:lnTo>
                    <a:lnTo>
                      <a:pt x="3083" y="1499"/>
                    </a:lnTo>
                    <a:lnTo>
                      <a:pt x="3076" y="1483"/>
                    </a:lnTo>
                    <a:lnTo>
                      <a:pt x="3065" y="1471"/>
                    </a:lnTo>
                    <a:lnTo>
                      <a:pt x="3062" y="1474"/>
                    </a:lnTo>
                    <a:lnTo>
                      <a:pt x="3057" y="1478"/>
                    </a:lnTo>
                    <a:lnTo>
                      <a:pt x="3053" y="1480"/>
                    </a:lnTo>
                    <a:lnTo>
                      <a:pt x="3046" y="1481"/>
                    </a:lnTo>
                    <a:lnTo>
                      <a:pt x="3039" y="1481"/>
                    </a:lnTo>
                    <a:lnTo>
                      <a:pt x="3037" y="1481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6" y="1480"/>
                    </a:lnTo>
                    <a:lnTo>
                      <a:pt x="3034" y="1478"/>
                    </a:lnTo>
                    <a:lnTo>
                      <a:pt x="3034" y="1457"/>
                    </a:lnTo>
                    <a:lnTo>
                      <a:pt x="3029" y="1440"/>
                    </a:lnTo>
                    <a:lnTo>
                      <a:pt x="3022" y="1426"/>
                    </a:lnTo>
                    <a:lnTo>
                      <a:pt x="3011" y="1413"/>
                    </a:lnTo>
                    <a:lnTo>
                      <a:pt x="3003" y="1399"/>
                    </a:lnTo>
                    <a:lnTo>
                      <a:pt x="2992" y="1382"/>
                    </a:lnTo>
                    <a:lnTo>
                      <a:pt x="2989" y="1385"/>
                    </a:lnTo>
                    <a:lnTo>
                      <a:pt x="2987" y="1387"/>
                    </a:lnTo>
                    <a:lnTo>
                      <a:pt x="2985" y="1391"/>
                    </a:lnTo>
                    <a:lnTo>
                      <a:pt x="2983" y="1392"/>
                    </a:lnTo>
                    <a:lnTo>
                      <a:pt x="2982" y="1394"/>
                    </a:lnTo>
                    <a:lnTo>
                      <a:pt x="2966" y="1396"/>
                    </a:lnTo>
                    <a:lnTo>
                      <a:pt x="2952" y="1394"/>
                    </a:lnTo>
                    <a:lnTo>
                      <a:pt x="2938" y="1394"/>
                    </a:lnTo>
                    <a:lnTo>
                      <a:pt x="2934" y="1408"/>
                    </a:lnTo>
                    <a:lnTo>
                      <a:pt x="2929" y="1415"/>
                    </a:lnTo>
                    <a:lnTo>
                      <a:pt x="2926" y="1417"/>
                    </a:lnTo>
                    <a:lnTo>
                      <a:pt x="2919" y="1417"/>
                    </a:lnTo>
                    <a:lnTo>
                      <a:pt x="2912" y="1419"/>
                    </a:lnTo>
                    <a:lnTo>
                      <a:pt x="2905" y="1424"/>
                    </a:lnTo>
                    <a:lnTo>
                      <a:pt x="2893" y="1455"/>
                    </a:lnTo>
                    <a:lnTo>
                      <a:pt x="2877" y="1455"/>
                    </a:lnTo>
                    <a:lnTo>
                      <a:pt x="2868" y="1462"/>
                    </a:lnTo>
                    <a:lnTo>
                      <a:pt x="2859" y="1471"/>
                    </a:lnTo>
                    <a:lnTo>
                      <a:pt x="2847" y="1478"/>
                    </a:lnTo>
                    <a:lnTo>
                      <a:pt x="2844" y="1513"/>
                    </a:lnTo>
                    <a:lnTo>
                      <a:pt x="2835" y="1543"/>
                    </a:lnTo>
                    <a:lnTo>
                      <a:pt x="2823" y="1567"/>
                    </a:lnTo>
                    <a:lnTo>
                      <a:pt x="2804" y="1590"/>
                    </a:lnTo>
                    <a:lnTo>
                      <a:pt x="2802" y="1590"/>
                    </a:lnTo>
                    <a:lnTo>
                      <a:pt x="2800" y="1588"/>
                    </a:lnTo>
                    <a:lnTo>
                      <a:pt x="2798" y="1588"/>
                    </a:lnTo>
                    <a:lnTo>
                      <a:pt x="2798" y="1588"/>
                    </a:lnTo>
                    <a:lnTo>
                      <a:pt x="2797" y="1586"/>
                    </a:lnTo>
                    <a:lnTo>
                      <a:pt x="2786" y="1574"/>
                    </a:lnTo>
                    <a:lnTo>
                      <a:pt x="2776" y="1555"/>
                    </a:lnTo>
                    <a:lnTo>
                      <a:pt x="2770" y="1539"/>
                    </a:lnTo>
                    <a:lnTo>
                      <a:pt x="2769" y="1536"/>
                    </a:lnTo>
                    <a:lnTo>
                      <a:pt x="2770" y="1532"/>
                    </a:lnTo>
                    <a:lnTo>
                      <a:pt x="2772" y="1529"/>
                    </a:lnTo>
                    <a:lnTo>
                      <a:pt x="2774" y="1527"/>
                    </a:lnTo>
                    <a:lnTo>
                      <a:pt x="2774" y="1525"/>
                    </a:lnTo>
                    <a:lnTo>
                      <a:pt x="2756" y="1499"/>
                    </a:lnTo>
                    <a:lnTo>
                      <a:pt x="2744" y="1471"/>
                    </a:lnTo>
                    <a:lnTo>
                      <a:pt x="2736" y="1441"/>
                    </a:lnTo>
                    <a:lnTo>
                      <a:pt x="2732" y="1405"/>
                    </a:lnTo>
                    <a:lnTo>
                      <a:pt x="2720" y="1406"/>
                    </a:lnTo>
                    <a:lnTo>
                      <a:pt x="2711" y="1406"/>
                    </a:lnTo>
                    <a:lnTo>
                      <a:pt x="2701" y="1405"/>
                    </a:lnTo>
                    <a:lnTo>
                      <a:pt x="2697" y="1401"/>
                    </a:lnTo>
                    <a:lnTo>
                      <a:pt x="2692" y="1398"/>
                    </a:lnTo>
                    <a:lnTo>
                      <a:pt x="2688" y="1394"/>
                    </a:lnTo>
                    <a:lnTo>
                      <a:pt x="2685" y="1391"/>
                    </a:lnTo>
                    <a:lnTo>
                      <a:pt x="2688" y="1378"/>
                    </a:lnTo>
                    <a:lnTo>
                      <a:pt x="2681" y="1368"/>
                    </a:lnTo>
                    <a:lnTo>
                      <a:pt x="2669" y="1359"/>
                    </a:lnTo>
                    <a:lnTo>
                      <a:pt x="2657" y="1351"/>
                    </a:lnTo>
                    <a:lnTo>
                      <a:pt x="2646" y="1340"/>
                    </a:lnTo>
                    <a:lnTo>
                      <a:pt x="2617" y="1344"/>
                    </a:lnTo>
                    <a:lnTo>
                      <a:pt x="2587" y="1344"/>
                    </a:lnTo>
                    <a:lnTo>
                      <a:pt x="2557" y="1342"/>
                    </a:lnTo>
                    <a:lnTo>
                      <a:pt x="2528" y="1340"/>
                    </a:lnTo>
                    <a:lnTo>
                      <a:pt x="2523" y="1330"/>
                    </a:lnTo>
                    <a:lnTo>
                      <a:pt x="2516" y="1317"/>
                    </a:lnTo>
                    <a:lnTo>
                      <a:pt x="2505" y="1321"/>
                    </a:lnTo>
                    <a:lnTo>
                      <a:pt x="2498" y="1323"/>
                    </a:lnTo>
                    <a:lnTo>
                      <a:pt x="2489" y="1324"/>
                    </a:lnTo>
                    <a:lnTo>
                      <a:pt x="2477" y="1324"/>
                    </a:lnTo>
                    <a:lnTo>
                      <a:pt x="2467" y="1317"/>
                    </a:lnTo>
                    <a:lnTo>
                      <a:pt x="2456" y="1312"/>
                    </a:lnTo>
                    <a:lnTo>
                      <a:pt x="2444" y="1305"/>
                    </a:lnTo>
                    <a:lnTo>
                      <a:pt x="2435" y="1298"/>
                    </a:lnTo>
                    <a:lnTo>
                      <a:pt x="2432" y="1288"/>
                    </a:lnTo>
                    <a:lnTo>
                      <a:pt x="2427" y="1279"/>
                    </a:lnTo>
                    <a:lnTo>
                      <a:pt x="2416" y="1270"/>
                    </a:lnTo>
                    <a:lnTo>
                      <a:pt x="2414" y="1270"/>
                    </a:lnTo>
                    <a:lnTo>
                      <a:pt x="2413" y="1270"/>
                    </a:lnTo>
                    <a:lnTo>
                      <a:pt x="2411" y="1270"/>
                    </a:lnTo>
                    <a:lnTo>
                      <a:pt x="2407" y="1270"/>
                    </a:lnTo>
                    <a:lnTo>
                      <a:pt x="2400" y="1270"/>
                    </a:lnTo>
                    <a:lnTo>
                      <a:pt x="2404" y="1284"/>
                    </a:lnTo>
                    <a:lnTo>
                      <a:pt x="2409" y="1300"/>
                    </a:lnTo>
                    <a:lnTo>
                      <a:pt x="2418" y="1316"/>
                    </a:lnTo>
                    <a:lnTo>
                      <a:pt x="2425" y="1330"/>
                    </a:lnTo>
                    <a:lnTo>
                      <a:pt x="2432" y="1340"/>
                    </a:lnTo>
                    <a:lnTo>
                      <a:pt x="2434" y="1335"/>
                    </a:lnTo>
                    <a:lnTo>
                      <a:pt x="2435" y="1333"/>
                    </a:lnTo>
                    <a:lnTo>
                      <a:pt x="2435" y="1331"/>
                    </a:lnTo>
                    <a:lnTo>
                      <a:pt x="2437" y="1331"/>
                    </a:lnTo>
                    <a:lnTo>
                      <a:pt x="2439" y="1331"/>
                    </a:lnTo>
                    <a:lnTo>
                      <a:pt x="2444" y="1333"/>
                    </a:lnTo>
                    <a:lnTo>
                      <a:pt x="2446" y="1338"/>
                    </a:lnTo>
                    <a:lnTo>
                      <a:pt x="2448" y="1344"/>
                    </a:lnTo>
                    <a:lnTo>
                      <a:pt x="2448" y="1349"/>
                    </a:lnTo>
                    <a:lnTo>
                      <a:pt x="2449" y="1354"/>
                    </a:lnTo>
                    <a:lnTo>
                      <a:pt x="2451" y="1359"/>
                    </a:lnTo>
                    <a:lnTo>
                      <a:pt x="2458" y="1358"/>
                    </a:lnTo>
                    <a:lnTo>
                      <a:pt x="2467" y="1356"/>
                    </a:lnTo>
                    <a:lnTo>
                      <a:pt x="2477" y="1356"/>
                    </a:lnTo>
                    <a:lnTo>
                      <a:pt x="2493" y="1338"/>
                    </a:lnTo>
                    <a:lnTo>
                      <a:pt x="2512" y="1324"/>
                    </a:lnTo>
                    <a:lnTo>
                      <a:pt x="2514" y="1342"/>
                    </a:lnTo>
                    <a:lnTo>
                      <a:pt x="2516" y="1356"/>
                    </a:lnTo>
                    <a:lnTo>
                      <a:pt x="2542" y="1370"/>
                    </a:lnTo>
                    <a:lnTo>
                      <a:pt x="2563" y="1387"/>
                    </a:lnTo>
                    <a:lnTo>
                      <a:pt x="2556" y="1396"/>
                    </a:lnTo>
                    <a:lnTo>
                      <a:pt x="2550" y="1405"/>
                    </a:lnTo>
                    <a:lnTo>
                      <a:pt x="2544" y="1412"/>
                    </a:lnTo>
                    <a:lnTo>
                      <a:pt x="2531" y="1417"/>
                    </a:lnTo>
                    <a:lnTo>
                      <a:pt x="2531" y="1436"/>
                    </a:lnTo>
                    <a:lnTo>
                      <a:pt x="2514" y="1447"/>
                    </a:lnTo>
                    <a:lnTo>
                      <a:pt x="2496" y="1459"/>
                    </a:lnTo>
                    <a:lnTo>
                      <a:pt x="2496" y="1467"/>
                    </a:lnTo>
                    <a:lnTo>
                      <a:pt x="2474" y="1467"/>
                    </a:lnTo>
                    <a:lnTo>
                      <a:pt x="2461" y="1474"/>
                    </a:lnTo>
                    <a:lnTo>
                      <a:pt x="2451" y="1485"/>
                    </a:lnTo>
                    <a:lnTo>
                      <a:pt x="2439" y="1494"/>
                    </a:lnTo>
                    <a:lnTo>
                      <a:pt x="2423" y="1501"/>
                    </a:lnTo>
                    <a:lnTo>
                      <a:pt x="2407" y="1504"/>
                    </a:lnTo>
                    <a:lnTo>
                      <a:pt x="2390" y="1509"/>
                    </a:lnTo>
                    <a:lnTo>
                      <a:pt x="2376" y="1515"/>
                    </a:lnTo>
                    <a:lnTo>
                      <a:pt x="2364" y="1522"/>
                    </a:lnTo>
                    <a:lnTo>
                      <a:pt x="2352" y="1525"/>
                    </a:lnTo>
                    <a:lnTo>
                      <a:pt x="2343" y="1525"/>
                    </a:lnTo>
                    <a:lnTo>
                      <a:pt x="2339" y="1523"/>
                    </a:lnTo>
                    <a:lnTo>
                      <a:pt x="2338" y="1523"/>
                    </a:lnTo>
                    <a:lnTo>
                      <a:pt x="2336" y="1522"/>
                    </a:lnTo>
                    <a:lnTo>
                      <a:pt x="2336" y="1522"/>
                    </a:lnTo>
                    <a:lnTo>
                      <a:pt x="2334" y="1520"/>
                    </a:lnTo>
                    <a:lnTo>
                      <a:pt x="2332" y="1516"/>
                    </a:lnTo>
                    <a:lnTo>
                      <a:pt x="2327" y="1506"/>
                    </a:lnTo>
                    <a:lnTo>
                      <a:pt x="2325" y="1495"/>
                    </a:lnTo>
                    <a:lnTo>
                      <a:pt x="2325" y="1485"/>
                    </a:lnTo>
                    <a:lnTo>
                      <a:pt x="2324" y="1474"/>
                    </a:lnTo>
                    <a:lnTo>
                      <a:pt x="2315" y="1457"/>
                    </a:lnTo>
                    <a:lnTo>
                      <a:pt x="2303" y="1441"/>
                    </a:lnTo>
                    <a:lnTo>
                      <a:pt x="2290" y="1427"/>
                    </a:lnTo>
                    <a:lnTo>
                      <a:pt x="2278" y="1413"/>
                    </a:lnTo>
                    <a:lnTo>
                      <a:pt x="2275" y="1403"/>
                    </a:lnTo>
                    <a:lnTo>
                      <a:pt x="2273" y="1391"/>
                    </a:lnTo>
                    <a:lnTo>
                      <a:pt x="2271" y="1378"/>
                    </a:lnTo>
                    <a:lnTo>
                      <a:pt x="2266" y="1368"/>
                    </a:lnTo>
                    <a:lnTo>
                      <a:pt x="2247" y="1356"/>
                    </a:lnTo>
                    <a:lnTo>
                      <a:pt x="2242" y="1344"/>
                    </a:lnTo>
                    <a:lnTo>
                      <a:pt x="2236" y="1331"/>
                    </a:lnTo>
                    <a:lnTo>
                      <a:pt x="2231" y="1319"/>
                    </a:lnTo>
                    <a:lnTo>
                      <a:pt x="2224" y="1309"/>
                    </a:lnTo>
                    <a:lnTo>
                      <a:pt x="2214" y="1302"/>
                    </a:lnTo>
                    <a:lnTo>
                      <a:pt x="2208" y="1300"/>
                    </a:lnTo>
                    <a:lnTo>
                      <a:pt x="2207" y="1296"/>
                    </a:lnTo>
                    <a:lnTo>
                      <a:pt x="2203" y="1295"/>
                    </a:lnTo>
                    <a:lnTo>
                      <a:pt x="2200" y="1293"/>
                    </a:lnTo>
                    <a:lnTo>
                      <a:pt x="2196" y="1291"/>
                    </a:lnTo>
                    <a:lnTo>
                      <a:pt x="2193" y="1288"/>
                    </a:lnTo>
                    <a:lnTo>
                      <a:pt x="2189" y="1282"/>
                    </a:lnTo>
                    <a:lnTo>
                      <a:pt x="2186" y="1275"/>
                    </a:lnTo>
                    <a:lnTo>
                      <a:pt x="2182" y="1275"/>
                    </a:lnTo>
                    <a:lnTo>
                      <a:pt x="2182" y="1282"/>
                    </a:lnTo>
                    <a:lnTo>
                      <a:pt x="2194" y="1298"/>
                    </a:lnTo>
                    <a:lnTo>
                      <a:pt x="2205" y="1316"/>
                    </a:lnTo>
                    <a:lnTo>
                      <a:pt x="2212" y="1337"/>
                    </a:lnTo>
                    <a:lnTo>
                      <a:pt x="2219" y="1356"/>
                    </a:lnTo>
                    <a:lnTo>
                      <a:pt x="2228" y="1375"/>
                    </a:lnTo>
                    <a:lnTo>
                      <a:pt x="2231" y="1378"/>
                    </a:lnTo>
                    <a:lnTo>
                      <a:pt x="2236" y="1382"/>
                    </a:lnTo>
                    <a:lnTo>
                      <a:pt x="2240" y="1385"/>
                    </a:lnTo>
                    <a:lnTo>
                      <a:pt x="2245" y="1389"/>
                    </a:lnTo>
                    <a:lnTo>
                      <a:pt x="2247" y="1394"/>
                    </a:lnTo>
                    <a:lnTo>
                      <a:pt x="2247" y="1429"/>
                    </a:lnTo>
                    <a:lnTo>
                      <a:pt x="2250" y="1433"/>
                    </a:lnTo>
                    <a:lnTo>
                      <a:pt x="2254" y="1438"/>
                    </a:lnTo>
                    <a:lnTo>
                      <a:pt x="2259" y="1441"/>
                    </a:lnTo>
                    <a:lnTo>
                      <a:pt x="2264" y="1445"/>
                    </a:lnTo>
                    <a:lnTo>
                      <a:pt x="2266" y="1448"/>
                    </a:lnTo>
                    <a:lnTo>
                      <a:pt x="2269" y="1459"/>
                    </a:lnTo>
                    <a:lnTo>
                      <a:pt x="2271" y="1467"/>
                    </a:lnTo>
                    <a:lnTo>
                      <a:pt x="2275" y="1478"/>
                    </a:lnTo>
                    <a:lnTo>
                      <a:pt x="2285" y="1490"/>
                    </a:lnTo>
                    <a:lnTo>
                      <a:pt x="2301" y="1501"/>
                    </a:lnTo>
                    <a:lnTo>
                      <a:pt x="2318" y="1511"/>
                    </a:lnTo>
                    <a:lnTo>
                      <a:pt x="2332" y="1522"/>
                    </a:lnTo>
                    <a:lnTo>
                      <a:pt x="2336" y="1527"/>
                    </a:lnTo>
                    <a:lnTo>
                      <a:pt x="2336" y="1534"/>
                    </a:lnTo>
                    <a:lnTo>
                      <a:pt x="2336" y="1539"/>
                    </a:lnTo>
                    <a:lnTo>
                      <a:pt x="2338" y="1544"/>
                    </a:lnTo>
                    <a:lnTo>
                      <a:pt x="2343" y="1550"/>
                    </a:lnTo>
                    <a:lnTo>
                      <a:pt x="2358" y="1551"/>
                    </a:lnTo>
                    <a:lnTo>
                      <a:pt x="2376" y="1543"/>
                    </a:lnTo>
                    <a:lnTo>
                      <a:pt x="2400" y="1537"/>
                    </a:lnTo>
                    <a:lnTo>
                      <a:pt x="2423" y="1532"/>
                    </a:lnTo>
                    <a:lnTo>
                      <a:pt x="2444" y="1529"/>
                    </a:lnTo>
                    <a:lnTo>
                      <a:pt x="2444" y="1532"/>
                    </a:lnTo>
                    <a:lnTo>
                      <a:pt x="2439" y="1541"/>
                    </a:lnTo>
                    <a:lnTo>
                      <a:pt x="2439" y="1551"/>
                    </a:lnTo>
                    <a:lnTo>
                      <a:pt x="2435" y="1563"/>
                    </a:lnTo>
                    <a:lnTo>
                      <a:pt x="2428" y="1581"/>
                    </a:lnTo>
                    <a:lnTo>
                      <a:pt x="2418" y="1602"/>
                    </a:lnTo>
                    <a:lnTo>
                      <a:pt x="2406" y="1623"/>
                    </a:lnTo>
                    <a:lnTo>
                      <a:pt x="2393" y="1640"/>
                    </a:lnTo>
                    <a:lnTo>
                      <a:pt x="2374" y="1659"/>
                    </a:lnTo>
                    <a:lnTo>
                      <a:pt x="2353" y="1677"/>
                    </a:lnTo>
                    <a:lnTo>
                      <a:pt x="2331" y="1694"/>
                    </a:lnTo>
                    <a:lnTo>
                      <a:pt x="2310" y="1714"/>
                    </a:lnTo>
                    <a:lnTo>
                      <a:pt x="2292" y="1735"/>
                    </a:lnTo>
                    <a:lnTo>
                      <a:pt x="2278" y="1759"/>
                    </a:lnTo>
                    <a:lnTo>
                      <a:pt x="2273" y="1782"/>
                    </a:lnTo>
                    <a:lnTo>
                      <a:pt x="2276" y="1803"/>
                    </a:lnTo>
                    <a:lnTo>
                      <a:pt x="2283" y="1824"/>
                    </a:lnTo>
                    <a:lnTo>
                      <a:pt x="2290" y="1843"/>
                    </a:lnTo>
                    <a:lnTo>
                      <a:pt x="2297" y="1864"/>
                    </a:lnTo>
                    <a:lnTo>
                      <a:pt x="2303" y="1885"/>
                    </a:lnTo>
                    <a:lnTo>
                      <a:pt x="2301" y="1906"/>
                    </a:lnTo>
                    <a:lnTo>
                      <a:pt x="2290" y="1928"/>
                    </a:lnTo>
                    <a:lnTo>
                      <a:pt x="2275" y="1939"/>
                    </a:lnTo>
                    <a:lnTo>
                      <a:pt x="2257" y="1947"/>
                    </a:lnTo>
                    <a:lnTo>
                      <a:pt x="2240" y="1956"/>
                    </a:lnTo>
                    <a:lnTo>
                      <a:pt x="2226" y="1968"/>
                    </a:lnTo>
                    <a:lnTo>
                      <a:pt x="2217" y="1986"/>
                    </a:lnTo>
                    <a:lnTo>
                      <a:pt x="2226" y="1996"/>
                    </a:lnTo>
                    <a:lnTo>
                      <a:pt x="2233" y="2012"/>
                    </a:lnTo>
                    <a:lnTo>
                      <a:pt x="2236" y="2031"/>
                    </a:lnTo>
                    <a:lnTo>
                      <a:pt x="2231" y="2035"/>
                    </a:lnTo>
                    <a:lnTo>
                      <a:pt x="2228" y="2038"/>
                    </a:lnTo>
                    <a:lnTo>
                      <a:pt x="2226" y="2040"/>
                    </a:lnTo>
                    <a:lnTo>
                      <a:pt x="2222" y="2043"/>
                    </a:lnTo>
                    <a:lnTo>
                      <a:pt x="2221" y="2047"/>
                    </a:lnTo>
                    <a:lnTo>
                      <a:pt x="2217" y="2050"/>
                    </a:lnTo>
                    <a:lnTo>
                      <a:pt x="2198" y="2054"/>
                    </a:lnTo>
                    <a:lnTo>
                      <a:pt x="2193" y="2066"/>
                    </a:lnTo>
                    <a:lnTo>
                      <a:pt x="2191" y="2080"/>
                    </a:lnTo>
                    <a:lnTo>
                      <a:pt x="2189" y="2094"/>
                    </a:lnTo>
                    <a:lnTo>
                      <a:pt x="2186" y="2108"/>
                    </a:lnTo>
                    <a:lnTo>
                      <a:pt x="2163" y="2127"/>
                    </a:lnTo>
                    <a:lnTo>
                      <a:pt x="2156" y="2143"/>
                    </a:lnTo>
                    <a:lnTo>
                      <a:pt x="2147" y="2159"/>
                    </a:lnTo>
                    <a:lnTo>
                      <a:pt x="2130" y="2174"/>
                    </a:lnTo>
                    <a:lnTo>
                      <a:pt x="2109" y="2187"/>
                    </a:lnTo>
                    <a:lnTo>
                      <a:pt x="2083" y="2194"/>
                    </a:lnTo>
                    <a:lnTo>
                      <a:pt x="2057" y="2201"/>
                    </a:lnTo>
                    <a:lnTo>
                      <a:pt x="2030" y="2206"/>
                    </a:lnTo>
                    <a:lnTo>
                      <a:pt x="2006" y="2211"/>
                    </a:lnTo>
                    <a:lnTo>
                      <a:pt x="2001" y="2208"/>
                    </a:lnTo>
                    <a:lnTo>
                      <a:pt x="1997" y="2204"/>
                    </a:lnTo>
                    <a:lnTo>
                      <a:pt x="1994" y="2202"/>
                    </a:lnTo>
                    <a:lnTo>
                      <a:pt x="1990" y="2197"/>
                    </a:lnTo>
                    <a:lnTo>
                      <a:pt x="1987" y="2194"/>
                    </a:lnTo>
                    <a:lnTo>
                      <a:pt x="1985" y="2185"/>
                    </a:lnTo>
                    <a:lnTo>
                      <a:pt x="1985" y="2174"/>
                    </a:lnTo>
                    <a:lnTo>
                      <a:pt x="1985" y="2162"/>
                    </a:lnTo>
                    <a:lnTo>
                      <a:pt x="1983" y="2150"/>
                    </a:lnTo>
                    <a:lnTo>
                      <a:pt x="1973" y="2133"/>
                    </a:lnTo>
                    <a:lnTo>
                      <a:pt x="1959" y="2117"/>
                    </a:lnTo>
                    <a:lnTo>
                      <a:pt x="1945" y="2099"/>
                    </a:lnTo>
                    <a:lnTo>
                      <a:pt x="1936" y="2082"/>
                    </a:lnTo>
                    <a:lnTo>
                      <a:pt x="1940" y="2070"/>
                    </a:lnTo>
                    <a:lnTo>
                      <a:pt x="1940" y="2068"/>
                    </a:lnTo>
                    <a:lnTo>
                      <a:pt x="1936" y="2064"/>
                    </a:lnTo>
                    <a:lnTo>
                      <a:pt x="1933" y="2063"/>
                    </a:lnTo>
                    <a:lnTo>
                      <a:pt x="1931" y="2059"/>
                    </a:lnTo>
                    <a:lnTo>
                      <a:pt x="1929" y="2059"/>
                    </a:lnTo>
                    <a:lnTo>
                      <a:pt x="1927" y="2054"/>
                    </a:lnTo>
                    <a:lnTo>
                      <a:pt x="1929" y="2049"/>
                    </a:lnTo>
                    <a:lnTo>
                      <a:pt x="1929" y="2045"/>
                    </a:lnTo>
                    <a:lnTo>
                      <a:pt x="1931" y="2042"/>
                    </a:lnTo>
                    <a:lnTo>
                      <a:pt x="1933" y="2038"/>
                    </a:lnTo>
                    <a:lnTo>
                      <a:pt x="1926" y="2035"/>
                    </a:lnTo>
                    <a:lnTo>
                      <a:pt x="1926" y="2031"/>
                    </a:lnTo>
                    <a:lnTo>
                      <a:pt x="1926" y="2028"/>
                    </a:lnTo>
                    <a:lnTo>
                      <a:pt x="1927" y="2023"/>
                    </a:lnTo>
                    <a:lnTo>
                      <a:pt x="1929" y="2019"/>
                    </a:lnTo>
                    <a:lnTo>
                      <a:pt x="1929" y="2014"/>
                    </a:lnTo>
                    <a:lnTo>
                      <a:pt x="1929" y="2009"/>
                    </a:lnTo>
                    <a:lnTo>
                      <a:pt x="1922" y="1995"/>
                    </a:lnTo>
                    <a:lnTo>
                      <a:pt x="1912" y="1979"/>
                    </a:lnTo>
                    <a:lnTo>
                      <a:pt x="1901" y="1965"/>
                    </a:lnTo>
                    <a:lnTo>
                      <a:pt x="1894" y="1951"/>
                    </a:lnTo>
                    <a:lnTo>
                      <a:pt x="1892" y="1934"/>
                    </a:lnTo>
                    <a:lnTo>
                      <a:pt x="1896" y="1914"/>
                    </a:lnTo>
                    <a:lnTo>
                      <a:pt x="1903" y="1897"/>
                    </a:lnTo>
                    <a:lnTo>
                      <a:pt x="1913" y="1878"/>
                    </a:lnTo>
                    <a:lnTo>
                      <a:pt x="1920" y="1862"/>
                    </a:lnTo>
                    <a:lnTo>
                      <a:pt x="1926" y="1848"/>
                    </a:lnTo>
                    <a:lnTo>
                      <a:pt x="1919" y="1834"/>
                    </a:lnTo>
                    <a:lnTo>
                      <a:pt x="1917" y="1822"/>
                    </a:lnTo>
                    <a:lnTo>
                      <a:pt x="1917" y="1810"/>
                    </a:lnTo>
                    <a:lnTo>
                      <a:pt x="1913" y="1794"/>
                    </a:lnTo>
                    <a:lnTo>
                      <a:pt x="1903" y="1773"/>
                    </a:lnTo>
                    <a:lnTo>
                      <a:pt x="1887" y="1752"/>
                    </a:lnTo>
                    <a:lnTo>
                      <a:pt x="1872" y="1733"/>
                    </a:lnTo>
                    <a:lnTo>
                      <a:pt x="1856" y="1717"/>
                    </a:lnTo>
                    <a:lnTo>
                      <a:pt x="1861" y="1696"/>
                    </a:lnTo>
                    <a:lnTo>
                      <a:pt x="1866" y="1677"/>
                    </a:lnTo>
                    <a:lnTo>
                      <a:pt x="1872" y="1656"/>
                    </a:lnTo>
                    <a:lnTo>
                      <a:pt x="1866" y="1653"/>
                    </a:lnTo>
                    <a:lnTo>
                      <a:pt x="1863" y="1651"/>
                    </a:lnTo>
                    <a:lnTo>
                      <a:pt x="1859" y="1647"/>
                    </a:lnTo>
                    <a:lnTo>
                      <a:pt x="1856" y="1646"/>
                    </a:lnTo>
                    <a:lnTo>
                      <a:pt x="1851" y="1646"/>
                    </a:lnTo>
                    <a:lnTo>
                      <a:pt x="1844" y="1644"/>
                    </a:lnTo>
                    <a:lnTo>
                      <a:pt x="1840" y="1647"/>
                    </a:lnTo>
                    <a:lnTo>
                      <a:pt x="1838" y="1649"/>
                    </a:lnTo>
                    <a:lnTo>
                      <a:pt x="1833" y="1651"/>
                    </a:lnTo>
                    <a:lnTo>
                      <a:pt x="1828" y="1651"/>
                    </a:lnTo>
                    <a:lnTo>
                      <a:pt x="1821" y="1651"/>
                    </a:lnTo>
                    <a:lnTo>
                      <a:pt x="1802" y="1621"/>
                    </a:lnTo>
                    <a:lnTo>
                      <a:pt x="1789" y="1619"/>
                    </a:lnTo>
                    <a:lnTo>
                      <a:pt x="1777" y="1618"/>
                    </a:lnTo>
                    <a:lnTo>
                      <a:pt x="1763" y="1616"/>
                    </a:lnTo>
                    <a:lnTo>
                      <a:pt x="1746" y="1623"/>
                    </a:lnTo>
                    <a:lnTo>
                      <a:pt x="1728" y="1630"/>
                    </a:lnTo>
                    <a:lnTo>
                      <a:pt x="1714" y="1635"/>
                    </a:lnTo>
                    <a:lnTo>
                      <a:pt x="1680" y="1628"/>
                    </a:lnTo>
                    <a:lnTo>
                      <a:pt x="1676" y="1640"/>
                    </a:lnTo>
                    <a:lnTo>
                      <a:pt x="1664" y="1640"/>
                    </a:lnTo>
                    <a:lnTo>
                      <a:pt x="1653" y="1637"/>
                    </a:lnTo>
                    <a:lnTo>
                      <a:pt x="1645" y="1635"/>
                    </a:lnTo>
                    <a:lnTo>
                      <a:pt x="1641" y="1637"/>
                    </a:lnTo>
                    <a:lnTo>
                      <a:pt x="1638" y="1640"/>
                    </a:lnTo>
                    <a:lnTo>
                      <a:pt x="1632" y="1642"/>
                    </a:lnTo>
                    <a:lnTo>
                      <a:pt x="1625" y="1644"/>
                    </a:lnTo>
                    <a:lnTo>
                      <a:pt x="1615" y="1632"/>
                    </a:lnTo>
                    <a:lnTo>
                      <a:pt x="1601" y="1625"/>
                    </a:lnTo>
                    <a:lnTo>
                      <a:pt x="1587" y="1618"/>
                    </a:lnTo>
                    <a:lnTo>
                      <a:pt x="1573" y="1611"/>
                    </a:lnTo>
                    <a:lnTo>
                      <a:pt x="1561" y="1602"/>
                    </a:lnTo>
                    <a:lnTo>
                      <a:pt x="1552" y="1579"/>
                    </a:lnTo>
                    <a:lnTo>
                      <a:pt x="1542" y="1567"/>
                    </a:lnTo>
                    <a:lnTo>
                      <a:pt x="1526" y="1555"/>
                    </a:lnTo>
                    <a:lnTo>
                      <a:pt x="1512" y="1543"/>
                    </a:lnTo>
                    <a:lnTo>
                      <a:pt x="1503" y="1532"/>
                    </a:lnTo>
                    <a:lnTo>
                      <a:pt x="1503" y="1509"/>
                    </a:lnTo>
                    <a:lnTo>
                      <a:pt x="1500" y="1499"/>
                    </a:lnTo>
                    <a:lnTo>
                      <a:pt x="1501" y="1483"/>
                    </a:lnTo>
                    <a:lnTo>
                      <a:pt x="1505" y="1469"/>
                    </a:lnTo>
                    <a:lnTo>
                      <a:pt x="1508" y="1457"/>
                    </a:lnTo>
                    <a:lnTo>
                      <a:pt x="1510" y="1448"/>
                    </a:lnTo>
                    <a:lnTo>
                      <a:pt x="1510" y="1434"/>
                    </a:lnTo>
                    <a:lnTo>
                      <a:pt x="1507" y="1426"/>
                    </a:lnTo>
                    <a:lnTo>
                      <a:pt x="1501" y="1417"/>
                    </a:lnTo>
                    <a:lnTo>
                      <a:pt x="1498" y="1410"/>
                    </a:lnTo>
                    <a:lnTo>
                      <a:pt x="1498" y="1399"/>
                    </a:lnTo>
                    <a:lnTo>
                      <a:pt x="1501" y="1385"/>
                    </a:lnTo>
                    <a:lnTo>
                      <a:pt x="1508" y="1370"/>
                    </a:lnTo>
                    <a:lnTo>
                      <a:pt x="1515" y="1352"/>
                    </a:lnTo>
                    <a:lnTo>
                      <a:pt x="1522" y="1337"/>
                    </a:lnTo>
                    <a:lnTo>
                      <a:pt x="1529" y="1324"/>
                    </a:lnTo>
                    <a:lnTo>
                      <a:pt x="1533" y="1317"/>
                    </a:lnTo>
                    <a:lnTo>
                      <a:pt x="1545" y="1307"/>
                    </a:lnTo>
                    <a:lnTo>
                      <a:pt x="1559" y="1298"/>
                    </a:lnTo>
                    <a:lnTo>
                      <a:pt x="1573" y="1291"/>
                    </a:lnTo>
                    <a:lnTo>
                      <a:pt x="1587" y="1282"/>
                    </a:lnTo>
                    <a:lnTo>
                      <a:pt x="1590" y="1274"/>
                    </a:lnTo>
                    <a:lnTo>
                      <a:pt x="1590" y="1263"/>
                    </a:lnTo>
                    <a:lnTo>
                      <a:pt x="1589" y="1251"/>
                    </a:lnTo>
                    <a:lnTo>
                      <a:pt x="1590" y="1241"/>
                    </a:lnTo>
                    <a:lnTo>
                      <a:pt x="1599" y="1227"/>
                    </a:lnTo>
                    <a:lnTo>
                      <a:pt x="1611" y="1216"/>
                    </a:lnTo>
                    <a:lnTo>
                      <a:pt x="1624" y="1206"/>
                    </a:lnTo>
                    <a:lnTo>
                      <a:pt x="1636" y="1195"/>
                    </a:lnTo>
                    <a:lnTo>
                      <a:pt x="1646" y="1183"/>
                    </a:lnTo>
                    <a:lnTo>
                      <a:pt x="1652" y="1167"/>
                    </a:lnTo>
                    <a:lnTo>
                      <a:pt x="1652" y="1166"/>
                    </a:lnTo>
                    <a:lnTo>
                      <a:pt x="1650" y="1166"/>
                    </a:lnTo>
                    <a:lnTo>
                      <a:pt x="1650" y="1164"/>
                    </a:lnTo>
                    <a:lnTo>
                      <a:pt x="1650" y="1162"/>
                    </a:lnTo>
                    <a:lnTo>
                      <a:pt x="1648" y="1160"/>
                    </a:lnTo>
                    <a:lnTo>
                      <a:pt x="1645" y="1159"/>
                    </a:lnTo>
                    <a:lnTo>
                      <a:pt x="1641" y="1157"/>
                    </a:lnTo>
                    <a:lnTo>
                      <a:pt x="1638" y="1157"/>
                    </a:lnTo>
                    <a:lnTo>
                      <a:pt x="1632" y="1155"/>
                    </a:lnTo>
                    <a:lnTo>
                      <a:pt x="1629" y="1159"/>
                    </a:lnTo>
                    <a:lnTo>
                      <a:pt x="1625" y="1159"/>
                    </a:lnTo>
                    <a:lnTo>
                      <a:pt x="1620" y="1160"/>
                    </a:lnTo>
                    <a:lnTo>
                      <a:pt x="1613" y="1160"/>
                    </a:lnTo>
                    <a:lnTo>
                      <a:pt x="1613" y="1155"/>
                    </a:lnTo>
                    <a:lnTo>
                      <a:pt x="1610" y="1155"/>
                    </a:lnTo>
                    <a:lnTo>
                      <a:pt x="1610" y="1141"/>
                    </a:lnTo>
                    <a:lnTo>
                      <a:pt x="1608" y="1122"/>
                    </a:lnTo>
                    <a:lnTo>
                      <a:pt x="1606" y="1099"/>
                    </a:lnTo>
                    <a:lnTo>
                      <a:pt x="1606" y="1077"/>
                    </a:lnTo>
                    <a:lnTo>
                      <a:pt x="1606" y="1057"/>
                    </a:lnTo>
                    <a:lnTo>
                      <a:pt x="1610" y="1045"/>
                    </a:lnTo>
                    <a:lnTo>
                      <a:pt x="1611" y="1040"/>
                    </a:lnTo>
                    <a:lnTo>
                      <a:pt x="1613" y="1036"/>
                    </a:lnTo>
                    <a:lnTo>
                      <a:pt x="1615" y="1035"/>
                    </a:lnTo>
                    <a:lnTo>
                      <a:pt x="1617" y="1035"/>
                    </a:lnTo>
                    <a:lnTo>
                      <a:pt x="1620" y="1035"/>
                    </a:lnTo>
                    <a:lnTo>
                      <a:pt x="1624" y="1033"/>
                    </a:lnTo>
                    <a:lnTo>
                      <a:pt x="1629" y="1033"/>
                    </a:lnTo>
                    <a:lnTo>
                      <a:pt x="1643" y="1038"/>
                    </a:lnTo>
                    <a:lnTo>
                      <a:pt x="1659" y="1042"/>
                    </a:lnTo>
                    <a:lnTo>
                      <a:pt x="1676" y="1042"/>
                    </a:lnTo>
                    <a:lnTo>
                      <a:pt x="1693" y="1038"/>
                    </a:lnTo>
                    <a:lnTo>
                      <a:pt x="1706" y="1033"/>
                    </a:lnTo>
                    <a:lnTo>
                      <a:pt x="1707" y="1031"/>
                    </a:lnTo>
                    <a:lnTo>
                      <a:pt x="1707" y="1029"/>
                    </a:lnTo>
                    <a:lnTo>
                      <a:pt x="1709" y="1029"/>
                    </a:lnTo>
                    <a:lnTo>
                      <a:pt x="1709" y="1028"/>
                    </a:lnTo>
                    <a:lnTo>
                      <a:pt x="1709" y="1026"/>
                    </a:lnTo>
                    <a:lnTo>
                      <a:pt x="1713" y="1012"/>
                    </a:lnTo>
                    <a:lnTo>
                      <a:pt x="1713" y="996"/>
                    </a:lnTo>
                    <a:lnTo>
                      <a:pt x="1711" y="981"/>
                    </a:lnTo>
                    <a:lnTo>
                      <a:pt x="1709" y="963"/>
                    </a:lnTo>
                    <a:lnTo>
                      <a:pt x="1697" y="960"/>
                    </a:lnTo>
                    <a:lnTo>
                      <a:pt x="1685" y="956"/>
                    </a:lnTo>
                    <a:lnTo>
                      <a:pt x="1673" y="949"/>
                    </a:lnTo>
                    <a:lnTo>
                      <a:pt x="1664" y="940"/>
                    </a:lnTo>
                    <a:lnTo>
                      <a:pt x="1667" y="939"/>
                    </a:lnTo>
                    <a:lnTo>
                      <a:pt x="1671" y="937"/>
                    </a:lnTo>
                    <a:lnTo>
                      <a:pt x="1673" y="935"/>
                    </a:lnTo>
                    <a:lnTo>
                      <a:pt x="1676" y="935"/>
                    </a:lnTo>
                    <a:lnTo>
                      <a:pt x="1680" y="933"/>
                    </a:lnTo>
                    <a:lnTo>
                      <a:pt x="1686" y="933"/>
                    </a:lnTo>
                    <a:lnTo>
                      <a:pt x="1690" y="932"/>
                    </a:lnTo>
                    <a:lnTo>
                      <a:pt x="1695" y="930"/>
                    </a:lnTo>
                    <a:lnTo>
                      <a:pt x="1700" y="930"/>
                    </a:lnTo>
                    <a:lnTo>
                      <a:pt x="1706" y="930"/>
                    </a:lnTo>
                    <a:lnTo>
                      <a:pt x="1706" y="911"/>
                    </a:lnTo>
                    <a:lnTo>
                      <a:pt x="1711" y="911"/>
                    </a:lnTo>
                    <a:lnTo>
                      <a:pt x="1716" y="912"/>
                    </a:lnTo>
                    <a:lnTo>
                      <a:pt x="1718" y="914"/>
                    </a:lnTo>
                    <a:lnTo>
                      <a:pt x="1721" y="914"/>
                    </a:lnTo>
                    <a:lnTo>
                      <a:pt x="1725" y="916"/>
                    </a:lnTo>
                    <a:lnTo>
                      <a:pt x="1728" y="918"/>
                    </a:lnTo>
                    <a:lnTo>
                      <a:pt x="1732" y="914"/>
                    </a:lnTo>
                    <a:lnTo>
                      <a:pt x="1737" y="912"/>
                    </a:lnTo>
                    <a:lnTo>
                      <a:pt x="1741" y="911"/>
                    </a:lnTo>
                    <a:lnTo>
                      <a:pt x="1746" y="909"/>
                    </a:lnTo>
                    <a:lnTo>
                      <a:pt x="1748" y="907"/>
                    </a:lnTo>
                    <a:lnTo>
                      <a:pt x="1749" y="904"/>
                    </a:lnTo>
                    <a:lnTo>
                      <a:pt x="1749" y="900"/>
                    </a:lnTo>
                    <a:lnTo>
                      <a:pt x="1749" y="897"/>
                    </a:lnTo>
                    <a:lnTo>
                      <a:pt x="1749" y="893"/>
                    </a:lnTo>
                    <a:lnTo>
                      <a:pt x="1751" y="890"/>
                    </a:lnTo>
                    <a:lnTo>
                      <a:pt x="1753" y="886"/>
                    </a:lnTo>
                    <a:lnTo>
                      <a:pt x="1786" y="876"/>
                    </a:lnTo>
                    <a:lnTo>
                      <a:pt x="1793" y="865"/>
                    </a:lnTo>
                    <a:lnTo>
                      <a:pt x="1795" y="855"/>
                    </a:lnTo>
                    <a:lnTo>
                      <a:pt x="1800" y="844"/>
                    </a:lnTo>
                    <a:lnTo>
                      <a:pt x="1810" y="837"/>
                    </a:lnTo>
                    <a:lnTo>
                      <a:pt x="1823" y="832"/>
                    </a:lnTo>
                    <a:lnTo>
                      <a:pt x="1838" y="827"/>
                    </a:lnTo>
                    <a:lnTo>
                      <a:pt x="1852" y="822"/>
                    </a:lnTo>
                    <a:lnTo>
                      <a:pt x="1854" y="820"/>
                    </a:lnTo>
                    <a:lnTo>
                      <a:pt x="1854" y="820"/>
                    </a:lnTo>
                    <a:lnTo>
                      <a:pt x="1854" y="818"/>
                    </a:lnTo>
                    <a:lnTo>
                      <a:pt x="1854" y="816"/>
                    </a:lnTo>
                    <a:lnTo>
                      <a:pt x="1856" y="815"/>
                    </a:lnTo>
                    <a:lnTo>
                      <a:pt x="1849" y="797"/>
                    </a:lnTo>
                    <a:lnTo>
                      <a:pt x="1845" y="776"/>
                    </a:lnTo>
                    <a:lnTo>
                      <a:pt x="1845" y="757"/>
                    </a:lnTo>
                    <a:lnTo>
                      <a:pt x="1844" y="741"/>
                    </a:lnTo>
                    <a:lnTo>
                      <a:pt x="1859" y="740"/>
                    </a:lnTo>
                    <a:lnTo>
                      <a:pt x="1870" y="736"/>
                    </a:lnTo>
                    <a:lnTo>
                      <a:pt x="1882" y="733"/>
                    </a:lnTo>
                    <a:lnTo>
                      <a:pt x="1882" y="741"/>
                    </a:lnTo>
                    <a:lnTo>
                      <a:pt x="1880" y="748"/>
                    </a:lnTo>
                    <a:lnTo>
                      <a:pt x="1878" y="761"/>
                    </a:lnTo>
                    <a:lnTo>
                      <a:pt x="1877" y="778"/>
                    </a:lnTo>
                    <a:lnTo>
                      <a:pt x="1875" y="794"/>
                    </a:lnTo>
                    <a:lnTo>
                      <a:pt x="1875" y="806"/>
                    </a:lnTo>
                    <a:lnTo>
                      <a:pt x="1880" y="809"/>
                    </a:lnTo>
                    <a:lnTo>
                      <a:pt x="1884" y="811"/>
                    </a:lnTo>
                    <a:lnTo>
                      <a:pt x="1885" y="813"/>
                    </a:lnTo>
                    <a:lnTo>
                      <a:pt x="1889" y="815"/>
                    </a:lnTo>
                    <a:lnTo>
                      <a:pt x="1894" y="818"/>
                    </a:lnTo>
                    <a:lnTo>
                      <a:pt x="1905" y="813"/>
                    </a:lnTo>
                    <a:lnTo>
                      <a:pt x="1912" y="813"/>
                    </a:lnTo>
                    <a:lnTo>
                      <a:pt x="1917" y="816"/>
                    </a:lnTo>
                    <a:lnTo>
                      <a:pt x="1924" y="822"/>
                    </a:lnTo>
                    <a:lnTo>
                      <a:pt x="1933" y="822"/>
                    </a:lnTo>
                    <a:lnTo>
                      <a:pt x="1943" y="818"/>
                    </a:lnTo>
                    <a:lnTo>
                      <a:pt x="1952" y="813"/>
                    </a:lnTo>
                    <a:lnTo>
                      <a:pt x="1957" y="808"/>
                    </a:lnTo>
                    <a:lnTo>
                      <a:pt x="1964" y="804"/>
                    </a:lnTo>
                    <a:lnTo>
                      <a:pt x="1973" y="801"/>
                    </a:lnTo>
                    <a:lnTo>
                      <a:pt x="1987" y="802"/>
                    </a:lnTo>
                    <a:lnTo>
                      <a:pt x="2006" y="806"/>
                    </a:lnTo>
                    <a:lnTo>
                      <a:pt x="2008" y="801"/>
                    </a:lnTo>
                    <a:lnTo>
                      <a:pt x="2009" y="799"/>
                    </a:lnTo>
                    <a:lnTo>
                      <a:pt x="2013" y="795"/>
                    </a:lnTo>
                    <a:lnTo>
                      <a:pt x="2016" y="794"/>
                    </a:lnTo>
                    <a:lnTo>
                      <a:pt x="2020" y="794"/>
                    </a:lnTo>
                    <a:lnTo>
                      <a:pt x="2025" y="792"/>
                    </a:lnTo>
                    <a:lnTo>
                      <a:pt x="2025" y="762"/>
                    </a:lnTo>
                    <a:lnTo>
                      <a:pt x="2029" y="738"/>
                    </a:lnTo>
                    <a:lnTo>
                      <a:pt x="2032" y="734"/>
                    </a:lnTo>
                    <a:lnTo>
                      <a:pt x="2036" y="733"/>
                    </a:lnTo>
                    <a:lnTo>
                      <a:pt x="2039" y="729"/>
                    </a:lnTo>
                    <a:lnTo>
                      <a:pt x="2043" y="727"/>
                    </a:lnTo>
                    <a:lnTo>
                      <a:pt x="2048" y="726"/>
                    </a:lnTo>
                    <a:lnTo>
                      <a:pt x="2048" y="729"/>
                    </a:lnTo>
                    <a:lnTo>
                      <a:pt x="2051" y="733"/>
                    </a:lnTo>
                    <a:lnTo>
                      <a:pt x="2053" y="736"/>
                    </a:lnTo>
                    <a:lnTo>
                      <a:pt x="2055" y="740"/>
                    </a:lnTo>
                    <a:lnTo>
                      <a:pt x="2057" y="741"/>
                    </a:lnTo>
                    <a:lnTo>
                      <a:pt x="2062" y="743"/>
                    </a:lnTo>
                    <a:lnTo>
                      <a:pt x="2067" y="745"/>
                    </a:lnTo>
                    <a:lnTo>
                      <a:pt x="2065" y="729"/>
                    </a:lnTo>
                    <a:lnTo>
                      <a:pt x="2064" y="719"/>
                    </a:lnTo>
                    <a:lnTo>
                      <a:pt x="2060" y="712"/>
                    </a:lnTo>
                    <a:lnTo>
                      <a:pt x="2058" y="703"/>
                    </a:lnTo>
                    <a:lnTo>
                      <a:pt x="2055" y="687"/>
                    </a:lnTo>
                    <a:lnTo>
                      <a:pt x="2064" y="686"/>
                    </a:lnTo>
                    <a:lnTo>
                      <a:pt x="2070" y="682"/>
                    </a:lnTo>
                    <a:lnTo>
                      <a:pt x="2076" y="679"/>
                    </a:lnTo>
                    <a:lnTo>
                      <a:pt x="2083" y="675"/>
                    </a:lnTo>
                    <a:lnTo>
                      <a:pt x="2095" y="675"/>
                    </a:lnTo>
                    <a:lnTo>
                      <a:pt x="2107" y="677"/>
                    </a:lnTo>
                    <a:lnTo>
                      <a:pt x="2116" y="679"/>
                    </a:lnTo>
                    <a:lnTo>
                      <a:pt x="2125" y="675"/>
                    </a:lnTo>
                    <a:lnTo>
                      <a:pt x="2132" y="665"/>
                    </a:lnTo>
                    <a:lnTo>
                      <a:pt x="2126" y="663"/>
                    </a:lnTo>
                    <a:lnTo>
                      <a:pt x="2121" y="661"/>
                    </a:lnTo>
                    <a:lnTo>
                      <a:pt x="2118" y="659"/>
                    </a:lnTo>
                    <a:lnTo>
                      <a:pt x="2112" y="658"/>
                    </a:lnTo>
                    <a:lnTo>
                      <a:pt x="2105" y="658"/>
                    </a:lnTo>
                    <a:lnTo>
                      <a:pt x="2088" y="666"/>
                    </a:lnTo>
                    <a:lnTo>
                      <a:pt x="2069" y="672"/>
                    </a:lnTo>
                    <a:lnTo>
                      <a:pt x="2048" y="675"/>
                    </a:lnTo>
                    <a:lnTo>
                      <a:pt x="2044" y="666"/>
                    </a:lnTo>
                    <a:lnTo>
                      <a:pt x="2039" y="659"/>
                    </a:lnTo>
                    <a:lnTo>
                      <a:pt x="2034" y="652"/>
                    </a:lnTo>
                    <a:lnTo>
                      <a:pt x="2030" y="644"/>
                    </a:lnTo>
                    <a:lnTo>
                      <a:pt x="2029" y="630"/>
                    </a:lnTo>
                    <a:lnTo>
                      <a:pt x="2030" y="619"/>
                    </a:lnTo>
                    <a:lnTo>
                      <a:pt x="2029" y="607"/>
                    </a:lnTo>
                    <a:lnTo>
                      <a:pt x="2027" y="593"/>
                    </a:lnTo>
                    <a:lnTo>
                      <a:pt x="2029" y="581"/>
                    </a:lnTo>
                    <a:lnTo>
                      <a:pt x="2037" y="563"/>
                    </a:lnTo>
                    <a:lnTo>
                      <a:pt x="2051" y="551"/>
                    </a:lnTo>
                    <a:lnTo>
                      <a:pt x="2065" y="537"/>
                    </a:lnTo>
                    <a:lnTo>
                      <a:pt x="2077" y="523"/>
                    </a:lnTo>
                    <a:lnTo>
                      <a:pt x="2086" y="507"/>
                    </a:lnTo>
                    <a:lnTo>
                      <a:pt x="2081" y="502"/>
                    </a:lnTo>
                    <a:lnTo>
                      <a:pt x="2076" y="497"/>
                    </a:lnTo>
                    <a:lnTo>
                      <a:pt x="2070" y="492"/>
                    </a:lnTo>
                    <a:lnTo>
                      <a:pt x="2057" y="494"/>
                    </a:lnTo>
                    <a:lnTo>
                      <a:pt x="2041" y="495"/>
                    </a:lnTo>
                    <a:lnTo>
                      <a:pt x="2036" y="520"/>
                    </a:lnTo>
                    <a:lnTo>
                      <a:pt x="2027" y="539"/>
                    </a:lnTo>
                    <a:lnTo>
                      <a:pt x="2015" y="555"/>
                    </a:lnTo>
                    <a:lnTo>
                      <a:pt x="2001" y="570"/>
                    </a:lnTo>
                    <a:lnTo>
                      <a:pt x="1988" y="588"/>
                    </a:lnTo>
                    <a:lnTo>
                      <a:pt x="1980" y="609"/>
                    </a:lnTo>
                    <a:lnTo>
                      <a:pt x="1974" y="633"/>
                    </a:lnTo>
                    <a:lnTo>
                      <a:pt x="1985" y="642"/>
                    </a:lnTo>
                    <a:lnTo>
                      <a:pt x="1995" y="652"/>
                    </a:lnTo>
                    <a:lnTo>
                      <a:pt x="2002" y="665"/>
                    </a:lnTo>
                    <a:lnTo>
                      <a:pt x="2006" y="680"/>
                    </a:lnTo>
                    <a:lnTo>
                      <a:pt x="2001" y="682"/>
                    </a:lnTo>
                    <a:lnTo>
                      <a:pt x="1999" y="684"/>
                    </a:lnTo>
                    <a:lnTo>
                      <a:pt x="1997" y="686"/>
                    </a:lnTo>
                    <a:lnTo>
                      <a:pt x="1997" y="686"/>
                    </a:lnTo>
                    <a:lnTo>
                      <a:pt x="1997" y="687"/>
                    </a:lnTo>
                    <a:lnTo>
                      <a:pt x="1995" y="689"/>
                    </a:lnTo>
                    <a:lnTo>
                      <a:pt x="1995" y="693"/>
                    </a:lnTo>
                    <a:lnTo>
                      <a:pt x="1994" y="694"/>
                    </a:lnTo>
                    <a:lnTo>
                      <a:pt x="1971" y="703"/>
                    </a:lnTo>
                    <a:lnTo>
                      <a:pt x="1968" y="724"/>
                    </a:lnTo>
                    <a:lnTo>
                      <a:pt x="1961" y="740"/>
                    </a:lnTo>
                    <a:lnTo>
                      <a:pt x="1954" y="752"/>
                    </a:lnTo>
                    <a:lnTo>
                      <a:pt x="1943" y="762"/>
                    </a:lnTo>
                    <a:lnTo>
                      <a:pt x="1934" y="773"/>
                    </a:lnTo>
                    <a:lnTo>
                      <a:pt x="1926" y="787"/>
                    </a:lnTo>
                    <a:lnTo>
                      <a:pt x="1920" y="787"/>
                    </a:lnTo>
                    <a:lnTo>
                      <a:pt x="1920" y="783"/>
                    </a:lnTo>
                    <a:lnTo>
                      <a:pt x="1906" y="764"/>
                    </a:lnTo>
                    <a:lnTo>
                      <a:pt x="1898" y="743"/>
                    </a:lnTo>
                    <a:lnTo>
                      <a:pt x="1892" y="720"/>
                    </a:lnTo>
                    <a:lnTo>
                      <a:pt x="1882" y="694"/>
                    </a:lnTo>
                    <a:lnTo>
                      <a:pt x="1868" y="701"/>
                    </a:lnTo>
                    <a:lnTo>
                      <a:pt x="1859" y="710"/>
                    </a:lnTo>
                    <a:lnTo>
                      <a:pt x="1849" y="717"/>
                    </a:lnTo>
                    <a:lnTo>
                      <a:pt x="1838" y="722"/>
                    </a:lnTo>
                    <a:lnTo>
                      <a:pt x="1821" y="726"/>
                    </a:lnTo>
                    <a:lnTo>
                      <a:pt x="1819" y="724"/>
                    </a:lnTo>
                    <a:lnTo>
                      <a:pt x="1817" y="724"/>
                    </a:lnTo>
                    <a:lnTo>
                      <a:pt x="1816" y="724"/>
                    </a:lnTo>
                    <a:lnTo>
                      <a:pt x="1814" y="722"/>
                    </a:lnTo>
                    <a:lnTo>
                      <a:pt x="1810" y="722"/>
                    </a:lnTo>
                    <a:lnTo>
                      <a:pt x="1809" y="701"/>
                    </a:lnTo>
                    <a:lnTo>
                      <a:pt x="1807" y="684"/>
                    </a:lnTo>
                    <a:lnTo>
                      <a:pt x="1803" y="670"/>
                    </a:lnTo>
                    <a:lnTo>
                      <a:pt x="1800" y="654"/>
                    </a:lnTo>
                    <a:lnTo>
                      <a:pt x="1798" y="633"/>
                    </a:lnTo>
                    <a:lnTo>
                      <a:pt x="1807" y="624"/>
                    </a:lnTo>
                    <a:lnTo>
                      <a:pt x="1810" y="616"/>
                    </a:lnTo>
                    <a:lnTo>
                      <a:pt x="1812" y="605"/>
                    </a:lnTo>
                    <a:lnTo>
                      <a:pt x="1817" y="591"/>
                    </a:lnTo>
                    <a:lnTo>
                      <a:pt x="1821" y="588"/>
                    </a:lnTo>
                    <a:lnTo>
                      <a:pt x="1826" y="583"/>
                    </a:lnTo>
                    <a:lnTo>
                      <a:pt x="1831" y="577"/>
                    </a:lnTo>
                    <a:lnTo>
                      <a:pt x="1837" y="572"/>
                    </a:lnTo>
                    <a:lnTo>
                      <a:pt x="1840" y="574"/>
                    </a:lnTo>
                    <a:lnTo>
                      <a:pt x="1842" y="576"/>
                    </a:lnTo>
                    <a:lnTo>
                      <a:pt x="1844" y="577"/>
                    </a:lnTo>
                    <a:lnTo>
                      <a:pt x="1845" y="579"/>
                    </a:lnTo>
                    <a:lnTo>
                      <a:pt x="1845" y="579"/>
                    </a:lnTo>
                    <a:lnTo>
                      <a:pt x="1849" y="576"/>
                    </a:lnTo>
                    <a:lnTo>
                      <a:pt x="1851" y="572"/>
                    </a:lnTo>
                    <a:lnTo>
                      <a:pt x="1852" y="569"/>
                    </a:lnTo>
                    <a:lnTo>
                      <a:pt x="1854" y="563"/>
                    </a:lnTo>
                    <a:lnTo>
                      <a:pt x="1856" y="560"/>
                    </a:lnTo>
                    <a:lnTo>
                      <a:pt x="1868" y="553"/>
                    </a:lnTo>
                    <a:lnTo>
                      <a:pt x="1878" y="549"/>
                    </a:lnTo>
                    <a:lnTo>
                      <a:pt x="1887" y="541"/>
                    </a:lnTo>
                    <a:lnTo>
                      <a:pt x="1884" y="539"/>
                    </a:lnTo>
                    <a:lnTo>
                      <a:pt x="1882" y="539"/>
                    </a:lnTo>
                    <a:lnTo>
                      <a:pt x="1880" y="539"/>
                    </a:lnTo>
                    <a:lnTo>
                      <a:pt x="1880" y="537"/>
                    </a:lnTo>
                    <a:lnTo>
                      <a:pt x="1880" y="537"/>
                    </a:lnTo>
                    <a:lnTo>
                      <a:pt x="1880" y="534"/>
                    </a:lnTo>
                    <a:lnTo>
                      <a:pt x="1878" y="530"/>
                    </a:lnTo>
                    <a:lnTo>
                      <a:pt x="1891" y="514"/>
                    </a:lnTo>
                    <a:lnTo>
                      <a:pt x="1903" y="495"/>
                    </a:lnTo>
                    <a:lnTo>
                      <a:pt x="1913" y="473"/>
                    </a:lnTo>
                    <a:lnTo>
                      <a:pt x="1924" y="450"/>
                    </a:lnTo>
                    <a:lnTo>
                      <a:pt x="1934" y="427"/>
                    </a:lnTo>
                    <a:lnTo>
                      <a:pt x="1947" y="406"/>
                    </a:lnTo>
                    <a:lnTo>
                      <a:pt x="1959" y="392"/>
                    </a:lnTo>
                    <a:lnTo>
                      <a:pt x="1974" y="384"/>
                    </a:lnTo>
                    <a:lnTo>
                      <a:pt x="1974" y="370"/>
                    </a:lnTo>
                    <a:lnTo>
                      <a:pt x="1990" y="370"/>
                    </a:lnTo>
                    <a:lnTo>
                      <a:pt x="1999" y="354"/>
                    </a:lnTo>
                    <a:lnTo>
                      <a:pt x="2013" y="343"/>
                    </a:lnTo>
                    <a:lnTo>
                      <a:pt x="2032" y="338"/>
                    </a:lnTo>
                    <a:lnTo>
                      <a:pt x="2034" y="340"/>
                    </a:lnTo>
                    <a:lnTo>
                      <a:pt x="2036" y="340"/>
                    </a:lnTo>
                    <a:lnTo>
                      <a:pt x="2036" y="340"/>
                    </a:lnTo>
                    <a:lnTo>
                      <a:pt x="2037" y="340"/>
                    </a:lnTo>
                    <a:lnTo>
                      <a:pt x="2041" y="342"/>
                    </a:lnTo>
                    <a:lnTo>
                      <a:pt x="2041" y="329"/>
                    </a:lnTo>
                    <a:lnTo>
                      <a:pt x="2046" y="329"/>
                    </a:lnTo>
                    <a:lnTo>
                      <a:pt x="2050" y="329"/>
                    </a:lnTo>
                    <a:lnTo>
                      <a:pt x="2053" y="329"/>
                    </a:lnTo>
                    <a:lnTo>
                      <a:pt x="2055" y="329"/>
                    </a:lnTo>
                    <a:lnTo>
                      <a:pt x="2057" y="331"/>
                    </a:lnTo>
                    <a:lnTo>
                      <a:pt x="2058" y="331"/>
                    </a:lnTo>
                    <a:lnTo>
                      <a:pt x="2064" y="335"/>
                    </a:lnTo>
                    <a:lnTo>
                      <a:pt x="2070" y="321"/>
                    </a:lnTo>
                    <a:lnTo>
                      <a:pt x="2081" y="312"/>
                    </a:lnTo>
                    <a:lnTo>
                      <a:pt x="2093" y="309"/>
                    </a:lnTo>
                    <a:lnTo>
                      <a:pt x="2109" y="305"/>
                    </a:lnTo>
                    <a:lnTo>
                      <a:pt x="2125" y="303"/>
                    </a:lnTo>
                    <a:lnTo>
                      <a:pt x="2132" y="310"/>
                    </a:lnTo>
                    <a:lnTo>
                      <a:pt x="2140" y="314"/>
                    </a:lnTo>
                    <a:lnTo>
                      <a:pt x="2147" y="315"/>
                    </a:lnTo>
                    <a:lnTo>
                      <a:pt x="2154" y="317"/>
                    </a:lnTo>
                    <a:lnTo>
                      <a:pt x="2160" y="324"/>
                    </a:lnTo>
                    <a:lnTo>
                      <a:pt x="2163" y="338"/>
                    </a:lnTo>
                    <a:lnTo>
                      <a:pt x="2161" y="340"/>
                    </a:lnTo>
                    <a:lnTo>
                      <a:pt x="2160" y="342"/>
                    </a:lnTo>
                    <a:lnTo>
                      <a:pt x="2158" y="342"/>
                    </a:lnTo>
                    <a:lnTo>
                      <a:pt x="2158" y="343"/>
                    </a:lnTo>
                    <a:lnTo>
                      <a:pt x="2156" y="345"/>
                    </a:lnTo>
                    <a:lnTo>
                      <a:pt x="2156" y="349"/>
                    </a:lnTo>
                    <a:lnTo>
                      <a:pt x="2158" y="352"/>
                    </a:lnTo>
                    <a:lnTo>
                      <a:pt x="2160" y="352"/>
                    </a:lnTo>
                    <a:lnTo>
                      <a:pt x="2161" y="354"/>
                    </a:lnTo>
                    <a:lnTo>
                      <a:pt x="2163" y="357"/>
                    </a:lnTo>
                    <a:lnTo>
                      <a:pt x="2175" y="352"/>
                    </a:lnTo>
                    <a:lnTo>
                      <a:pt x="2182" y="350"/>
                    </a:lnTo>
                    <a:lnTo>
                      <a:pt x="2187" y="350"/>
                    </a:lnTo>
                    <a:lnTo>
                      <a:pt x="2189" y="354"/>
                    </a:lnTo>
                    <a:lnTo>
                      <a:pt x="2191" y="359"/>
                    </a:lnTo>
                    <a:lnTo>
                      <a:pt x="2196" y="364"/>
                    </a:lnTo>
                    <a:lnTo>
                      <a:pt x="2201" y="370"/>
                    </a:lnTo>
                    <a:lnTo>
                      <a:pt x="2233" y="373"/>
                    </a:lnTo>
                    <a:lnTo>
                      <a:pt x="2245" y="380"/>
                    </a:lnTo>
                    <a:lnTo>
                      <a:pt x="2259" y="391"/>
                    </a:lnTo>
                    <a:lnTo>
                      <a:pt x="2273" y="405"/>
                    </a:lnTo>
                    <a:lnTo>
                      <a:pt x="2285" y="420"/>
                    </a:lnTo>
                    <a:lnTo>
                      <a:pt x="2296" y="436"/>
                    </a:lnTo>
                    <a:lnTo>
                      <a:pt x="2299" y="452"/>
                    </a:lnTo>
                    <a:lnTo>
                      <a:pt x="2297" y="467"/>
                    </a:lnTo>
                    <a:lnTo>
                      <a:pt x="2285" y="480"/>
                    </a:lnTo>
                    <a:lnTo>
                      <a:pt x="2269" y="488"/>
                    </a:lnTo>
                    <a:lnTo>
                      <a:pt x="2252" y="488"/>
                    </a:lnTo>
                    <a:lnTo>
                      <a:pt x="2236" y="481"/>
                    </a:lnTo>
                    <a:lnTo>
                      <a:pt x="2222" y="474"/>
                    </a:lnTo>
                    <a:lnTo>
                      <a:pt x="2208" y="469"/>
                    </a:lnTo>
                    <a:lnTo>
                      <a:pt x="2210" y="481"/>
                    </a:lnTo>
                    <a:lnTo>
                      <a:pt x="2212" y="497"/>
                    </a:lnTo>
                    <a:lnTo>
                      <a:pt x="2214" y="514"/>
                    </a:lnTo>
                    <a:lnTo>
                      <a:pt x="2217" y="528"/>
                    </a:lnTo>
                    <a:lnTo>
                      <a:pt x="2221" y="537"/>
                    </a:lnTo>
                    <a:lnTo>
                      <a:pt x="2224" y="542"/>
                    </a:lnTo>
                    <a:lnTo>
                      <a:pt x="2229" y="544"/>
                    </a:lnTo>
                    <a:lnTo>
                      <a:pt x="2233" y="548"/>
                    </a:lnTo>
                    <a:lnTo>
                      <a:pt x="2240" y="549"/>
                    </a:lnTo>
                    <a:lnTo>
                      <a:pt x="2238" y="537"/>
                    </a:lnTo>
                    <a:lnTo>
                      <a:pt x="2236" y="528"/>
                    </a:lnTo>
                    <a:lnTo>
                      <a:pt x="2236" y="518"/>
                    </a:lnTo>
                    <a:lnTo>
                      <a:pt x="2240" y="518"/>
                    </a:lnTo>
                    <a:lnTo>
                      <a:pt x="2240" y="514"/>
                    </a:lnTo>
                    <a:lnTo>
                      <a:pt x="2252" y="521"/>
                    </a:lnTo>
                    <a:lnTo>
                      <a:pt x="2264" y="528"/>
                    </a:lnTo>
                    <a:lnTo>
                      <a:pt x="2278" y="534"/>
                    </a:lnTo>
                    <a:lnTo>
                      <a:pt x="2280" y="530"/>
                    </a:lnTo>
                    <a:lnTo>
                      <a:pt x="2282" y="527"/>
                    </a:lnTo>
                    <a:lnTo>
                      <a:pt x="2283" y="525"/>
                    </a:lnTo>
                    <a:lnTo>
                      <a:pt x="2285" y="520"/>
                    </a:lnTo>
                    <a:lnTo>
                      <a:pt x="2285" y="514"/>
                    </a:lnTo>
                    <a:lnTo>
                      <a:pt x="2283" y="513"/>
                    </a:lnTo>
                    <a:lnTo>
                      <a:pt x="2282" y="511"/>
                    </a:lnTo>
                    <a:lnTo>
                      <a:pt x="2280" y="509"/>
                    </a:lnTo>
                    <a:lnTo>
                      <a:pt x="2280" y="507"/>
                    </a:lnTo>
                    <a:lnTo>
                      <a:pt x="2280" y="504"/>
                    </a:lnTo>
                    <a:lnTo>
                      <a:pt x="2278" y="499"/>
                    </a:lnTo>
                    <a:lnTo>
                      <a:pt x="2294" y="492"/>
                    </a:lnTo>
                    <a:lnTo>
                      <a:pt x="2304" y="481"/>
                    </a:lnTo>
                    <a:lnTo>
                      <a:pt x="2313" y="469"/>
                    </a:lnTo>
                    <a:lnTo>
                      <a:pt x="2318" y="471"/>
                    </a:lnTo>
                    <a:lnTo>
                      <a:pt x="2325" y="473"/>
                    </a:lnTo>
                    <a:lnTo>
                      <a:pt x="2332" y="474"/>
                    </a:lnTo>
                    <a:lnTo>
                      <a:pt x="2339" y="476"/>
                    </a:lnTo>
                    <a:lnTo>
                      <a:pt x="2336" y="438"/>
                    </a:lnTo>
                    <a:lnTo>
                      <a:pt x="2329" y="396"/>
                    </a:lnTo>
                    <a:lnTo>
                      <a:pt x="2358" y="396"/>
                    </a:lnTo>
                    <a:lnTo>
                      <a:pt x="2365" y="403"/>
                    </a:lnTo>
                    <a:lnTo>
                      <a:pt x="2372" y="413"/>
                    </a:lnTo>
                    <a:lnTo>
                      <a:pt x="2378" y="422"/>
                    </a:lnTo>
                    <a:lnTo>
                      <a:pt x="2378" y="431"/>
                    </a:lnTo>
                    <a:lnTo>
                      <a:pt x="2374" y="432"/>
                    </a:lnTo>
                    <a:lnTo>
                      <a:pt x="2372" y="432"/>
                    </a:lnTo>
                    <a:lnTo>
                      <a:pt x="2369" y="434"/>
                    </a:lnTo>
                    <a:lnTo>
                      <a:pt x="2362" y="434"/>
                    </a:lnTo>
                    <a:lnTo>
                      <a:pt x="2362" y="453"/>
                    </a:lnTo>
                    <a:lnTo>
                      <a:pt x="2367" y="455"/>
                    </a:lnTo>
                    <a:lnTo>
                      <a:pt x="2369" y="457"/>
                    </a:lnTo>
                    <a:lnTo>
                      <a:pt x="2372" y="459"/>
                    </a:lnTo>
                    <a:lnTo>
                      <a:pt x="2376" y="460"/>
                    </a:lnTo>
                    <a:lnTo>
                      <a:pt x="2381" y="460"/>
                    </a:lnTo>
                    <a:lnTo>
                      <a:pt x="2383" y="460"/>
                    </a:lnTo>
                    <a:lnTo>
                      <a:pt x="2385" y="459"/>
                    </a:lnTo>
                    <a:lnTo>
                      <a:pt x="2385" y="459"/>
                    </a:lnTo>
                    <a:lnTo>
                      <a:pt x="2386" y="459"/>
                    </a:lnTo>
                    <a:lnTo>
                      <a:pt x="2390" y="457"/>
                    </a:lnTo>
                    <a:lnTo>
                      <a:pt x="2392" y="452"/>
                    </a:lnTo>
                    <a:lnTo>
                      <a:pt x="2392" y="448"/>
                    </a:lnTo>
                    <a:lnTo>
                      <a:pt x="2392" y="443"/>
                    </a:lnTo>
                    <a:lnTo>
                      <a:pt x="2392" y="439"/>
                    </a:lnTo>
                    <a:lnTo>
                      <a:pt x="2390" y="434"/>
                    </a:lnTo>
                    <a:lnTo>
                      <a:pt x="2402" y="418"/>
                    </a:lnTo>
                    <a:lnTo>
                      <a:pt x="2416" y="405"/>
                    </a:lnTo>
                    <a:lnTo>
                      <a:pt x="2428" y="389"/>
                    </a:lnTo>
                    <a:lnTo>
                      <a:pt x="2434" y="387"/>
                    </a:lnTo>
                    <a:lnTo>
                      <a:pt x="2439" y="387"/>
                    </a:lnTo>
                    <a:lnTo>
                      <a:pt x="2441" y="385"/>
                    </a:lnTo>
                    <a:lnTo>
                      <a:pt x="2444" y="387"/>
                    </a:lnTo>
                    <a:lnTo>
                      <a:pt x="2448" y="389"/>
                    </a:lnTo>
                    <a:lnTo>
                      <a:pt x="2449" y="392"/>
                    </a:lnTo>
                    <a:lnTo>
                      <a:pt x="2451" y="396"/>
                    </a:lnTo>
                    <a:lnTo>
                      <a:pt x="2453" y="398"/>
                    </a:lnTo>
                    <a:lnTo>
                      <a:pt x="2454" y="401"/>
                    </a:lnTo>
                    <a:lnTo>
                      <a:pt x="2458" y="403"/>
                    </a:lnTo>
                    <a:lnTo>
                      <a:pt x="2458" y="399"/>
                    </a:lnTo>
                    <a:lnTo>
                      <a:pt x="2461" y="396"/>
                    </a:lnTo>
                    <a:lnTo>
                      <a:pt x="2463" y="392"/>
                    </a:lnTo>
                    <a:lnTo>
                      <a:pt x="2465" y="389"/>
                    </a:lnTo>
                    <a:lnTo>
                      <a:pt x="2465" y="384"/>
                    </a:lnTo>
                    <a:lnTo>
                      <a:pt x="2467" y="377"/>
                    </a:lnTo>
                    <a:lnTo>
                      <a:pt x="2482" y="377"/>
                    </a:lnTo>
                    <a:lnTo>
                      <a:pt x="2496" y="380"/>
                    </a:lnTo>
                    <a:lnTo>
                      <a:pt x="2509" y="384"/>
                    </a:lnTo>
                    <a:lnTo>
                      <a:pt x="2500" y="391"/>
                    </a:lnTo>
                    <a:lnTo>
                      <a:pt x="2491" y="396"/>
                    </a:lnTo>
                    <a:lnTo>
                      <a:pt x="2484" y="401"/>
                    </a:lnTo>
                    <a:lnTo>
                      <a:pt x="2477" y="411"/>
                    </a:lnTo>
                    <a:lnTo>
                      <a:pt x="2486" y="411"/>
                    </a:lnTo>
                    <a:lnTo>
                      <a:pt x="2491" y="406"/>
                    </a:lnTo>
                    <a:lnTo>
                      <a:pt x="2503" y="401"/>
                    </a:lnTo>
                    <a:lnTo>
                      <a:pt x="2516" y="396"/>
                    </a:lnTo>
                    <a:lnTo>
                      <a:pt x="2526" y="392"/>
                    </a:lnTo>
                    <a:lnTo>
                      <a:pt x="2537" y="389"/>
                    </a:lnTo>
                    <a:lnTo>
                      <a:pt x="2540" y="389"/>
                    </a:lnTo>
                    <a:lnTo>
                      <a:pt x="2542" y="391"/>
                    </a:lnTo>
                    <a:lnTo>
                      <a:pt x="2545" y="394"/>
                    </a:lnTo>
                    <a:lnTo>
                      <a:pt x="2547" y="396"/>
                    </a:lnTo>
                    <a:lnTo>
                      <a:pt x="2549" y="398"/>
                    </a:lnTo>
                    <a:lnTo>
                      <a:pt x="2552" y="398"/>
                    </a:lnTo>
                    <a:lnTo>
                      <a:pt x="2559" y="399"/>
                    </a:lnTo>
                    <a:lnTo>
                      <a:pt x="2561" y="396"/>
                    </a:lnTo>
                    <a:lnTo>
                      <a:pt x="2563" y="392"/>
                    </a:lnTo>
                    <a:lnTo>
                      <a:pt x="2564" y="391"/>
                    </a:lnTo>
                    <a:lnTo>
                      <a:pt x="2564" y="387"/>
                    </a:lnTo>
                    <a:lnTo>
                      <a:pt x="2566" y="382"/>
                    </a:lnTo>
                    <a:lnTo>
                      <a:pt x="2566" y="377"/>
                    </a:lnTo>
                    <a:lnTo>
                      <a:pt x="2563" y="373"/>
                    </a:lnTo>
                    <a:lnTo>
                      <a:pt x="2561" y="370"/>
                    </a:lnTo>
                    <a:lnTo>
                      <a:pt x="2559" y="366"/>
                    </a:lnTo>
                    <a:lnTo>
                      <a:pt x="2559" y="361"/>
                    </a:lnTo>
                    <a:lnTo>
                      <a:pt x="2559" y="354"/>
                    </a:lnTo>
                    <a:lnTo>
                      <a:pt x="2564" y="350"/>
                    </a:lnTo>
                    <a:lnTo>
                      <a:pt x="2568" y="347"/>
                    </a:lnTo>
                    <a:lnTo>
                      <a:pt x="2571" y="345"/>
                    </a:lnTo>
                    <a:lnTo>
                      <a:pt x="2578" y="342"/>
                    </a:lnTo>
                    <a:lnTo>
                      <a:pt x="2582" y="343"/>
                    </a:lnTo>
                    <a:lnTo>
                      <a:pt x="2587" y="345"/>
                    </a:lnTo>
                    <a:lnTo>
                      <a:pt x="2594" y="345"/>
                    </a:lnTo>
                    <a:lnTo>
                      <a:pt x="2601" y="345"/>
                    </a:lnTo>
                    <a:lnTo>
                      <a:pt x="2610" y="356"/>
                    </a:lnTo>
                    <a:lnTo>
                      <a:pt x="2622" y="368"/>
                    </a:lnTo>
                    <a:lnTo>
                      <a:pt x="2640" y="380"/>
                    </a:lnTo>
                    <a:lnTo>
                      <a:pt x="2655" y="392"/>
                    </a:lnTo>
                    <a:lnTo>
                      <a:pt x="2669" y="399"/>
                    </a:lnTo>
                    <a:lnTo>
                      <a:pt x="2678" y="403"/>
                    </a:lnTo>
                    <a:lnTo>
                      <a:pt x="2680" y="401"/>
                    </a:lnTo>
                    <a:lnTo>
                      <a:pt x="2680" y="401"/>
                    </a:lnTo>
                    <a:lnTo>
                      <a:pt x="2680" y="399"/>
                    </a:lnTo>
                    <a:lnTo>
                      <a:pt x="2680" y="399"/>
                    </a:lnTo>
                    <a:lnTo>
                      <a:pt x="2681" y="396"/>
                    </a:lnTo>
                    <a:lnTo>
                      <a:pt x="2676" y="391"/>
                    </a:lnTo>
                    <a:lnTo>
                      <a:pt x="2673" y="387"/>
                    </a:lnTo>
                    <a:lnTo>
                      <a:pt x="2671" y="382"/>
                    </a:lnTo>
                    <a:lnTo>
                      <a:pt x="2667" y="377"/>
                    </a:lnTo>
                    <a:lnTo>
                      <a:pt x="2666" y="370"/>
                    </a:lnTo>
                    <a:lnTo>
                      <a:pt x="2650" y="370"/>
                    </a:lnTo>
                    <a:lnTo>
                      <a:pt x="2652" y="349"/>
                    </a:lnTo>
                    <a:lnTo>
                      <a:pt x="2648" y="333"/>
                    </a:lnTo>
                    <a:lnTo>
                      <a:pt x="2646" y="319"/>
                    </a:lnTo>
                    <a:lnTo>
                      <a:pt x="2643" y="300"/>
                    </a:lnTo>
                    <a:lnTo>
                      <a:pt x="2653" y="293"/>
                    </a:lnTo>
                    <a:lnTo>
                      <a:pt x="2660" y="284"/>
                    </a:lnTo>
                    <a:lnTo>
                      <a:pt x="2664" y="274"/>
                    </a:lnTo>
                    <a:lnTo>
                      <a:pt x="2667" y="261"/>
                    </a:lnTo>
                    <a:lnTo>
                      <a:pt x="2671" y="251"/>
                    </a:lnTo>
                    <a:lnTo>
                      <a:pt x="2676" y="240"/>
                    </a:lnTo>
                    <a:lnTo>
                      <a:pt x="2683" y="232"/>
                    </a:lnTo>
                    <a:lnTo>
                      <a:pt x="2692" y="226"/>
                    </a:lnTo>
                    <a:lnTo>
                      <a:pt x="2708" y="225"/>
                    </a:lnTo>
                    <a:lnTo>
                      <a:pt x="2727" y="226"/>
                    </a:lnTo>
                    <a:lnTo>
                      <a:pt x="2732" y="235"/>
                    </a:lnTo>
                    <a:lnTo>
                      <a:pt x="2739" y="242"/>
                    </a:lnTo>
                    <a:lnTo>
                      <a:pt x="2737" y="256"/>
                    </a:lnTo>
                    <a:lnTo>
                      <a:pt x="2734" y="270"/>
                    </a:lnTo>
                    <a:lnTo>
                      <a:pt x="2730" y="282"/>
                    </a:lnTo>
                    <a:lnTo>
                      <a:pt x="2729" y="293"/>
                    </a:lnTo>
                    <a:lnTo>
                      <a:pt x="2727" y="300"/>
                    </a:lnTo>
                    <a:lnTo>
                      <a:pt x="2730" y="309"/>
                    </a:lnTo>
                    <a:lnTo>
                      <a:pt x="2736" y="321"/>
                    </a:lnTo>
                    <a:lnTo>
                      <a:pt x="2739" y="335"/>
                    </a:lnTo>
                    <a:lnTo>
                      <a:pt x="2742" y="345"/>
                    </a:lnTo>
                    <a:lnTo>
                      <a:pt x="2742" y="357"/>
                    </a:lnTo>
                    <a:lnTo>
                      <a:pt x="2739" y="368"/>
                    </a:lnTo>
                    <a:lnTo>
                      <a:pt x="2736" y="377"/>
                    </a:lnTo>
                    <a:lnTo>
                      <a:pt x="2736" y="384"/>
                    </a:lnTo>
                    <a:lnTo>
                      <a:pt x="2737" y="389"/>
                    </a:lnTo>
                    <a:lnTo>
                      <a:pt x="2739" y="392"/>
                    </a:lnTo>
                    <a:lnTo>
                      <a:pt x="2742" y="396"/>
                    </a:lnTo>
                    <a:lnTo>
                      <a:pt x="2746" y="399"/>
                    </a:lnTo>
                    <a:lnTo>
                      <a:pt x="2748" y="405"/>
                    </a:lnTo>
                    <a:lnTo>
                      <a:pt x="2751" y="411"/>
                    </a:lnTo>
                    <a:lnTo>
                      <a:pt x="2746" y="422"/>
                    </a:lnTo>
                    <a:lnTo>
                      <a:pt x="2742" y="434"/>
                    </a:lnTo>
                    <a:lnTo>
                      <a:pt x="2742" y="450"/>
                    </a:lnTo>
                    <a:lnTo>
                      <a:pt x="2737" y="453"/>
                    </a:lnTo>
                    <a:lnTo>
                      <a:pt x="2734" y="457"/>
                    </a:lnTo>
                    <a:lnTo>
                      <a:pt x="2729" y="459"/>
                    </a:lnTo>
                    <a:lnTo>
                      <a:pt x="2723" y="462"/>
                    </a:lnTo>
                    <a:lnTo>
                      <a:pt x="2716" y="464"/>
                    </a:lnTo>
                    <a:lnTo>
                      <a:pt x="2716" y="469"/>
                    </a:lnTo>
                    <a:lnTo>
                      <a:pt x="2736" y="469"/>
                    </a:lnTo>
                    <a:lnTo>
                      <a:pt x="2737" y="467"/>
                    </a:lnTo>
                    <a:lnTo>
                      <a:pt x="2737" y="467"/>
                    </a:lnTo>
                    <a:lnTo>
                      <a:pt x="2739" y="466"/>
                    </a:lnTo>
                    <a:lnTo>
                      <a:pt x="2739" y="466"/>
                    </a:lnTo>
                    <a:lnTo>
                      <a:pt x="2742" y="464"/>
                    </a:lnTo>
                    <a:lnTo>
                      <a:pt x="2749" y="452"/>
                    </a:lnTo>
                    <a:lnTo>
                      <a:pt x="2756" y="438"/>
                    </a:lnTo>
                    <a:lnTo>
                      <a:pt x="2762" y="427"/>
                    </a:lnTo>
                    <a:lnTo>
                      <a:pt x="2765" y="410"/>
                    </a:lnTo>
                    <a:lnTo>
                      <a:pt x="2762" y="394"/>
                    </a:lnTo>
                    <a:lnTo>
                      <a:pt x="2760" y="378"/>
                    </a:lnTo>
                    <a:lnTo>
                      <a:pt x="2758" y="364"/>
                    </a:lnTo>
                    <a:lnTo>
                      <a:pt x="2777" y="364"/>
                    </a:lnTo>
                    <a:lnTo>
                      <a:pt x="2795" y="364"/>
                    </a:lnTo>
                    <a:lnTo>
                      <a:pt x="2812" y="370"/>
                    </a:lnTo>
                    <a:lnTo>
                      <a:pt x="2812" y="364"/>
                    </a:lnTo>
                    <a:lnTo>
                      <a:pt x="2795" y="357"/>
                    </a:lnTo>
                    <a:lnTo>
                      <a:pt x="2774" y="349"/>
                    </a:lnTo>
                    <a:lnTo>
                      <a:pt x="2755" y="342"/>
                    </a:lnTo>
                    <a:lnTo>
                      <a:pt x="2751" y="324"/>
                    </a:lnTo>
                    <a:lnTo>
                      <a:pt x="2746" y="312"/>
                    </a:lnTo>
                    <a:lnTo>
                      <a:pt x="2741" y="302"/>
                    </a:lnTo>
                    <a:lnTo>
                      <a:pt x="2736" y="288"/>
                    </a:lnTo>
                    <a:lnTo>
                      <a:pt x="2758" y="268"/>
                    </a:lnTo>
                    <a:lnTo>
                      <a:pt x="2758" y="235"/>
                    </a:lnTo>
                    <a:lnTo>
                      <a:pt x="2762" y="235"/>
                    </a:lnTo>
                    <a:lnTo>
                      <a:pt x="2765" y="235"/>
                    </a:lnTo>
                    <a:lnTo>
                      <a:pt x="2767" y="235"/>
                    </a:lnTo>
                    <a:lnTo>
                      <a:pt x="2767" y="237"/>
                    </a:lnTo>
                    <a:lnTo>
                      <a:pt x="2770" y="239"/>
                    </a:lnTo>
                    <a:lnTo>
                      <a:pt x="2774" y="249"/>
                    </a:lnTo>
                    <a:lnTo>
                      <a:pt x="2777" y="260"/>
                    </a:lnTo>
                    <a:lnTo>
                      <a:pt x="2784" y="268"/>
                    </a:lnTo>
                    <a:lnTo>
                      <a:pt x="2797" y="261"/>
                    </a:lnTo>
                    <a:lnTo>
                      <a:pt x="2812" y="258"/>
                    </a:lnTo>
                    <a:lnTo>
                      <a:pt x="2832" y="258"/>
                    </a:lnTo>
                    <a:lnTo>
                      <a:pt x="2842" y="272"/>
                    </a:lnTo>
                    <a:lnTo>
                      <a:pt x="2858" y="286"/>
                    </a:lnTo>
                    <a:lnTo>
                      <a:pt x="2873" y="296"/>
                    </a:lnTo>
                    <a:lnTo>
                      <a:pt x="2873" y="288"/>
                    </a:lnTo>
                    <a:lnTo>
                      <a:pt x="2861" y="275"/>
                    </a:lnTo>
                    <a:lnTo>
                      <a:pt x="2852" y="260"/>
                    </a:lnTo>
                    <a:lnTo>
                      <a:pt x="2847" y="240"/>
                    </a:lnTo>
                    <a:lnTo>
                      <a:pt x="2842" y="221"/>
                    </a:lnTo>
                    <a:lnTo>
                      <a:pt x="2838" y="200"/>
                    </a:lnTo>
                    <a:lnTo>
                      <a:pt x="2861" y="193"/>
                    </a:lnTo>
                    <a:lnTo>
                      <a:pt x="2886" y="188"/>
                    </a:lnTo>
                    <a:lnTo>
                      <a:pt x="2893" y="204"/>
                    </a:lnTo>
                    <a:lnTo>
                      <a:pt x="2896" y="204"/>
                    </a:lnTo>
                    <a:lnTo>
                      <a:pt x="2900" y="188"/>
                    </a:lnTo>
                    <a:lnTo>
                      <a:pt x="2903" y="171"/>
                    </a:lnTo>
                    <a:lnTo>
                      <a:pt x="2908" y="153"/>
                    </a:lnTo>
                    <a:lnTo>
                      <a:pt x="2924" y="144"/>
                    </a:lnTo>
                    <a:lnTo>
                      <a:pt x="2936" y="134"/>
                    </a:lnTo>
                    <a:lnTo>
                      <a:pt x="2950" y="123"/>
                    </a:lnTo>
                    <a:lnTo>
                      <a:pt x="2964" y="117"/>
                    </a:lnTo>
                    <a:lnTo>
                      <a:pt x="2980" y="111"/>
                    </a:lnTo>
                    <a:lnTo>
                      <a:pt x="3001" y="111"/>
                    </a:lnTo>
                    <a:lnTo>
                      <a:pt x="3003" y="104"/>
                    </a:lnTo>
                    <a:lnTo>
                      <a:pt x="3006" y="99"/>
                    </a:lnTo>
                    <a:lnTo>
                      <a:pt x="3008" y="94"/>
                    </a:lnTo>
                    <a:lnTo>
                      <a:pt x="3011" y="89"/>
                    </a:lnTo>
                    <a:lnTo>
                      <a:pt x="3022" y="89"/>
                    </a:lnTo>
                    <a:lnTo>
                      <a:pt x="3036" y="89"/>
                    </a:lnTo>
                    <a:lnTo>
                      <a:pt x="3050" y="89"/>
                    </a:lnTo>
                    <a:lnTo>
                      <a:pt x="3060" y="89"/>
                    </a:lnTo>
                    <a:lnTo>
                      <a:pt x="3065" y="89"/>
                    </a:lnTo>
                    <a:lnTo>
                      <a:pt x="3072" y="83"/>
                    </a:lnTo>
                    <a:lnTo>
                      <a:pt x="3079" y="78"/>
                    </a:lnTo>
                    <a:lnTo>
                      <a:pt x="3086" y="71"/>
                    </a:lnTo>
                    <a:lnTo>
                      <a:pt x="3092" y="66"/>
                    </a:lnTo>
                    <a:lnTo>
                      <a:pt x="3097" y="68"/>
                    </a:lnTo>
                    <a:lnTo>
                      <a:pt x="3100" y="68"/>
                    </a:lnTo>
                    <a:lnTo>
                      <a:pt x="3106" y="69"/>
                    </a:lnTo>
                    <a:lnTo>
                      <a:pt x="3111" y="69"/>
                    </a:lnTo>
                    <a:lnTo>
                      <a:pt x="3111" y="50"/>
                    </a:lnTo>
                    <a:lnTo>
                      <a:pt x="3126" y="43"/>
                    </a:lnTo>
                    <a:lnTo>
                      <a:pt x="3139" y="36"/>
                    </a:lnTo>
                    <a:lnTo>
                      <a:pt x="3151" y="27"/>
                    </a:lnTo>
                    <a:lnTo>
                      <a:pt x="3161" y="17"/>
                    </a:lnTo>
                    <a:lnTo>
                      <a:pt x="3165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2097088" y="1382713"/>
                <a:ext cx="4552950" cy="1549400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976" extrusionOk="0">
                    <a:moveTo>
                      <a:pt x="7" y="243"/>
                    </a:moveTo>
                    <a:lnTo>
                      <a:pt x="25" y="248"/>
                    </a:lnTo>
                    <a:lnTo>
                      <a:pt x="37" y="257"/>
                    </a:lnTo>
                    <a:lnTo>
                      <a:pt x="47" y="265"/>
                    </a:lnTo>
                    <a:lnTo>
                      <a:pt x="58" y="276"/>
                    </a:lnTo>
                    <a:lnTo>
                      <a:pt x="68" y="284"/>
                    </a:lnTo>
                    <a:lnTo>
                      <a:pt x="68" y="281"/>
                    </a:lnTo>
                    <a:lnTo>
                      <a:pt x="74" y="281"/>
                    </a:lnTo>
                    <a:lnTo>
                      <a:pt x="74" y="284"/>
                    </a:lnTo>
                    <a:lnTo>
                      <a:pt x="75" y="288"/>
                    </a:lnTo>
                    <a:lnTo>
                      <a:pt x="79" y="293"/>
                    </a:lnTo>
                    <a:lnTo>
                      <a:pt x="81" y="300"/>
                    </a:lnTo>
                    <a:lnTo>
                      <a:pt x="74" y="300"/>
                    </a:lnTo>
                    <a:lnTo>
                      <a:pt x="70" y="300"/>
                    </a:lnTo>
                    <a:lnTo>
                      <a:pt x="70" y="302"/>
                    </a:lnTo>
                    <a:lnTo>
                      <a:pt x="68" y="302"/>
                    </a:lnTo>
                    <a:lnTo>
                      <a:pt x="65" y="302"/>
                    </a:lnTo>
                    <a:lnTo>
                      <a:pt x="61" y="304"/>
                    </a:lnTo>
                    <a:lnTo>
                      <a:pt x="47" y="293"/>
                    </a:lnTo>
                    <a:lnTo>
                      <a:pt x="33" y="288"/>
                    </a:lnTo>
                    <a:lnTo>
                      <a:pt x="16" y="284"/>
                    </a:lnTo>
                    <a:lnTo>
                      <a:pt x="0" y="276"/>
                    </a:lnTo>
                    <a:lnTo>
                      <a:pt x="6" y="271"/>
                    </a:lnTo>
                    <a:lnTo>
                      <a:pt x="7" y="265"/>
                    </a:lnTo>
                    <a:lnTo>
                      <a:pt x="6" y="260"/>
                    </a:lnTo>
                    <a:lnTo>
                      <a:pt x="6" y="253"/>
                    </a:lnTo>
                    <a:lnTo>
                      <a:pt x="7" y="243"/>
                    </a:lnTo>
                    <a:close/>
                    <a:moveTo>
                      <a:pt x="1222" y="236"/>
                    </a:moveTo>
                    <a:lnTo>
                      <a:pt x="1226" y="236"/>
                    </a:lnTo>
                    <a:lnTo>
                      <a:pt x="1229" y="237"/>
                    </a:lnTo>
                    <a:lnTo>
                      <a:pt x="1231" y="239"/>
                    </a:lnTo>
                    <a:lnTo>
                      <a:pt x="1233" y="241"/>
                    </a:lnTo>
                    <a:lnTo>
                      <a:pt x="1234" y="243"/>
                    </a:lnTo>
                    <a:lnTo>
                      <a:pt x="1234" y="244"/>
                    </a:lnTo>
                    <a:lnTo>
                      <a:pt x="1234" y="246"/>
                    </a:lnTo>
                    <a:lnTo>
                      <a:pt x="1236" y="250"/>
                    </a:lnTo>
                    <a:lnTo>
                      <a:pt x="1229" y="250"/>
                    </a:lnTo>
                    <a:lnTo>
                      <a:pt x="1226" y="251"/>
                    </a:lnTo>
                    <a:lnTo>
                      <a:pt x="1222" y="251"/>
                    </a:lnTo>
                    <a:lnTo>
                      <a:pt x="1219" y="253"/>
                    </a:lnTo>
                    <a:lnTo>
                      <a:pt x="1213" y="253"/>
                    </a:lnTo>
                    <a:lnTo>
                      <a:pt x="1213" y="250"/>
                    </a:lnTo>
                    <a:lnTo>
                      <a:pt x="1210" y="250"/>
                    </a:lnTo>
                    <a:lnTo>
                      <a:pt x="1210" y="237"/>
                    </a:lnTo>
                    <a:lnTo>
                      <a:pt x="1215" y="237"/>
                    </a:lnTo>
                    <a:lnTo>
                      <a:pt x="1220" y="236"/>
                    </a:lnTo>
                    <a:lnTo>
                      <a:pt x="1222" y="236"/>
                    </a:lnTo>
                    <a:close/>
                    <a:moveTo>
                      <a:pt x="61" y="227"/>
                    </a:moveTo>
                    <a:lnTo>
                      <a:pt x="77" y="227"/>
                    </a:lnTo>
                    <a:lnTo>
                      <a:pt x="77" y="230"/>
                    </a:lnTo>
                    <a:lnTo>
                      <a:pt x="74" y="230"/>
                    </a:lnTo>
                    <a:lnTo>
                      <a:pt x="70" y="230"/>
                    </a:lnTo>
                    <a:lnTo>
                      <a:pt x="68" y="232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5" y="232"/>
                    </a:lnTo>
                    <a:lnTo>
                      <a:pt x="63" y="230"/>
                    </a:lnTo>
                    <a:lnTo>
                      <a:pt x="61" y="227"/>
                    </a:lnTo>
                    <a:close/>
                    <a:moveTo>
                      <a:pt x="1716" y="202"/>
                    </a:moveTo>
                    <a:lnTo>
                      <a:pt x="1728" y="202"/>
                    </a:lnTo>
                    <a:lnTo>
                      <a:pt x="1732" y="216"/>
                    </a:lnTo>
                    <a:lnTo>
                      <a:pt x="1735" y="225"/>
                    </a:lnTo>
                    <a:lnTo>
                      <a:pt x="1742" y="229"/>
                    </a:lnTo>
                    <a:lnTo>
                      <a:pt x="1754" y="234"/>
                    </a:lnTo>
                    <a:lnTo>
                      <a:pt x="1749" y="255"/>
                    </a:lnTo>
                    <a:lnTo>
                      <a:pt x="1742" y="276"/>
                    </a:lnTo>
                    <a:lnTo>
                      <a:pt x="1732" y="291"/>
                    </a:lnTo>
                    <a:lnTo>
                      <a:pt x="1732" y="272"/>
                    </a:lnTo>
                    <a:lnTo>
                      <a:pt x="1709" y="272"/>
                    </a:lnTo>
                    <a:lnTo>
                      <a:pt x="1711" y="250"/>
                    </a:lnTo>
                    <a:lnTo>
                      <a:pt x="1713" y="229"/>
                    </a:lnTo>
                    <a:lnTo>
                      <a:pt x="1716" y="202"/>
                    </a:lnTo>
                    <a:close/>
                    <a:moveTo>
                      <a:pt x="2819" y="157"/>
                    </a:moveTo>
                    <a:lnTo>
                      <a:pt x="2823" y="157"/>
                    </a:lnTo>
                    <a:lnTo>
                      <a:pt x="2823" y="161"/>
                    </a:lnTo>
                    <a:lnTo>
                      <a:pt x="2824" y="166"/>
                    </a:lnTo>
                    <a:lnTo>
                      <a:pt x="2826" y="168"/>
                    </a:lnTo>
                    <a:lnTo>
                      <a:pt x="2828" y="171"/>
                    </a:lnTo>
                    <a:lnTo>
                      <a:pt x="2830" y="173"/>
                    </a:lnTo>
                    <a:lnTo>
                      <a:pt x="2833" y="176"/>
                    </a:lnTo>
                    <a:lnTo>
                      <a:pt x="2837" y="173"/>
                    </a:lnTo>
                    <a:lnTo>
                      <a:pt x="2838" y="169"/>
                    </a:lnTo>
                    <a:lnTo>
                      <a:pt x="2840" y="168"/>
                    </a:lnTo>
                    <a:lnTo>
                      <a:pt x="2844" y="168"/>
                    </a:lnTo>
                    <a:lnTo>
                      <a:pt x="2849" y="166"/>
                    </a:lnTo>
                    <a:lnTo>
                      <a:pt x="2852" y="176"/>
                    </a:lnTo>
                    <a:lnTo>
                      <a:pt x="2858" y="183"/>
                    </a:lnTo>
                    <a:lnTo>
                      <a:pt x="2863" y="190"/>
                    </a:lnTo>
                    <a:lnTo>
                      <a:pt x="2866" y="199"/>
                    </a:lnTo>
                    <a:lnTo>
                      <a:pt x="2868" y="211"/>
                    </a:lnTo>
                    <a:lnTo>
                      <a:pt x="2868" y="213"/>
                    </a:lnTo>
                    <a:lnTo>
                      <a:pt x="2866" y="215"/>
                    </a:lnTo>
                    <a:lnTo>
                      <a:pt x="2866" y="216"/>
                    </a:lnTo>
                    <a:lnTo>
                      <a:pt x="2866" y="218"/>
                    </a:lnTo>
                    <a:lnTo>
                      <a:pt x="2866" y="220"/>
                    </a:lnTo>
                    <a:lnTo>
                      <a:pt x="2865" y="223"/>
                    </a:lnTo>
                    <a:lnTo>
                      <a:pt x="2854" y="230"/>
                    </a:lnTo>
                    <a:lnTo>
                      <a:pt x="2838" y="237"/>
                    </a:lnTo>
                    <a:lnTo>
                      <a:pt x="2819" y="241"/>
                    </a:lnTo>
                    <a:lnTo>
                      <a:pt x="2800" y="244"/>
                    </a:lnTo>
                    <a:lnTo>
                      <a:pt x="2784" y="246"/>
                    </a:lnTo>
                    <a:lnTo>
                      <a:pt x="2786" y="237"/>
                    </a:lnTo>
                    <a:lnTo>
                      <a:pt x="2788" y="234"/>
                    </a:lnTo>
                    <a:lnTo>
                      <a:pt x="2790" y="230"/>
                    </a:lnTo>
                    <a:lnTo>
                      <a:pt x="2791" y="229"/>
                    </a:lnTo>
                    <a:lnTo>
                      <a:pt x="2793" y="229"/>
                    </a:lnTo>
                    <a:lnTo>
                      <a:pt x="2797" y="227"/>
                    </a:lnTo>
                    <a:lnTo>
                      <a:pt x="2798" y="227"/>
                    </a:lnTo>
                    <a:lnTo>
                      <a:pt x="2800" y="225"/>
                    </a:lnTo>
                    <a:lnTo>
                      <a:pt x="2804" y="223"/>
                    </a:lnTo>
                    <a:lnTo>
                      <a:pt x="2809" y="209"/>
                    </a:lnTo>
                    <a:lnTo>
                      <a:pt x="2809" y="195"/>
                    </a:lnTo>
                    <a:lnTo>
                      <a:pt x="2807" y="182"/>
                    </a:lnTo>
                    <a:lnTo>
                      <a:pt x="2810" y="171"/>
                    </a:lnTo>
                    <a:lnTo>
                      <a:pt x="2819" y="161"/>
                    </a:lnTo>
                    <a:lnTo>
                      <a:pt x="2819" y="157"/>
                    </a:lnTo>
                    <a:close/>
                    <a:moveTo>
                      <a:pt x="142" y="150"/>
                    </a:moveTo>
                    <a:lnTo>
                      <a:pt x="161" y="171"/>
                    </a:lnTo>
                    <a:lnTo>
                      <a:pt x="185" y="187"/>
                    </a:lnTo>
                    <a:lnTo>
                      <a:pt x="215" y="199"/>
                    </a:lnTo>
                    <a:lnTo>
                      <a:pt x="217" y="216"/>
                    </a:lnTo>
                    <a:lnTo>
                      <a:pt x="222" y="229"/>
                    </a:lnTo>
                    <a:lnTo>
                      <a:pt x="227" y="236"/>
                    </a:lnTo>
                    <a:lnTo>
                      <a:pt x="234" y="243"/>
                    </a:lnTo>
                    <a:lnTo>
                      <a:pt x="241" y="253"/>
                    </a:lnTo>
                    <a:lnTo>
                      <a:pt x="229" y="255"/>
                    </a:lnTo>
                    <a:lnTo>
                      <a:pt x="217" y="257"/>
                    </a:lnTo>
                    <a:lnTo>
                      <a:pt x="206" y="262"/>
                    </a:lnTo>
                    <a:lnTo>
                      <a:pt x="199" y="269"/>
                    </a:lnTo>
                    <a:lnTo>
                      <a:pt x="198" y="272"/>
                    </a:lnTo>
                    <a:lnTo>
                      <a:pt x="196" y="276"/>
                    </a:lnTo>
                    <a:lnTo>
                      <a:pt x="194" y="279"/>
                    </a:lnTo>
                    <a:lnTo>
                      <a:pt x="192" y="281"/>
                    </a:lnTo>
                    <a:lnTo>
                      <a:pt x="189" y="284"/>
                    </a:lnTo>
                    <a:lnTo>
                      <a:pt x="178" y="286"/>
                    </a:lnTo>
                    <a:lnTo>
                      <a:pt x="163" y="288"/>
                    </a:lnTo>
                    <a:lnTo>
                      <a:pt x="145" y="286"/>
                    </a:lnTo>
                    <a:lnTo>
                      <a:pt x="131" y="284"/>
                    </a:lnTo>
                    <a:lnTo>
                      <a:pt x="128" y="274"/>
                    </a:lnTo>
                    <a:lnTo>
                      <a:pt x="126" y="267"/>
                    </a:lnTo>
                    <a:lnTo>
                      <a:pt x="124" y="262"/>
                    </a:lnTo>
                    <a:lnTo>
                      <a:pt x="119" y="253"/>
                    </a:lnTo>
                    <a:lnTo>
                      <a:pt x="142" y="246"/>
                    </a:lnTo>
                    <a:lnTo>
                      <a:pt x="142" y="243"/>
                    </a:lnTo>
                    <a:lnTo>
                      <a:pt x="124" y="241"/>
                    </a:lnTo>
                    <a:lnTo>
                      <a:pt x="112" y="237"/>
                    </a:lnTo>
                    <a:lnTo>
                      <a:pt x="103" y="230"/>
                    </a:lnTo>
                    <a:lnTo>
                      <a:pt x="102" y="225"/>
                    </a:lnTo>
                    <a:lnTo>
                      <a:pt x="98" y="220"/>
                    </a:lnTo>
                    <a:lnTo>
                      <a:pt x="96" y="215"/>
                    </a:lnTo>
                    <a:lnTo>
                      <a:pt x="96" y="209"/>
                    </a:lnTo>
                    <a:lnTo>
                      <a:pt x="96" y="206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100" y="201"/>
                    </a:lnTo>
                    <a:lnTo>
                      <a:pt x="102" y="201"/>
                    </a:lnTo>
                    <a:lnTo>
                      <a:pt x="103" y="201"/>
                    </a:lnTo>
                    <a:lnTo>
                      <a:pt x="107" y="199"/>
                    </a:lnTo>
                    <a:lnTo>
                      <a:pt x="109" y="194"/>
                    </a:lnTo>
                    <a:lnTo>
                      <a:pt x="109" y="188"/>
                    </a:lnTo>
                    <a:lnTo>
                      <a:pt x="109" y="185"/>
                    </a:lnTo>
                    <a:lnTo>
                      <a:pt x="110" y="183"/>
                    </a:lnTo>
                    <a:lnTo>
                      <a:pt x="112" y="180"/>
                    </a:lnTo>
                    <a:lnTo>
                      <a:pt x="114" y="180"/>
                    </a:lnTo>
                    <a:lnTo>
                      <a:pt x="116" y="178"/>
                    </a:lnTo>
                    <a:lnTo>
                      <a:pt x="117" y="178"/>
                    </a:lnTo>
                    <a:lnTo>
                      <a:pt x="119" y="178"/>
                    </a:lnTo>
                    <a:lnTo>
                      <a:pt x="122" y="176"/>
                    </a:lnTo>
                    <a:lnTo>
                      <a:pt x="124" y="169"/>
                    </a:lnTo>
                    <a:lnTo>
                      <a:pt x="126" y="164"/>
                    </a:lnTo>
                    <a:lnTo>
                      <a:pt x="128" y="159"/>
                    </a:lnTo>
                    <a:lnTo>
                      <a:pt x="131" y="154"/>
                    </a:lnTo>
                    <a:lnTo>
                      <a:pt x="133" y="152"/>
                    </a:lnTo>
                    <a:lnTo>
                      <a:pt x="135" y="152"/>
                    </a:lnTo>
                    <a:lnTo>
                      <a:pt x="136" y="150"/>
                    </a:lnTo>
                    <a:lnTo>
                      <a:pt x="138" y="150"/>
                    </a:lnTo>
                    <a:lnTo>
                      <a:pt x="142" y="150"/>
                    </a:lnTo>
                    <a:close/>
                    <a:moveTo>
                      <a:pt x="1172" y="131"/>
                    </a:moveTo>
                    <a:lnTo>
                      <a:pt x="1177" y="133"/>
                    </a:lnTo>
                    <a:lnTo>
                      <a:pt x="1182" y="134"/>
                    </a:lnTo>
                    <a:lnTo>
                      <a:pt x="1185" y="136"/>
                    </a:lnTo>
                    <a:lnTo>
                      <a:pt x="1191" y="138"/>
                    </a:lnTo>
                    <a:lnTo>
                      <a:pt x="1191" y="143"/>
                    </a:lnTo>
                    <a:lnTo>
                      <a:pt x="1192" y="147"/>
                    </a:lnTo>
                    <a:lnTo>
                      <a:pt x="1192" y="150"/>
                    </a:lnTo>
                    <a:lnTo>
                      <a:pt x="1194" y="154"/>
                    </a:lnTo>
                    <a:lnTo>
                      <a:pt x="1182" y="154"/>
                    </a:lnTo>
                    <a:lnTo>
                      <a:pt x="1180" y="150"/>
                    </a:lnTo>
                    <a:lnTo>
                      <a:pt x="1178" y="147"/>
                    </a:lnTo>
                    <a:lnTo>
                      <a:pt x="1175" y="143"/>
                    </a:lnTo>
                    <a:lnTo>
                      <a:pt x="1173" y="141"/>
                    </a:lnTo>
                    <a:lnTo>
                      <a:pt x="1173" y="136"/>
                    </a:lnTo>
                    <a:lnTo>
                      <a:pt x="1172" y="131"/>
                    </a:lnTo>
                    <a:close/>
                    <a:moveTo>
                      <a:pt x="1658" y="108"/>
                    </a:moveTo>
                    <a:lnTo>
                      <a:pt x="1664" y="117"/>
                    </a:lnTo>
                    <a:lnTo>
                      <a:pt x="1669" y="134"/>
                    </a:lnTo>
                    <a:lnTo>
                      <a:pt x="1676" y="150"/>
                    </a:lnTo>
                    <a:lnTo>
                      <a:pt x="1685" y="166"/>
                    </a:lnTo>
                    <a:lnTo>
                      <a:pt x="1690" y="173"/>
                    </a:lnTo>
                    <a:lnTo>
                      <a:pt x="1693" y="169"/>
                    </a:lnTo>
                    <a:lnTo>
                      <a:pt x="1695" y="168"/>
                    </a:lnTo>
                    <a:lnTo>
                      <a:pt x="1699" y="168"/>
                    </a:lnTo>
                    <a:lnTo>
                      <a:pt x="1702" y="166"/>
                    </a:lnTo>
                    <a:lnTo>
                      <a:pt x="1709" y="166"/>
                    </a:lnTo>
                    <a:lnTo>
                      <a:pt x="1709" y="169"/>
                    </a:lnTo>
                    <a:lnTo>
                      <a:pt x="1713" y="169"/>
                    </a:lnTo>
                    <a:lnTo>
                      <a:pt x="1713" y="180"/>
                    </a:lnTo>
                    <a:lnTo>
                      <a:pt x="1686" y="183"/>
                    </a:lnTo>
                    <a:lnTo>
                      <a:pt x="1683" y="211"/>
                    </a:lnTo>
                    <a:lnTo>
                      <a:pt x="1674" y="234"/>
                    </a:lnTo>
                    <a:lnTo>
                      <a:pt x="1667" y="257"/>
                    </a:lnTo>
                    <a:lnTo>
                      <a:pt x="1664" y="276"/>
                    </a:lnTo>
                    <a:lnTo>
                      <a:pt x="1662" y="295"/>
                    </a:lnTo>
                    <a:lnTo>
                      <a:pt x="1662" y="311"/>
                    </a:lnTo>
                    <a:lnTo>
                      <a:pt x="1658" y="326"/>
                    </a:lnTo>
                    <a:lnTo>
                      <a:pt x="1655" y="326"/>
                    </a:lnTo>
                    <a:lnTo>
                      <a:pt x="1655" y="323"/>
                    </a:lnTo>
                    <a:lnTo>
                      <a:pt x="1650" y="316"/>
                    </a:lnTo>
                    <a:lnTo>
                      <a:pt x="1641" y="307"/>
                    </a:lnTo>
                    <a:lnTo>
                      <a:pt x="1631" y="295"/>
                    </a:lnTo>
                    <a:lnTo>
                      <a:pt x="1622" y="283"/>
                    </a:lnTo>
                    <a:lnTo>
                      <a:pt x="1615" y="271"/>
                    </a:lnTo>
                    <a:lnTo>
                      <a:pt x="1611" y="260"/>
                    </a:lnTo>
                    <a:lnTo>
                      <a:pt x="1613" y="253"/>
                    </a:lnTo>
                    <a:lnTo>
                      <a:pt x="1617" y="251"/>
                    </a:lnTo>
                    <a:lnTo>
                      <a:pt x="1620" y="251"/>
                    </a:lnTo>
                    <a:lnTo>
                      <a:pt x="1622" y="251"/>
                    </a:lnTo>
                    <a:lnTo>
                      <a:pt x="1624" y="251"/>
                    </a:lnTo>
                    <a:lnTo>
                      <a:pt x="1625" y="251"/>
                    </a:lnTo>
                    <a:lnTo>
                      <a:pt x="1627" y="251"/>
                    </a:lnTo>
                    <a:lnTo>
                      <a:pt x="1629" y="250"/>
                    </a:lnTo>
                    <a:lnTo>
                      <a:pt x="1632" y="246"/>
                    </a:lnTo>
                    <a:lnTo>
                      <a:pt x="1629" y="246"/>
                    </a:lnTo>
                    <a:lnTo>
                      <a:pt x="1629" y="243"/>
                    </a:lnTo>
                    <a:lnTo>
                      <a:pt x="1613" y="241"/>
                    </a:lnTo>
                    <a:lnTo>
                      <a:pt x="1604" y="236"/>
                    </a:lnTo>
                    <a:lnTo>
                      <a:pt x="1597" y="227"/>
                    </a:lnTo>
                    <a:lnTo>
                      <a:pt x="1604" y="225"/>
                    </a:lnTo>
                    <a:lnTo>
                      <a:pt x="1610" y="223"/>
                    </a:lnTo>
                    <a:lnTo>
                      <a:pt x="1613" y="222"/>
                    </a:lnTo>
                    <a:lnTo>
                      <a:pt x="1617" y="220"/>
                    </a:lnTo>
                    <a:lnTo>
                      <a:pt x="1620" y="218"/>
                    </a:lnTo>
                    <a:lnTo>
                      <a:pt x="1624" y="215"/>
                    </a:lnTo>
                    <a:lnTo>
                      <a:pt x="1624" y="211"/>
                    </a:lnTo>
                    <a:lnTo>
                      <a:pt x="1610" y="211"/>
                    </a:lnTo>
                    <a:lnTo>
                      <a:pt x="1606" y="213"/>
                    </a:lnTo>
                    <a:lnTo>
                      <a:pt x="1603" y="213"/>
                    </a:lnTo>
                    <a:lnTo>
                      <a:pt x="1599" y="215"/>
                    </a:lnTo>
                    <a:lnTo>
                      <a:pt x="1594" y="215"/>
                    </a:lnTo>
                    <a:lnTo>
                      <a:pt x="1585" y="199"/>
                    </a:lnTo>
                    <a:lnTo>
                      <a:pt x="1575" y="183"/>
                    </a:lnTo>
                    <a:lnTo>
                      <a:pt x="1576" y="178"/>
                    </a:lnTo>
                    <a:lnTo>
                      <a:pt x="1576" y="175"/>
                    </a:lnTo>
                    <a:lnTo>
                      <a:pt x="1578" y="173"/>
                    </a:lnTo>
                    <a:lnTo>
                      <a:pt x="1580" y="169"/>
                    </a:lnTo>
                    <a:lnTo>
                      <a:pt x="1580" y="166"/>
                    </a:lnTo>
                    <a:lnTo>
                      <a:pt x="1582" y="161"/>
                    </a:lnTo>
                    <a:lnTo>
                      <a:pt x="1578" y="161"/>
                    </a:lnTo>
                    <a:lnTo>
                      <a:pt x="1578" y="157"/>
                    </a:lnTo>
                    <a:lnTo>
                      <a:pt x="1575" y="159"/>
                    </a:lnTo>
                    <a:lnTo>
                      <a:pt x="1573" y="159"/>
                    </a:lnTo>
                    <a:lnTo>
                      <a:pt x="1571" y="159"/>
                    </a:lnTo>
                    <a:lnTo>
                      <a:pt x="1571" y="159"/>
                    </a:lnTo>
                    <a:lnTo>
                      <a:pt x="1569" y="159"/>
                    </a:lnTo>
                    <a:lnTo>
                      <a:pt x="1569" y="157"/>
                    </a:lnTo>
                    <a:lnTo>
                      <a:pt x="1566" y="154"/>
                    </a:lnTo>
                    <a:lnTo>
                      <a:pt x="1564" y="150"/>
                    </a:lnTo>
                    <a:lnTo>
                      <a:pt x="1562" y="147"/>
                    </a:lnTo>
                    <a:lnTo>
                      <a:pt x="1561" y="145"/>
                    </a:lnTo>
                    <a:lnTo>
                      <a:pt x="1561" y="140"/>
                    </a:lnTo>
                    <a:lnTo>
                      <a:pt x="1559" y="134"/>
                    </a:lnTo>
                    <a:lnTo>
                      <a:pt x="1578" y="122"/>
                    </a:lnTo>
                    <a:lnTo>
                      <a:pt x="1597" y="112"/>
                    </a:lnTo>
                    <a:lnTo>
                      <a:pt x="1599" y="117"/>
                    </a:lnTo>
                    <a:lnTo>
                      <a:pt x="1601" y="122"/>
                    </a:lnTo>
                    <a:lnTo>
                      <a:pt x="1603" y="124"/>
                    </a:lnTo>
                    <a:lnTo>
                      <a:pt x="1606" y="126"/>
                    </a:lnTo>
                    <a:lnTo>
                      <a:pt x="1608" y="126"/>
                    </a:lnTo>
                    <a:lnTo>
                      <a:pt x="1610" y="127"/>
                    </a:lnTo>
                    <a:lnTo>
                      <a:pt x="1613" y="129"/>
                    </a:lnTo>
                    <a:lnTo>
                      <a:pt x="1617" y="131"/>
                    </a:lnTo>
                    <a:lnTo>
                      <a:pt x="1620" y="141"/>
                    </a:lnTo>
                    <a:lnTo>
                      <a:pt x="1622" y="154"/>
                    </a:lnTo>
                    <a:lnTo>
                      <a:pt x="1624" y="166"/>
                    </a:lnTo>
                    <a:lnTo>
                      <a:pt x="1632" y="166"/>
                    </a:lnTo>
                    <a:lnTo>
                      <a:pt x="1632" y="157"/>
                    </a:lnTo>
                    <a:lnTo>
                      <a:pt x="1629" y="147"/>
                    </a:lnTo>
                    <a:lnTo>
                      <a:pt x="1629" y="134"/>
                    </a:lnTo>
                    <a:lnTo>
                      <a:pt x="1632" y="122"/>
                    </a:lnTo>
                    <a:lnTo>
                      <a:pt x="1636" y="112"/>
                    </a:lnTo>
                    <a:lnTo>
                      <a:pt x="1658" y="108"/>
                    </a:lnTo>
                    <a:close/>
                    <a:moveTo>
                      <a:pt x="2641" y="99"/>
                    </a:moveTo>
                    <a:lnTo>
                      <a:pt x="2646" y="103"/>
                    </a:lnTo>
                    <a:lnTo>
                      <a:pt x="2650" y="106"/>
                    </a:lnTo>
                    <a:lnTo>
                      <a:pt x="2655" y="106"/>
                    </a:lnTo>
                    <a:lnTo>
                      <a:pt x="2660" y="106"/>
                    </a:lnTo>
                    <a:lnTo>
                      <a:pt x="2669" y="108"/>
                    </a:lnTo>
                    <a:lnTo>
                      <a:pt x="2667" y="112"/>
                    </a:lnTo>
                    <a:lnTo>
                      <a:pt x="2667" y="113"/>
                    </a:lnTo>
                    <a:lnTo>
                      <a:pt x="2667" y="115"/>
                    </a:lnTo>
                    <a:lnTo>
                      <a:pt x="2666" y="117"/>
                    </a:lnTo>
                    <a:lnTo>
                      <a:pt x="2666" y="119"/>
                    </a:lnTo>
                    <a:lnTo>
                      <a:pt x="2653" y="126"/>
                    </a:lnTo>
                    <a:lnTo>
                      <a:pt x="2636" y="129"/>
                    </a:lnTo>
                    <a:lnTo>
                      <a:pt x="2618" y="131"/>
                    </a:lnTo>
                    <a:lnTo>
                      <a:pt x="2617" y="127"/>
                    </a:lnTo>
                    <a:lnTo>
                      <a:pt x="2617" y="124"/>
                    </a:lnTo>
                    <a:lnTo>
                      <a:pt x="2615" y="120"/>
                    </a:lnTo>
                    <a:lnTo>
                      <a:pt x="2615" y="115"/>
                    </a:lnTo>
                    <a:lnTo>
                      <a:pt x="2620" y="112"/>
                    </a:lnTo>
                    <a:lnTo>
                      <a:pt x="2624" y="108"/>
                    </a:lnTo>
                    <a:lnTo>
                      <a:pt x="2627" y="106"/>
                    </a:lnTo>
                    <a:lnTo>
                      <a:pt x="2631" y="103"/>
                    </a:lnTo>
                    <a:lnTo>
                      <a:pt x="2634" y="101"/>
                    </a:lnTo>
                    <a:lnTo>
                      <a:pt x="2641" y="99"/>
                    </a:lnTo>
                    <a:close/>
                    <a:moveTo>
                      <a:pt x="2104" y="99"/>
                    </a:moveTo>
                    <a:lnTo>
                      <a:pt x="2118" y="101"/>
                    </a:lnTo>
                    <a:lnTo>
                      <a:pt x="2128" y="106"/>
                    </a:lnTo>
                    <a:lnTo>
                      <a:pt x="2138" y="112"/>
                    </a:lnTo>
                    <a:lnTo>
                      <a:pt x="2135" y="115"/>
                    </a:lnTo>
                    <a:lnTo>
                      <a:pt x="2133" y="120"/>
                    </a:lnTo>
                    <a:lnTo>
                      <a:pt x="2130" y="122"/>
                    </a:lnTo>
                    <a:lnTo>
                      <a:pt x="2125" y="124"/>
                    </a:lnTo>
                    <a:lnTo>
                      <a:pt x="2119" y="126"/>
                    </a:lnTo>
                    <a:lnTo>
                      <a:pt x="2112" y="126"/>
                    </a:lnTo>
                    <a:lnTo>
                      <a:pt x="2107" y="129"/>
                    </a:lnTo>
                    <a:lnTo>
                      <a:pt x="2102" y="129"/>
                    </a:lnTo>
                    <a:lnTo>
                      <a:pt x="2097" y="131"/>
                    </a:lnTo>
                    <a:lnTo>
                      <a:pt x="2090" y="131"/>
                    </a:lnTo>
                    <a:lnTo>
                      <a:pt x="2090" y="120"/>
                    </a:lnTo>
                    <a:lnTo>
                      <a:pt x="2091" y="113"/>
                    </a:lnTo>
                    <a:lnTo>
                      <a:pt x="2098" y="108"/>
                    </a:lnTo>
                    <a:lnTo>
                      <a:pt x="2104" y="99"/>
                    </a:lnTo>
                    <a:close/>
                    <a:moveTo>
                      <a:pt x="765" y="99"/>
                    </a:moveTo>
                    <a:lnTo>
                      <a:pt x="779" y="99"/>
                    </a:lnTo>
                    <a:lnTo>
                      <a:pt x="782" y="108"/>
                    </a:lnTo>
                    <a:lnTo>
                      <a:pt x="786" y="113"/>
                    </a:lnTo>
                    <a:lnTo>
                      <a:pt x="789" y="120"/>
                    </a:lnTo>
                    <a:lnTo>
                      <a:pt x="791" y="131"/>
                    </a:lnTo>
                    <a:lnTo>
                      <a:pt x="788" y="131"/>
                    </a:lnTo>
                    <a:lnTo>
                      <a:pt x="777" y="124"/>
                    </a:lnTo>
                    <a:lnTo>
                      <a:pt x="770" y="117"/>
                    </a:lnTo>
                    <a:lnTo>
                      <a:pt x="765" y="110"/>
                    </a:lnTo>
                    <a:lnTo>
                      <a:pt x="765" y="99"/>
                    </a:lnTo>
                    <a:close/>
                    <a:moveTo>
                      <a:pt x="2734" y="77"/>
                    </a:moveTo>
                    <a:lnTo>
                      <a:pt x="2737" y="77"/>
                    </a:lnTo>
                    <a:lnTo>
                      <a:pt x="2741" y="79"/>
                    </a:lnTo>
                    <a:lnTo>
                      <a:pt x="2742" y="79"/>
                    </a:lnTo>
                    <a:lnTo>
                      <a:pt x="2744" y="79"/>
                    </a:lnTo>
                    <a:lnTo>
                      <a:pt x="2746" y="80"/>
                    </a:lnTo>
                    <a:lnTo>
                      <a:pt x="2742" y="84"/>
                    </a:lnTo>
                    <a:lnTo>
                      <a:pt x="2739" y="87"/>
                    </a:lnTo>
                    <a:lnTo>
                      <a:pt x="2737" y="92"/>
                    </a:lnTo>
                    <a:lnTo>
                      <a:pt x="2735" y="96"/>
                    </a:lnTo>
                    <a:lnTo>
                      <a:pt x="2734" y="103"/>
                    </a:lnTo>
                    <a:lnTo>
                      <a:pt x="2737" y="103"/>
                    </a:lnTo>
                    <a:lnTo>
                      <a:pt x="2741" y="98"/>
                    </a:lnTo>
                    <a:lnTo>
                      <a:pt x="2744" y="94"/>
                    </a:lnTo>
                    <a:lnTo>
                      <a:pt x="2748" y="91"/>
                    </a:lnTo>
                    <a:lnTo>
                      <a:pt x="2753" y="89"/>
                    </a:lnTo>
                    <a:lnTo>
                      <a:pt x="2763" y="99"/>
                    </a:lnTo>
                    <a:lnTo>
                      <a:pt x="2776" y="108"/>
                    </a:lnTo>
                    <a:lnTo>
                      <a:pt x="2784" y="115"/>
                    </a:lnTo>
                    <a:lnTo>
                      <a:pt x="2784" y="138"/>
                    </a:lnTo>
                    <a:lnTo>
                      <a:pt x="2790" y="143"/>
                    </a:lnTo>
                    <a:lnTo>
                      <a:pt x="2795" y="147"/>
                    </a:lnTo>
                    <a:lnTo>
                      <a:pt x="2800" y="148"/>
                    </a:lnTo>
                    <a:lnTo>
                      <a:pt x="2804" y="155"/>
                    </a:lnTo>
                    <a:lnTo>
                      <a:pt x="2807" y="169"/>
                    </a:lnTo>
                    <a:lnTo>
                      <a:pt x="2800" y="178"/>
                    </a:lnTo>
                    <a:lnTo>
                      <a:pt x="2797" y="187"/>
                    </a:lnTo>
                    <a:lnTo>
                      <a:pt x="2790" y="192"/>
                    </a:lnTo>
                    <a:lnTo>
                      <a:pt x="2781" y="194"/>
                    </a:lnTo>
                    <a:lnTo>
                      <a:pt x="2765" y="195"/>
                    </a:lnTo>
                    <a:lnTo>
                      <a:pt x="2753" y="185"/>
                    </a:lnTo>
                    <a:lnTo>
                      <a:pt x="2735" y="176"/>
                    </a:lnTo>
                    <a:lnTo>
                      <a:pt x="2716" y="171"/>
                    </a:lnTo>
                    <a:lnTo>
                      <a:pt x="2697" y="164"/>
                    </a:lnTo>
                    <a:lnTo>
                      <a:pt x="2680" y="157"/>
                    </a:lnTo>
                    <a:lnTo>
                      <a:pt x="2669" y="147"/>
                    </a:lnTo>
                    <a:lnTo>
                      <a:pt x="2676" y="143"/>
                    </a:lnTo>
                    <a:lnTo>
                      <a:pt x="2681" y="140"/>
                    </a:lnTo>
                    <a:lnTo>
                      <a:pt x="2685" y="136"/>
                    </a:lnTo>
                    <a:lnTo>
                      <a:pt x="2687" y="131"/>
                    </a:lnTo>
                    <a:lnTo>
                      <a:pt x="2688" y="122"/>
                    </a:lnTo>
                    <a:lnTo>
                      <a:pt x="2687" y="119"/>
                    </a:lnTo>
                    <a:lnTo>
                      <a:pt x="2685" y="113"/>
                    </a:lnTo>
                    <a:lnTo>
                      <a:pt x="2685" y="106"/>
                    </a:lnTo>
                    <a:lnTo>
                      <a:pt x="2685" y="99"/>
                    </a:lnTo>
                    <a:lnTo>
                      <a:pt x="2685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8" y="96"/>
                    </a:lnTo>
                    <a:lnTo>
                      <a:pt x="2704" y="92"/>
                    </a:lnTo>
                    <a:lnTo>
                      <a:pt x="2721" y="84"/>
                    </a:lnTo>
                    <a:lnTo>
                      <a:pt x="2734" y="77"/>
                    </a:lnTo>
                    <a:close/>
                    <a:moveTo>
                      <a:pt x="2512" y="73"/>
                    </a:moveTo>
                    <a:lnTo>
                      <a:pt x="2522" y="73"/>
                    </a:lnTo>
                    <a:lnTo>
                      <a:pt x="2536" y="87"/>
                    </a:lnTo>
                    <a:lnTo>
                      <a:pt x="2554" y="99"/>
                    </a:lnTo>
                    <a:lnTo>
                      <a:pt x="2554" y="103"/>
                    </a:lnTo>
                    <a:lnTo>
                      <a:pt x="2550" y="103"/>
                    </a:lnTo>
                    <a:lnTo>
                      <a:pt x="2550" y="108"/>
                    </a:lnTo>
                    <a:lnTo>
                      <a:pt x="2533" y="99"/>
                    </a:lnTo>
                    <a:lnTo>
                      <a:pt x="2521" y="87"/>
                    </a:lnTo>
                    <a:lnTo>
                      <a:pt x="2512" y="73"/>
                    </a:lnTo>
                    <a:close/>
                    <a:moveTo>
                      <a:pt x="2161" y="68"/>
                    </a:moveTo>
                    <a:lnTo>
                      <a:pt x="2175" y="72"/>
                    </a:lnTo>
                    <a:lnTo>
                      <a:pt x="2186" y="75"/>
                    </a:lnTo>
                    <a:lnTo>
                      <a:pt x="2196" y="80"/>
                    </a:lnTo>
                    <a:lnTo>
                      <a:pt x="2196" y="89"/>
                    </a:lnTo>
                    <a:lnTo>
                      <a:pt x="2187" y="91"/>
                    </a:lnTo>
                    <a:lnTo>
                      <a:pt x="2179" y="94"/>
                    </a:lnTo>
                    <a:lnTo>
                      <a:pt x="2166" y="96"/>
                    </a:lnTo>
                    <a:lnTo>
                      <a:pt x="2161" y="98"/>
                    </a:lnTo>
                    <a:lnTo>
                      <a:pt x="2158" y="99"/>
                    </a:lnTo>
                    <a:lnTo>
                      <a:pt x="2152" y="99"/>
                    </a:lnTo>
                    <a:lnTo>
                      <a:pt x="2147" y="99"/>
                    </a:lnTo>
                    <a:lnTo>
                      <a:pt x="2147" y="89"/>
                    </a:lnTo>
                    <a:lnTo>
                      <a:pt x="2151" y="84"/>
                    </a:lnTo>
                    <a:lnTo>
                      <a:pt x="2156" y="77"/>
                    </a:lnTo>
                    <a:lnTo>
                      <a:pt x="2161" y="68"/>
                    </a:lnTo>
                    <a:close/>
                    <a:moveTo>
                      <a:pt x="1735" y="58"/>
                    </a:moveTo>
                    <a:lnTo>
                      <a:pt x="1735" y="77"/>
                    </a:lnTo>
                    <a:lnTo>
                      <a:pt x="1742" y="77"/>
                    </a:lnTo>
                    <a:lnTo>
                      <a:pt x="1746" y="75"/>
                    </a:lnTo>
                    <a:lnTo>
                      <a:pt x="1749" y="75"/>
                    </a:lnTo>
                    <a:lnTo>
                      <a:pt x="1753" y="75"/>
                    </a:lnTo>
                    <a:lnTo>
                      <a:pt x="1754" y="75"/>
                    </a:lnTo>
                    <a:lnTo>
                      <a:pt x="1758" y="77"/>
                    </a:lnTo>
                    <a:lnTo>
                      <a:pt x="1763" y="80"/>
                    </a:lnTo>
                    <a:lnTo>
                      <a:pt x="1763" y="89"/>
                    </a:lnTo>
                    <a:lnTo>
                      <a:pt x="1767" y="91"/>
                    </a:lnTo>
                    <a:lnTo>
                      <a:pt x="1772" y="91"/>
                    </a:lnTo>
                    <a:lnTo>
                      <a:pt x="1775" y="89"/>
                    </a:lnTo>
                    <a:lnTo>
                      <a:pt x="1781" y="89"/>
                    </a:lnTo>
                    <a:lnTo>
                      <a:pt x="1782" y="87"/>
                    </a:lnTo>
                    <a:lnTo>
                      <a:pt x="1786" y="89"/>
                    </a:lnTo>
                    <a:lnTo>
                      <a:pt x="1789" y="92"/>
                    </a:lnTo>
                    <a:lnTo>
                      <a:pt x="1793" y="98"/>
                    </a:lnTo>
                    <a:lnTo>
                      <a:pt x="1796" y="103"/>
                    </a:lnTo>
                    <a:lnTo>
                      <a:pt x="1791" y="115"/>
                    </a:lnTo>
                    <a:lnTo>
                      <a:pt x="1786" y="127"/>
                    </a:lnTo>
                    <a:lnTo>
                      <a:pt x="1782" y="141"/>
                    </a:lnTo>
                    <a:lnTo>
                      <a:pt x="1770" y="141"/>
                    </a:lnTo>
                    <a:lnTo>
                      <a:pt x="1761" y="145"/>
                    </a:lnTo>
                    <a:lnTo>
                      <a:pt x="1753" y="150"/>
                    </a:lnTo>
                    <a:lnTo>
                      <a:pt x="1739" y="154"/>
                    </a:lnTo>
                    <a:lnTo>
                      <a:pt x="1730" y="147"/>
                    </a:lnTo>
                    <a:lnTo>
                      <a:pt x="1718" y="143"/>
                    </a:lnTo>
                    <a:lnTo>
                      <a:pt x="1706" y="138"/>
                    </a:lnTo>
                    <a:lnTo>
                      <a:pt x="1704" y="134"/>
                    </a:lnTo>
                    <a:lnTo>
                      <a:pt x="1704" y="131"/>
                    </a:lnTo>
                    <a:lnTo>
                      <a:pt x="1702" y="127"/>
                    </a:lnTo>
                    <a:lnTo>
                      <a:pt x="1700" y="122"/>
                    </a:lnTo>
                    <a:lnTo>
                      <a:pt x="1695" y="117"/>
                    </a:lnTo>
                    <a:lnTo>
                      <a:pt x="1690" y="112"/>
                    </a:lnTo>
                    <a:lnTo>
                      <a:pt x="1686" y="108"/>
                    </a:lnTo>
                    <a:lnTo>
                      <a:pt x="1683" y="101"/>
                    </a:lnTo>
                    <a:lnTo>
                      <a:pt x="1681" y="89"/>
                    </a:lnTo>
                    <a:lnTo>
                      <a:pt x="1688" y="80"/>
                    </a:lnTo>
                    <a:lnTo>
                      <a:pt x="1693" y="73"/>
                    </a:lnTo>
                    <a:lnTo>
                      <a:pt x="1700" y="73"/>
                    </a:lnTo>
                    <a:lnTo>
                      <a:pt x="1706" y="75"/>
                    </a:lnTo>
                    <a:lnTo>
                      <a:pt x="1713" y="77"/>
                    </a:lnTo>
                    <a:lnTo>
                      <a:pt x="1720" y="77"/>
                    </a:lnTo>
                    <a:lnTo>
                      <a:pt x="1720" y="65"/>
                    </a:lnTo>
                    <a:lnTo>
                      <a:pt x="1723" y="63"/>
                    </a:lnTo>
                    <a:lnTo>
                      <a:pt x="1727" y="61"/>
                    </a:lnTo>
                    <a:lnTo>
                      <a:pt x="1728" y="61"/>
                    </a:lnTo>
                    <a:lnTo>
                      <a:pt x="1732" y="59"/>
                    </a:lnTo>
                    <a:lnTo>
                      <a:pt x="1735" y="58"/>
                    </a:lnTo>
                    <a:close/>
                    <a:moveTo>
                      <a:pt x="2186" y="45"/>
                    </a:moveTo>
                    <a:lnTo>
                      <a:pt x="2200" y="45"/>
                    </a:lnTo>
                    <a:lnTo>
                      <a:pt x="2208" y="54"/>
                    </a:lnTo>
                    <a:lnTo>
                      <a:pt x="2217" y="59"/>
                    </a:lnTo>
                    <a:lnTo>
                      <a:pt x="2224" y="66"/>
                    </a:lnTo>
                    <a:lnTo>
                      <a:pt x="2231" y="77"/>
                    </a:lnTo>
                    <a:lnTo>
                      <a:pt x="2215" y="77"/>
                    </a:lnTo>
                    <a:lnTo>
                      <a:pt x="2205" y="66"/>
                    </a:lnTo>
                    <a:lnTo>
                      <a:pt x="2194" y="58"/>
                    </a:lnTo>
                    <a:lnTo>
                      <a:pt x="2186" y="45"/>
                    </a:lnTo>
                    <a:close/>
                    <a:moveTo>
                      <a:pt x="421" y="45"/>
                    </a:moveTo>
                    <a:lnTo>
                      <a:pt x="433" y="45"/>
                    </a:lnTo>
                    <a:lnTo>
                      <a:pt x="438" y="49"/>
                    </a:lnTo>
                    <a:lnTo>
                      <a:pt x="442" y="52"/>
                    </a:lnTo>
                    <a:lnTo>
                      <a:pt x="444" y="56"/>
                    </a:lnTo>
                    <a:lnTo>
                      <a:pt x="447" y="61"/>
                    </a:lnTo>
                    <a:lnTo>
                      <a:pt x="449" y="65"/>
                    </a:lnTo>
                    <a:lnTo>
                      <a:pt x="458" y="56"/>
                    </a:lnTo>
                    <a:lnTo>
                      <a:pt x="468" y="52"/>
                    </a:lnTo>
                    <a:lnTo>
                      <a:pt x="484" y="54"/>
                    </a:lnTo>
                    <a:lnTo>
                      <a:pt x="484" y="68"/>
                    </a:lnTo>
                    <a:lnTo>
                      <a:pt x="506" y="70"/>
                    </a:lnTo>
                    <a:lnTo>
                      <a:pt x="526" y="73"/>
                    </a:lnTo>
                    <a:lnTo>
                      <a:pt x="543" y="77"/>
                    </a:lnTo>
                    <a:lnTo>
                      <a:pt x="562" y="79"/>
                    </a:lnTo>
                    <a:lnTo>
                      <a:pt x="583" y="77"/>
                    </a:lnTo>
                    <a:lnTo>
                      <a:pt x="583" y="89"/>
                    </a:lnTo>
                    <a:lnTo>
                      <a:pt x="587" y="89"/>
                    </a:lnTo>
                    <a:lnTo>
                      <a:pt x="590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6" y="92"/>
                    </a:lnTo>
                    <a:lnTo>
                      <a:pt x="592" y="92"/>
                    </a:lnTo>
                    <a:lnTo>
                      <a:pt x="576" y="103"/>
                    </a:lnTo>
                    <a:lnTo>
                      <a:pt x="557" y="115"/>
                    </a:lnTo>
                    <a:lnTo>
                      <a:pt x="534" y="126"/>
                    </a:lnTo>
                    <a:lnTo>
                      <a:pt x="513" y="138"/>
                    </a:lnTo>
                    <a:lnTo>
                      <a:pt x="498" y="148"/>
                    </a:lnTo>
                    <a:lnTo>
                      <a:pt x="487" y="157"/>
                    </a:lnTo>
                    <a:lnTo>
                      <a:pt x="503" y="157"/>
                    </a:lnTo>
                    <a:lnTo>
                      <a:pt x="508" y="154"/>
                    </a:lnTo>
                    <a:lnTo>
                      <a:pt x="513" y="152"/>
                    </a:lnTo>
                    <a:lnTo>
                      <a:pt x="519" y="150"/>
                    </a:lnTo>
                    <a:lnTo>
                      <a:pt x="526" y="150"/>
                    </a:lnTo>
                    <a:lnTo>
                      <a:pt x="526" y="154"/>
                    </a:lnTo>
                    <a:lnTo>
                      <a:pt x="505" y="169"/>
                    </a:lnTo>
                    <a:lnTo>
                      <a:pt x="487" y="185"/>
                    </a:lnTo>
                    <a:lnTo>
                      <a:pt x="472" y="201"/>
                    </a:lnTo>
                    <a:lnTo>
                      <a:pt x="454" y="215"/>
                    </a:lnTo>
                    <a:lnTo>
                      <a:pt x="435" y="227"/>
                    </a:lnTo>
                    <a:lnTo>
                      <a:pt x="410" y="234"/>
                    </a:lnTo>
                    <a:lnTo>
                      <a:pt x="410" y="246"/>
                    </a:lnTo>
                    <a:lnTo>
                      <a:pt x="398" y="248"/>
                    </a:lnTo>
                    <a:lnTo>
                      <a:pt x="384" y="253"/>
                    </a:lnTo>
                    <a:lnTo>
                      <a:pt x="376" y="260"/>
                    </a:lnTo>
                    <a:lnTo>
                      <a:pt x="381" y="264"/>
                    </a:lnTo>
                    <a:lnTo>
                      <a:pt x="384" y="267"/>
                    </a:lnTo>
                    <a:lnTo>
                      <a:pt x="386" y="269"/>
                    </a:lnTo>
                    <a:lnTo>
                      <a:pt x="386" y="272"/>
                    </a:lnTo>
                    <a:lnTo>
                      <a:pt x="386" y="276"/>
                    </a:lnTo>
                    <a:lnTo>
                      <a:pt x="384" y="281"/>
                    </a:lnTo>
                    <a:lnTo>
                      <a:pt x="384" y="288"/>
                    </a:lnTo>
                    <a:lnTo>
                      <a:pt x="346" y="291"/>
                    </a:lnTo>
                    <a:lnTo>
                      <a:pt x="346" y="295"/>
                    </a:lnTo>
                    <a:lnTo>
                      <a:pt x="351" y="297"/>
                    </a:lnTo>
                    <a:lnTo>
                      <a:pt x="353" y="297"/>
                    </a:lnTo>
                    <a:lnTo>
                      <a:pt x="356" y="297"/>
                    </a:lnTo>
                    <a:lnTo>
                      <a:pt x="356" y="297"/>
                    </a:lnTo>
                    <a:lnTo>
                      <a:pt x="358" y="298"/>
                    </a:lnTo>
                    <a:lnTo>
                      <a:pt x="358" y="300"/>
                    </a:lnTo>
                    <a:lnTo>
                      <a:pt x="362" y="304"/>
                    </a:lnTo>
                    <a:lnTo>
                      <a:pt x="356" y="304"/>
                    </a:lnTo>
                    <a:lnTo>
                      <a:pt x="348" y="307"/>
                    </a:lnTo>
                    <a:lnTo>
                      <a:pt x="337" y="311"/>
                    </a:lnTo>
                    <a:lnTo>
                      <a:pt x="327" y="314"/>
                    </a:lnTo>
                    <a:lnTo>
                      <a:pt x="330" y="316"/>
                    </a:lnTo>
                    <a:lnTo>
                      <a:pt x="332" y="316"/>
                    </a:lnTo>
                    <a:lnTo>
                      <a:pt x="334" y="316"/>
                    </a:lnTo>
                    <a:lnTo>
                      <a:pt x="335" y="318"/>
                    </a:lnTo>
                    <a:lnTo>
                      <a:pt x="337" y="318"/>
                    </a:lnTo>
                    <a:lnTo>
                      <a:pt x="335" y="321"/>
                    </a:lnTo>
                    <a:lnTo>
                      <a:pt x="334" y="325"/>
                    </a:lnTo>
                    <a:lnTo>
                      <a:pt x="332" y="326"/>
                    </a:lnTo>
                    <a:lnTo>
                      <a:pt x="334" y="328"/>
                    </a:lnTo>
                    <a:lnTo>
                      <a:pt x="334" y="330"/>
                    </a:lnTo>
                    <a:lnTo>
                      <a:pt x="335" y="333"/>
                    </a:lnTo>
                    <a:lnTo>
                      <a:pt x="337" y="337"/>
                    </a:lnTo>
                    <a:lnTo>
                      <a:pt x="330" y="339"/>
                    </a:lnTo>
                    <a:lnTo>
                      <a:pt x="325" y="339"/>
                    </a:lnTo>
                    <a:lnTo>
                      <a:pt x="320" y="339"/>
                    </a:lnTo>
                    <a:lnTo>
                      <a:pt x="314" y="342"/>
                    </a:lnTo>
                    <a:lnTo>
                      <a:pt x="332" y="342"/>
                    </a:lnTo>
                    <a:lnTo>
                      <a:pt x="346" y="346"/>
                    </a:lnTo>
                    <a:lnTo>
                      <a:pt x="346" y="353"/>
                    </a:lnTo>
                    <a:lnTo>
                      <a:pt x="323" y="353"/>
                    </a:lnTo>
                    <a:lnTo>
                      <a:pt x="321" y="358"/>
                    </a:lnTo>
                    <a:lnTo>
                      <a:pt x="321" y="360"/>
                    </a:lnTo>
                    <a:lnTo>
                      <a:pt x="321" y="361"/>
                    </a:lnTo>
                    <a:lnTo>
                      <a:pt x="320" y="363"/>
                    </a:lnTo>
                    <a:lnTo>
                      <a:pt x="318" y="365"/>
                    </a:lnTo>
                    <a:lnTo>
                      <a:pt x="309" y="368"/>
                    </a:lnTo>
                    <a:lnTo>
                      <a:pt x="297" y="368"/>
                    </a:lnTo>
                    <a:lnTo>
                      <a:pt x="285" y="368"/>
                    </a:lnTo>
                    <a:lnTo>
                      <a:pt x="273" y="361"/>
                    </a:lnTo>
                    <a:lnTo>
                      <a:pt x="257" y="361"/>
                    </a:lnTo>
                    <a:lnTo>
                      <a:pt x="241" y="363"/>
                    </a:lnTo>
                    <a:lnTo>
                      <a:pt x="224" y="365"/>
                    </a:lnTo>
                    <a:lnTo>
                      <a:pt x="208" y="363"/>
                    </a:lnTo>
                    <a:lnTo>
                      <a:pt x="192" y="358"/>
                    </a:lnTo>
                    <a:lnTo>
                      <a:pt x="191" y="356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3"/>
                    </a:lnTo>
                    <a:lnTo>
                      <a:pt x="189" y="349"/>
                    </a:lnTo>
                    <a:lnTo>
                      <a:pt x="192" y="349"/>
                    </a:lnTo>
                    <a:lnTo>
                      <a:pt x="194" y="346"/>
                    </a:lnTo>
                    <a:lnTo>
                      <a:pt x="198" y="342"/>
                    </a:lnTo>
                    <a:lnTo>
                      <a:pt x="199" y="340"/>
                    </a:lnTo>
                    <a:lnTo>
                      <a:pt x="203" y="339"/>
                    </a:lnTo>
                    <a:lnTo>
                      <a:pt x="205" y="335"/>
                    </a:lnTo>
                    <a:lnTo>
                      <a:pt x="208" y="330"/>
                    </a:lnTo>
                    <a:lnTo>
                      <a:pt x="201" y="328"/>
                    </a:lnTo>
                    <a:lnTo>
                      <a:pt x="196" y="325"/>
                    </a:lnTo>
                    <a:lnTo>
                      <a:pt x="192" y="319"/>
                    </a:lnTo>
                    <a:lnTo>
                      <a:pt x="191" y="314"/>
                    </a:lnTo>
                    <a:lnTo>
                      <a:pt x="189" y="307"/>
                    </a:lnTo>
                    <a:lnTo>
                      <a:pt x="196" y="307"/>
                    </a:lnTo>
                    <a:lnTo>
                      <a:pt x="208" y="304"/>
                    </a:lnTo>
                    <a:lnTo>
                      <a:pt x="222" y="307"/>
                    </a:lnTo>
                    <a:lnTo>
                      <a:pt x="234" y="312"/>
                    </a:lnTo>
                    <a:lnTo>
                      <a:pt x="246" y="318"/>
                    </a:lnTo>
                    <a:lnTo>
                      <a:pt x="246" y="311"/>
                    </a:lnTo>
                    <a:lnTo>
                      <a:pt x="234" y="305"/>
                    </a:lnTo>
                    <a:lnTo>
                      <a:pt x="224" y="300"/>
                    </a:lnTo>
                    <a:lnTo>
                      <a:pt x="215" y="291"/>
                    </a:lnTo>
                    <a:lnTo>
                      <a:pt x="218" y="291"/>
                    </a:lnTo>
                    <a:lnTo>
                      <a:pt x="227" y="278"/>
                    </a:lnTo>
                    <a:lnTo>
                      <a:pt x="238" y="269"/>
                    </a:lnTo>
                    <a:lnTo>
                      <a:pt x="252" y="262"/>
                    </a:lnTo>
                    <a:lnTo>
                      <a:pt x="269" y="257"/>
                    </a:lnTo>
                    <a:lnTo>
                      <a:pt x="269" y="253"/>
                    </a:lnTo>
                    <a:lnTo>
                      <a:pt x="253" y="248"/>
                    </a:lnTo>
                    <a:lnTo>
                      <a:pt x="241" y="239"/>
                    </a:lnTo>
                    <a:lnTo>
                      <a:pt x="231" y="227"/>
                    </a:lnTo>
                    <a:lnTo>
                      <a:pt x="222" y="215"/>
                    </a:lnTo>
                    <a:lnTo>
                      <a:pt x="227" y="213"/>
                    </a:lnTo>
                    <a:lnTo>
                      <a:pt x="231" y="213"/>
                    </a:lnTo>
                    <a:lnTo>
                      <a:pt x="236" y="211"/>
                    </a:lnTo>
                    <a:lnTo>
                      <a:pt x="241" y="211"/>
                    </a:lnTo>
                    <a:lnTo>
                      <a:pt x="248" y="216"/>
                    </a:lnTo>
                    <a:lnTo>
                      <a:pt x="253" y="222"/>
                    </a:lnTo>
                    <a:lnTo>
                      <a:pt x="260" y="227"/>
                    </a:lnTo>
                    <a:lnTo>
                      <a:pt x="260" y="223"/>
                    </a:lnTo>
                    <a:lnTo>
                      <a:pt x="259" y="220"/>
                    </a:lnTo>
                    <a:lnTo>
                      <a:pt x="257" y="220"/>
                    </a:lnTo>
                    <a:lnTo>
                      <a:pt x="257" y="218"/>
                    </a:lnTo>
                    <a:lnTo>
                      <a:pt x="255" y="216"/>
                    </a:lnTo>
                    <a:lnTo>
                      <a:pt x="255" y="215"/>
                    </a:lnTo>
                    <a:lnTo>
                      <a:pt x="253" y="211"/>
                    </a:lnTo>
                    <a:lnTo>
                      <a:pt x="257" y="211"/>
                    </a:lnTo>
                    <a:lnTo>
                      <a:pt x="257" y="208"/>
                    </a:lnTo>
                    <a:lnTo>
                      <a:pt x="273" y="202"/>
                    </a:lnTo>
                    <a:lnTo>
                      <a:pt x="288" y="199"/>
                    </a:lnTo>
                    <a:lnTo>
                      <a:pt x="304" y="197"/>
                    </a:lnTo>
                    <a:lnTo>
                      <a:pt x="323" y="199"/>
                    </a:lnTo>
                    <a:lnTo>
                      <a:pt x="314" y="188"/>
                    </a:lnTo>
                    <a:lnTo>
                      <a:pt x="325" y="185"/>
                    </a:lnTo>
                    <a:lnTo>
                      <a:pt x="337" y="180"/>
                    </a:lnTo>
                    <a:lnTo>
                      <a:pt x="349" y="175"/>
                    </a:lnTo>
                    <a:lnTo>
                      <a:pt x="356" y="169"/>
                    </a:lnTo>
                    <a:lnTo>
                      <a:pt x="362" y="169"/>
                    </a:lnTo>
                    <a:lnTo>
                      <a:pt x="362" y="166"/>
                    </a:lnTo>
                    <a:lnTo>
                      <a:pt x="353" y="166"/>
                    </a:lnTo>
                    <a:lnTo>
                      <a:pt x="349" y="168"/>
                    </a:lnTo>
                    <a:lnTo>
                      <a:pt x="346" y="169"/>
                    </a:lnTo>
                    <a:lnTo>
                      <a:pt x="344" y="169"/>
                    </a:lnTo>
                    <a:lnTo>
                      <a:pt x="342" y="169"/>
                    </a:lnTo>
                    <a:lnTo>
                      <a:pt x="341" y="169"/>
                    </a:lnTo>
                    <a:lnTo>
                      <a:pt x="339" y="168"/>
                    </a:lnTo>
                    <a:lnTo>
                      <a:pt x="337" y="166"/>
                    </a:lnTo>
                    <a:lnTo>
                      <a:pt x="334" y="166"/>
                    </a:lnTo>
                    <a:lnTo>
                      <a:pt x="330" y="169"/>
                    </a:lnTo>
                    <a:lnTo>
                      <a:pt x="325" y="175"/>
                    </a:lnTo>
                    <a:lnTo>
                      <a:pt x="320" y="180"/>
                    </a:lnTo>
                    <a:lnTo>
                      <a:pt x="316" y="185"/>
                    </a:lnTo>
                    <a:lnTo>
                      <a:pt x="311" y="188"/>
                    </a:lnTo>
                    <a:lnTo>
                      <a:pt x="292" y="194"/>
                    </a:lnTo>
                    <a:lnTo>
                      <a:pt x="274" y="194"/>
                    </a:lnTo>
                    <a:lnTo>
                      <a:pt x="257" y="190"/>
                    </a:lnTo>
                    <a:lnTo>
                      <a:pt x="241" y="183"/>
                    </a:lnTo>
                    <a:lnTo>
                      <a:pt x="239" y="183"/>
                    </a:lnTo>
                    <a:lnTo>
                      <a:pt x="236" y="185"/>
                    </a:lnTo>
                    <a:lnTo>
                      <a:pt x="231" y="187"/>
                    </a:lnTo>
                    <a:lnTo>
                      <a:pt x="227" y="188"/>
                    </a:lnTo>
                    <a:lnTo>
                      <a:pt x="224" y="190"/>
                    </a:lnTo>
                    <a:lnTo>
                      <a:pt x="218" y="192"/>
                    </a:lnTo>
                    <a:lnTo>
                      <a:pt x="215" y="183"/>
                    </a:lnTo>
                    <a:lnTo>
                      <a:pt x="218" y="182"/>
                    </a:lnTo>
                    <a:lnTo>
                      <a:pt x="218" y="182"/>
                    </a:lnTo>
                    <a:lnTo>
                      <a:pt x="220" y="180"/>
                    </a:lnTo>
                    <a:lnTo>
                      <a:pt x="222" y="176"/>
                    </a:lnTo>
                    <a:lnTo>
                      <a:pt x="212" y="176"/>
                    </a:lnTo>
                    <a:lnTo>
                      <a:pt x="208" y="178"/>
                    </a:lnTo>
                    <a:lnTo>
                      <a:pt x="203" y="180"/>
                    </a:lnTo>
                    <a:lnTo>
                      <a:pt x="198" y="180"/>
                    </a:lnTo>
                    <a:lnTo>
                      <a:pt x="192" y="180"/>
                    </a:lnTo>
                    <a:lnTo>
                      <a:pt x="189" y="169"/>
                    </a:lnTo>
                    <a:lnTo>
                      <a:pt x="192" y="168"/>
                    </a:lnTo>
                    <a:lnTo>
                      <a:pt x="194" y="168"/>
                    </a:lnTo>
                    <a:lnTo>
                      <a:pt x="196" y="168"/>
                    </a:lnTo>
                    <a:lnTo>
                      <a:pt x="198" y="166"/>
                    </a:lnTo>
                    <a:lnTo>
                      <a:pt x="199" y="166"/>
                    </a:lnTo>
                    <a:lnTo>
                      <a:pt x="177" y="169"/>
                    </a:lnTo>
                    <a:lnTo>
                      <a:pt x="175" y="164"/>
                    </a:lnTo>
                    <a:lnTo>
                      <a:pt x="171" y="161"/>
                    </a:lnTo>
                    <a:lnTo>
                      <a:pt x="170" y="159"/>
                    </a:lnTo>
                    <a:lnTo>
                      <a:pt x="168" y="155"/>
                    </a:lnTo>
                    <a:lnTo>
                      <a:pt x="164" y="150"/>
                    </a:lnTo>
                    <a:lnTo>
                      <a:pt x="170" y="148"/>
                    </a:lnTo>
                    <a:lnTo>
                      <a:pt x="173" y="148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7"/>
                    </a:lnTo>
                    <a:lnTo>
                      <a:pt x="178" y="145"/>
                    </a:lnTo>
                    <a:lnTo>
                      <a:pt x="180" y="141"/>
                    </a:lnTo>
                    <a:lnTo>
                      <a:pt x="173" y="140"/>
                    </a:lnTo>
                    <a:lnTo>
                      <a:pt x="166" y="138"/>
                    </a:lnTo>
                    <a:lnTo>
                      <a:pt x="163" y="134"/>
                    </a:lnTo>
                    <a:lnTo>
                      <a:pt x="157" y="131"/>
                    </a:lnTo>
                    <a:lnTo>
                      <a:pt x="161" y="131"/>
                    </a:lnTo>
                    <a:lnTo>
                      <a:pt x="161" y="126"/>
                    </a:lnTo>
                    <a:lnTo>
                      <a:pt x="178" y="129"/>
                    </a:lnTo>
                    <a:lnTo>
                      <a:pt x="187" y="127"/>
                    </a:lnTo>
                    <a:lnTo>
                      <a:pt x="194" y="124"/>
                    </a:lnTo>
                    <a:lnTo>
                      <a:pt x="198" y="119"/>
                    </a:lnTo>
                    <a:lnTo>
                      <a:pt x="203" y="112"/>
                    </a:lnTo>
                    <a:lnTo>
                      <a:pt x="212" y="108"/>
                    </a:lnTo>
                    <a:lnTo>
                      <a:pt x="222" y="105"/>
                    </a:lnTo>
                    <a:lnTo>
                      <a:pt x="229" y="108"/>
                    </a:lnTo>
                    <a:lnTo>
                      <a:pt x="238" y="112"/>
                    </a:lnTo>
                    <a:lnTo>
                      <a:pt x="245" y="113"/>
                    </a:lnTo>
                    <a:lnTo>
                      <a:pt x="253" y="112"/>
                    </a:lnTo>
                    <a:lnTo>
                      <a:pt x="250" y="110"/>
                    </a:lnTo>
                    <a:lnTo>
                      <a:pt x="246" y="108"/>
                    </a:lnTo>
                    <a:lnTo>
                      <a:pt x="245" y="108"/>
                    </a:lnTo>
                    <a:lnTo>
                      <a:pt x="245" y="106"/>
                    </a:lnTo>
                    <a:lnTo>
                      <a:pt x="243" y="105"/>
                    </a:lnTo>
                    <a:lnTo>
                      <a:pt x="243" y="101"/>
                    </a:lnTo>
                    <a:lnTo>
                      <a:pt x="241" y="96"/>
                    </a:lnTo>
                    <a:lnTo>
                      <a:pt x="246" y="94"/>
                    </a:lnTo>
                    <a:lnTo>
                      <a:pt x="250" y="92"/>
                    </a:lnTo>
                    <a:lnTo>
                      <a:pt x="253" y="92"/>
                    </a:lnTo>
                    <a:lnTo>
                      <a:pt x="255" y="91"/>
                    </a:lnTo>
                    <a:lnTo>
                      <a:pt x="259" y="89"/>
                    </a:lnTo>
                    <a:lnTo>
                      <a:pt x="266" y="89"/>
                    </a:lnTo>
                    <a:lnTo>
                      <a:pt x="269" y="91"/>
                    </a:lnTo>
                    <a:lnTo>
                      <a:pt x="273" y="94"/>
                    </a:lnTo>
                    <a:lnTo>
                      <a:pt x="276" y="96"/>
                    </a:lnTo>
                    <a:lnTo>
                      <a:pt x="276" y="92"/>
                    </a:lnTo>
                    <a:lnTo>
                      <a:pt x="274" y="91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3" y="84"/>
                    </a:lnTo>
                    <a:lnTo>
                      <a:pt x="278" y="82"/>
                    </a:lnTo>
                    <a:lnTo>
                      <a:pt x="281" y="80"/>
                    </a:lnTo>
                    <a:lnTo>
                      <a:pt x="287" y="77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9" y="73"/>
                    </a:lnTo>
                    <a:lnTo>
                      <a:pt x="304" y="75"/>
                    </a:lnTo>
                    <a:lnTo>
                      <a:pt x="308" y="79"/>
                    </a:lnTo>
                    <a:lnTo>
                      <a:pt x="314" y="79"/>
                    </a:lnTo>
                    <a:lnTo>
                      <a:pt x="323" y="77"/>
                    </a:lnTo>
                    <a:lnTo>
                      <a:pt x="327" y="65"/>
                    </a:lnTo>
                    <a:lnTo>
                      <a:pt x="332" y="63"/>
                    </a:lnTo>
                    <a:lnTo>
                      <a:pt x="337" y="63"/>
                    </a:lnTo>
                    <a:lnTo>
                      <a:pt x="342" y="63"/>
                    </a:lnTo>
                    <a:lnTo>
                      <a:pt x="346" y="65"/>
                    </a:lnTo>
                    <a:lnTo>
                      <a:pt x="349" y="65"/>
                    </a:lnTo>
                    <a:lnTo>
                      <a:pt x="356" y="54"/>
                    </a:lnTo>
                    <a:lnTo>
                      <a:pt x="367" y="52"/>
                    </a:lnTo>
                    <a:lnTo>
                      <a:pt x="374" y="56"/>
                    </a:lnTo>
                    <a:lnTo>
                      <a:pt x="381" y="59"/>
                    </a:lnTo>
                    <a:lnTo>
                      <a:pt x="388" y="61"/>
                    </a:lnTo>
                    <a:lnTo>
                      <a:pt x="397" y="58"/>
                    </a:lnTo>
                    <a:lnTo>
                      <a:pt x="409" y="51"/>
                    </a:lnTo>
                    <a:lnTo>
                      <a:pt x="421" y="45"/>
                    </a:lnTo>
                    <a:close/>
                    <a:moveTo>
                      <a:pt x="2104" y="42"/>
                    </a:moveTo>
                    <a:lnTo>
                      <a:pt x="2111" y="44"/>
                    </a:lnTo>
                    <a:lnTo>
                      <a:pt x="2118" y="47"/>
                    </a:lnTo>
                    <a:lnTo>
                      <a:pt x="2121" y="51"/>
                    </a:lnTo>
                    <a:lnTo>
                      <a:pt x="2126" y="54"/>
                    </a:lnTo>
                    <a:lnTo>
                      <a:pt x="2132" y="58"/>
                    </a:lnTo>
                    <a:lnTo>
                      <a:pt x="2128" y="68"/>
                    </a:lnTo>
                    <a:lnTo>
                      <a:pt x="2107" y="80"/>
                    </a:lnTo>
                    <a:lnTo>
                      <a:pt x="2091" y="94"/>
                    </a:lnTo>
                    <a:lnTo>
                      <a:pt x="2077" y="112"/>
                    </a:lnTo>
                    <a:lnTo>
                      <a:pt x="2074" y="112"/>
                    </a:lnTo>
                    <a:lnTo>
                      <a:pt x="2074" y="108"/>
                    </a:lnTo>
                    <a:lnTo>
                      <a:pt x="2069" y="105"/>
                    </a:lnTo>
                    <a:lnTo>
                      <a:pt x="2065" y="101"/>
                    </a:lnTo>
                    <a:lnTo>
                      <a:pt x="2063" y="98"/>
                    </a:lnTo>
                    <a:lnTo>
                      <a:pt x="2060" y="94"/>
                    </a:lnTo>
                    <a:lnTo>
                      <a:pt x="2058" y="89"/>
                    </a:lnTo>
                    <a:lnTo>
                      <a:pt x="2062" y="82"/>
                    </a:lnTo>
                    <a:lnTo>
                      <a:pt x="2063" y="77"/>
                    </a:lnTo>
                    <a:lnTo>
                      <a:pt x="2065" y="68"/>
                    </a:lnTo>
                    <a:lnTo>
                      <a:pt x="2039" y="68"/>
                    </a:lnTo>
                    <a:lnTo>
                      <a:pt x="2039" y="61"/>
                    </a:lnTo>
                    <a:lnTo>
                      <a:pt x="2053" y="56"/>
                    </a:lnTo>
                    <a:lnTo>
                      <a:pt x="2067" y="52"/>
                    </a:lnTo>
                    <a:lnTo>
                      <a:pt x="2084" y="49"/>
                    </a:lnTo>
                    <a:lnTo>
                      <a:pt x="2086" y="54"/>
                    </a:lnTo>
                    <a:lnTo>
                      <a:pt x="2088" y="56"/>
                    </a:lnTo>
                    <a:lnTo>
                      <a:pt x="2088" y="58"/>
                    </a:lnTo>
                    <a:lnTo>
                      <a:pt x="2090" y="58"/>
                    </a:lnTo>
                    <a:lnTo>
                      <a:pt x="2090" y="59"/>
                    </a:lnTo>
                    <a:lnTo>
                      <a:pt x="2093" y="61"/>
                    </a:lnTo>
                    <a:lnTo>
                      <a:pt x="2095" y="56"/>
                    </a:lnTo>
                    <a:lnTo>
                      <a:pt x="2097" y="52"/>
                    </a:lnTo>
                    <a:lnTo>
                      <a:pt x="2098" y="49"/>
                    </a:lnTo>
                    <a:lnTo>
                      <a:pt x="2102" y="45"/>
                    </a:lnTo>
                    <a:lnTo>
                      <a:pt x="2104" y="42"/>
                    </a:lnTo>
                    <a:close/>
                    <a:moveTo>
                      <a:pt x="2147" y="23"/>
                    </a:moveTo>
                    <a:lnTo>
                      <a:pt x="2151" y="24"/>
                    </a:lnTo>
                    <a:lnTo>
                      <a:pt x="2152" y="24"/>
                    </a:lnTo>
                    <a:lnTo>
                      <a:pt x="2154" y="26"/>
                    </a:lnTo>
                    <a:lnTo>
                      <a:pt x="2154" y="26"/>
                    </a:lnTo>
                    <a:lnTo>
                      <a:pt x="2156" y="28"/>
                    </a:lnTo>
                    <a:lnTo>
                      <a:pt x="2158" y="31"/>
                    </a:lnTo>
                    <a:lnTo>
                      <a:pt x="2161" y="37"/>
                    </a:lnTo>
                    <a:lnTo>
                      <a:pt x="2165" y="42"/>
                    </a:lnTo>
                    <a:lnTo>
                      <a:pt x="2166" y="49"/>
                    </a:lnTo>
                    <a:lnTo>
                      <a:pt x="2158" y="49"/>
                    </a:lnTo>
                    <a:lnTo>
                      <a:pt x="2158" y="45"/>
                    </a:lnTo>
                    <a:lnTo>
                      <a:pt x="2154" y="42"/>
                    </a:lnTo>
                    <a:lnTo>
                      <a:pt x="2151" y="38"/>
                    </a:lnTo>
                    <a:lnTo>
                      <a:pt x="2149" y="35"/>
                    </a:lnTo>
                    <a:lnTo>
                      <a:pt x="2147" y="30"/>
                    </a:lnTo>
                    <a:lnTo>
                      <a:pt x="2147" y="23"/>
                    </a:lnTo>
                    <a:close/>
                    <a:moveTo>
                      <a:pt x="943" y="19"/>
                    </a:moveTo>
                    <a:lnTo>
                      <a:pt x="967" y="19"/>
                    </a:lnTo>
                    <a:lnTo>
                      <a:pt x="992" y="23"/>
                    </a:lnTo>
                    <a:lnTo>
                      <a:pt x="1014" y="26"/>
                    </a:lnTo>
                    <a:lnTo>
                      <a:pt x="1034" y="31"/>
                    </a:lnTo>
                    <a:lnTo>
                      <a:pt x="1063" y="26"/>
                    </a:lnTo>
                    <a:lnTo>
                      <a:pt x="1067" y="30"/>
                    </a:lnTo>
                    <a:lnTo>
                      <a:pt x="1070" y="31"/>
                    </a:lnTo>
                    <a:lnTo>
                      <a:pt x="1074" y="37"/>
                    </a:lnTo>
                    <a:lnTo>
                      <a:pt x="1076" y="40"/>
                    </a:lnTo>
                    <a:lnTo>
                      <a:pt x="1079" y="42"/>
                    </a:lnTo>
                    <a:lnTo>
                      <a:pt x="1096" y="49"/>
                    </a:lnTo>
                    <a:lnTo>
                      <a:pt x="1116" y="54"/>
                    </a:lnTo>
                    <a:lnTo>
                      <a:pt x="1133" y="58"/>
                    </a:lnTo>
                    <a:lnTo>
                      <a:pt x="1133" y="65"/>
                    </a:lnTo>
                    <a:lnTo>
                      <a:pt x="1105" y="65"/>
                    </a:lnTo>
                    <a:lnTo>
                      <a:pt x="1093" y="59"/>
                    </a:lnTo>
                    <a:lnTo>
                      <a:pt x="1079" y="59"/>
                    </a:lnTo>
                    <a:lnTo>
                      <a:pt x="1063" y="61"/>
                    </a:lnTo>
                    <a:lnTo>
                      <a:pt x="1048" y="65"/>
                    </a:lnTo>
                    <a:lnTo>
                      <a:pt x="1048" y="73"/>
                    </a:lnTo>
                    <a:lnTo>
                      <a:pt x="1067" y="73"/>
                    </a:lnTo>
                    <a:lnTo>
                      <a:pt x="1081" y="70"/>
                    </a:lnTo>
                    <a:lnTo>
                      <a:pt x="1098" y="68"/>
                    </a:lnTo>
                    <a:lnTo>
                      <a:pt x="1119" y="68"/>
                    </a:lnTo>
                    <a:lnTo>
                      <a:pt x="1140" y="68"/>
                    </a:lnTo>
                    <a:lnTo>
                      <a:pt x="1156" y="68"/>
                    </a:lnTo>
                    <a:lnTo>
                      <a:pt x="1170" y="82"/>
                    </a:lnTo>
                    <a:lnTo>
                      <a:pt x="1187" y="92"/>
                    </a:lnTo>
                    <a:lnTo>
                      <a:pt x="1182" y="103"/>
                    </a:lnTo>
                    <a:lnTo>
                      <a:pt x="1172" y="110"/>
                    </a:lnTo>
                    <a:lnTo>
                      <a:pt x="1163" y="115"/>
                    </a:lnTo>
                    <a:lnTo>
                      <a:pt x="1151" y="119"/>
                    </a:lnTo>
                    <a:lnTo>
                      <a:pt x="1133" y="119"/>
                    </a:lnTo>
                    <a:lnTo>
                      <a:pt x="1117" y="124"/>
                    </a:lnTo>
                    <a:lnTo>
                      <a:pt x="1100" y="124"/>
                    </a:lnTo>
                    <a:lnTo>
                      <a:pt x="1081" y="122"/>
                    </a:lnTo>
                    <a:lnTo>
                      <a:pt x="1063" y="120"/>
                    </a:lnTo>
                    <a:lnTo>
                      <a:pt x="1046" y="120"/>
                    </a:lnTo>
                    <a:lnTo>
                      <a:pt x="1032" y="124"/>
                    </a:lnTo>
                    <a:lnTo>
                      <a:pt x="1021" y="134"/>
                    </a:lnTo>
                    <a:lnTo>
                      <a:pt x="1063" y="134"/>
                    </a:lnTo>
                    <a:lnTo>
                      <a:pt x="1076" y="131"/>
                    </a:lnTo>
                    <a:lnTo>
                      <a:pt x="1091" y="129"/>
                    </a:lnTo>
                    <a:lnTo>
                      <a:pt x="1109" y="131"/>
                    </a:lnTo>
                    <a:lnTo>
                      <a:pt x="1121" y="134"/>
                    </a:lnTo>
                    <a:lnTo>
                      <a:pt x="1124" y="147"/>
                    </a:lnTo>
                    <a:lnTo>
                      <a:pt x="1130" y="145"/>
                    </a:lnTo>
                    <a:lnTo>
                      <a:pt x="1138" y="140"/>
                    </a:lnTo>
                    <a:lnTo>
                      <a:pt x="1149" y="136"/>
                    </a:lnTo>
                    <a:lnTo>
                      <a:pt x="1159" y="134"/>
                    </a:lnTo>
                    <a:lnTo>
                      <a:pt x="1161" y="140"/>
                    </a:lnTo>
                    <a:lnTo>
                      <a:pt x="1163" y="143"/>
                    </a:lnTo>
                    <a:lnTo>
                      <a:pt x="1165" y="145"/>
                    </a:lnTo>
                    <a:lnTo>
                      <a:pt x="1168" y="147"/>
                    </a:lnTo>
                    <a:lnTo>
                      <a:pt x="1172" y="150"/>
                    </a:lnTo>
                    <a:lnTo>
                      <a:pt x="1156" y="180"/>
                    </a:lnTo>
                    <a:lnTo>
                      <a:pt x="1163" y="180"/>
                    </a:lnTo>
                    <a:lnTo>
                      <a:pt x="1175" y="173"/>
                    </a:lnTo>
                    <a:lnTo>
                      <a:pt x="1191" y="164"/>
                    </a:lnTo>
                    <a:lnTo>
                      <a:pt x="1210" y="157"/>
                    </a:lnTo>
                    <a:lnTo>
                      <a:pt x="1231" y="150"/>
                    </a:lnTo>
                    <a:lnTo>
                      <a:pt x="1254" y="145"/>
                    </a:lnTo>
                    <a:lnTo>
                      <a:pt x="1274" y="145"/>
                    </a:lnTo>
                    <a:lnTo>
                      <a:pt x="1294" y="147"/>
                    </a:lnTo>
                    <a:lnTo>
                      <a:pt x="1308" y="155"/>
                    </a:lnTo>
                    <a:lnTo>
                      <a:pt x="1316" y="169"/>
                    </a:lnTo>
                    <a:lnTo>
                      <a:pt x="1322" y="169"/>
                    </a:lnTo>
                    <a:lnTo>
                      <a:pt x="1322" y="171"/>
                    </a:lnTo>
                    <a:lnTo>
                      <a:pt x="1322" y="171"/>
                    </a:lnTo>
                    <a:lnTo>
                      <a:pt x="1320" y="173"/>
                    </a:lnTo>
                    <a:lnTo>
                      <a:pt x="1318" y="173"/>
                    </a:lnTo>
                    <a:lnTo>
                      <a:pt x="1318" y="173"/>
                    </a:lnTo>
                    <a:lnTo>
                      <a:pt x="1316" y="173"/>
                    </a:lnTo>
                    <a:lnTo>
                      <a:pt x="1313" y="176"/>
                    </a:lnTo>
                    <a:lnTo>
                      <a:pt x="1308" y="178"/>
                    </a:lnTo>
                    <a:lnTo>
                      <a:pt x="1302" y="180"/>
                    </a:lnTo>
                    <a:lnTo>
                      <a:pt x="1295" y="182"/>
                    </a:lnTo>
                    <a:lnTo>
                      <a:pt x="1290" y="183"/>
                    </a:lnTo>
                    <a:lnTo>
                      <a:pt x="1278" y="202"/>
                    </a:lnTo>
                    <a:lnTo>
                      <a:pt x="1255" y="216"/>
                    </a:lnTo>
                    <a:lnTo>
                      <a:pt x="1229" y="225"/>
                    </a:lnTo>
                    <a:lnTo>
                      <a:pt x="1198" y="230"/>
                    </a:lnTo>
                    <a:lnTo>
                      <a:pt x="1198" y="236"/>
                    </a:lnTo>
                    <a:lnTo>
                      <a:pt x="1198" y="239"/>
                    </a:lnTo>
                    <a:lnTo>
                      <a:pt x="1198" y="241"/>
                    </a:lnTo>
                    <a:lnTo>
                      <a:pt x="1196" y="243"/>
                    </a:lnTo>
                    <a:lnTo>
                      <a:pt x="1198" y="244"/>
                    </a:lnTo>
                    <a:lnTo>
                      <a:pt x="1198" y="246"/>
                    </a:lnTo>
                    <a:lnTo>
                      <a:pt x="1201" y="250"/>
                    </a:lnTo>
                    <a:lnTo>
                      <a:pt x="1206" y="253"/>
                    </a:lnTo>
                    <a:lnTo>
                      <a:pt x="1210" y="255"/>
                    </a:lnTo>
                    <a:lnTo>
                      <a:pt x="1213" y="258"/>
                    </a:lnTo>
                    <a:lnTo>
                      <a:pt x="1217" y="260"/>
                    </a:lnTo>
                    <a:lnTo>
                      <a:pt x="1220" y="265"/>
                    </a:lnTo>
                    <a:lnTo>
                      <a:pt x="1217" y="272"/>
                    </a:lnTo>
                    <a:lnTo>
                      <a:pt x="1213" y="288"/>
                    </a:lnTo>
                    <a:lnTo>
                      <a:pt x="1210" y="307"/>
                    </a:lnTo>
                    <a:lnTo>
                      <a:pt x="1206" y="326"/>
                    </a:lnTo>
                    <a:lnTo>
                      <a:pt x="1206" y="342"/>
                    </a:lnTo>
                    <a:lnTo>
                      <a:pt x="1210" y="340"/>
                    </a:lnTo>
                    <a:lnTo>
                      <a:pt x="1213" y="340"/>
                    </a:lnTo>
                    <a:lnTo>
                      <a:pt x="1215" y="340"/>
                    </a:lnTo>
                    <a:lnTo>
                      <a:pt x="1219" y="340"/>
                    </a:lnTo>
                    <a:lnTo>
                      <a:pt x="1220" y="340"/>
                    </a:lnTo>
                    <a:lnTo>
                      <a:pt x="1226" y="342"/>
                    </a:lnTo>
                    <a:lnTo>
                      <a:pt x="1224" y="347"/>
                    </a:lnTo>
                    <a:lnTo>
                      <a:pt x="1224" y="349"/>
                    </a:lnTo>
                    <a:lnTo>
                      <a:pt x="1224" y="353"/>
                    </a:lnTo>
                    <a:lnTo>
                      <a:pt x="1224" y="354"/>
                    </a:lnTo>
                    <a:lnTo>
                      <a:pt x="1224" y="358"/>
                    </a:lnTo>
                    <a:lnTo>
                      <a:pt x="1226" y="365"/>
                    </a:lnTo>
                    <a:lnTo>
                      <a:pt x="1220" y="365"/>
                    </a:lnTo>
                    <a:lnTo>
                      <a:pt x="1220" y="368"/>
                    </a:lnTo>
                    <a:lnTo>
                      <a:pt x="1217" y="367"/>
                    </a:lnTo>
                    <a:lnTo>
                      <a:pt x="1213" y="363"/>
                    </a:lnTo>
                    <a:lnTo>
                      <a:pt x="1212" y="361"/>
                    </a:lnTo>
                    <a:lnTo>
                      <a:pt x="1208" y="360"/>
                    </a:lnTo>
                    <a:lnTo>
                      <a:pt x="1205" y="358"/>
                    </a:lnTo>
                    <a:lnTo>
                      <a:pt x="1198" y="358"/>
                    </a:lnTo>
                    <a:lnTo>
                      <a:pt x="1194" y="360"/>
                    </a:lnTo>
                    <a:lnTo>
                      <a:pt x="1191" y="361"/>
                    </a:lnTo>
                    <a:lnTo>
                      <a:pt x="1187" y="363"/>
                    </a:lnTo>
                    <a:lnTo>
                      <a:pt x="1185" y="365"/>
                    </a:lnTo>
                    <a:lnTo>
                      <a:pt x="1182" y="367"/>
                    </a:lnTo>
                    <a:lnTo>
                      <a:pt x="1180" y="370"/>
                    </a:lnTo>
                    <a:lnTo>
                      <a:pt x="1178" y="377"/>
                    </a:lnTo>
                    <a:lnTo>
                      <a:pt x="1201" y="384"/>
                    </a:lnTo>
                    <a:lnTo>
                      <a:pt x="1206" y="415"/>
                    </a:lnTo>
                    <a:lnTo>
                      <a:pt x="1201" y="415"/>
                    </a:lnTo>
                    <a:lnTo>
                      <a:pt x="1198" y="415"/>
                    </a:lnTo>
                    <a:lnTo>
                      <a:pt x="1194" y="417"/>
                    </a:lnTo>
                    <a:lnTo>
                      <a:pt x="1191" y="419"/>
                    </a:lnTo>
                    <a:lnTo>
                      <a:pt x="1191" y="426"/>
                    </a:lnTo>
                    <a:lnTo>
                      <a:pt x="1199" y="431"/>
                    </a:lnTo>
                    <a:lnTo>
                      <a:pt x="1205" y="438"/>
                    </a:lnTo>
                    <a:lnTo>
                      <a:pt x="1208" y="447"/>
                    </a:lnTo>
                    <a:lnTo>
                      <a:pt x="1210" y="461"/>
                    </a:lnTo>
                    <a:lnTo>
                      <a:pt x="1201" y="461"/>
                    </a:lnTo>
                    <a:lnTo>
                      <a:pt x="1199" y="461"/>
                    </a:lnTo>
                    <a:lnTo>
                      <a:pt x="1194" y="459"/>
                    </a:lnTo>
                    <a:lnTo>
                      <a:pt x="1191" y="461"/>
                    </a:lnTo>
                    <a:lnTo>
                      <a:pt x="1185" y="461"/>
                    </a:lnTo>
                    <a:lnTo>
                      <a:pt x="1182" y="464"/>
                    </a:lnTo>
                    <a:lnTo>
                      <a:pt x="1178" y="468"/>
                    </a:lnTo>
                    <a:lnTo>
                      <a:pt x="1184" y="471"/>
                    </a:lnTo>
                    <a:lnTo>
                      <a:pt x="1187" y="473"/>
                    </a:lnTo>
                    <a:lnTo>
                      <a:pt x="1189" y="475"/>
                    </a:lnTo>
                    <a:lnTo>
                      <a:pt x="1191" y="476"/>
                    </a:lnTo>
                    <a:lnTo>
                      <a:pt x="1192" y="482"/>
                    </a:lnTo>
                    <a:lnTo>
                      <a:pt x="1194" y="487"/>
                    </a:lnTo>
                    <a:lnTo>
                      <a:pt x="1192" y="489"/>
                    </a:lnTo>
                    <a:lnTo>
                      <a:pt x="1192" y="490"/>
                    </a:lnTo>
                    <a:lnTo>
                      <a:pt x="1192" y="490"/>
                    </a:lnTo>
                    <a:lnTo>
                      <a:pt x="1191" y="492"/>
                    </a:lnTo>
                    <a:lnTo>
                      <a:pt x="1191" y="496"/>
                    </a:lnTo>
                    <a:lnTo>
                      <a:pt x="1177" y="496"/>
                    </a:lnTo>
                    <a:lnTo>
                      <a:pt x="1163" y="499"/>
                    </a:lnTo>
                    <a:lnTo>
                      <a:pt x="1152" y="503"/>
                    </a:lnTo>
                    <a:lnTo>
                      <a:pt x="1156" y="503"/>
                    </a:lnTo>
                    <a:lnTo>
                      <a:pt x="1161" y="506"/>
                    </a:lnTo>
                    <a:lnTo>
                      <a:pt x="1165" y="508"/>
                    </a:lnTo>
                    <a:lnTo>
                      <a:pt x="1168" y="508"/>
                    </a:lnTo>
                    <a:lnTo>
                      <a:pt x="1172" y="510"/>
                    </a:lnTo>
                    <a:lnTo>
                      <a:pt x="1175" y="513"/>
                    </a:lnTo>
                    <a:lnTo>
                      <a:pt x="1178" y="518"/>
                    </a:lnTo>
                    <a:lnTo>
                      <a:pt x="1172" y="527"/>
                    </a:lnTo>
                    <a:lnTo>
                      <a:pt x="1168" y="538"/>
                    </a:lnTo>
                    <a:lnTo>
                      <a:pt x="1163" y="550"/>
                    </a:lnTo>
                    <a:lnTo>
                      <a:pt x="1161" y="545"/>
                    </a:lnTo>
                    <a:lnTo>
                      <a:pt x="1158" y="541"/>
                    </a:lnTo>
                    <a:lnTo>
                      <a:pt x="1156" y="539"/>
                    </a:lnTo>
                    <a:lnTo>
                      <a:pt x="1152" y="539"/>
                    </a:lnTo>
                    <a:lnTo>
                      <a:pt x="1147" y="538"/>
                    </a:lnTo>
                    <a:lnTo>
                      <a:pt x="1140" y="538"/>
                    </a:lnTo>
                    <a:lnTo>
                      <a:pt x="1140" y="541"/>
                    </a:lnTo>
                    <a:lnTo>
                      <a:pt x="1144" y="541"/>
                    </a:lnTo>
                    <a:lnTo>
                      <a:pt x="1156" y="553"/>
                    </a:lnTo>
                    <a:lnTo>
                      <a:pt x="1166" y="567"/>
                    </a:lnTo>
                    <a:lnTo>
                      <a:pt x="1172" y="585"/>
                    </a:lnTo>
                    <a:lnTo>
                      <a:pt x="1175" y="606"/>
                    </a:lnTo>
                    <a:lnTo>
                      <a:pt x="1172" y="606"/>
                    </a:lnTo>
                    <a:lnTo>
                      <a:pt x="1172" y="611"/>
                    </a:lnTo>
                    <a:lnTo>
                      <a:pt x="1144" y="614"/>
                    </a:lnTo>
                    <a:lnTo>
                      <a:pt x="1144" y="595"/>
                    </a:lnTo>
                    <a:lnTo>
                      <a:pt x="1140" y="592"/>
                    </a:lnTo>
                    <a:lnTo>
                      <a:pt x="1137" y="590"/>
                    </a:lnTo>
                    <a:lnTo>
                      <a:pt x="1135" y="588"/>
                    </a:lnTo>
                    <a:lnTo>
                      <a:pt x="1130" y="585"/>
                    </a:lnTo>
                    <a:lnTo>
                      <a:pt x="1124" y="583"/>
                    </a:lnTo>
                    <a:lnTo>
                      <a:pt x="1116" y="588"/>
                    </a:lnTo>
                    <a:lnTo>
                      <a:pt x="1105" y="592"/>
                    </a:lnTo>
                    <a:lnTo>
                      <a:pt x="1093" y="593"/>
                    </a:lnTo>
                    <a:lnTo>
                      <a:pt x="1082" y="597"/>
                    </a:lnTo>
                    <a:lnTo>
                      <a:pt x="1076" y="602"/>
                    </a:lnTo>
                    <a:lnTo>
                      <a:pt x="1082" y="602"/>
                    </a:lnTo>
                    <a:lnTo>
                      <a:pt x="1091" y="602"/>
                    </a:lnTo>
                    <a:lnTo>
                      <a:pt x="1105" y="600"/>
                    </a:lnTo>
                    <a:lnTo>
                      <a:pt x="1121" y="599"/>
                    </a:lnTo>
                    <a:lnTo>
                      <a:pt x="1121" y="606"/>
                    </a:lnTo>
                    <a:lnTo>
                      <a:pt x="1086" y="618"/>
                    </a:lnTo>
                    <a:lnTo>
                      <a:pt x="1086" y="621"/>
                    </a:lnTo>
                    <a:lnTo>
                      <a:pt x="1095" y="621"/>
                    </a:lnTo>
                    <a:lnTo>
                      <a:pt x="1100" y="620"/>
                    </a:lnTo>
                    <a:lnTo>
                      <a:pt x="1107" y="618"/>
                    </a:lnTo>
                    <a:lnTo>
                      <a:pt x="1114" y="616"/>
                    </a:lnTo>
                    <a:lnTo>
                      <a:pt x="1121" y="614"/>
                    </a:lnTo>
                    <a:lnTo>
                      <a:pt x="1123" y="623"/>
                    </a:lnTo>
                    <a:lnTo>
                      <a:pt x="1130" y="627"/>
                    </a:lnTo>
                    <a:lnTo>
                      <a:pt x="1137" y="628"/>
                    </a:lnTo>
                    <a:lnTo>
                      <a:pt x="1149" y="627"/>
                    </a:lnTo>
                    <a:lnTo>
                      <a:pt x="1163" y="627"/>
                    </a:lnTo>
                    <a:lnTo>
                      <a:pt x="1163" y="630"/>
                    </a:lnTo>
                    <a:lnTo>
                      <a:pt x="1159" y="630"/>
                    </a:lnTo>
                    <a:lnTo>
                      <a:pt x="1140" y="648"/>
                    </a:lnTo>
                    <a:lnTo>
                      <a:pt x="1119" y="665"/>
                    </a:lnTo>
                    <a:lnTo>
                      <a:pt x="1098" y="679"/>
                    </a:lnTo>
                    <a:lnTo>
                      <a:pt x="1074" y="691"/>
                    </a:lnTo>
                    <a:lnTo>
                      <a:pt x="1048" y="696"/>
                    </a:lnTo>
                    <a:lnTo>
                      <a:pt x="1018" y="695"/>
                    </a:lnTo>
                    <a:lnTo>
                      <a:pt x="1018" y="700"/>
                    </a:lnTo>
                    <a:lnTo>
                      <a:pt x="1018" y="705"/>
                    </a:lnTo>
                    <a:lnTo>
                      <a:pt x="1016" y="709"/>
                    </a:lnTo>
                    <a:lnTo>
                      <a:pt x="1014" y="710"/>
                    </a:lnTo>
                    <a:lnTo>
                      <a:pt x="1013" y="710"/>
                    </a:lnTo>
                    <a:lnTo>
                      <a:pt x="1011" y="712"/>
                    </a:lnTo>
                    <a:lnTo>
                      <a:pt x="1007" y="714"/>
                    </a:lnTo>
                    <a:lnTo>
                      <a:pt x="1004" y="716"/>
                    </a:lnTo>
                    <a:lnTo>
                      <a:pt x="1002" y="717"/>
                    </a:lnTo>
                    <a:lnTo>
                      <a:pt x="999" y="721"/>
                    </a:lnTo>
                    <a:lnTo>
                      <a:pt x="995" y="731"/>
                    </a:lnTo>
                    <a:lnTo>
                      <a:pt x="993" y="744"/>
                    </a:lnTo>
                    <a:lnTo>
                      <a:pt x="990" y="752"/>
                    </a:lnTo>
                    <a:lnTo>
                      <a:pt x="981" y="761"/>
                    </a:lnTo>
                    <a:lnTo>
                      <a:pt x="966" y="771"/>
                    </a:lnTo>
                    <a:lnTo>
                      <a:pt x="946" y="780"/>
                    </a:lnTo>
                    <a:lnTo>
                      <a:pt x="929" y="787"/>
                    </a:lnTo>
                    <a:lnTo>
                      <a:pt x="913" y="791"/>
                    </a:lnTo>
                    <a:lnTo>
                      <a:pt x="913" y="787"/>
                    </a:lnTo>
                    <a:lnTo>
                      <a:pt x="913" y="784"/>
                    </a:lnTo>
                    <a:lnTo>
                      <a:pt x="911" y="784"/>
                    </a:lnTo>
                    <a:lnTo>
                      <a:pt x="911" y="782"/>
                    </a:lnTo>
                    <a:lnTo>
                      <a:pt x="910" y="780"/>
                    </a:lnTo>
                    <a:lnTo>
                      <a:pt x="908" y="794"/>
                    </a:lnTo>
                    <a:lnTo>
                      <a:pt x="903" y="806"/>
                    </a:lnTo>
                    <a:lnTo>
                      <a:pt x="899" y="817"/>
                    </a:lnTo>
                    <a:lnTo>
                      <a:pt x="894" y="827"/>
                    </a:lnTo>
                    <a:lnTo>
                      <a:pt x="890" y="841"/>
                    </a:lnTo>
                    <a:lnTo>
                      <a:pt x="894" y="843"/>
                    </a:lnTo>
                    <a:lnTo>
                      <a:pt x="894" y="845"/>
                    </a:lnTo>
                    <a:lnTo>
                      <a:pt x="896" y="845"/>
                    </a:lnTo>
                    <a:lnTo>
                      <a:pt x="896" y="845"/>
                    </a:lnTo>
                    <a:lnTo>
                      <a:pt x="896" y="847"/>
                    </a:lnTo>
                    <a:lnTo>
                      <a:pt x="894" y="848"/>
                    </a:lnTo>
                    <a:lnTo>
                      <a:pt x="890" y="852"/>
                    </a:lnTo>
                    <a:lnTo>
                      <a:pt x="887" y="854"/>
                    </a:lnTo>
                    <a:lnTo>
                      <a:pt x="884" y="857"/>
                    </a:lnTo>
                    <a:lnTo>
                      <a:pt x="880" y="859"/>
                    </a:lnTo>
                    <a:lnTo>
                      <a:pt x="878" y="862"/>
                    </a:lnTo>
                    <a:lnTo>
                      <a:pt x="875" y="867"/>
                    </a:lnTo>
                    <a:lnTo>
                      <a:pt x="868" y="887"/>
                    </a:lnTo>
                    <a:lnTo>
                      <a:pt x="863" y="908"/>
                    </a:lnTo>
                    <a:lnTo>
                      <a:pt x="861" y="932"/>
                    </a:lnTo>
                    <a:lnTo>
                      <a:pt x="857" y="955"/>
                    </a:lnTo>
                    <a:lnTo>
                      <a:pt x="852" y="976"/>
                    </a:lnTo>
                    <a:lnTo>
                      <a:pt x="849" y="974"/>
                    </a:lnTo>
                    <a:lnTo>
                      <a:pt x="849" y="974"/>
                    </a:lnTo>
                    <a:lnTo>
                      <a:pt x="847" y="974"/>
                    </a:lnTo>
                    <a:lnTo>
                      <a:pt x="847" y="972"/>
                    </a:lnTo>
                    <a:lnTo>
                      <a:pt x="845" y="972"/>
                    </a:lnTo>
                    <a:lnTo>
                      <a:pt x="840" y="969"/>
                    </a:lnTo>
                    <a:lnTo>
                      <a:pt x="831" y="962"/>
                    </a:lnTo>
                    <a:lnTo>
                      <a:pt x="817" y="953"/>
                    </a:lnTo>
                    <a:lnTo>
                      <a:pt x="801" y="944"/>
                    </a:lnTo>
                    <a:lnTo>
                      <a:pt x="786" y="934"/>
                    </a:lnTo>
                    <a:lnTo>
                      <a:pt x="774" y="925"/>
                    </a:lnTo>
                    <a:lnTo>
                      <a:pt x="763" y="920"/>
                    </a:lnTo>
                    <a:lnTo>
                      <a:pt x="760" y="918"/>
                    </a:lnTo>
                    <a:lnTo>
                      <a:pt x="756" y="880"/>
                    </a:lnTo>
                    <a:lnTo>
                      <a:pt x="754" y="876"/>
                    </a:lnTo>
                    <a:lnTo>
                      <a:pt x="749" y="873"/>
                    </a:lnTo>
                    <a:lnTo>
                      <a:pt x="746" y="871"/>
                    </a:lnTo>
                    <a:lnTo>
                      <a:pt x="740" y="867"/>
                    </a:lnTo>
                    <a:lnTo>
                      <a:pt x="737" y="864"/>
                    </a:lnTo>
                    <a:lnTo>
                      <a:pt x="740" y="862"/>
                    </a:lnTo>
                    <a:lnTo>
                      <a:pt x="740" y="860"/>
                    </a:lnTo>
                    <a:lnTo>
                      <a:pt x="742" y="859"/>
                    </a:lnTo>
                    <a:lnTo>
                      <a:pt x="742" y="859"/>
                    </a:lnTo>
                    <a:lnTo>
                      <a:pt x="744" y="855"/>
                    </a:lnTo>
                    <a:lnTo>
                      <a:pt x="746" y="852"/>
                    </a:lnTo>
                    <a:lnTo>
                      <a:pt x="737" y="852"/>
                    </a:lnTo>
                    <a:lnTo>
                      <a:pt x="732" y="852"/>
                    </a:lnTo>
                    <a:lnTo>
                      <a:pt x="728" y="852"/>
                    </a:lnTo>
                    <a:lnTo>
                      <a:pt x="726" y="850"/>
                    </a:lnTo>
                    <a:lnTo>
                      <a:pt x="725" y="847"/>
                    </a:lnTo>
                    <a:lnTo>
                      <a:pt x="721" y="841"/>
                    </a:lnTo>
                    <a:lnTo>
                      <a:pt x="719" y="838"/>
                    </a:lnTo>
                    <a:lnTo>
                      <a:pt x="719" y="834"/>
                    </a:lnTo>
                    <a:lnTo>
                      <a:pt x="719" y="833"/>
                    </a:lnTo>
                    <a:lnTo>
                      <a:pt x="719" y="829"/>
                    </a:lnTo>
                    <a:lnTo>
                      <a:pt x="721" y="826"/>
                    </a:lnTo>
                    <a:lnTo>
                      <a:pt x="721" y="822"/>
                    </a:lnTo>
                    <a:lnTo>
                      <a:pt x="711" y="822"/>
                    </a:lnTo>
                    <a:lnTo>
                      <a:pt x="711" y="817"/>
                    </a:lnTo>
                    <a:lnTo>
                      <a:pt x="712" y="812"/>
                    </a:lnTo>
                    <a:lnTo>
                      <a:pt x="714" y="810"/>
                    </a:lnTo>
                    <a:lnTo>
                      <a:pt x="714" y="806"/>
                    </a:lnTo>
                    <a:lnTo>
                      <a:pt x="716" y="803"/>
                    </a:lnTo>
                    <a:lnTo>
                      <a:pt x="718" y="798"/>
                    </a:lnTo>
                    <a:lnTo>
                      <a:pt x="712" y="798"/>
                    </a:lnTo>
                    <a:lnTo>
                      <a:pt x="707" y="798"/>
                    </a:lnTo>
                    <a:lnTo>
                      <a:pt x="704" y="796"/>
                    </a:lnTo>
                    <a:lnTo>
                      <a:pt x="698" y="794"/>
                    </a:lnTo>
                    <a:lnTo>
                      <a:pt x="697" y="768"/>
                    </a:lnTo>
                    <a:lnTo>
                      <a:pt x="695" y="744"/>
                    </a:lnTo>
                    <a:lnTo>
                      <a:pt x="695" y="721"/>
                    </a:lnTo>
                    <a:lnTo>
                      <a:pt x="702" y="698"/>
                    </a:lnTo>
                    <a:lnTo>
                      <a:pt x="709" y="688"/>
                    </a:lnTo>
                    <a:lnTo>
                      <a:pt x="718" y="681"/>
                    </a:lnTo>
                    <a:lnTo>
                      <a:pt x="725" y="675"/>
                    </a:lnTo>
                    <a:lnTo>
                      <a:pt x="730" y="667"/>
                    </a:lnTo>
                    <a:lnTo>
                      <a:pt x="735" y="656"/>
                    </a:lnTo>
                    <a:lnTo>
                      <a:pt x="737" y="637"/>
                    </a:lnTo>
                    <a:lnTo>
                      <a:pt x="733" y="637"/>
                    </a:lnTo>
                    <a:lnTo>
                      <a:pt x="730" y="641"/>
                    </a:lnTo>
                    <a:lnTo>
                      <a:pt x="726" y="642"/>
                    </a:lnTo>
                    <a:lnTo>
                      <a:pt x="725" y="642"/>
                    </a:lnTo>
                    <a:lnTo>
                      <a:pt x="721" y="642"/>
                    </a:lnTo>
                    <a:lnTo>
                      <a:pt x="718" y="641"/>
                    </a:lnTo>
                    <a:lnTo>
                      <a:pt x="704" y="637"/>
                    </a:lnTo>
                    <a:lnTo>
                      <a:pt x="693" y="630"/>
                    </a:lnTo>
                    <a:lnTo>
                      <a:pt x="686" y="620"/>
                    </a:lnTo>
                    <a:lnTo>
                      <a:pt x="683" y="602"/>
                    </a:lnTo>
                    <a:lnTo>
                      <a:pt x="688" y="602"/>
                    </a:lnTo>
                    <a:lnTo>
                      <a:pt x="688" y="599"/>
                    </a:lnTo>
                    <a:lnTo>
                      <a:pt x="697" y="604"/>
                    </a:lnTo>
                    <a:lnTo>
                      <a:pt x="707" y="611"/>
                    </a:lnTo>
                    <a:lnTo>
                      <a:pt x="716" y="614"/>
                    </a:lnTo>
                    <a:lnTo>
                      <a:pt x="726" y="614"/>
                    </a:lnTo>
                    <a:lnTo>
                      <a:pt x="726" y="613"/>
                    </a:lnTo>
                    <a:lnTo>
                      <a:pt x="728" y="611"/>
                    </a:lnTo>
                    <a:lnTo>
                      <a:pt x="728" y="611"/>
                    </a:lnTo>
                    <a:lnTo>
                      <a:pt x="728" y="609"/>
                    </a:lnTo>
                    <a:lnTo>
                      <a:pt x="730" y="606"/>
                    </a:lnTo>
                    <a:lnTo>
                      <a:pt x="711" y="592"/>
                    </a:lnTo>
                    <a:lnTo>
                      <a:pt x="695" y="572"/>
                    </a:lnTo>
                    <a:lnTo>
                      <a:pt x="690" y="574"/>
                    </a:lnTo>
                    <a:lnTo>
                      <a:pt x="686" y="576"/>
                    </a:lnTo>
                    <a:lnTo>
                      <a:pt x="681" y="578"/>
                    </a:lnTo>
                    <a:lnTo>
                      <a:pt x="676" y="579"/>
                    </a:lnTo>
                    <a:lnTo>
                      <a:pt x="672" y="576"/>
                    </a:lnTo>
                    <a:lnTo>
                      <a:pt x="671" y="574"/>
                    </a:lnTo>
                    <a:lnTo>
                      <a:pt x="669" y="571"/>
                    </a:lnTo>
                    <a:lnTo>
                      <a:pt x="667" y="569"/>
                    </a:lnTo>
                    <a:lnTo>
                      <a:pt x="664" y="564"/>
                    </a:lnTo>
                    <a:lnTo>
                      <a:pt x="674" y="553"/>
                    </a:lnTo>
                    <a:lnTo>
                      <a:pt x="676" y="538"/>
                    </a:lnTo>
                    <a:lnTo>
                      <a:pt x="674" y="518"/>
                    </a:lnTo>
                    <a:lnTo>
                      <a:pt x="669" y="497"/>
                    </a:lnTo>
                    <a:lnTo>
                      <a:pt x="660" y="475"/>
                    </a:lnTo>
                    <a:lnTo>
                      <a:pt x="650" y="454"/>
                    </a:lnTo>
                    <a:lnTo>
                      <a:pt x="637" y="435"/>
                    </a:lnTo>
                    <a:lnTo>
                      <a:pt x="627" y="417"/>
                    </a:lnTo>
                    <a:lnTo>
                      <a:pt x="618" y="403"/>
                    </a:lnTo>
                    <a:lnTo>
                      <a:pt x="597" y="389"/>
                    </a:lnTo>
                    <a:lnTo>
                      <a:pt x="573" y="384"/>
                    </a:lnTo>
                    <a:lnTo>
                      <a:pt x="548" y="384"/>
                    </a:lnTo>
                    <a:lnTo>
                      <a:pt x="520" y="384"/>
                    </a:lnTo>
                    <a:lnTo>
                      <a:pt x="493" y="386"/>
                    </a:lnTo>
                    <a:lnTo>
                      <a:pt x="465" y="384"/>
                    </a:lnTo>
                    <a:lnTo>
                      <a:pt x="465" y="379"/>
                    </a:lnTo>
                    <a:lnTo>
                      <a:pt x="465" y="375"/>
                    </a:lnTo>
                    <a:lnTo>
                      <a:pt x="466" y="374"/>
                    </a:lnTo>
                    <a:lnTo>
                      <a:pt x="466" y="372"/>
                    </a:lnTo>
                    <a:lnTo>
                      <a:pt x="466" y="370"/>
                    </a:lnTo>
                    <a:lnTo>
                      <a:pt x="465" y="368"/>
                    </a:lnTo>
                    <a:lnTo>
                      <a:pt x="454" y="363"/>
                    </a:lnTo>
                    <a:lnTo>
                      <a:pt x="444" y="360"/>
                    </a:lnTo>
                    <a:lnTo>
                      <a:pt x="433" y="353"/>
                    </a:lnTo>
                    <a:lnTo>
                      <a:pt x="442" y="353"/>
                    </a:lnTo>
                    <a:lnTo>
                      <a:pt x="452" y="349"/>
                    </a:lnTo>
                    <a:lnTo>
                      <a:pt x="466" y="346"/>
                    </a:lnTo>
                    <a:lnTo>
                      <a:pt x="482" y="344"/>
                    </a:lnTo>
                    <a:lnTo>
                      <a:pt x="494" y="340"/>
                    </a:lnTo>
                    <a:lnTo>
                      <a:pt x="503" y="333"/>
                    </a:lnTo>
                    <a:lnTo>
                      <a:pt x="461" y="333"/>
                    </a:lnTo>
                    <a:lnTo>
                      <a:pt x="451" y="330"/>
                    </a:lnTo>
                    <a:lnTo>
                      <a:pt x="442" y="330"/>
                    </a:lnTo>
                    <a:lnTo>
                      <a:pt x="431" y="328"/>
                    </a:lnTo>
                    <a:lnTo>
                      <a:pt x="423" y="326"/>
                    </a:lnTo>
                    <a:lnTo>
                      <a:pt x="414" y="323"/>
                    </a:lnTo>
                    <a:lnTo>
                      <a:pt x="409" y="314"/>
                    </a:lnTo>
                    <a:lnTo>
                      <a:pt x="407" y="300"/>
                    </a:lnTo>
                    <a:lnTo>
                      <a:pt x="428" y="297"/>
                    </a:lnTo>
                    <a:lnTo>
                      <a:pt x="447" y="290"/>
                    </a:lnTo>
                    <a:lnTo>
                      <a:pt x="463" y="283"/>
                    </a:lnTo>
                    <a:lnTo>
                      <a:pt x="480" y="276"/>
                    </a:lnTo>
                    <a:lnTo>
                      <a:pt x="515" y="276"/>
                    </a:lnTo>
                    <a:lnTo>
                      <a:pt x="529" y="230"/>
                    </a:lnTo>
                    <a:lnTo>
                      <a:pt x="496" y="230"/>
                    </a:lnTo>
                    <a:lnTo>
                      <a:pt x="487" y="218"/>
                    </a:lnTo>
                    <a:lnTo>
                      <a:pt x="498" y="211"/>
                    </a:lnTo>
                    <a:lnTo>
                      <a:pt x="506" y="204"/>
                    </a:lnTo>
                    <a:lnTo>
                      <a:pt x="517" y="199"/>
                    </a:lnTo>
                    <a:lnTo>
                      <a:pt x="529" y="195"/>
                    </a:lnTo>
                    <a:lnTo>
                      <a:pt x="529" y="183"/>
                    </a:lnTo>
                    <a:lnTo>
                      <a:pt x="543" y="176"/>
                    </a:lnTo>
                    <a:lnTo>
                      <a:pt x="550" y="168"/>
                    </a:lnTo>
                    <a:lnTo>
                      <a:pt x="557" y="157"/>
                    </a:lnTo>
                    <a:lnTo>
                      <a:pt x="568" y="150"/>
                    </a:lnTo>
                    <a:lnTo>
                      <a:pt x="580" y="145"/>
                    </a:lnTo>
                    <a:lnTo>
                      <a:pt x="590" y="145"/>
                    </a:lnTo>
                    <a:lnTo>
                      <a:pt x="599" y="148"/>
                    </a:lnTo>
                    <a:lnTo>
                      <a:pt x="611" y="147"/>
                    </a:lnTo>
                    <a:lnTo>
                      <a:pt x="602" y="143"/>
                    </a:lnTo>
                    <a:lnTo>
                      <a:pt x="597" y="141"/>
                    </a:lnTo>
                    <a:lnTo>
                      <a:pt x="592" y="140"/>
                    </a:lnTo>
                    <a:lnTo>
                      <a:pt x="587" y="134"/>
                    </a:lnTo>
                    <a:lnTo>
                      <a:pt x="604" y="131"/>
                    </a:lnTo>
                    <a:lnTo>
                      <a:pt x="620" y="126"/>
                    </a:lnTo>
                    <a:lnTo>
                      <a:pt x="634" y="122"/>
                    </a:lnTo>
                    <a:lnTo>
                      <a:pt x="650" y="119"/>
                    </a:lnTo>
                    <a:lnTo>
                      <a:pt x="651" y="126"/>
                    </a:lnTo>
                    <a:lnTo>
                      <a:pt x="653" y="129"/>
                    </a:lnTo>
                    <a:lnTo>
                      <a:pt x="655" y="134"/>
                    </a:lnTo>
                    <a:lnTo>
                      <a:pt x="657" y="138"/>
                    </a:lnTo>
                    <a:lnTo>
                      <a:pt x="662" y="140"/>
                    </a:lnTo>
                    <a:lnTo>
                      <a:pt x="669" y="141"/>
                    </a:lnTo>
                    <a:lnTo>
                      <a:pt x="669" y="136"/>
                    </a:lnTo>
                    <a:lnTo>
                      <a:pt x="672" y="131"/>
                    </a:lnTo>
                    <a:lnTo>
                      <a:pt x="674" y="124"/>
                    </a:lnTo>
                    <a:lnTo>
                      <a:pt x="676" y="119"/>
                    </a:lnTo>
                    <a:lnTo>
                      <a:pt x="679" y="124"/>
                    </a:lnTo>
                    <a:lnTo>
                      <a:pt x="685" y="129"/>
                    </a:lnTo>
                    <a:lnTo>
                      <a:pt x="688" y="133"/>
                    </a:lnTo>
                    <a:lnTo>
                      <a:pt x="695" y="136"/>
                    </a:lnTo>
                    <a:lnTo>
                      <a:pt x="702" y="138"/>
                    </a:lnTo>
                    <a:lnTo>
                      <a:pt x="698" y="115"/>
                    </a:lnTo>
                    <a:lnTo>
                      <a:pt x="711" y="112"/>
                    </a:lnTo>
                    <a:lnTo>
                      <a:pt x="721" y="108"/>
                    </a:lnTo>
                    <a:lnTo>
                      <a:pt x="737" y="112"/>
                    </a:lnTo>
                    <a:lnTo>
                      <a:pt x="754" y="119"/>
                    </a:lnTo>
                    <a:lnTo>
                      <a:pt x="772" y="129"/>
                    </a:lnTo>
                    <a:lnTo>
                      <a:pt x="791" y="138"/>
                    </a:lnTo>
                    <a:lnTo>
                      <a:pt x="807" y="145"/>
                    </a:lnTo>
                    <a:lnTo>
                      <a:pt x="822" y="150"/>
                    </a:lnTo>
                    <a:lnTo>
                      <a:pt x="822" y="147"/>
                    </a:lnTo>
                    <a:lnTo>
                      <a:pt x="812" y="138"/>
                    </a:lnTo>
                    <a:lnTo>
                      <a:pt x="805" y="131"/>
                    </a:lnTo>
                    <a:lnTo>
                      <a:pt x="801" y="122"/>
                    </a:lnTo>
                    <a:lnTo>
                      <a:pt x="807" y="112"/>
                    </a:lnTo>
                    <a:lnTo>
                      <a:pt x="803" y="108"/>
                    </a:lnTo>
                    <a:lnTo>
                      <a:pt x="798" y="103"/>
                    </a:lnTo>
                    <a:lnTo>
                      <a:pt x="793" y="99"/>
                    </a:lnTo>
                    <a:lnTo>
                      <a:pt x="788" y="96"/>
                    </a:lnTo>
                    <a:lnTo>
                      <a:pt x="784" y="92"/>
                    </a:lnTo>
                    <a:lnTo>
                      <a:pt x="788" y="84"/>
                    </a:lnTo>
                    <a:lnTo>
                      <a:pt x="798" y="87"/>
                    </a:lnTo>
                    <a:lnTo>
                      <a:pt x="812" y="89"/>
                    </a:lnTo>
                    <a:lnTo>
                      <a:pt x="824" y="87"/>
                    </a:lnTo>
                    <a:lnTo>
                      <a:pt x="833" y="80"/>
                    </a:lnTo>
                    <a:lnTo>
                      <a:pt x="791" y="80"/>
                    </a:lnTo>
                    <a:lnTo>
                      <a:pt x="791" y="77"/>
                    </a:lnTo>
                    <a:lnTo>
                      <a:pt x="788" y="77"/>
                    </a:lnTo>
                    <a:lnTo>
                      <a:pt x="788" y="73"/>
                    </a:lnTo>
                    <a:lnTo>
                      <a:pt x="793" y="70"/>
                    </a:lnTo>
                    <a:lnTo>
                      <a:pt x="798" y="66"/>
                    </a:lnTo>
                    <a:lnTo>
                      <a:pt x="803" y="63"/>
                    </a:lnTo>
                    <a:lnTo>
                      <a:pt x="808" y="59"/>
                    </a:lnTo>
                    <a:lnTo>
                      <a:pt x="814" y="58"/>
                    </a:lnTo>
                    <a:lnTo>
                      <a:pt x="836" y="61"/>
                    </a:lnTo>
                    <a:lnTo>
                      <a:pt x="842" y="45"/>
                    </a:lnTo>
                    <a:lnTo>
                      <a:pt x="868" y="49"/>
                    </a:lnTo>
                    <a:lnTo>
                      <a:pt x="870" y="49"/>
                    </a:lnTo>
                    <a:lnTo>
                      <a:pt x="871" y="45"/>
                    </a:lnTo>
                    <a:lnTo>
                      <a:pt x="873" y="44"/>
                    </a:lnTo>
                    <a:lnTo>
                      <a:pt x="875" y="40"/>
                    </a:lnTo>
                    <a:lnTo>
                      <a:pt x="880" y="38"/>
                    </a:lnTo>
                    <a:lnTo>
                      <a:pt x="884" y="44"/>
                    </a:lnTo>
                    <a:lnTo>
                      <a:pt x="889" y="49"/>
                    </a:lnTo>
                    <a:lnTo>
                      <a:pt x="894" y="54"/>
                    </a:lnTo>
                    <a:lnTo>
                      <a:pt x="894" y="45"/>
                    </a:lnTo>
                    <a:lnTo>
                      <a:pt x="896" y="44"/>
                    </a:lnTo>
                    <a:lnTo>
                      <a:pt x="896" y="42"/>
                    </a:lnTo>
                    <a:lnTo>
                      <a:pt x="896" y="40"/>
                    </a:lnTo>
                    <a:lnTo>
                      <a:pt x="896" y="38"/>
                    </a:lnTo>
                    <a:lnTo>
                      <a:pt x="897" y="35"/>
                    </a:lnTo>
                    <a:lnTo>
                      <a:pt x="899" y="33"/>
                    </a:lnTo>
                    <a:lnTo>
                      <a:pt x="903" y="31"/>
                    </a:lnTo>
                    <a:lnTo>
                      <a:pt x="920" y="23"/>
                    </a:lnTo>
                    <a:lnTo>
                      <a:pt x="943" y="19"/>
                    </a:lnTo>
                    <a:close/>
                    <a:moveTo>
                      <a:pt x="2205" y="16"/>
                    </a:moveTo>
                    <a:lnTo>
                      <a:pt x="2215" y="19"/>
                    </a:lnTo>
                    <a:lnTo>
                      <a:pt x="2215" y="26"/>
                    </a:lnTo>
                    <a:lnTo>
                      <a:pt x="2200" y="26"/>
                    </a:lnTo>
                    <a:lnTo>
                      <a:pt x="2205" y="16"/>
                    </a:lnTo>
                    <a:close/>
                    <a:moveTo>
                      <a:pt x="2676" y="0"/>
                    </a:moveTo>
                    <a:lnTo>
                      <a:pt x="2681" y="3"/>
                    </a:lnTo>
                    <a:lnTo>
                      <a:pt x="2685" y="7"/>
                    </a:lnTo>
                    <a:lnTo>
                      <a:pt x="2687" y="10"/>
                    </a:lnTo>
                    <a:lnTo>
                      <a:pt x="2688" y="16"/>
                    </a:lnTo>
                    <a:lnTo>
                      <a:pt x="2690" y="19"/>
                    </a:lnTo>
                    <a:lnTo>
                      <a:pt x="2692" y="24"/>
                    </a:lnTo>
                    <a:lnTo>
                      <a:pt x="2695" y="26"/>
                    </a:lnTo>
                    <a:lnTo>
                      <a:pt x="2706" y="31"/>
                    </a:lnTo>
                    <a:lnTo>
                      <a:pt x="2716" y="33"/>
                    </a:lnTo>
                    <a:lnTo>
                      <a:pt x="2723" y="33"/>
                    </a:lnTo>
                    <a:lnTo>
                      <a:pt x="2728" y="37"/>
                    </a:lnTo>
                    <a:lnTo>
                      <a:pt x="2732" y="44"/>
                    </a:lnTo>
                    <a:lnTo>
                      <a:pt x="2734" y="58"/>
                    </a:lnTo>
                    <a:lnTo>
                      <a:pt x="2732" y="59"/>
                    </a:lnTo>
                    <a:lnTo>
                      <a:pt x="2732" y="59"/>
                    </a:lnTo>
                    <a:lnTo>
                      <a:pt x="2732" y="61"/>
                    </a:lnTo>
                    <a:lnTo>
                      <a:pt x="2732" y="63"/>
                    </a:lnTo>
                    <a:lnTo>
                      <a:pt x="2730" y="65"/>
                    </a:lnTo>
                    <a:lnTo>
                      <a:pt x="2708" y="65"/>
                    </a:lnTo>
                    <a:lnTo>
                      <a:pt x="2685" y="65"/>
                    </a:lnTo>
                    <a:lnTo>
                      <a:pt x="2666" y="73"/>
                    </a:lnTo>
                    <a:lnTo>
                      <a:pt x="2662" y="75"/>
                    </a:lnTo>
                    <a:lnTo>
                      <a:pt x="2660" y="79"/>
                    </a:lnTo>
                    <a:lnTo>
                      <a:pt x="2659" y="80"/>
                    </a:lnTo>
                    <a:lnTo>
                      <a:pt x="2657" y="82"/>
                    </a:lnTo>
                    <a:lnTo>
                      <a:pt x="2655" y="84"/>
                    </a:lnTo>
                    <a:lnTo>
                      <a:pt x="2652" y="86"/>
                    </a:lnTo>
                    <a:lnTo>
                      <a:pt x="2646" y="89"/>
                    </a:lnTo>
                    <a:lnTo>
                      <a:pt x="2643" y="84"/>
                    </a:lnTo>
                    <a:lnTo>
                      <a:pt x="2641" y="80"/>
                    </a:lnTo>
                    <a:lnTo>
                      <a:pt x="2638" y="77"/>
                    </a:lnTo>
                    <a:lnTo>
                      <a:pt x="2650" y="47"/>
                    </a:lnTo>
                    <a:lnTo>
                      <a:pt x="2662" y="23"/>
                    </a:lnTo>
                    <a:lnTo>
                      <a:pt x="2676" y="0"/>
                    </a:lnTo>
                    <a:close/>
                    <a:moveTo>
                      <a:pt x="2554" y="0"/>
                    </a:moveTo>
                    <a:lnTo>
                      <a:pt x="2563" y="9"/>
                    </a:lnTo>
                    <a:lnTo>
                      <a:pt x="2568" y="19"/>
                    </a:lnTo>
                    <a:lnTo>
                      <a:pt x="2573" y="31"/>
                    </a:lnTo>
                    <a:lnTo>
                      <a:pt x="2564" y="31"/>
                    </a:lnTo>
                    <a:lnTo>
                      <a:pt x="2564" y="26"/>
                    </a:lnTo>
                    <a:lnTo>
                      <a:pt x="2561" y="23"/>
                    </a:lnTo>
                    <a:lnTo>
                      <a:pt x="2557" y="19"/>
                    </a:lnTo>
                    <a:lnTo>
                      <a:pt x="2556" y="14"/>
                    </a:lnTo>
                    <a:lnTo>
                      <a:pt x="2554" y="9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7"/>
            <p:cNvSpPr txBox="1"/>
            <p:nvPr/>
          </p:nvSpPr>
          <p:spPr>
            <a:xfrm>
              <a:off x="251520" y="176436"/>
              <a:ext cx="8892480" cy="576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2860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Worldmap style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812878" y="3879213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58591" y="3440621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3" name="Google Shape;543;p7"/>
            <p:cNvCxnSpPr>
              <a:stCxn id="542" idx="7"/>
            </p:cNvCxnSpPr>
            <p:nvPr/>
          </p:nvCxnSpPr>
          <p:spPr>
            <a:xfrm rot="10800000" flipH="1">
              <a:off x="3919510" y="3045402"/>
              <a:ext cx="367500" cy="474300"/>
            </a:xfrm>
            <a:prstGeom prst="straightConnector1">
              <a:avLst/>
            </a:prstGeom>
            <a:noFill/>
            <a:ln w="25400" cap="flat" cmpd="sng">
              <a:solidFill>
                <a:srgbClr val="3AB8D9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44" name="Google Shape;544;p7"/>
            <p:cNvCxnSpPr>
              <a:stCxn id="541" idx="0"/>
            </p:cNvCxnSpPr>
            <p:nvPr/>
          </p:nvCxnSpPr>
          <p:spPr>
            <a:xfrm rot="10800000">
              <a:off x="7059178" y="3045513"/>
              <a:ext cx="23700" cy="833700"/>
            </a:xfrm>
            <a:prstGeom prst="straightConnector1">
              <a:avLst/>
            </a:prstGeom>
            <a:noFill/>
            <a:ln w="25400" cap="flat" cmpd="sng">
              <a:solidFill>
                <a:srgbClr val="3AB8D9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45" name="Google Shape;545;p7"/>
            <p:cNvSpPr/>
            <p:nvPr/>
          </p:nvSpPr>
          <p:spPr>
            <a:xfrm>
              <a:off x="6697753" y="2555449"/>
              <a:ext cx="713322" cy="71332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980533" y="2488346"/>
              <a:ext cx="780425" cy="78042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"/>
            <p:cNvSpPr txBox="1"/>
            <p:nvPr/>
          </p:nvSpPr>
          <p:spPr>
            <a:xfrm>
              <a:off x="6717586" y="2704740"/>
              <a:ext cx="672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"/>
            <p:cNvSpPr txBox="1"/>
            <p:nvPr/>
          </p:nvSpPr>
          <p:spPr>
            <a:xfrm>
              <a:off x="4034713" y="2695730"/>
              <a:ext cx="672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"/>
            <p:cNvSpPr txBox="1"/>
            <p:nvPr/>
          </p:nvSpPr>
          <p:spPr>
            <a:xfrm>
              <a:off x="611560" y="1409579"/>
              <a:ext cx="12241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$600</a:t>
              </a:r>
              <a:endPara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"/>
            <p:cNvSpPr txBox="1"/>
            <p:nvPr/>
          </p:nvSpPr>
          <p:spPr>
            <a:xfrm>
              <a:off x="611560" y="1955782"/>
              <a:ext cx="244827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551" name="Google Shape;551;p7"/>
            <p:cNvSpPr txBox="1"/>
            <p:nvPr/>
          </p:nvSpPr>
          <p:spPr>
            <a:xfrm>
              <a:off x="611560" y="3058212"/>
              <a:ext cx="12241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FB0B0"/>
                  </a:solidFill>
                  <a:latin typeface="Arial"/>
                  <a:ea typeface="Arial"/>
                  <a:cs typeface="Arial"/>
                  <a:sym typeface="Arial"/>
                </a:rPr>
                <a:t>$450</a:t>
              </a:r>
              <a:endParaRPr sz="3200" b="1">
                <a:solidFill>
                  <a:srgbClr val="3FB0B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"/>
            <p:cNvSpPr txBox="1"/>
            <p:nvPr/>
          </p:nvSpPr>
          <p:spPr>
            <a:xfrm>
              <a:off x="611560" y="3604415"/>
              <a:ext cx="244827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553" name="Google Shape;553;p7"/>
          <p:cNvGrpSpPr/>
          <p:nvPr/>
        </p:nvGrpSpPr>
        <p:grpSpPr>
          <a:xfrm>
            <a:off x="8930906" y="5277594"/>
            <a:ext cx="486643" cy="401154"/>
            <a:chOff x="8143579" y="4135743"/>
            <a:chExt cx="1661676" cy="1369767"/>
          </a:xfrm>
        </p:grpSpPr>
        <p:sp>
          <p:nvSpPr>
            <p:cNvPr id="554" name="Google Shape;554;p7"/>
            <p:cNvSpPr/>
            <p:nvPr/>
          </p:nvSpPr>
          <p:spPr>
            <a:xfrm>
              <a:off x="8974410" y="4337846"/>
              <a:ext cx="628741" cy="494012"/>
            </a:xfrm>
            <a:custGeom>
              <a:avLst/>
              <a:gdLst/>
              <a:ahLst/>
              <a:cxnLst/>
              <a:rect l="l" t="t" r="r" b="b"/>
              <a:pathLst>
                <a:path w="135" h="103" extrusionOk="0">
                  <a:moveTo>
                    <a:pt x="0" y="103"/>
                  </a:moveTo>
                  <a:cubicBezTo>
                    <a:pt x="34" y="42"/>
                    <a:pt x="47" y="18"/>
                    <a:pt x="50" y="13"/>
                  </a:cubicBezTo>
                  <a:cubicBezTo>
                    <a:pt x="50" y="13"/>
                    <a:pt x="50" y="12"/>
                    <a:pt x="51" y="11"/>
                  </a:cubicBezTo>
                  <a:cubicBezTo>
                    <a:pt x="53" y="7"/>
                    <a:pt x="59" y="2"/>
                    <a:pt x="67" y="1"/>
                  </a:cubicBezTo>
                  <a:cubicBezTo>
                    <a:pt x="78" y="0"/>
                    <a:pt x="85" y="9"/>
                    <a:pt x="85" y="10"/>
                  </a:cubicBezTo>
                  <a:cubicBezTo>
                    <a:pt x="102" y="40"/>
                    <a:pt x="118" y="71"/>
                    <a:pt x="135" y="102"/>
                  </a:cubicBezTo>
                  <a:cubicBezTo>
                    <a:pt x="90" y="103"/>
                    <a:pt x="45" y="103"/>
                    <a:pt x="0" y="103"/>
                  </a:cubicBezTo>
                  <a:close/>
                </a:path>
              </a:pathLst>
            </a:custGeom>
            <a:solidFill>
              <a:srgbClr val="57AE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8323220" y="4135743"/>
              <a:ext cx="853292" cy="741024"/>
            </a:xfrm>
            <a:custGeom>
              <a:avLst/>
              <a:gdLst/>
              <a:ahLst/>
              <a:cxnLst/>
              <a:rect l="l" t="t" r="r" b="b"/>
              <a:pathLst>
                <a:path w="177" h="152" extrusionOk="0">
                  <a:moveTo>
                    <a:pt x="3" y="147"/>
                  </a:moveTo>
                  <a:cubicBezTo>
                    <a:pt x="24" y="103"/>
                    <a:pt x="46" y="59"/>
                    <a:pt x="68" y="14"/>
                  </a:cubicBezTo>
                  <a:cubicBezTo>
                    <a:pt x="68" y="14"/>
                    <a:pt x="73" y="3"/>
                    <a:pt x="85" y="1"/>
                  </a:cubicBezTo>
                  <a:cubicBezTo>
                    <a:pt x="96" y="0"/>
                    <a:pt x="103" y="7"/>
                    <a:pt x="104" y="8"/>
                  </a:cubicBezTo>
                  <a:cubicBezTo>
                    <a:pt x="128" y="55"/>
                    <a:pt x="153" y="103"/>
                    <a:pt x="177" y="151"/>
                  </a:cubicBezTo>
                  <a:cubicBezTo>
                    <a:pt x="118" y="151"/>
                    <a:pt x="59" y="151"/>
                    <a:pt x="0" y="152"/>
                  </a:cubicBezTo>
                  <a:cubicBezTo>
                    <a:pt x="1" y="150"/>
                    <a:pt x="2" y="149"/>
                    <a:pt x="3" y="147"/>
                  </a:cubicBezTo>
                  <a:close/>
                </a:path>
              </a:pathLst>
            </a:custGeom>
            <a:solidFill>
              <a:srgbClr val="349A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8233399" y="4180653"/>
              <a:ext cx="494012" cy="291924"/>
            </a:xfrm>
            <a:custGeom>
              <a:avLst/>
              <a:gdLst/>
              <a:ahLst/>
              <a:cxnLst/>
              <a:rect l="l" t="t" r="r" b="b"/>
              <a:pathLst>
                <a:path w="106" h="60" extrusionOk="0">
                  <a:moveTo>
                    <a:pt x="11" y="60"/>
                  </a:moveTo>
                  <a:cubicBezTo>
                    <a:pt x="37" y="60"/>
                    <a:pt x="64" y="60"/>
                    <a:pt x="91" y="60"/>
                  </a:cubicBezTo>
                  <a:cubicBezTo>
                    <a:pt x="93" y="59"/>
                    <a:pt x="97" y="56"/>
                    <a:pt x="100" y="51"/>
                  </a:cubicBezTo>
                  <a:cubicBezTo>
                    <a:pt x="101" y="50"/>
                    <a:pt x="106" y="40"/>
                    <a:pt x="101" y="30"/>
                  </a:cubicBezTo>
                  <a:cubicBezTo>
                    <a:pt x="97" y="22"/>
                    <a:pt x="88" y="17"/>
                    <a:pt x="78" y="18"/>
                  </a:cubicBezTo>
                  <a:cubicBezTo>
                    <a:pt x="78" y="17"/>
                    <a:pt x="70" y="1"/>
                    <a:pt x="55" y="0"/>
                  </a:cubicBezTo>
                  <a:cubicBezTo>
                    <a:pt x="47" y="0"/>
                    <a:pt x="41" y="4"/>
                    <a:pt x="40" y="4"/>
                  </a:cubicBezTo>
                  <a:cubicBezTo>
                    <a:pt x="35" y="7"/>
                    <a:pt x="32" y="13"/>
                    <a:pt x="31" y="15"/>
                  </a:cubicBezTo>
                  <a:cubicBezTo>
                    <a:pt x="30" y="14"/>
                    <a:pt x="23" y="12"/>
                    <a:pt x="18" y="17"/>
                  </a:cubicBezTo>
                  <a:cubicBezTo>
                    <a:pt x="16" y="18"/>
                    <a:pt x="15" y="20"/>
                    <a:pt x="14" y="21"/>
                  </a:cubicBezTo>
                  <a:cubicBezTo>
                    <a:pt x="14" y="23"/>
                    <a:pt x="13" y="25"/>
                    <a:pt x="13" y="27"/>
                  </a:cubicBezTo>
                  <a:cubicBezTo>
                    <a:pt x="11" y="27"/>
                    <a:pt x="8" y="27"/>
                    <a:pt x="5" y="29"/>
                  </a:cubicBezTo>
                  <a:cubicBezTo>
                    <a:pt x="0" y="32"/>
                    <a:pt x="0" y="40"/>
                    <a:pt x="0" y="45"/>
                  </a:cubicBezTo>
                  <a:cubicBezTo>
                    <a:pt x="1" y="49"/>
                    <a:pt x="1" y="53"/>
                    <a:pt x="4" y="57"/>
                  </a:cubicBezTo>
                  <a:cubicBezTo>
                    <a:pt x="7" y="59"/>
                    <a:pt x="9" y="60"/>
                    <a:pt x="11" y="60"/>
                  </a:cubicBezTo>
                  <a:close/>
                </a:path>
              </a:pathLst>
            </a:custGeom>
            <a:solidFill>
              <a:srgbClr val="C8E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8143579" y="4831857"/>
              <a:ext cx="1661676" cy="673653"/>
            </a:xfrm>
            <a:custGeom>
              <a:avLst/>
              <a:gdLst/>
              <a:ahLst/>
              <a:cxnLst/>
              <a:rect l="l" t="t" r="r" b="b"/>
              <a:pathLst>
                <a:path w="346" h="139" extrusionOk="0">
                  <a:moveTo>
                    <a:pt x="22" y="0"/>
                  </a:moveTo>
                  <a:cubicBezTo>
                    <a:pt x="123" y="0"/>
                    <a:pt x="224" y="0"/>
                    <a:pt x="324" y="0"/>
                  </a:cubicBezTo>
                  <a:cubicBezTo>
                    <a:pt x="329" y="2"/>
                    <a:pt x="340" y="7"/>
                    <a:pt x="344" y="18"/>
                  </a:cubicBezTo>
                  <a:cubicBezTo>
                    <a:pt x="346" y="24"/>
                    <a:pt x="345" y="29"/>
                    <a:pt x="344" y="35"/>
                  </a:cubicBezTo>
                  <a:cubicBezTo>
                    <a:pt x="338" y="61"/>
                    <a:pt x="335" y="74"/>
                    <a:pt x="334" y="75"/>
                  </a:cubicBezTo>
                  <a:cubicBezTo>
                    <a:pt x="319" y="112"/>
                    <a:pt x="281" y="127"/>
                    <a:pt x="276" y="129"/>
                  </a:cubicBezTo>
                  <a:cubicBezTo>
                    <a:pt x="265" y="133"/>
                    <a:pt x="254" y="134"/>
                    <a:pt x="232" y="136"/>
                  </a:cubicBezTo>
                  <a:cubicBezTo>
                    <a:pt x="201" y="139"/>
                    <a:pt x="196" y="136"/>
                    <a:pt x="148" y="137"/>
                  </a:cubicBezTo>
                  <a:cubicBezTo>
                    <a:pt x="117" y="137"/>
                    <a:pt x="111" y="139"/>
                    <a:pt x="96" y="136"/>
                  </a:cubicBezTo>
                  <a:cubicBezTo>
                    <a:pt x="87" y="134"/>
                    <a:pt x="70" y="130"/>
                    <a:pt x="53" y="118"/>
                  </a:cubicBezTo>
                  <a:cubicBezTo>
                    <a:pt x="17" y="95"/>
                    <a:pt x="8" y="57"/>
                    <a:pt x="6" y="45"/>
                  </a:cubicBezTo>
                  <a:cubicBezTo>
                    <a:pt x="0" y="21"/>
                    <a:pt x="6" y="13"/>
                    <a:pt x="8" y="10"/>
                  </a:cubicBezTo>
                  <a:cubicBezTo>
                    <a:pt x="12" y="4"/>
                    <a:pt x="18" y="2"/>
                    <a:pt x="22" y="0"/>
                  </a:cubicBezTo>
                  <a:close/>
                </a:path>
              </a:pathLst>
            </a:custGeom>
            <a:solidFill>
              <a:srgbClr val="8ABE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7"/>
          <p:cNvGrpSpPr/>
          <p:nvPr/>
        </p:nvGrpSpPr>
        <p:grpSpPr>
          <a:xfrm>
            <a:off x="4527255" y="4564200"/>
            <a:ext cx="503857" cy="589420"/>
            <a:chOff x="9910763" y="2746375"/>
            <a:chExt cx="84138" cy="98426"/>
          </a:xfrm>
        </p:grpSpPr>
        <p:sp>
          <p:nvSpPr>
            <p:cNvPr id="559" name="Google Shape;559;p7"/>
            <p:cNvSpPr/>
            <p:nvPr/>
          </p:nvSpPr>
          <p:spPr>
            <a:xfrm>
              <a:off x="9920288" y="2773363"/>
              <a:ext cx="74613" cy="46038"/>
            </a:xfrm>
            <a:custGeom>
              <a:avLst/>
              <a:gdLst/>
              <a:ahLst/>
              <a:cxnLst/>
              <a:rect l="l" t="t" r="r" b="b"/>
              <a:pathLst>
                <a:path w="218" h="135" extrusionOk="0">
                  <a:moveTo>
                    <a:pt x="23" y="135"/>
                  </a:moveTo>
                  <a:cubicBezTo>
                    <a:pt x="84" y="135"/>
                    <a:pt x="146" y="135"/>
                    <a:pt x="207" y="135"/>
                  </a:cubicBezTo>
                  <a:cubicBezTo>
                    <a:pt x="208" y="134"/>
                    <a:pt x="218" y="118"/>
                    <a:pt x="211" y="100"/>
                  </a:cubicBezTo>
                  <a:cubicBezTo>
                    <a:pt x="204" y="82"/>
                    <a:pt x="185" y="78"/>
                    <a:pt x="183" y="77"/>
                  </a:cubicBezTo>
                  <a:cubicBezTo>
                    <a:pt x="186" y="75"/>
                    <a:pt x="190" y="71"/>
                    <a:pt x="192" y="65"/>
                  </a:cubicBezTo>
                  <a:cubicBezTo>
                    <a:pt x="195" y="52"/>
                    <a:pt x="187" y="41"/>
                    <a:pt x="182" y="34"/>
                  </a:cubicBezTo>
                  <a:cubicBezTo>
                    <a:pt x="172" y="20"/>
                    <a:pt x="153" y="6"/>
                    <a:pt x="128" y="3"/>
                  </a:cubicBezTo>
                  <a:cubicBezTo>
                    <a:pt x="124" y="3"/>
                    <a:pt x="89" y="0"/>
                    <a:pt x="67" y="26"/>
                  </a:cubicBezTo>
                  <a:cubicBezTo>
                    <a:pt x="59" y="35"/>
                    <a:pt x="55" y="45"/>
                    <a:pt x="53" y="51"/>
                  </a:cubicBezTo>
                  <a:cubicBezTo>
                    <a:pt x="27" y="51"/>
                    <a:pt x="6" y="68"/>
                    <a:pt x="3" y="91"/>
                  </a:cubicBezTo>
                  <a:cubicBezTo>
                    <a:pt x="0" y="107"/>
                    <a:pt x="8" y="125"/>
                    <a:pt x="23" y="1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9918701" y="2754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0" h="101" extrusionOk="0">
                  <a:moveTo>
                    <a:pt x="31" y="101"/>
                  </a:moveTo>
                  <a:cubicBezTo>
                    <a:pt x="32" y="99"/>
                    <a:pt x="35" y="97"/>
                    <a:pt x="39" y="95"/>
                  </a:cubicBezTo>
                  <a:cubicBezTo>
                    <a:pt x="43" y="94"/>
                    <a:pt x="46" y="94"/>
                    <a:pt x="49" y="94"/>
                  </a:cubicBezTo>
                  <a:cubicBezTo>
                    <a:pt x="52" y="87"/>
                    <a:pt x="56" y="78"/>
                    <a:pt x="65" y="70"/>
                  </a:cubicBezTo>
                  <a:cubicBezTo>
                    <a:pt x="81" y="52"/>
                    <a:pt x="101" y="47"/>
                    <a:pt x="110" y="45"/>
                  </a:cubicBezTo>
                  <a:cubicBezTo>
                    <a:pt x="108" y="42"/>
                    <a:pt x="102" y="23"/>
                    <a:pt x="83" y="13"/>
                  </a:cubicBezTo>
                  <a:cubicBezTo>
                    <a:pt x="80" y="11"/>
                    <a:pt x="59" y="0"/>
                    <a:pt x="36" y="11"/>
                  </a:cubicBezTo>
                  <a:cubicBezTo>
                    <a:pt x="18" y="19"/>
                    <a:pt x="11" y="35"/>
                    <a:pt x="9" y="39"/>
                  </a:cubicBezTo>
                  <a:cubicBezTo>
                    <a:pt x="7" y="43"/>
                    <a:pt x="0" y="61"/>
                    <a:pt x="9" y="79"/>
                  </a:cubicBezTo>
                  <a:cubicBezTo>
                    <a:pt x="15" y="92"/>
                    <a:pt x="27" y="99"/>
                    <a:pt x="31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955213" y="2760663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0" y="2"/>
                  </a:moveTo>
                  <a:cubicBezTo>
                    <a:pt x="10" y="1"/>
                    <a:pt x="19" y="1"/>
                    <a:pt x="29" y="0"/>
                  </a:cubicBezTo>
                  <a:cubicBezTo>
                    <a:pt x="23" y="7"/>
                    <a:pt x="17" y="14"/>
                    <a:pt x="11" y="21"/>
                  </a:cubicBezTo>
                  <a:cubicBezTo>
                    <a:pt x="7" y="14"/>
                    <a:pt x="4" y="8"/>
                    <a:pt x="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9950451" y="27543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8"/>
                  </a:moveTo>
                  <a:cubicBezTo>
                    <a:pt x="2" y="10"/>
                    <a:pt x="4" y="12"/>
                    <a:pt x="7" y="15"/>
                  </a:cubicBezTo>
                  <a:cubicBezTo>
                    <a:pt x="9" y="10"/>
                    <a:pt x="12" y="5"/>
                    <a:pt x="14" y="0"/>
                  </a:cubicBezTo>
                  <a:cubicBezTo>
                    <a:pt x="9" y="3"/>
                    <a:pt x="4" y="5"/>
                    <a:pt x="0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9940926" y="2746375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0" y="19"/>
                  </a:moveTo>
                  <a:cubicBezTo>
                    <a:pt x="7" y="12"/>
                    <a:pt x="14" y="6"/>
                    <a:pt x="22" y="0"/>
                  </a:cubicBezTo>
                  <a:cubicBezTo>
                    <a:pt x="21" y="9"/>
                    <a:pt x="21" y="19"/>
                    <a:pt x="21" y="28"/>
                  </a:cubicBezTo>
                  <a:cubicBezTo>
                    <a:pt x="19" y="26"/>
                    <a:pt x="16" y="24"/>
                    <a:pt x="13" y="23"/>
                  </a:cubicBezTo>
                  <a:cubicBezTo>
                    <a:pt x="8" y="20"/>
                    <a:pt x="3" y="19"/>
                    <a:pt x="0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9934576" y="274796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2" y="15"/>
                    <a:pt x="4" y="15"/>
                    <a:pt x="6" y="15"/>
                  </a:cubicBezTo>
                  <a:cubicBezTo>
                    <a:pt x="8" y="15"/>
                    <a:pt x="9" y="15"/>
                    <a:pt x="11" y="15"/>
                  </a:cubicBezTo>
                  <a:cubicBezTo>
                    <a:pt x="10" y="10"/>
                    <a:pt x="9" y="5"/>
                    <a:pt x="8" y="0"/>
                  </a:cubicBezTo>
                  <a:cubicBezTo>
                    <a:pt x="5" y="5"/>
                    <a:pt x="3" y="10"/>
                    <a:pt x="0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9921876" y="27860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" y="0"/>
                  </a:moveTo>
                  <a:cubicBezTo>
                    <a:pt x="1" y="5"/>
                    <a:pt x="0" y="11"/>
                    <a:pt x="0" y="16"/>
                  </a:cubicBezTo>
                  <a:cubicBezTo>
                    <a:pt x="5" y="13"/>
                    <a:pt x="9" y="11"/>
                    <a:pt x="14" y="8"/>
                  </a:cubicBezTo>
                  <a:cubicBezTo>
                    <a:pt x="12" y="8"/>
                    <a:pt x="10" y="8"/>
                    <a:pt x="7" y="6"/>
                  </a:cubicBezTo>
                  <a:cubicBezTo>
                    <a:pt x="4" y="4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912351" y="2778125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7" y="0"/>
                  </a:moveTo>
                  <a:cubicBezTo>
                    <a:pt x="11" y="7"/>
                    <a:pt x="6" y="14"/>
                    <a:pt x="0" y="21"/>
                  </a:cubicBezTo>
                  <a:cubicBezTo>
                    <a:pt x="9" y="21"/>
                    <a:pt x="19" y="21"/>
                    <a:pt x="28" y="21"/>
                  </a:cubicBezTo>
                  <a:cubicBezTo>
                    <a:pt x="26" y="19"/>
                    <a:pt x="24" y="17"/>
                    <a:pt x="23" y="14"/>
                  </a:cubicBezTo>
                  <a:cubicBezTo>
                    <a:pt x="19" y="9"/>
                    <a:pt x="18" y="4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9912351" y="277177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7"/>
                  </a:moveTo>
                  <a:cubicBezTo>
                    <a:pt x="5" y="5"/>
                    <a:pt x="11" y="3"/>
                    <a:pt x="16" y="0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6" y="9"/>
                    <a:pt x="17" y="10"/>
                    <a:pt x="17" y="12"/>
                  </a:cubicBezTo>
                  <a:cubicBezTo>
                    <a:pt x="11" y="10"/>
                    <a:pt x="6" y="9"/>
                    <a:pt x="0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910763" y="2762250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0" y="0"/>
                  </a:moveTo>
                  <a:cubicBezTo>
                    <a:pt x="7" y="7"/>
                    <a:pt x="15" y="14"/>
                    <a:pt x="22" y="20"/>
                  </a:cubicBezTo>
                  <a:cubicBezTo>
                    <a:pt x="22" y="19"/>
                    <a:pt x="21" y="14"/>
                    <a:pt x="23" y="9"/>
                  </a:cubicBezTo>
                  <a:cubicBezTo>
                    <a:pt x="25" y="5"/>
                    <a:pt x="27" y="2"/>
                    <a:pt x="29" y="1"/>
                  </a:cubicBezTo>
                  <a:cubicBezTo>
                    <a:pt x="19" y="1"/>
                    <a:pt x="1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9918701" y="27574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0" y="12"/>
                  </a:moveTo>
                  <a:cubicBezTo>
                    <a:pt x="11" y="11"/>
                    <a:pt x="11" y="10"/>
                    <a:pt x="12" y="8"/>
                  </a:cubicBezTo>
                  <a:cubicBezTo>
                    <a:pt x="14" y="6"/>
                    <a:pt x="16" y="5"/>
                    <a:pt x="17" y="4"/>
                  </a:cubicBezTo>
                  <a:cubicBezTo>
                    <a:pt x="11" y="3"/>
                    <a:pt x="6" y="2"/>
                    <a:pt x="0" y="0"/>
                  </a:cubicBezTo>
                  <a:cubicBezTo>
                    <a:pt x="3" y="4"/>
                    <a:pt x="7" y="8"/>
                    <a:pt x="1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925051" y="274796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26" h="30" extrusionOk="0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9" y="6"/>
                    <a:pt x="17" y="12"/>
                    <a:pt x="26" y="17"/>
                  </a:cubicBezTo>
                  <a:cubicBezTo>
                    <a:pt x="23" y="18"/>
                    <a:pt x="18" y="19"/>
                    <a:pt x="13" y="22"/>
                  </a:cubicBezTo>
                  <a:cubicBezTo>
                    <a:pt x="8" y="24"/>
                    <a:pt x="5" y="28"/>
                    <a:pt x="3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9923463" y="28305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9920288" y="2828925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6"/>
                    <a:pt x="23" y="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4"/>
                    <a:pt x="9" y="36"/>
                    <a:pt x="7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994092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1" y="0"/>
                  </a:moveTo>
                  <a:cubicBezTo>
                    <a:pt x="7" y="8"/>
                    <a:pt x="4" y="15"/>
                    <a:pt x="0" y="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9939338" y="2824163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7" y="36"/>
                  </a:moveTo>
                  <a:cubicBezTo>
                    <a:pt x="6" y="36"/>
                    <a:pt x="6" y="36"/>
                    <a:pt x="5" y="35"/>
                  </a:cubicBezTo>
                  <a:cubicBezTo>
                    <a:pt x="2" y="34"/>
                    <a:pt x="0" y="30"/>
                    <a:pt x="2" y="2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2"/>
                    <a:pt x="17" y="0"/>
                    <a:pt x="20" y="2"/>
                  </a:cubicBezTo>
                  <a:cubicBezTo>
                    <a:pt x="23" y="3"/>
                    <a:pt x="25" y="7"/>
                    <a:pt x="23" y="1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5"/>
                    <a:pt x="10" y="36"/>
                    <a:pt x="7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9952038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6" y="7"/>
                    <a:pt x="3" y="15"/>
                    <a:pt x="0" y="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9950451" y="283368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7" y="36"/>
                  </a:moveTo>
                  <a:cubicBezTo>
                    <a:pt x="6" y="36"/>
                    <a:pt x="5" y="35"/>
                    <a:pt x="4" y="35"/>
                  </a:cubicBezTo>
                  <a:cubicBezTo>
                    <a:pt x="1" y="34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6" y="0"/>
                    <a:pt x="19" y="1"/>
                  </a:cubicBezTo>
                  <a:cubicBezTo>
                    <a:pt x="22" y="3"/>
                    <a:pt x="24" y="6"/>
                    <a:pt x="22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6"/>
                    <a:pt x="7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9964738" y="282892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0" y="0"/>
                  </a:moveTo>
                  <a:cubicBezTo>
                    <a:pt x="7" y="8"/>
                    <a:pt x="3" y="16"/>
                    <a:pt x="0" y="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9961563" y="28257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9980613" y="282733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10" y="0"/>
                  </a:moveTo>
                  <a:cubicBezTo>
                    <a:pt x="7" y="7"/>
                    <a:pt x="3" y="15"/>
                    <a:pt x="0" y="2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9979026" y="2824163"/>
              <a:ext cx="7938" cy="12700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7" y="35"/>
                  </a:moveTo>
                  <a:cubicBezTo>
                    <a:pt x="6" y="35"/>
                    <a:pt x="5" y="35"/>
                    <a:pt x="4" y="35"/>
                  </a:cubicBezTo>
                  <a:cubicBezTo>
                    <a:pt x="1" y="33"/>
                    <a:pt x="0" y="30"/>
                    <a:pt x="1" y="2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3" y="2"/>
                    <a:pt x="24" y="6"/>
                    <a:pt x="23" y="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9" y="35"/>
                    <a:pt x="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9934576" y="2825750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7" y="0"/>
                  </a:moveTo>
                  <a:cubicBezTo>
                    <a:pt x="5" y="5"/>
                    <a:pt x="2" y="10"/>
                    <a:pt x="0" y="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9934576" y="2824163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3" y="21"/>
                    <a:pt x="2" y="21"/>
                  </a:cubicBezTo>
                  <a:cubicBezTo>
                    <a:pt x="1" y="21"/>
                    <a:pt x="0" y="19"/>
                    <a:pt x="1" y="1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1"/>
                    <a:pt x="3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9947276" y="2835275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9945688" y="28336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20"/>
                    <a:pt x="1" y="1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1"/>
                    <a:pt x="13" y="3"/>
                    <a:pt x="13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9959976" y="2824163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5"/>
                    <a:pt x="2" y="10"/>
                    <a:pt x="0" y="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9958388" y="282416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3" y="22"/>
                  </a:moveTo>
                  <a:cubicBezTo>
                    <a:pt x="3" y="22"/>
                    <a:pt x="2" y="22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9974263" y="2827338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9972676" y="282575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1"/>
                    <a:pt x="3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9972676" y="283686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4" y="6"/>
                    <a:pt x="2" y="11"/>
                    <a:pt x="0" y="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9972676" y="28352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3" y="22"/>
                  </a:moveTo>
                  <a:cubicBezTo>
                    <a:pt x="3" y="22"/>
                    <a:pt x="2" y="22"/>
                    <a:pt x="2" y="22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2" y="1"/>
                    <a:pt x="13" y="3"/>
                    <a:pt x="12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"/>
          <p:cNvSpPr txBox="1"/>
          <p:nvPr/>
        </p:nvSpPr>
        <p:spPr>
          <a:xfrm>
            <a:off x="251520" y="176436"/>
            <a:ext cx="88924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6" name="Google Shape;596;p8"/>
          <p:cNvGraphicFramePr/>
          <p:nvPr/>
        </p:nvGraphicFramePr>
        <p:xfrm>
          <a:off x="539552" y="253365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{A1640093-143E-48CB-B4CD-E486951B10C6}</a:tableStyleId>
              </a:tblPr>
              <a:tblGrid>
                <a:gridCol w="266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850" marR="120850" marT="60425" marB="604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97" name="Google Shape;597;p8"/>
          <p:cNvGrpSpPr/>
          <p:nvPr/>
        </p:nvGrpSpPr>
        <p:grpSpPr>
          <a:xfrm>
            <a:off x="539552" y="1182255"/>
            <a:ext cx="10723406" cy="957447"/>
            <a:chOff x="539552" y="1419622"/>
            <a:chExt cx="8064896" cy="720080"/>
          </a:xfrm>
        </p:grpSpPr>
        <p:sp>
          <p:nvSpPr>
            <p:cNvPr id="598" name="Google Shape;598;p8"/>
            <p:cNvSpPr/>
            <p:nvPr/>
          </p:nvSpPr>
          <p:spPr>
            <a:xfrm>
              <a:off x="6228184" y="1419622"/>
              <a:ext cx="2376264" cy="720080"/>
            </a:xfrm>
            <a:prstGeom prst="homePlate">
              <a:avLst>
                <a:gd name="adj" fmla="val 50000"/>
              </a:avLst>
            </a:prstGeom>
            <a:solidFill>
              <a:srgbClr val="16ACE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4139952" y="1419622"/>
              <a:ext cx="2448272" cy="72008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195736" y="1419622"/>
              <a:ext cx="2376264" cy="72008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539552" y="1419622"/>
              <a:ext cx="2016224" cy="72008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8"/>
            <p:cNvSpPr txBox="1"/>
            <p:nvPr/>
          </p:nvSpPr>
          <p:spPr>
            <a:xfrm>
              <a:off x="639603" y="1741001"/>
              <a:ext cx="1556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8"/>
            <p:cNvSpPr txBox="1"/>
            <p:nvPr/>
          </p:nvSpPr>
          <p:spPr>
            <a:xfrm>
              <a:off x="2699792" y="1741001"/>
              <a:ext cx="1556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8"/>
            <p:cNvSpPr txBox="1"/>
            <p:nvPr/>
          </p:nvSpPr>
          <p:spPr>
            <a:xfrm>
              <a:off x="4759981" y="1741001"/>
              <a:ext cx="1556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"/>
            <p:cNvSpPr txBox="1"/>
            <p:nvPr/>
          </p:nvSpPr>
          <p:spPr>
            <a:xfrm>
              <a:off x="6820170" y="1741001"/>
              <a:ext cx="1556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9"/>
          <p:cNvGrpSpPr/>
          <p:nvPr/>
        </p:nvGrpSpPr>
        <p:grpSpPr>
          <a:xfrm>
            <a:off x="112975" y="1202128"/>
            <a:ext cx="11983629" cy="4899127"/>
            <a:chOff x="251520" y="1275606"/>
            <a:chExt cx="8541073" cy="3491747"/>
          </a:xfrm>
        </p:grpSpPr>
        <p:sp>
          <p:nvSpPr>
            <p:cNvPr id="611" name="Google Shape;611;p9"/>
            <p:cNvSpPr/>
            <p:nvPr/>
          </p:nvSpPr>
          <p:spPr>
            <a:xfrm rot="-974017">
              <a:off x="3912780" y="1416293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 extrusionOk="0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 rot="-974017">
              <a:off x="4901019" y="2262377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 extrusionOk="0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 rot="-763579">
              <a:off x="4584299" y="3459724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 extrusionOk="0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 rot="-970418">
              <a:off x="3280986" y="3441695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 extrusionOk="0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 rot="-974017">
              <a:off x="2943315" y="2262377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 extrusionOk="0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5345035" y="2762143"/>
              <a:ext cx="315959" cy="185855"/>
            </a:xfrm>
            <a:custGeom>
              <a:avLst/>
              <a:gdLst/>
              <a:ahLst/>
              <a:cxnLst/>
              <a:rect l="l" t="t" r="r" b="b"/>
              <a:pathLst>
                <a:path w="4529836" h="2664566" extrusionOk="0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" name="Google Shape;617;p9"/>
            <p:cNvGrpSpPr/>
            <p:nvPr/>
          </p:nvGrpSpPr>
          <p:grpSpPr>
            <a:xfrm>
              <a:off x="6156176" y="2460440"/>
              <a:ext cx="2636417" cy="858180"/>
              <a:chOff x="2113657" y="4283314"/>
              <a:chExt cx="3647460" cy="858180"/>
            </a:xfrm>
          </p:grpSpPr>
          <p:sp>
            <p:nvSpPr>
              <p:cNvPr id="618" name="Google Shape;618;p9"/>
              <p:cNvSpPr txBox="1"/>
              <p:nvPr/>
            </p:nvSpPr>
            <p:spPr>
              <a:xfrm>
                <a:off x="2113657" y="4495163"/>
                <a:ext cx="364745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 </a:t>
                </a:r>
                <a:endParaRPr/>
              </a:p>
            </p:txBody>
          </p:sp>
          <p:sp>
            <p:nvSpPr>
              <p:cNvPr id="619" name="Google Shape;619;p9"/>
              <p:cNvSpPr txBox="1"/>
              <p:nvPr/>
            </p:nvSpPr>
            <p:spPr>
              <a:xfrm>
                <a:off x="2113658" y="4283314"/>
                <a:ext cx="364745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0" name="Google Shape;620;p9"/>
            <p:cNvGrpSpPr/>
            <p:nvPr/>
          </p:nvGrpSpPr>
          <p:grpSpPr>
            <a:xfrm>
              <a:off x="5875993" y="3645273"/>
              <a:ext cx="2636417" cy="858180"/>
              <a:chOff x="2113657" y="4283314"/>
              <a:chExt cx="3647460" cy="858180"/>
            </a:xfrm>
          </p:grpSpPr>
          <p:sp>
            <p:nvSpPr>
              <p:cNvPr id="621" name="Google Shape;621;p9"/>
              <p:cNvSpPr txBox="1"/>
              <p:nvPr/>
            </p:nvSpPr>
            <p:spPr>
              <a:xfrm>
                <a:off x="2113657" y="4495163"/>
                <a:ext cx="364745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 </a:t>
                </a:r>
                <a:endParaRPr/>
              </a:p>
            </p:txBody>
          </p:sp>
          <p:sp>
            <p:nvSpPr>
              <p:cNvPr id="622" name="Google Shape;622;p9"/>
              <p:cNvSpPr txBox="1"/>
              <p:nvPr/>
            </p:nvSpPr>
            <p:spPr>
              <a:xfrm>
                <a:off x="2113658" y="4283314"/>
                <a:ext cx="364745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3" name="Google Shape;623;p9"/>
            <p:cNvGrpSpPr/>
            <p:nvPr/>
          </p:nvGrpSpPr>
          <p:grpSpPr>
            <a:xfrm>
              <a:off x="5230603" y="1275606"/>
              <a:ext cx="2636417" cy="858180"/>
              <a:chOff x="2113657" y="4283314"/>
              <a:chExt cx="3647460" cy="858180"/>
            </a:xfrm>
          </p:grpSpPr>
          <p:sp>
            <p:nvSpPr>
              <p:cNvPr id="624" name="Google Shape;624;p9"/>
              <p:cNvSpPr txBox="1"/>
              <p:nvPr/>
            </p:nvSpPr>
            <p:spPr>
              <a:xfrm>
                <a:off x="2113657" y="4495163"/>
                <a:ext cx="364745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 </a:t>
                </a:r>
                <a:endParaRPr/>
              </a:p>
            </p:txBody>
          </p:sp>
          <p:sp>
            <p:nvSpPr>
              <p:cNvPr id="625" name="Google Shape;625;p9"/>
              <p:cNvSpPr txBox="1"/>
              <p:nvPr/>
            </p:nvSpPr>
            <p:spPr>
              <a:xfrm>
                <a:off x="2113658" y="4283314"/>
                <a:ext cx="364745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6" name="Google Shape;626;p9"/>
            <p:cNvGrpSpPr/>
            <p:nvPr/>
          </p:nvGrpSpPr>
          <p:grpSpPr>
            <a:xfrm>
              <a:off x="251520" y="2460440"/>
              <a:ext cx="2636417" cy="858180"/>
              <a:chOff x="2113657" y="4283314"/>
              <a:chExt cx="3647460" cy="858180"/>
            </a:xfrm>
          </p:grpSpPr>
          <p:sp>
            <p:nvSpPr>
              <p:cNvPr id="627" name="Google Shape;627;p9"/>
              <p:cNvSpPr txBox="1"/>
              <p:nvPr/>
            </p:nvSpPr>
            <p:spPr>
              <a:xfrm>
                <a:off x="2113657" y="4495163"/>
                <a:ext cx="364745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 </a:t>
                </a:r>
                <a:endParaRPr/>
              </a:p>
            </p:txBody>
          </p:sp>
          <p:sp>
            <p:nvSpPr>
              <p:cNvPr id="628" name="Google Shape;628;p9"/>
              <p:cNvSpPr txBox="1"/>
              <p:nvPr/>
            </p:nvSpPr>
            <p:spPr>
              <a:xfrm>
                <a:off x="2113658" y="4283314"/>
                <a:ext cx="364745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9" name="Google Shape;629;p9"/>
            <p:cNvGrpSpPr/>
            <p:nvPr/>
          </p:nvGrpSpPr>
          <p:grpSpPr>
            <a:xfrm>
              <a:off x="483868" y="3645273"/>
              <a:ext cx="2636417" cy="858180"/>
              <a:chOff x="2113657" y="4283314"/>
              <a:chExt cx="3647460" cy="858180"/>
            </a:xfrm>
          </p:grpSpPr>
          <p:sp>
            <p:nvSpPr>
              <p:cNvPr id="630" name="Google Shape;630;p9"/>
              <p:cNvSpPr txBox="1"/>
              <p:nvPr/>
            </p:nvSpPr>
            <p:spPr>
              <a:xfrm>
                <a:off x="2113657" y="4495163"/>
                <a:ext cx="364745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 </a:t>
                </a:r>
                <a:endParaRPr/>
              </a:p>
            </p:txBody>
          </p:sp>
          <p:sp>
            <p:nvSpPr>
              <p:cNvPr id="631" name="Google Shape;631;p9"/>
              <p:cNvSpPr txBox="1"/>
              <p:nvPr/>
            </p:nvSpPr>
            <p:spPr>
              <a:xfrm>
                <a:off x="2113658" y="4283314"/>
                <a:ext cx="364745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2" name="Google Shape;632;p9"/>
          <p:cNvSpPr txBox="1"/>
          <p:nvPr/>
        </p:nvSpPr>
        <p:spPr>
          <a:xfrm>
            <a:off x="547253" y="136143"/>
            <a:ext cx="88924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9"/>
          <p:cNvSpPr/>
          <p:nvPr/>
        </p:nvSpPr>
        <p:spPr>
          <a:xfrm>
            <a:off x="5668724" y="3153980"/>
            <a:ext cx="831346" cy="1293209"/>
          </a:xfrm>
          <a:custGeom>
            <a:avLst/>
            <a:gdLst/>
            <a:ahLst/>
            <a:cxnLst/>
            <a:rect l="l" t="t" r="r" b="b"/>
            <a:pathLst>
              <a:path w="82" h="132" extrusionOk="0">
                <a:moveTo>
                  <a:pt x="41" y="0"/>
                </a:moveTo>
                <a:cubicBezTo>
                  <a:pt x="41" y="0"/>
                  <a:pt x="0" y="51"/>
                  <a:pt x="0" y="80"/>
                </a:cubicBezTo>
                <a:cubicBezTo>
                  <a:pt x="0" y="109"/>
                  <a:pt x="18" y="132"/>
                  <a:pt x="41" y="132"/>
                </a:cubicBezTo>
                <a:cubicBezTo>
                  <a:pt x="63" y="132"/>
                  <a:pt x="82" y="109"/>
                  <a:pt x="82" y="80"/>
                </a:cubicBezTo>
                <a:cubicBezTo>
                  <a:pt x="82" y="51"/>
                  <a:pt x="41" y="0"/>
                  <a:pt x="41" y="0"/>
                </a:cubicBezTo>
                <a:close/>
                <a:moveTo>
                  <a:pt x="33" y="122"/>
                </a:moveTo>
                <a:cubicBezTo>
                  <a:pt x="29" y="126"/>
                  <a:pt x="20" y="119"/>
                  <a:pt x="14" y="109"/>
                </a:cubicBezTo>
                <a:cubicBezTo>
                  <a:pt x="7" y="100"/>
                  <a:pt x="4" y="87"/>
                  <a:pt x="10" y="86"/>
                </a:cubicBezTo>
                <a:cubicBezTo>
                  <a:pt x="16" y="85"/>
                  <a:pt x="12" y="92"/>
                  <a:pt x="21" y="106"/>
                </a:cubicBezTo>
                <a:cubicBezTo>
                  <a:pt x="27" y="117"/>
                  <a:pt x="36" y="118"/>
                  <a:pt x="33" y="122"/>
                </a:cubicBezTo>
                <a:close/>
              </a:path>
            </a:pathLst>
          </a:custGeom>
          <a:solidFill>
            <a:srgbClr val="2FA7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9"/>
          <p:cNvGrpSpPr/>
          <p:nvPr/>
        </p:nvGrpSpPr>
        <p:grpSpPr>
          <a:xfrm>
            <a:off x="5767288" y="1928865"/>
            <a:ext cx="604479" cy="604479"/>
            <a:chOff x="3086082" y="418270"/>
            <a:chExt cx="518637" cy="518637"/>
          </a:xfrm>
        </p:grpSpPr>
        <p:sp>
          <p:nvSpPr>
            <p:cNvPr id="635" name="Google Shape;635;p9"/>
            <p:cNvSpPr/>
            <p:nvPr/>
          </p:nvSpPr>
          <p:spPr>
            <a:xfrm>
              <a:off x="3086082" y="614509"/>
              <a:ext cx="196239" cy="252308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27" y="82"/>
                  </a:moveTo>
                  <a:cubicBezTo>
                    <a:pt x="21" y="72"/>
                    <a:pt x="3" y="42"/>
                    <a:pt x="3" y="42"/>
                  </a:cubicBezTo>
                  <a:cubicBezTo>
                    <a:pt x="3" y="42"/>
                    <a:pt x="0" y="32"/>
                    <a:pt x="6" y="25"/>
                  </a:cubicBezTo>
                  <a:cubicBezTo>
                    <a:pt x="10" y="20"/>
                    <a:pt x="14" y="12"/>
                    <a:pt x="14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20" y="65"/>
                    <a:pt x="27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6" name="Google Shape;636;p9"/>
            <p:cNvGrpSpPr/>
            <p:nvPr/>
          </p:nvGrpSpPr>
          <p:grpSpPr>
            <a:xfrm>
              <a:off x="3170185" y="418270"/>
              <a:ext cx="434534" cy="518637"/>
              <a:chOff x="3170185" y="418270"/>
              <a:chExt cx="434534" cy="518637"/>
            </a:xfrm>
          </p:grpSpPr>
          <p:sp>
            <p:nvSpPr>
              <p:cNvPr id="637" name="Google Shape;637;p9"/>
              <p:cNvSpPr/>
              <p:nvPr/>
            </p:nvSpPr>
            <p:spPr>
              <a:xfrm>
                <a:off x="3184197" y="782714"/>
                <a:ext cx="154192" cy="112137"/>
              </a:xfrm>
              <a:custGeom>
                <a:avLst/>
                <a:gdLst/>
                <a:ahLst/>
                <a:cxnLst/>
                <a:rect l="l" t="t" r="r" b="b"/>
                <a:pathLst>
                  <a:path w="55" h="39" extrusionOk="0">
                    <a:moveTo>
                      <a:pt x="55" y="0"/>
                    </a:moveTo>
                    <a:cubicBezTo>
                      <a:pt x="55" y="38"/>
                      <a:pt x="55" y="38"/>
                      <a:pt x="55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2" y="33"/>
                      <a:pt x="1" y="24"/>
                    </a:cubicBezTo>
                    <a:cubicBezTo>
                      <a:pt x="0" y="15"/>
                      <a:pt x="11" y="0"/>
                      <a:pt x="11" y="0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3422492" y="572463"/>
                <a:ext cx="182227" cy="168205"/>
              </a:xfrm>
              <a:custGeom>
                <a:avLst/>
                <a:gdLst/>
                <a:ahLst/>
                <a:cxnLst/>
                <a:rect l="l" t="t" r="r" b="b"/>
                <a:pathLst>
                  <a:path w="59" h="58" extrusionOk="0">
                    <a:moveTo>
                      <a:pt x="0" y="25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9" y="44"/>
                      <a:pt x="53" y="50"/>
                    </a:cubicBezTo>
                    <a:cubicBezTo>
                      <a:pt x="47" y="56"/>
                      <a:pt x="28" y="58"/>
                      <a:pt x="28" y="58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3380437" y="726646"/>
                <a:ext cx="224273" cy="210261"/>
              </a:xfrm>
              <a:custGeom>
                <a:avLst/>
                <a:gdLst/>
                <a:ahLst/>
                <a:cxnLst/>
                <a:rect l="l" t="t" r="r" b="b"/>
                <a:pathLst>
                  <a:path w="73" h="73" extrusionOk="0">
                    <a:moveTo>
                      <a:pt x="73" y="1"/>
                    </a:moveTo>
                    <a:cubicBezTo>
                      <a:pt x="69" y="11"/>
                      <a:pt x="57" y="45"/>
                      <a:pt x="57" y="45"/>
                    </a:cubicBezTo>
                    <a:cubicBezTo>
                      <a:pt x="57" y="45"/>
                      <a:pt x="51" y="53"/>
                      <a:pt x="42" y="54"/>
                    </a:cubicBezTo>
                    <a:cubicBezTo>
                      <a:pt x="36" y="54"/>
                      <a:pt x="27" y="56"/>
                      <a:pt x="27" y="56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64" y="17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3170185" y="418270"/>
                <a:ext cx="154192" cy="196239"/>
              </a:xfrm>
              <a:custGeom>
                <a:avLst/>
                <a:gdLst/>
                <a:ahLst/>
                <a:cxnLst/>
                <a:rect l="l" t="t" r="r" b="b"/>
                <a:pathLst>
                  <a:path w="54" h="62" extrusionOk="0">
                    <a:moveTo>
                      <a:pt x="33" y="6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30" y="0"/>
                      <a:pt x="38" y="4"/>
                    </a:cubicBezTo>
                    <a:cubicBezTo>
                      <a:pt x="47" y="7"/>
                      <a:pt x="54" y="24"/>
                      <a:pt x="54" y="24"/>
                    </a:cubicBezTo>
                    <a:lnTo>
                      <a:pt x="33" y="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3282322" y="418270"/>
                <a:ext cx="238295" cy="168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55" extrusionOk="0">
                    <a:moveTo>
                      <a:pt x="0" y="1"/>
                    </a:moveTo>
                    <a:cubicBezTo>
                      <a:pt x="11" y="1"/>
                      <a:pt x="47" y="0"/>
                      <a:pt x="47" y="0"/>
                    </a:cubicBezTo>
                    <a:cubicBezTo>
                      <a:pt x="47" y="0"/>
                      <a:pt x="57" y="2"/>
                      <a:pt x="60" y="11"/>
                    </a:cubicBezTo>
                    <a:cubicBezTo>
                      <a:pt x="63" y="16"/>
                      <a:pt x="68" y="24"/>
                      <a:pt x="68" y="24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1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2" name="Google Shape;642;p9"/>
          <p:cNvGrpSpPr/>
          <p:nvPr/>
        </p:nvGrpSpPr>
        <p:grpSpPr>
          <a:xfrm>
            <a:off x="4345880" y="3161757"/>
            <a:ext cx="723994" cy="460726"/>
            <a:chOff x="4109325" y="4819636"/>
            <a:chExt cx="462568" cy="294363"/>
          </a:xfrm>
        </p:grpSpPr>
        <p:sp>
          <p:nvSpPr>
            <p:cNvPr id="643" name="Google Shape;643;p9"/>
            <p:cNvSpPr/>
            <p:nvPr/>
          </p:nvSpPr>
          <p:spPr>
            <a:xfrm>
              <a:off x="4109325" y="4819636"/>
              <a:ext cx="462568" cy="294363"/>
            </a:xfrm>
            <a:custGeom>
              <a:avLst/>
              <a:gdLst/>
              <a:ahLst/>
              <a:cxnLst/>
              <a:rect l="l" t="t" r="r" b="b"/>
              <a:pathLst>
                <a:path w="154" h="97" extrusionOk="0">
                  <a:moveTo>
                    <a:pt x="24" y="55"/>
                  </a:moveTo>
                  <a:cubicBezTo>
                    <a:pt x="24" y="69"/>
                    <a:pt x="23" y="83"/>
                    <a:pt x="23" y="97"/>
                  </a:cubicBezTo>
                  <a:cubicBezTo>
                    <a:pt x="59" y="97"/>
                    <a:pt x="95" y="97"/>
                    <a:pt x="130" y="97"/>
                  </a:cubicBezTo>
                  <a:cubicBezTo>
                    <a:pt x="131" y="83"/>
                    <a:pt x="131" y="69"/>
                    <a:pt x="131" y="55"/>
                  </a:cubicBezTo>
                  <a:cubicBezTo>
                    <a:pt x="139" y="55"/>
                    <a:pt x="146" y="55"/>
                    <a:pt x="154" y="55"/>
                  </a:cubicBezTo>
                  <a:cubicBezTo>
                    <a:pt x="142" y="46"/>
                    <a:pt x="130" y="37"/>
                    <a:pt x="118" y="29"/>
                  </a:cubicBezTo>
                  <a:cubicBezTo>
                    <a:pt x="118" y="20"/>
                    <a:pt x="118" y="11"/>
                    <a:pt x="118" y="2"/>
                  </a:cubicBezTo>
                  <a:cubicBezTo>
                    <a:pt x="112" y="2"/>
                    <a:pt x="106" y="2"/>
                    <a:pt x="100" y="2"/>
                  </a:cubicBezTo>
                  <a:cubicBezTo>
                    <a:pt x="100" y="6"/>
                    <a:pt x="100" y="11"/>
                    <a:pt x="100" y="15"/>
                  </a:cubicBezTo>
                  <a:cubicBezTo>
                    <a:pt x="94" y="10"/>
                    <a:pt x="88" y="6"/>
                    <a:pt x="82" y="1"/>
                  </a:cubicBezTo>
                  <a:cubicBezTo>
                    <a:pt x="81" y="1"/>
                    <a:pt x="78" y="0"/>
                    <a:pt x="76" y="0"/>
                  </a:cubicBezTo>
                  <a:cubicBezTo>
                    <a:pt x="70" y="0"/>
                    <a:pt x="66" y="4"/>
                    <a:pt x="65" y="5"/>
                  </a:cubicBezTo>
                  <a:cubicBezTo>
                    <a:pt x="44" y="22"/>
                    <a:pt x="22" y="39"/>
                    <a:pt x="0" y="56"/>
                  </a:cubicBezTo>
                  <a:cubicBezTo>
                    <a:pt x="8" y="55"/>
                    <a:pt x="16" y="55"/>
                    <a:pt x="24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4347620" y="4833657"/>
              <a:ext cx="182227" cy="154192"/>
            </a:xfrm>
            <a:custGeom>
              <a:avLst/>
              <a:gdLst/>
              <a:ahLst/>
              <a:cxnLst/>
              <a:rect l="l" t="t" r="r" b="b"/>
              <a:pathLst>
                <a:path w="58" h="50" extrusionOk="0">
                  <a:moveTo>
                    <a:pt x="1" y="1"/>
                  </a:moveTo>
                  <a:cubicBezTo>
                    <a:pt x="18" y="18"/>
                    <a:pt x="34" y="33"/>
                    <a:pt x="51" y="50"/>
                  </a:cubicBezTo>
                  <a:cubicBezTo>
                    <a:pt x="53" y="50"/>
                    <a:pt x="55" y="50"/>
                    <a:pt x="58" y="50"/>
                  </a:cubicBezTo>
                  <a:cubicBezTo>
                    <a:pt x="40" y="33"/>
                    <a:pt x="21" y="17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5004065" y="4565023"/>
            <a:ext cx="539075" cy="808609"/>
            <a:chOff x="5328816" y="4917760"/>
            <a:chExt cx="224274" cy="336410"/>
          </a:xfrm>
        </p:grpSpPr>
        <p:sp>
          <p:nvSpPr>
            <p:cNvPr id="646" name="Google Shape;646;p9"/>
            <p:cNvSpPr/>
            <p:nvPr/>
          </p:nvSpPr>
          <p:spPr>
            <a:xfrm>
              <a:off x="5412919" y="5029896"/>
              <a:ext cx="14022" cy="981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426932" y="5043909"/>
              <a:ext cx="70090" cy="5606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2" y="13"/>
                    <a:pt x="3" y="11"/>
                    <a:pt x="5" y="9"/>
                  </a:cubicBezTo>
                  <a:cubicBezTo>
                    <a:pt x="12" y="0"/>
                    <a:pt x="24" y="0"/>
                    <a:pt x="26" y="0"/>
                  </a:cubicBezTo>
                  <a:cubicBezTo>
                    <a:pt x="26" y="1"/>
                    <a:pt x="26" y="9"/>
                    <a:pt x="20" y="15"/>
                  </a:cubicBezTo>
                  <a:cubicBezTo>
                    <a:pt x="13" y="21"/>
                    <a:pt x="4" y="19"/>
                    <a:pt x="3" y="19"/>
                  </a:cubicBez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5426932" y="4987841"/>
              <a:ext cx="56068" cy="56068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0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7"/>
                    <a:pt x="3" y="6"/>
                  </a:cubicBezTo>
                  <a:cubicBezTo>
                    <a:pt x="8" y="0"/>
                    <a:pt x="17" y="0"/>
                    <a:pt x="19" y="0"/>
                  </a:cubicBezTo>
                  <a:cubicBezTo>
                    <a:pt x="19" y="1"/>
                    <a:pt x="19" y="6"/>
                    <a:pt x="14" y="10"/>
                  </a:cubicBezTo>
                  <a:cubicBezTo>
                    <a:pt x="9" y="15"/>
                    <a:pt x="3" y="13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5328816" y="5043909"/>
              <a:ext cx="84103" cy="56068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27" y="16"/>
                  </a:moveTo>
                  <a:cubicBezTo>
                    <a:pt x="26" y="16"/>
                    <a:pt x="26" y="16"/>
                    <a:pt x="25" y="16"/>
                  </a:cubicBezTo>
                  <a:cubicBezTo>
                    <a:pt x="25" y="13"/>
                    <a:pt x="23" y="11"/>
                    <a:pt x="22" y="9"/>
                  </a:cubicBezTo>
                  <a:cubicBezTo>
                    <a:pt x="15" y="0"/>
                    <a:pt x="2" y="0"/>
                    <a:pt x="0" y="0"/>
                  </a:cubicBezTo>
                  <a:cubicBezTo>
                    <a:pt x="0" y="1"/>
                    <a:pt x="0" y="9"/>
                    <a:pt x="7" y="15"/>
                  </a:cubicBezTo>
                  <a:cubicBezTo>
                    <a:pt x="14" y="21"/>
                    <a:pt x="23" y="19"/>
                    <a:pt x="24" y="19"/>
                  </a:cubicBezTo>
                  <a:cubicBezTo>
                    <a:pt x="25" y="19"/>
                    <a:pt x="26" y="18"/>
                    <a:pt x="27" y="18"/>
                  </a:cubicBezTo>
                  <a:cubicBezTo>
                    <a:pt x="27" y="17"/>
                    <a:pt x="27" y="17"/>
                    <a:pt x="27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5356851" y="4987841"/>
              <a:ext cx="56068" cy="56068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9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7" y="9"/>
                    <a:pt x="17" y="7"/>
                    <a:pt x="15" y="6"/>
                  </a:cubicBezTo>
                  <a:cubicBezTo>
                    <a:pt x="10" y="0"/>
                    <a:pt x="2" y="0"/>
                    <a:pt x="0" y="0"/>
                  </a:cubicBezTo>
                  <a:cubicBezTo>
                    <a:pt x="0" y="1"/>
                    <a:pt x="0" y="6"/>
                    <a:pt x="5" y="10"/>
                  </a:cubicBezTo>
                  <a:cubicBezTo>
                    <a:pt x="10" y="15"/>
                    <a:pt x="16" y="13"/>
                    <a:pt x="17" y="13"/>
                  </a:cubicBezTo>
                  <a:cubicBezTo>
                    <a:pt x="18" y="13"/>
                    <a:pt x="18" y="13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5342829" y="5113999"/>
              <a:ext cx="140171" cy="140171"/>
            </a:xfrm>
            <a:custGeom>
              <a:avLst/>
              <a:gdLst/>
              <a:ahLst/>
              <a:cxnLst/>
              <a:rect l="l" t="t" r="r" b="b"/>
              <a:pathLst>
                <a:path w="48" h="44" extrusionOk="0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2" y="10"/>
                    <a:pt x="4" y="10"/>
                    <a:pt x="6" y="11"/>
                  </a:cubicBezTo>
                  <a:cubicBezTo>
                    <a:pt x="7" y="22"/>
                    <a:pt x="8" y="33"/>
                    <a:pt x="8" y="44"/>
                  </a:cubicBezTo>
                  <a:cubicBezTo>
                    <a:pt x="19" y="44"/>
                    <a:pt x="30" y="44"/>
                    <a:pt x="40" y="44"/>
                  </a:cubicBezTo>
                  <a:cubicBezTo>
                    <a:pt x="41" y="33"/>
                    <a:pt x="42" y="22"/>
                    <a:pt x="43" y="11"/>
                  </a:cubicBezTo>
                  <a:cubicBezTo>
                    <a:pt x="45" y="10"/>
                    <a:pt x="47" y="10"/>
                    <a:pt x="48" y="10"/>
                  </a:cubicBezTo>
                  <a:cubicBezTo>
                    <a:pt x="48" y="6"/>
                    <a:pt x="48" y="3"/>
                    <a:pt x="48" y="0"/>
                  </a:cubicBezTo>
                  <a:cubicBezTo>
                    <a:pt x="32" y="0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5483000" y="4931772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5483000" y="4945794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5440953" y="4931772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5440953" y="4945794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5468987" y="4959807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5426932" y="4959807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5511034" y="4917760"/>
              <a:ext cx="14022" cy="1402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5511034" y="4945794"/>
              <a:ext cx="14022" cy="1402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5497022" y="4959807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5483000" y="4973828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5539068" y="4959807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5525056" y="4973828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5511034" y="4987841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5511034" y="5001862"/>
              <a:ext cx="14022" cy="140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6" name="Google Shape;666;p9"/>
          <p:cNvSpPr/>
          <p:nvPr/>
        </p:nvSpPr>
        <p:spPr>
          <a:xfrm>
            <a:off x="6757494" y="4782225"/>
            <a:ext cx="518637" cy="616752"/>
          </a:xfrm>
          <a:custGeom>
            <a:avLst/>
            <a:gdLst/>
            <a:ahLst/>
            <a:cxnLst/>
            <a:rect l="l" t="t" r="r" b="b"/>
            <a:pathLst>
              <a:path w="172" h="207" extrusionOk="0">
                <a:moveTo>
                  <a:pt x="64" y="128"/>
                </a:moveTo>
                <a:cubicBezTo>
                  <a:pt x="67" y="131"/>
                  <a:pt x="70" y="134"/>
                  <a:pt x="73" y="137"/>
                </a:cubicBezTo>
                <a:cubicBezTo>
                  <a:pt x="75" y="139"/>
                  <a:pt x="77" y="141"/>
                  <a:pt x="79" y="143"/>
                </a:cubicBezTo>
                <a:cubicBezTo>
                  <a:pt x="77" y="164"/>
                  <a:pt x="75" y="186"/>
                  <a:pt x="73" y="207"/>
                </a:cubicBezTo>
                <a:cubicBezTo>
                  <a:pt x="80" y="207"/>
                  <a:pt x="88" y="207"/>
                  <a:pt x="95" y="207"/>
                </a:cubicBezTo>
                <a:cubicBezTo>
                  <a:pt x="94" y="192"/>
                  <a:pt x="93" y="176"/>
                  <a:pt x="91" y="161"/>
                </a:cubicBezTo>
                <a:cubicBezTo>
                  <a:pt x="102" y="153"/>
                  <a:pt x="112" y="146"/>
                  <a:pt x="122" y="138"/>
                </a:cubicBezTo>
                <a:cubicBezTo>
                  <a:pt x="125" y="140"/>
                  <a:pt x="132" y="143"/>
                  <a:pt x="141" y="143"/>
                </a:cubicBezTo>
                <a:cubicBezTo>
                  <a:pt x="143" y="142"/>
                  <a:pt x="153" y="142"/>
                  <a:pt x="161" y="134"/>
                </a:cubicBezTo>
                <a:cubicBezTo>
                  <a:pt x="163" y="132"/>
                  <a:pt x="172" y="124"/>
                  <a:pt x="172" y="110"/>
                </a:cubicBezTo>
                <a:cubicBezTo>
                  <a:pt x="171" y="94"/>
                  <a:pt x="159" y="86"/>
                  <a:pt x="157" y="85"/>
                </a:cubicBezTo>
                <a:cubicBezTo>
                  <a:pt x="160" y="83"/>
                  <a:pt x="163" y="80"/>
                  <a:pt x="166" y="75"/>
                </a:cubicBezTo>
                <a:cubicBezTo>
                  <a:pt x="172" y="63"/>
                  <a:pt x="168" y="51"/>
                  <a:pt x="168" y="50"/>
                </a:cubicBezTo>
                <a:cubicBezTo>
                  <a:pt x="163" y="37"/>
                  <a:pt x="153" y="33"/>
                  <a:pt x="150" y="31"/>
                </a:cubicBezTo>
                <a:cubicBezTo>
                  <a:pt x="142" y="28"/>
                  <a:pt x="135" y="28"/>
                  <a:pt x="132" y="28"/>
                </a:cubicBezTo>
                <a:cubicBezTo>
                  <a:pt x="131" y="26"/>
                  <a:pt x="129" y="15"/>
                  <a:pt x="119" y="8"/>
                </a:cubicBezTo>
                <a:cubicBezTo>
                  <a:pt x="108" y="0"/>
                  <a:pt x="93" y="2"/>
                  <a:pt x="84" y="8"/>
                </a:cubicBezTo>
                <a:cubicBezTo>
                  <a:pt x="78" y="12"/>
                  <a:pt x="75" y="16"/>
                  <a:pt x="73" y="19"/>
                </a:cubicBezTo>
                <a:cubicBezTo>
                  <a:pt x="71" y="17"/>
                  <a:pt x="64" y="14"/>
                  <a:pt x="55" y="14"/>
                </a:cubicBezTo>
                <a:cubicBezTo>
                  <a:pt x="41" y="15"/>
                  <a:pt x="33" y="25"/>
                  <a:pt x="31" y="26"/>
                </a:cubicBezTo>
                <a:cubicBezTo>
                  <a:pt x="30" y="28"/>
                  <a:pt x="27" y="31"/>
                  <a:pt x="26" y="36"/>
                </a:cubicBezTo>
                <a:cubicBezTo>
                  <a:pt x="26" y="38"/>
                  <a:pt x="26" y="40"/>
                  <a:pt x="26" y="41"/>
                </a:cubicBezTo>
                <a:cubicBezTo>
                  <a:pt x="24" y="42"/>
                  <a:pt x="12" y="46"/>
                  <a:pt x="6" y="59"/>
                </a:cubicBezTo>
                <a:cubicBezTo>
                  <a:pt x="0" y="74"/>
                  <a:pt x="9" y="88"/>
                  <a:pt x="9" y="89"/>
                </a:cubicBezTo>
                <a:cubicBezTo>
                  <a:pt x="3" y="103"/>
                  <a:pt x="4" y="118"/>
                  <a:pt x="12" y="128"/>
                </a:cubicBezTo>
                <a:cubicBezTo>
                  <a:pt x="20" y="138"/>
                  <a:pt x="31" y="140"/>
                  <a:pt x="33" y="140"/>
                </a:cubicBezTo>
                <a:cubicBezTo>
                  <a:pt x="35" y="140"/>
                  <a:pt x="43" y="141"/>
                  <a:pt x="52" y="137"/>
                </a:cubicBezTo>
                <a:cubicBezTo>
                  <a:pt x="58" y="134"/>
                  <a:pt x="62" y="131"/>
                  <a:pt x="64" y="1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18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Personalizado 19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Personalizado 19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3998</Words>
  <Application>Microsoft Office PowerPoint</Application>
  <PresentationFormat>Panorámica</PresentationFormat>
  <Paragraphs>564</Paragraphs>
  <Slides>54</Slides>
  <Notes>54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Calibri</vt:lpstr>
      <vt:lpstr>Noto Sans Symbols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2023-11-23T18:59:08Z</dcterms:modified>
</cp:coreProperties>
</file>