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ppt/_rels/presentation.xml.rels" ContentType="application/vnd.openxmlformats-package.relationships+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_rels/slideLayout8.xml.rels" ContentType="application/vnd.openxmlformats-package.relationships+xml"/>
  <Override PartName="/ppt/slideLayouts/_rels/slideLayout9.xml.rels" ContentType="application/vnd.openxmlformats-package.relationships+xml"/>
  <Override PartName="/ppt/slideLayouts/_rels/slideLayout1.xml.rels" ContentType="application/vnd.openxmlformats-package.relationships+xml"/>
  <Override PartName="/ppt/slideLayouts/_rels/slideLayout10.xml.rels" ContentType="application/vnd.openxmlformats-package.relationships+xml"/>
  <Override PartName="/ppt/slideLayouts/_rels/slideLayout2.xml.rels" ContentType="application/vnd.openxmlformats-package.relationships+xml"/>
  <Override PartName="/ppt/slideLayouts/_rels/slideLayout7.xml.rels" ContentType="application/vnd.openxmlformats-package.relationships+xml"/>
  <Override PartName="/ppt/slideLayouts/_rels/slideLayout5.xml.rels" ContentType="application/vnd.openxmlformats-package.relationships+xml"/>
  <Override PartName="/ppt/slideLayouts/_rels/slideLayout6.xml.rels" ContentType="application/vnd.openxmlformats-package.relationships+xml"/>
  <Override PartName="/ppt/slideLayouts/_rels/slideLayout11.xml.rels" ContentType="application/vnd.openxmlformats-package.relationships+xml"/>
  <Override PartName="/ppt/slideLayouts/_rels/slideLayout3.xml.rels" ContentType="application/vnd.openxmlformats-package.relationships+xml"/>
  <Override PartName="/ppt/slideLayouts/_rels/slideLayout4.xml.rels" ContentType="application/vnd.openxmlformats-package.relationships+xml"/>
  <Override PartName="/ppt/slideLayouts/_rels/slideLayout12.xml.rels" ContentType="application/vnd.openxmlformats-package.relationships+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3.xml" ContentType="application/vnd.openxmlformats-officedocument.presentationml.slide+xml"/>
  <Override PartName="/ppt/slides/_rels/slide10.xml.rels" ContentType="application/vnd.openxmlformats-package.relationships+xml"/>
  <Override PartName="/ppt/slides/_rels/slide8.xml.rels" ContentType="application/vnd.openxmlformats-package.relationships+xml"/>
  <Override PartName="/ppt/slides/_rels/slide11.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7.xml.rels" ContentType="application/vnd.openxmlformats-package.relationships+xml"/>
  <Override PartName="/ppt/slides/slide1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theme/theme1.xml" ContentType="application/vnd.openxmlformats-officedocument.theme+xml"/>
  <Override PartName="/ppt/media/image6.png" ContentType="image/png"/>
  <Override PartName="/ppt/media/image5.png" ContentType="image/png"/>
  <Override PartName="/ppt/media/image4.png" ContentType="image/png"/>
  <Override PartName="/ppt/media/image3.png" ContentType="image/png"/>
  <Override PartName="/ppt/media/image1.png" ContentType="image/png"/>
  <Override PartName="/ppt/media/image15.png" ContentType="image/png"/>
  <Override PartName="/ppt/media/image2.png" ContentType="image/png"/>
  <Override PartName="/ppt/media/image16.png" ContentType="image/png"/>
  <Override PartName="/ppt/media/image7.png" ContentType="image/png"/>
  <Override PartName="/ppt/media/image8.png" ContentType="image/png"/>
  <Override PartName="/ppt/media/image13.png" ContentType="image/png"/>
  <Override PartName="/ppt/media/image14.png" ContentType="image/png"/>
  <Override PartName="/ppt/media/image12.png" ContentType="image/png"/>
  <Override PartName="/ppt/media/image11.png" ContentType="image/png"/>
  <Override PartName="/ppt/media/image9.png" ContentType="image/png"/>
  <Override PartName="/ppt/media/image10.png" ContentType="image/png"/>
  <Override PartName="/ppt/presentation.xml" ContentType="application/vnd.openxmlformats-officedocument.presentationml.presentation.main+xml"/>
  <Override PartName="/ppt/slideMasters/_rels/slideMaster1.xml.rels" ContentType="application/vnd.openxmlformats-package.relationships+xml"/>
  <Override PartName="/ppt/slideMasters/slideMaster1.xml" ContentType="application/vnd.openxmlformats-officedocument.presentationml.slideMaster+xml"/>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12193587" cy="6858000"/>
  <p:notesSz cx="6858000" cy="91440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27" name="PlaceHolder 2"/>
          <p:cNvSpPr>
            <a:spLocks noGrp="1"/>
          </p:cNvSpPr>
          <p:nvPr>
            <p:ph type="body"/>
          </p:nvPr>
        </p:nvSpPr>
        <p:spPr>
          <a:xfrm>
            <a:off x="838080" y="1825200"/>
            <a:ext cx="105156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28" name="PlaceHolder 3"/>
          <p:cNvSpPr>
            <a:spLocks noGrp="1"/>
          </p:cNvSpPr>
          <p:nvPr>
            <p:ph type="body"/>
          </p:nvPr>
        </p:nvSpPr>
        <p:spPr>
          <a:xfrm>
            <a:off x="838080" y="4098240"/>
            <a:ext cx="105156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30" name="PlaceHolder 2"/>
          <p:cNvSpPr>
            <a:spLocks noGrp="1"/>
          </p:cNvSpPr>
          <p:nvPr>
            <p:ph type="body"/>
          </p:nvPr>
        </p:nvSpPr>
        <p:spPr>
          <a:xfrm>
            <a:off x="838080" y="182520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1" name="PlaceHolder 3"/>
          <p:cNvSpPr>
            <a:spLocks noGrp="1"/>
          </p:cNvSpPr>
          <p:nvPr>
            <p:ph type="body"/>
          </p:nvPr>
        </p:nvSpPr>
        <p:spPr>
          <a:xfrm>
            <a:off x="6226560" y="182520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2" name="PlaceHolder 4"/>
          <p:cNvSpPr>
            <a:spLocks noGrp="1"/>
          </p:cNvSpPr>
          <p:nvPr>
            <p:ph type="body"/>
          </p:nvPr>
        </p:nvSpPr>
        <p:spPr>
          <a:xfrm>
            <a:off x="838080" y="409824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3" name="PlaceHolder 5"/>
          <p:cNvSpPr>
            <a:spLocks noGrp="1"/>
          </p:cNvSpPr>
          <p:nvPr>
            <p:ph type="body"/>
          </p:nvPr>
        </p:nvSpPr>
        <p:spPr>
          <a:xfrm>
            <a:off x="6226560" y="409824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35" name="PlaceHolder 2"/>
          <p:cNvSpPr>
            <a:spLocks noGrp="1"/>
          </p:cNvSpPr>
          <p:nvPr>
            <p:ph type="body"/>
          </p:nvPr>
        </p:nvSpPr>
        <p:spPr>
          <a:xfrm>
            <a:off x="838080" y="1825200"/>
            <a:ext cx="33858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6" name="PlaceHolder 3"/>
          <p:cNvSpPr>
            <a:spLocks noGrp="1"/>
          </p:cNvSpPr>
          <p:nvPr>
            <p:ph type="body"/>
          </p:nvPr>
        </p:nvSpPr>
        <p:spPr>
          <a:xfrm>
            <a:off x="4393440" y="1825200"/>
            <a:ext cx="33858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7" name="PlaceHolder 4"/>
          <p:cNvSpPr>
            <a:spLocks noGrp="1"/>
          </p:cNvSpPr>
          <p:nvPr>
            <p:ph type="body"/>
          </p:nvPr>
        </p:nvSpPr>
        <p:spPr>
          <a:xfrm>
            <a:off x="7949160" y="1825200"/>
            <a:ext cx="33858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8" name="PlaceHolder 5"/>
          <p:cNvSpPr>
            <a:spLocks noGrp="1"/>
          </p:cNvSpPr>
          <p:nvPr>
            <p:ph type="body"/>
          </p:nvPr>
        </p:nvSpPr>
        <p:spPr>
          <a:xfrm>
            <a:off x="838080" y="4098240"/>
            <a:ext cx="33858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39" name="PlaceHolder 6"/>
          <p:cNvSpPr>
            <a:spLocks noGrp="1"/>
          </p:cNvSpPr>
          <p:nvPr>
            <p:ph type="body"/>
          </p:nvPr>
        </p:nvSpPr>
        <p:spPr>
          <a:xfrm>
            <a:off x="4393440" y="4098240"/>
            <a:ext cx="33858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40" name="PlaceHolder 7"/>
          <p:cNvSpPr>
            <a:spLocks noGrp="1"/>
          </p:cNvSpPr>
          <p:nvPr>
            <p:ph type="body"/>
          </p:nvPr>
        </p:nvSpPr>
        <p:spPr>
          <a:xfrm>
            <a:off x="7949160" y="4098240"/>
            <a:ext cx="33858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6" name="PlaceHolder 2"/>
          <p:cNvSpPr>
            <a:spLocks noGrp="1"/>
          </p:cNvSpPr>
          <p:nvPr>
            <p:ph type="subTitle"/>
          </p:nvPr>
        </p:nvSpPr>
        <p:spPr>
          <a:xfrm>
            <a:off x="838080" y="1825200"/>
            <a:ext cx="10515600" cy="4351320"/>
          </a:xfrm>
          <a:prstGeom prst="rect">
            <a:avLst/>
          </a:prstGeom>
        </p:spPr>
        <p:txBody>
          <a:bodyPr lIns="0" rIns="0" tIns="0" bIns="0" anchor="ctr">
            <a:noAutofit/>
          </a:bodyPr>
          <a:p>
            <a:pPr algn="ctr">
              <a:spcBef>
                <a:spcPts val="998"/>
              </a:spcBef>
            </a:pPr>
            <a:endParaRPr b="0" lang="en-US" sz="2800" spc="-1" strike="noStrike">
              <a:solidFill>
                <a:srgbClr val="000000"/>
              </a:solidFill>
              <a:latin typeface="Calibri"/>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8" name="PlaceHolder 2"/>
          <p:cNvSpPr>
            <a:spLocks noGrp="1"/>
          </p:cNvSpPr>
          <p:nvPr>
            <p:ph type="body"/>
          </p:nvPr>
        </p:nvSpPr>
        <p:spPr>
          <a:xfrm>
            <a:off x="838080" y="1825200"/>
            <a:ext cx="10515600" cy="435132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10" name="PlaceHolder 2"/>
          <p:cNvSpPr>
            <a:spLocks noGrp="1"/>
          </p:cNvSpPr>
          <p:nvPr>
            <p:ph type="body"/>
          </p:nvPr>
        </p:nvSpPr>
        <p:spPr>
          <a:xfrm>
            <a:off x="838080" y="1825200"/>
            <a:ext cx="5131440" cy="435132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11" name="PlaceHolder 3"/>
          <p:cNvSpPr>
            <a:spLocks noGrp="1"/>
          </p:cNvSpPr>
          <p:nvPr>
            <p:ph type="body"/>
          </p:nvPr>
        </p:nvSpPr>
        <p:spPr>
          <a:xfrm>
            <a:off x="6226560" y="1825200"/>
            <a:ext cx="5131440" cy="435132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600" cy="6145560"/>
          </a:xfrm>
          <a:prstGeom prst="rect">
            <a:avLst/>
          </a:prstGeom>
        </p:spPr>
        <p:txBody>
          <a:bodyPr lIns="0" rIns="0" tIns="0" bIns="0" anchor="ctr">
            <a:noAutofit/>
          </a:bodyPr>
          <a:p>
            <a:pPr algn="ctr">
              <a:spcBef>
                <a:spcPts val="998"/>
              </a:spcBef>
            </a:pPr>
            <a:endParaRPr b="0" lang="en-US" sz="2800" spc="-1" strike="noStrike">
              <a:solidFill>
                <a:srgbClr val="000000"/>
              </a:solidFill>
              <a:latin typeface="Calibri"/>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15" name="PlaceHolder 2"/>
          <p:cNvSpPr>
            <a:spLocks noGrp="1"/>
          </p:cNvSpPr>
          <p:nvPr>
            <p:ph type="body"/>
          </p:nvPr>
        </p:nvSpPr>
        <p:spPr>
          <a:xfrm>
            <a:off x="838080" y="182520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16" name="PlaceHolder 3"/>
          <p:cNvSpPr>
            <a:spLocks noGrp="1"/>
          </p:cNvSpPr>
          <p:nvPr>
            <p:ph type="body"/>
          </p:nvPr>
        </p:nvSpPr>
        <p:spPr>
          <a:xfrm>
            <a:off x="6226560" y="1825200"/>
            <a:ext cx="5131440" cy="435132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17" name="PlaceHolder 4"/>
          <p:cNvSpPr>
            <a:spLocks noGrp="1"/>
          </p:cNvSpPr>
          <p:nvPr>
            <p:ph type="body"/>
          </p:nvPr>
        </p:nvSpPr>
        <p:spPr>
          <a:xfrm>
            <a:off x="838080" y="409824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19" name="PlaceHolder 2"/>
          <p:cNvSpPr>
            <a:spLocks noGrp="1"/>
          </p:cNvSpPr>
          <p:nvPr>
            <p:ph type="body"/>
          </p:nvPr>
        </p:nvSpPr>
        <p:spPr>
          <a:xfrm>
            <a:off x="838080" y="1825200"/>
            <a:ext cx="5131440" cy="435132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20" name="PlaceHolder 3"/>
          <p:cNvSpPr>
            <a:spLocks noGrp="1"/>
          </p:cNvSpPr>
          <p:nvPr>
            <p:ph type="body"/>
          </p:nvPr>
        </p:nvSpPr>
        <p:spPr>
          <a:xfrm>
            <a:off x="6226560" y="182520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21" name="PlaceHolder 4"/>
          <p:cNvSpPr>
            <a:spLocks noGrp="1"/>
          </p:cNvSpPr>
          <p:nvPr>
            <p:ph type="body"/>
          </p:nvPr>
        </p:nvSpPr>
        <p:spPr>
          <a:xfrm>
            <a:off x="6226560" y="409824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endParaRPr b="0" lang="en-US" sz="4400" spc="-1" strike="noStrike">
              <a:solidFill>
                <a:srgbClr val="000000"/>
              </a:solidFill>
              <a:latin typeface="Calibri Light"/>
            </a:endParaRPr>
          </a:p>
        </p:txBody>
      </p:sp>
      <p:sp>
        <p:nvSpPr>
          <p:cNvPr id="23" name="PlaceHolder 2"/>
          <p:cNvSpPr>
            <a:spLocks noGrp="1"/>
          </p:cNvSpPr>
          <p:nvPr>
            <p:ph type="body"/>
          </p:nvPr>
        </p:nvSpPr>
        <p:spPr>
          <a:xfrm>
            <a:off x="838080" y="182520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24" name="PlaceHolder 3"/>
          <p:cNvSpPr>
            <a:spLocks noGrp="1"/>
          </p:cNvSpPr>
          <p:nvPr>
            <p:ph type="body"/>
          </p:nvPr>
        </p:nvSpPr>
        <p:spPr>
          <a:xfrm>
            <a:off x="6226560" y="1825200"/>
            <a:ext cx="513144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
        <p:nvSpPr>
          <p:cNvPr id="25" name="PlaceHolder 4"/>
          <p:cNvSpPr>
            <a:spLocks noGrp="1"/>
          </p:cNvSpPr>
          <p:nvPr>
            <p:ph type="body"/>
          </p:nvPr>
        </p:nvSpPr>
        <p:spPr>
          <a:xfrm>
            <a:off x="838080" y="4098240"/>
            <a:ext cx="10515600" cy="2075400"/>
          </a:xfrm>
          <a:prstGeom prst="rect">
            <a:avLst/>
          </a:prstGeom>
        </p:spPr>
        <p:txBody>
          <a:bodyPr lIns="90000" rIns="90000" tIns="46800" bIns="46800">
            <a:normAutofit/>
          </a:bodyPr>
          <a:p>
            <a:endParaRPr b="0" lang="en-US" sz="2800" spc="-1" strike="noStrike">
              <a:solidFill>
                <a:srgbClr val="000000"/>
              </a:solidFill>
              <a:latin typeface="Calibri"/>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838080" y="365040"/>
            <a:ext cx="10515600" cy="1325520"/>
          </a:xfrm>
          <a:prstGeom prst="rect">
            <a:avLst/>
          </a:prstGeom>
        </p:spPr>
        <p:txBody>
          <a:bodyPr lIns="90000" rIns="90000" tIns="46800" bIns="46800" anchor="ctr">
            <a:noAutofit/>
          </a:bodyPr>
          <a:p>
            <a:r>
              <a:rPr b="0" lang="en-US" sz="4400" spc="-1" strike="noStrike">
                <a:solidFill>
                  <a:srgbClr val="000000"/>
                </a:solidFill>
                <a:latin typeface="Calibri Light"/>
              </a:rPr>
              <a:t>Click to edit the title text format</a:t>
            </a:r>
            <a:endParaRPr b="0" lang="en-US" sz="4400" spc="-1" strike="noStrike">
              <a:solidFill>
                <a:srgbClr val="000000"/>
              </a:solidFill>
              <a:latin typeface="Calibri Light"/>
            </a:endParaRPr>
          </a:p>
        </p:txBody>
      </p:sp>
      <p:sp>
        <p:nvSpPr>
          <p:cNvPr id="1" name="PlaceHolder 2"/>
          <p:cNvSpPr>
            <a:spLocks noGrp="1"/>
          </p:cNvSpPr>
          <p:nvPr>
            <p:ph type="body"/>
          </p:nvPr>
        </p:nvSpPr>
        <p:spPr>
          <a:xfrm>
            <a:off x="838080" y="1825200"/>
            <a:ext cx="10515600" cy="4351320"/>
          </a:xfrm>
          <a:prstGeom prst="rect">
            <a:avLst/>
          </a:prstGeom>
        </p:spPr>
        <p:txBody>
          <a:bodyPr lIns="90000" rIns="90000" tIns="46800" bIns="46800">
            <a:normAutofit/>
          </a:bodyPr>
          <a:p>
            <a:pPr marL="228600" indent="-228600">
              <a:spcBef>
                <a:spcPts val="998"/>
              </a:spcBef>
              <a:buClr>
                <a:srgbClr val="000000"/>
              </a:buClr>
              <a:buFont typeface="Arial"/>
              <a:buChar char="•"/>
            </a:pPr>
            <a:r>
              <a:rPr b="0" lang="en-US" sz="2800" spc="-1" strike="noStrike">
                <a:solidFill>
                  <a:srgbClr val="000000"/>
                </a:solidFill>
                <a:latin typeface="Calibri"/>
              </a:rPr>
              <a:t>Click to edit the outline text format</a:t>
            </a:r>
            <a:endParaRPr b="0" lang="en-US" sz="2800" spc="-1" strike="noStrike">
              <a:solidFill>
                <a:srgbClr val="000000"/>
              </a:solidFill>
              <a:latin typeface="Calibri"/>
            </a:endParaRPr>
          </a:p>
          <a:p>
            <a:pPr lvl="1" marL="685800" indent="-228600">
              <a:spcBef>
                <a:spcPts val="998"/>
              </a:spcBef>
              <a:buClr>
                <a:srgbClr val="000000"/>
              </a:buClr>
              <a:buFont typeface="Arial"/>
              <a:buChar char="•"/>
            </a:pPr>
            <a:r>
              <a:rPr b="0" lang="en-US" sz="2800" spc="-1" strike="noStrike">
                <a:solidFill>
                  <a:srgbClr val="000000"/>
                </a:solidFill>
                <a:latin typeface="Calibri"/>
              </a:rPr>
              <a:t>Second Outline Level</a:t>
            </a:r>
            <a:endParaRPr b="0" lang="en-US" sz="2800" spc="-1" strike="noStrike">
              <a:solidFill>
                <a:srgbClr val="000000"/>
              </a:solidFill>
              <a:latin typeface="Calibri"/>
            </a:endParaRPr>
          </a:p>
          <a:p>
            <a:pPr lvl="2" marL="1143000" indent="-228600">
              <a:spcBef>
                <a:spcPts val="998"/>
              </a:spcBef>
              <a:buClr>
                <a:srgbClr val="000000"/>
              </a:buClr>
              <a:buFont typeface="Arial"/>
              <a:buChar char="•"/>
            </a:pPr>
            <a:r>
              <a:rPr b="0" lang="en-US" sz="2800" spc="-1" strike="noStrike">
                <a:solidFill>
                  <a:srgbClr val="000000"/>
                </a:solidFill>
                <a:latin typeface="Calibri"/>
              </a:rPr>
              <a:t>Third Outline Level</a:t>
            </a:r>
            <a:endParaRPr b="0" lang="en-US" sz="2800" spc="-1" strike="noStrike">
              <a:solidFill>
                <a:srgbClr val="000000"/>
              </a:solidFill>
              <a:latin typeface="Calibri"/>
            </a:endParaRPr>
          </a:p>
          <a:p>
            <a:pPr lvl="3" marL="1600200" indent="-228600">
              <a:spcBef>
                <a:spcPts val="998"/>
              </a:spcBef>
              <a:buClr>
                <a:srgbClr val="000000"/>
              </a:buClr>
              <a:buFont typeface="Arial"/>
              <a:buChar char="•"/>
            </a:pPr>
            <a:r>
              <a:rPr b="0" lang="en-US" sz="2800" spc="-1" strike="noStrike">
                <a:solidFill>
                  <a:srgbClr val="000000"/>
                </a:solidFill>
                <a:latin typeface="Calibri"/>
              </a:rPr>
              <a:t>Fourth Outline Level</a:t>
            </a:r>
            <a:endParaRPr b="0" lang="en-US" sz="2800" spc="-1" strike="noStrike">
              <a:solidFill>
                <a:srgbClr val="000000"/>
              </a:solidFill>
              <a:latin typeface="Calibri"/>
            </a:endParaRPr>
          </a:p>
          <a:p>
            <a:pPr lvl="4" marL="2057400" indent="-228600">
              <a:spcBef>
                <a:spcPts val="998"/>
              </a:spcBef>
              <a:buClr>
                <a:srgbClr val="000000"/>
              </a:buClr>
              <a:buFont typeface="Arial"/>
              <a:buChar char="•"/>
            </a:pPr>
            <a:r>
              <a:rPr b="0" lang="en-US" sz="2800" spc="-1" strike="noStrike">
                <a:solidFill>
                  <a:srgbClr val="000000"/>
                </a:solidFill>
                <a:latin typeface="Calibri"/>
              </a:rPr>
              <a:t>Fifth Outline Level</a:t>
            </a:r>
            <a:endParaRPr b="0" lang="en-US" sz="2800" spc="-1" strike="noStrike">
              <a:solidFill>
                <a:srgbClr val="000000"/>
              </a:solidFill>
              <a:latin typeface="Calibri"/>
            </a:endParaRPr>
          </a:p>
          <a:p>
            <a:pPr lvl="5" marL="2057400" indent="-228600">
              <a:spcBef>
                <a:spcPts val="998"/>
              </a:spcBef>
              <a:buClr>
                <a:srgbClr val="000000"/>
              </a:buClr>
              <a:buFont typeface="Arial"/>
              <a:buChar char="•"/>
            </a:pPr>
            <a:r>
              <a:rPr b="0" lang="en-US" sz="2800" spc="-1" strike="noStrike">
                <a:solidFill>
                  <a:srgbClr val="000000"/>
                </a:solidFill>
                <a:latin typeface="Calibri"/>
              </a:rPr>
              <a:t>Sixth Outline Level</a:t>
            </a:r>
            <a:endParaRPr b="0" lang="en-US" sz="2800" spc="-1" strike="noStrike">
              <a:solidFill>
                <a:srgbClr val="000000"/>
              </a:solidFill>
              <a:latin typeface="Calibri"/>
            </a:endParaRPr>
          </a:p>
          <a:p>
            <a:pPr lvl="6" marL="2057400" indent="-228600">
              <a:spcBef>
                <a:spcPts val="998"/>
              </a:spcBef>
              <a:buClr>
                <a:srgbClr val="000000"/>
              </a:buClr>
              <a:buFont typeface="Arial"/>
              <a:buChar char="•"/>
            </a:pPr>
            <a:r>
              <a:rPr b="0" lang="en-US" sz="2800" spc="-1" strike="noStrike">
                <a:solidFill>
                  <a:srgbClr val="000000"/>
                </a:solidFill>
                <a:latin typeface="Calibri"/>
              </a:rPr>
              <a:t>Seventh Outline Level</a:t>
            </a:r>
            <a:endParaRPr b="0" lang="en-US" sz="2800" spc="-1" strike="noStrike">
              <a:solidFill>
                <a:srgbClr val="000000"/>
              </a:solidFill>
              <a:latin typeface="Calibri"/>
            </a:endParaRPr>
          </a:p>
        </p:txBody>
      </p:sp>
      <p:sp>
        <p:nvSpPr>
          <p:cNvPr id="2" name="PlaceHolder 3"/>
          <p:cNvSpPr>
            <a:spLocks noGrp="1"/>
          </p:cNvSpPr>
          <p:nvPr>
            <p:ph type="dt"/>
          </p:nvPr>
        </p:nvSpPr>
        <p:spPr>
          <a:xfrm>
            <a:off x="838080" y="6356520"/>
            <a:ext cx="2743200" cy="365040"/>
          </a:xfrm>
          <a:prstGeom prst="rect">
            <a:avLst/>
          </a:prstGeom>
        </p:spPr>
        <p:txBody>
          <a:bodyPr lIns="90000" rIns="90000" tIns="46800" bIns="46800" anchor="ctr">
            <a:noAutofit/>
          </a:bodyPr>
          <a:p>
            <a:pPr/>
            <a:r>
              <a:rPr b="0" lang="es-CO" sz="1200" spc="-1" strike="noStrike">
                <a:solidFill>
                  <a:srgbClr val="898989"/>
                </a:solidFill>
                <a:latin typeface="Calibri"/>
              </a:rPr>
              <a:t>&lt;date/time&gt;</a:t>
            </a:r>
            <a:endParaRPr b="0" lang="en-US" sz="1200" spc="-1" strike="noStrike">
              <a:solidFill>
                <a:srgbClr val="000000"/>
              </a:solidFill>
              <a:latin typeface="Calibri"/>
            </a:endParaRPr>
          </a:p>
        </p:txBody>
      </p:sp>
      <p:sp>
        <p:nvSpPr>
          <p:cNvPr id="3" name="PlaceHolder 4"/>
          <p:cNvSpPr>
            <a:spLocks noGrp="1"/>
          </p:cNvSpPr>
          <p:nvPr>
            <p:ph type="ftr"/>
          </p:nvPr>
        </p:nvSpPr>
        <p:spPr>
          <a:xfrm>
            <a:off x="4038480" y="6356520"/>
            <a:ext cx="4114800" cy="365040"/>
          </a:xfrm>
          <a:prstGeom prst="rect">
            <a:avLst/>
          </a:prstGeom>
        </p:spPr>
        <p:txBody>
          <a:bodyPr lIns="90000" rIns="90000" tIns="46800" bIns="46800" anchor="ctr">
            <a:noAutofit/>
          </a:bodyPr>
          <a:p>
            <a:pPr/>
            <a:endParaRPr b="0" lang="en-US" sz="1800" spc="-1" strike="noStrike">
              <a:solidFill>
                <a:srgbClr val="000000"/>
              </a:solidFill>
              <a:latin typeface="Calibri"/>
            </a:endParaRPr>
          </a:p>
        </p:txBody>
      </p:sp>
      <p:sp>
        <p:nvSpPr>
          <p:cNvPr id="4" name="PlaceHolder 5"/>
          <p:cNvSpPr>
            <a:spLocks noGrp="1"/>
          </p:cNvSpPr>
          <p:nvPr>
            <p:ph type="sldNum"/>
          </p:nvPr>
        </p:nvSpPr>
        <p:spPr>
          <a:xfrm>
            <a:off x="8610480" y="6356520"/>
            <a:ext cx="2743200" cy="365040"/>
          </a:xfrm>
          <a:prstGeom prst="rect">
            <a:avLst/>
          </a:prstGeom>
        </p:spPr>
        <p:txBody>
          <a:bodyPr lIns="90000" rIns="90000" tIns="46800" bIns="46800" anchor="ctr">
            <a:noAutofit/>
          </a:bodyPr>
          <a:p>
            <a:pPr algn="r"/>
            <a:fld id="{9C34F2E2-1BDE-4EEC-9C99-6B0C0498DF94}" type="slidenum">
              <a:rPr b="0" lang="es-CO" sz="1200" spc="-1" strike="noStrike">
                <a:solidFill>
                  <a:srgbClr val="898989"/>
                </a:solidFill>
                <a:latin typeface="Calibri"/>
              </a:rPr>
              <a:t>&lt;number&gt;</a:t>
            </a:fld>
            <a:endParaRPr b="0" lang="en-US" sz="1200" spc="-1" strike="noStrike">
              <a:solidFill>
                <a:srgbClr val="000000"/>
              </a:solidFill>
              <a:latin typeface="Calibri"/>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1.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xml"/>
</Relationships>
</file>

<file path=ppt/slides/_rels/slide12.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xml"/>
</Relationships>
</file>

<file path=ppt/slides/_rels/slide13.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1.xml"/>
</Relationships>
</file>

<file path=ppt/slides/_rels/slide3.xml.rels><?xml version="1.0" encoding="UTF-8"?>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1.xml"/>
</Relationships>
</file>

<file path=ppt/slides/_rels/slide4.xml.rels><?xml version="1.0" encoding="UTF-8"?>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1.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image" Target="../media/image9.png"/><Relationship Id="rId3" Type="http://schemas.openxmlformats.org/officeDocument/2006/relationships/slideLayout" Target="../slideLayouts/slideLayout1.xml"/>
</Relationships>
</file>

<file path=ppt/slides/_rels/slide7.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xml"/>
</Relationships>
</file>

<file path=ppt/slides/_rels/slide8.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1" name="CustomShape 1"/>
          <p:cNvSpPr/>
          <p:nvPr/>
        </p:nvSpPr>
        <p:spPr>
          <a:xfrm>
            <a:off x="7732800" y="2862360"/>
            <a:ext cx="4459320" cy="3797280"/>
          </a:xfrm>
          <a:custGeom>
            <a:avLst/>
            <a:gdLst/>
            <a:ahLst/>
            <a:rect l="l" t="t" r="r" b="b"/>
            <a:pathLst>
              <a:path w="4459357" h="3796747">
                <a:moveTo>
                  <a:pt x="0" y="0"/>
                </a:moveTo>
                <a:lnTo>
                  <a:pt x="4459357" y="0"/>
                </a:lnTo>
                <a:lnTo>
                  <a:pt x="4459357" y="2482269"/>
                </a:lnTo>
                <a:lnTo>
                  <a:pt x="4432853" y="2464904"/>
                </a:lnTo>
                <a:lnTo>
                  <a:pt x="636105" y="3796747"/>
                </a:lnTo>
                <a:lnTo>
                  <a:pt x="0" y="1926986"/>
                </a:lnTo>
                <a:lnTo>
                  <a:pt x="0" y="0"/>
                </a:lnTo>
                <a:close/>
              </a:path>
            </a:pathLst>
          </a:custGeom>
          <a:solidFill>
            <a:srgbClr val="85bb31"/>
          </a:solidFill>
          <a:ln>
            <a:noFill/>
          </a:ln>
        </p:spPr>
        <p:style>
          <a:lnRef idx="0"/>
          <a:fillRef idx="0"/>
          <a:effectRef idx="0"/>
          <a:fontRef idx="minor"/>
        </p:style>
      </p:sp>
      <p:sp>
        <p:nvSpPr>
          <p:cNvPr id="42" name="CustomShape 2"/>
          <p:cNvSpPr/>
          <p:nvPr/>
        </p:nvSpPr>
        <p:spPr>
          <a:xfrm>
            <a:off x="3094200" y="0"/>
            <a:ext cx="9097920" cy="6513480"/>
          </a:xfrm>
          <a:custGeom>
            <a:avLst/>
            <a:gdLst/>
            <a:ahLst/>
            <a:rect l="l" t="t" r="r" b="b"/>
            <a:pathLst>
              <a:path w="9097730" h="6513286">
                <a:moveTo>
                  <a:pt x="0" y="0"/>
                </a:moveTo>
                <a:lnTo>
                  <a:pt x="9097730" y="0"/>
                </a:lnTo>
                <a:lnTo>
                  <a:pt x="9097730" y="4694064"/>
                </a:lnTo>
                <a:lnTo>
                  <a:pt x="2571034" y="6513286"/>
                </a:lnTo>
                <a:lnTo>
                  <a:pt x="0" y="0"/>
                </a:lnTo>
                <a:close/>
              </a:path>
            </a:pathLst>
          </a:custGeom>
          <a:solidFill>
            <a:srgbClr val="5b8a28"/>
          </a:solidFill>
          <a:ln>
            <a:noFill/>
          </a:ln>
        </p:spPr>
        <p:style>
          <a:lnRef idx="0"/>
          <a:fillRef idx="0"/>
          <a:effectRef idx="0"/>
          <a:fontRef idx="minor"/>
        </p:style>
      </p:sp>
      <p:sp>
        <p:nvSpPr>
          <p:cNvPr id="43" name="CustomShape 3"/>
          <p:cNvSpPr/>
          <p:nvPr/>
        </p:nvSpPr>
        <p:spPr>
          <a:xfrm>
            <a:off x="0" y="0"/>
            <a:ext cx="4770360" cy="1662120"/>
          </a:xfrm>
          <a:custGeom>
            <a:avLst/>
            <a:gdLst/>
            <a:ahLst/>
            <a:rect l="l" t="t" r="r" b="b"/>
            <a:pathLst>
              <a:path w="4770783" h="1662716">
                <a:moveTo>
                  <a:pt x="0" y="0"/>
                </a:moveTo>
                <a:lnTo>
                  <a:pt x="4770783" y="0"/>
                </a:lnTo>
                <a:lnTo>
                  <a:pt x="4770783" y="62095"/>
                </a:lnTo>
                <a:lnTo>
                  <a:pt x="0" y="1662716"/>
                </a:lnTo>
                <a:lnTo>
                  <a:pt x="0" y="0"/>
                </a:lnTo>
                <a:close/>
              </a:path>
            </a:pathLst>
          </a:custGeom>
          <a:solidFill>
            <a:srgbClr val="d9d9d9"/>
          </a:solidFill>
          <a:ln>
            <a:noFill/>
          </a:ln>
        </p:spPr>
        <p:style>
          <a:lnRef idx="0"/>
          <a:fillRef idx="0"/>
          <a:effectRef idx="0"/>
          <a:fontRef idx="minor"/>
        </p:style>
      </p:sp>
      <p:sp>
        <p:nvSpPr>
          <p:cNvPr id="44" name="CustomShape 4"/>
          <p:cNvSpPr/>
          <p:nvPr/>
        </p:nvSpPr>
        <p:spPr>
          <a:xfrm>
            <a:off x="3394080" y="0"/>
            <a:ext cx="8798040" cy="6492960"/>
          </a:xfrm>
          <a:custGeom>
            <a:avLst/>
            <a:gdLst/>
            <a:ahLst/>
            <a:rect l="l" t="t" r="r" b="b"/>
            <a:pathLst>
              <a:path w="8797989" h="6493408">
                <a:moveTo>
                  <a:pt x="0" y="0"/>
                </a:moveTo>
                <a:lnTo>
                  <a:pt x="8797989" y="0"/>
                </a:lnTo>
                <a:lnTo>
                  <a:pt x="8797989" y="4254418"/>
                </a:lnTo>
                <a:lnTo>
                  <a:pt x="2231537" y="6493408"/>
                </a:lnTo>
                <a:lnTo>
                  <a:pt x="0" y="0"/>
                </a:lnTo>
                <a:close/>
              </a:path>
            </a:pathLst>
          </a:custGeom>
          <a:solidFill>
            <a:srgbClr val="0c1127"/>
          </a:solidFill>
          <a:ln>
            <a:noFill/>
          </a:ln>
        </p:spPr>
        <p:style>
          <a:lnRef idx="0"/>
          <a:fillRef idx="0"/>
          <a:effectRef idx="0"/>
          <a:fontRef idx="minor"/>
        </p:style>
      </p:sp>
      <p:grpSp>
        <p:nvGrpSpPr>
          <p:cNvPr id="45" name="Group 5"/>
          <p:cNvGrpSpPr/>
          <p:nvPr/>
        </p:nvGrpSpPr>
        <p:grpSpPr>
          <a:xfrm>
            <a:off x="208080" y="993600"/>
            <a:ext cx="4924440" cy="5669280"/>
            <a:chOff x="208080" y="993600"/>
            <a:chExt cx="4924440" cy="5669280"/>
          </a:xfrm>
        </p:grpSpPr>
        <p:pic>
          <p:nvPicPr>
            <p:cNvPr id="46" name="Forma libre 38" descr=""/>
            <p:cNvPicPr/>
            <p:nvPr/>
          </p:nvPicPr>
          <p:blipFill>
            <a:blip r:embed="rId1"/>
            <a:stretch/>
          </p:blipFill>
          <p:spPr>
            <a:xfrm>
              <a:off x="209520" y="993600"/>
              <a:ext cx="4919760" cy="5666400"/>
            </a:xfrm>
            <a:prstGeom prst="rect">
              <a:avLst/>
            </a:prstGeom>
            <a:ln>
              <a:noFill/>
            </a:ln>
          </p:spPr>
        </p:pic>
        <p:sp>
          <p:nvSpPr>
            <p:cNvPr id="47" name="CustomShape 6"/>
            <p:cNvSpPr/>
            <p:nvPr/>
          </p:nvSpPr>
          <p:spPr>
            <a:xfrm>
              <a:off x="208080" y="993600"/>
              <a:ext cx="4924440" cy="56692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48" name="CustomShape 7"/>
          <p:cNvSpPr/>
          <p:nvPr/>
        </p:nvSpPr>
        <p:spPr>
          <a:xfrm>
            <a:off x="0" y="-12600"/>
            <a:ext cx="1828800" cy="1044360"/>
          </a:xfrm>
          <a:custGeom>
            <a:avLst/>
            <a:gdLst/>
            <a:ahLst/>
            <a:rect l="l" t="t" r="r" b="b"/>
            <a:pathLst>
              <a:path w="1828800" h="1045148">
                <a:moveTo>
                  <a:pt x="0" y="0"/>
                </a:moveTo>
                <a:lnTo>
                  <a:pt x="1666150" y="0"/>
                </a:lnTo>
                <a:lnTo>
                  <a:pt x="1828800" y="450417"/>
                </a:lnTo>
                <a:lnTo>
                  <a:pt x="0" y="1045148"/>
                </a:lnTo>
                <a:lnTo>
                  <a:pt x="0" y="0"/>
                </a:lnTo>
                <a:close/>
              </a:path>
            </a:pathLst>
          </a:custGeom>
          <a:solidFill>
            <a:srgbClr val="85bb31"/>
          </a:solidFill>
          <a:ln>
            <a:noFill/>
          </a:ln>
        </p:spPr>
        <p:style>
          <a:lnRef idx="0"/>
          <a:fillRef idx="0"/>
          <a:effectRef idx="0"/>
          <a:fontRef idx="minor"/>
        </p:style>
      </p:sp>
      <p:sp>
        <p:nvSpPr>
          <p:cNvPr id="49" name="CustomShape 8"/>
          <p:cNvSpPr/>
          <p:nvPr/>
        </p:nvSpPr>
        <p:spPr>
          <a:xfrm>
            <a:off x="4537080" y="1818000"/>
            <a:ext cx="7315200" cy="1221480"/>
          </a:xfrm>
          <a:prstGeom prst="rect">
            <a:avLst/>
          </a:prstGeom>
          <a:noFill/>
          <a:ln>
            <a:noFill/>
          </a:ln>
        </p:spPr>
        <p:style>
          <a:lnRef idx="0"/>
          <a:fillRef idx="0"/>
          <a:effectRef idx="0"/>
          <a:fontRef idx="minor"/>
        </p:style>
        <p:txBody>
          <a:bodyPr lIns="90000" rIns="90000" tIns="46800" bIns="46800" anchor="ctr">
            <a:spAutoFit/>
          </a:bodyPr>
          <a:p>
            <a:pPr marL="107640" algn="ctr">
              <a:lnSpc>
                <a:spcPct val="50000"/>
              </a:lnSpc>
              <a:spcBef>
                <a:spcPts val="2398"/>
              </a:spcBef>
            </a:pPr>
            <a:r>
              <a:rPr b="1" lang="es-CO" sz="5400" spc="-1" strike="noStrike">
                <a:solidFill>
                  <a:srgbClr val="85bb31"/>
                </a:solidFill>
                <a:latin typeface="Kozuka Gothic Pr6N H"/>
                <a:ea typeface="Kozuka Gothic Pr6N H"/>
              </a:rPr>
              <a:t>TÍTULO DE </a:t>
            </a:r>
            <a:endParaRPr b="0" lang="en-US" sz="5400" spc="-1" strike="noStrike">
              <a:solidFill>
                <a:srgbClr val="000000"/>
              </a:solidFill>
              <a:latin typeface="Calibri"/>
            </a:endParaRPr>
          </a:p>
          <a:p>
            <a:pPr marL="107640" algn="ctr">
              <a:lnSpc>
                <a:spcPct val="50000"/>
              </a:lnSpc>
              <a:spcBef>
                <a:spcPts val="2398"/>
              </a:spcBef>
            </a:pPr>
            <a:r>
              <a:rPr b="1" lang="es-CO" sz="5400" spc="-1" strike="noStrike">
                <a:solidFill>
                  <a:srgbClr val="85bb31"/>
                </a:solidFill>
                <a:latin typeface="Kozuka Gothic Pr6N H"/>
                <a:ea typeface="Kozuka Gothic Pr6N H"/>
              </a:rPr>
              <a:t>TU PRESENTACIÓN</a:t>
            </a:r>
            <a:endParaRPr b="0" lang="en-US" sz="5400" spc="-1" strike="noStrike">
              <a:solidFill>
                <a:srgbClr val="000000"/>
              </a:solidFill>
              <a:latin typeface="Calibri"/>
            </a:endParaRPr>
          </a:p>
        </p:txBody>
      </p:sp>
      <p:sp>
        <p:nvSpPr>
          <p:cNvPr id="50" name="CustomShape 9"/>
          <p:cNvSpPr/>
          <p:nvPr/>
        </p:nvSpPr>
        <p:spPr>
          <a:xfrm>
            <a:off x="5746680" y="3071880"/>
            <a:ext cx="4896000" cy="7786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nSpc>
                <a:spcPct val="50000"/>
              </a:lnSpc>
            </a:pPr>
            <a:r>
              <a:rPr b="0" lang="es-CO" sz="3000" spc="-1" strike="noStrike">
                <a:solidFill>
                  <a:srgbClr val="ffffff"/>
                </a:solidFill>
                <a:latin typeface="Myriad Arabic"/>
                <a:ea typeface="Myriad Arabic"/>
              </a:rPr>
              <a:t>Incluye tu presentación personal en caso</a:t>
            </a:r>
            <a:endParaRPr b="0" lang="en-US" sz="3000" spc="-1" strike="noStrike">
              <a:solidFill>
                <a:srgbClr val="000000"/>
              </a:solidFill>
              <a:latin typeface="Calibri"/>
            </a:endParaRPr>
          </a:p>
          <a:p>
            <a:pPr algn="ctr">
              <a:lnSpc>
                <a:spcPct val="50000"/>
              </a:lnSpc>
            </a:pPr>
            <a:r>
              <a:rPr b="0" lang="es-CO" sz="3000" spc="-1" strike="noStrike">
                <a:solidFill>
                  <a:srgbClr val="ffffff"/>
                </a:solidFill>
                <a:latin typeface="Myriad Arabic"/>
                <a:ea typeface="Myriad Arabic"/>
              </a:rPr>
              <a:t> </a:t>
            </a:r>
            <a:r>
              <a:rPr b="0" lang="es-CO" sz="3000" spc="-1" strike="noStrike">
                <a:solidFill>
                  <a:srgbClr val="ffffff"/>
                </a:solidFill>
                <a:latin typeface="Myriad Arabic"/>
                <a:ea typeface="Myriad Arabic"/>
              </a:rPr>
              <a:t>que sea necesario.</a:t>
            </a:r>
            <a:endParaRPr b="0" lang="en-US"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alpha val="50000"/>
          </a:srgbClr>
        </a:solidFill>
      </p:bgPr>
    </p:bg>
    <p:spTree>
      <p:nvGrpSpPr>
        <p:cNvPr id="1" name=""/>
        <p:cNvGrpSpPr/>
        <p:nvPr/>
      </p:nvGrpSpPr>
      <p:grpSpPr>
        <a:xfrm>
          <a:off x="0" y="0"/>
          <a:ext cx="0" cy="0"/>
          <a:chOff x="0" y="0"/>
          <a:chExt cx="0" cy="0"/>
        </a:xfrm>
      </p:grpSpPr>
      <p:sp>
        <p:nvSpPr>
          <p:cNvPr id="192" name="CustomShape 1"/>
          <p:cNvSpPr/>
          <p:nvPr/>
        </p:nvSpPr>
        <p:spPr>
          <a:xfrm>
            <a:off x="9435960" y="0"/>
            <a:ext cx="1536840" cy="1106640"/>
          </a:xfrm>
          <a:custGeom>
            <a:avLst/>
            <a:gdLst/>
            <a:ahLst/>
            <a:rect l="l" t="t" r="r" b="b"/>
            <a:pathLst>
              <a:path w="1537091" h="1106692">
                <a:moveTo>
                  <a:pt x="0" y="0"/>
                </a:moveTo>
                <a:lnTo>
                  <a:pt x="1537091" y="0"/>
                </a:lnTo>
                <a:lnTo>
                  <a:pt x="1537091" y="707681"/>
                </a:lnTo>
                <a:lnTo>
                  <a:pt x="317891" y="1106692"/>
                </a:lnTo>
                <a:lnTo>
                  <a:pt x="241691" y="1106692"/>
                </a:lnTo>
                <a:lnTo>
                  <a:pt x="0" y="0"/>
                </a:lnTo>
                <a:close/>
              </a:path>
            </a:pathLst>
          </a:custGeom>
          <a:solidFill>
            <a:srgbClr val="163856"/>
          </a:solidFill>
          <a:ln>
            <a:noFill/>
          </a:ln>
        </p:spPr>
        <p:style>
          <a:lnRef idx="0"/>
          <a:fillRef idx="0"/>
          <a:effectRef idx="0"/>
          <a:fontRef idx="minor"/>
        </p:style>
      </p:sp>
      <p:sp>
        <p:nvSpPr>
          <p:cNvPr id="193" name="CustomShape 2"/>
          <p:cNvSpPr/>
          <p:nvPr/>
        </p:nvSpPr>
        <p:spPr>
          <a:xfrm>
            <a:off x="0" y="0"/>
            <a:ext cx="3827520" cy="1106640"/>
          </a:xfrm>
          <a:custGeom>
            <a:avLst/>
            <a:gdLst/>
            <a:ahLst/>
            <a:rect l="l" t="t" r="r" b="b"/>
            <a:pathLst>
              <a:path w="3826831" h="1106714">
                <a:moveTo>
                  <a:pt x="0" y="0"/>
                </a:moveTo>
                <a:lnTo>
                  <a:pt x="3826831" y="0"/>
                </a:lnTo>
                <a:lnTo>
                  <a:pt x="0" y="1106714"/>
                </a:lnTo>
                <a:lnTo>
                  <a:pt x="0" y="0"/>
                </a:lnTo>
                <a:close/>
              </a:path>
            </a:pathLst>
          </a:custGeom>
          <a:solidFill>
            <a:srgbClr val="d9d9d9"/>
          </a:solidFill>
          <a:ln>
            <a:noFill/>
          </a:ln>
        </p:spPr>
        <p:style>
          <a:lnRef idx="0"/>
          <a:fillRef idx="0"/>
          <a:effectRef idx="0"/>
          <a:fontRef idx="minor"/>
        </p:style>
      </p:sp>
      <p:sp>
        <p:nvSpPr>
          <p:cNvPr id="194" name="CustomShape 3"/>
          <p:cNvSpPr/>
          <p:nvPr/>
        </p:nvSpPr>
        <p:spPr>
          <a:xfrm>
            <a:off x="2438280" y="1031400"/>
            <a:ext cx="7315200" cy="916920"/>
          </a:xfrm>
          <a:prstGeom prst="rect">
            <a:avLst/>
          </a:prstGeom>
          <a:noFill/>
          <a:ln>
            <a:noFill/>
          </a:ln>
        </p:spPr>
        <p:style>
          <a:lnRef idx="0"/>
          <a:fillRef idx="0"/>
          <a:effectRef idx="0"/>
          <a:fontRef idx="minor"/>
        </p:style>
        <p:txBody>
          <a:bodyPr lIns="90000" rIns="90000" tIns="46800" bIns="46800" anchor="ctr">
            <a:spAutoFit/>
          </a:bodyPr>
          <a:p>
            <a:pPr marL="107640" algn="ctr">
              <a:lnSpc>
                <a:spcPct val="100000"/>
              </a:lnSpc>
            </a:pPr>
            <a:r>
              <a:rPr b="1" lang="es-CO" sz="5400" spc="-1" strike="noStrike">
                <a:solidFill>
                  <a:srgbClr val="163856"/>
                </a:solidFill>
                <a:latin typeface="Kozuka Gothic Pr6N H"/>
                <a:ea typeface="Kozuka Gothic Pr6N H"/>
              </a:rPr>
              <a:t>TABLA DE DATOS</a:t>
            </a:r>
            <a:endParaRPr b="0" lang="en-US" sz="5400" spc="-1" strike="noStrike">
              <a:solidFill>
                <a:srgbClr val="000000"/>
              </a:solidFill>
              <a:latin typeface="Calibri"/>
            </a:endParaRPr>
          </a:p>
        </p:txBody>
      </p:sp>
      <p:sp>
        <p:nvSpPr>
          <p:cNvPr id="195" name="CustomShape 4"/>
          <p:cNvSpPr/>
          <p:nvPr/>
        </p:nvSpPr>
        <p:spPr>
          <a:xfrm>
            <a:off x="10572840" y="0"/>
            <a:ext cx="1619280" cy="1486080"/>
          </a:xfrm>
          <a:custGeom>
            <a:avLst/>
            <a:gdLst/>
            <a:ahLst/>
            <a:rect l="l" t="t" r="r" b="b"/>
            <a:pathLst>
              <a:path w="1619907" h="1485900">
                <a:moveTo>
                  <a:pt x="0" y="0"/>
                </a:moveTo>
                <a:lnTo>
                  <a:pt x="1619907" y="0"/>
                </a:lnTo>
                <a:lnTo>
                  <a:pt x="1619907" y="1086889"/>
                </a:lnTo>
                <a:lnTo>
                  <a:pt x="400707" y="1485900"/>
                </a:lnTo>
                <a:lnTo>
                  <a:pt x="324507" y="1485900"/>
                </a:lnTo>
                <a:lnTo>
                  <a:pt x="0" y="0"/>
                </a:lnTo>
                <a:close/>
              </a:path>
            </a:pathLst>
          </a:custGeom>
          <a:solidFill>
            <a:srgbClr val="85bb31"/>
          </a:solidFill>
          <a:ln>
            <a:noFill/>
          </a:ln>
        </p:spPr>
        <p:style>
          <a:lnRef idx="0"/>
          <a:fillRef idx="0"/>
          <a:effectRef idx="0"/>
          <a:fontRef idx="minor"/>
        </p:style>
      </p:sp>
      <p:sp>
        <p:nvSpPr>
          <p:cNvPr id="196" name="CustomShape 5"/>
          <p:cNvSpPr/>
          <p:nvPr/>
        </p:nvSpPr>
        <p:spPr>
          <a:xfrm>
            <a:off x="0" y="0"/>
            <a:ext cx="2146320" cy="655560"/>
          </a:xfrm>
          <a:custGeom>
            <a:avLst/>
            <a:gdLst/>
            <a:ahLst/>
            <a:rect l="l" t="t" r="r" b="b"/>
            <a:pathLst>
              <a:path w="2145798" h="655661">
                <a:moveTo>
                  <a:pt x="0" y="0"/>
                </a:moveTo>
                <a:lnTo>
                  <a:pt x="2145798" y="0"/>
                </a:lnTo>
                <a:lnTo>
                  <a:pt x="0" y="655661"/>
                </a:lnTo>
                <a:lnTo>
                  <a:pt x="0" y="0"/>
                </a:lnTo>
                <a:close/>
              </a:path>
            </a:pathLst>
          </a:custGeom>
          <a:solidFill>
            <a:srgbClr val="5b8a28"/>
          </a:solidFill>
          <a:ln>
            <a:noFill/>
          </a:ln>
        </p:spPr>
        <p:style>
          <a:lnRef idx="0"/>
          <a:fillRef idx="0"/>
          <a:effectRef idx="0"/>
          <a:fontRef idx="minor"/>
        </p:style>
      </p:sp>
      <p:sp>
        <p:nvSpPr>
          <p:cNvPr id="197" name="CustomShape 6"/>
          <p:cNvSpPr/>
          <p:nvPr/>
        </p:nvSpPr>
        <p:spPr>
          <a:xfrm>
            <a:off x="436680" y="-11160"/>
            <a:ext cx="2527200" cy="666720"/>
          </a:xfrm>
          <a:custGeom>
            <a:avLst/>
            <a:gdLst/>
            <a:ahLst/>
            <a:rect l="l" t="t" r="r" b="b"/>
            <a:pathLst>
              <a:path w="2528094" h="666750">
                <a:moveTo>
                  <a:pt x="0" y="0"/>
                </a:moveTo>
                <a:lnTo>
                  <a:pt x="2528094" y="0"/>
                </a:lnTo>
                <a:lnTo>
                  <a:pt x="208359" y="666750"/>
                </a:lnTo>
                <a:lnTo>
                  <a:pt x="0" y="0"/>
                </a:lnTo>
                <a:close/>
              </a:path>
            </a:pathLst>
          </a:custGeom>
          <a:solidFill>
            <a:srgbClr val="85bb31"/>
          </a:solidFill>
          <a:ln>
            <a:noFill/>
          </a:ln>
        </p:spPr>
        <p:style>
          <a:lnRef idx="0"/>
          <a:fillRef idx="0"/>
          <a:effectRef idx="0"/>
          <a:fontRef idx="minor"/>
        </p:style>
      </p:sp>
      <p:sp>
        <p:nvSpPr>
          <p:cNvPr id="198" name="CustomShape 7"/>
          <p:cNvSpPr/>
          <p:nvPr/>
        </p:nvSpPr>
        <p:spPr>
          <a:xfrm>
            <a:off x="10147320" y="6165720"/>
            <a:ext cx="2044800" cy="692280"/>
          </a:xfrm>
          <a:custGeom>
            <a:avLst/>
            <a:gdLst/>
            <a:ahLst/>
            <a:rect l="l" t="t" r="r" b="b"/>
            <a:pathLst>
              <a:path w="2045058" h="691424">
                <a:moveTo>
                  <a:pt x="2045058" y="0"/>
                </a:moveTo>
                <a:lnTo>
                  <a:pt x="2045058" y="691424"/>
                </a:lnTo>
                <a:lnTo>
                  <a:pt x="0" y="691424"/>
                </a:lnTo>
                <a:lnTo>
                  <a:pt x="2045058" y="0"/>
                </a:lnTo>
                <a:close/>
              </a:path>
            </a:pathLst>
          </a:custGeom>
          <a:solidFill>
            <a:srgbClr val="d9d9d9"/>
          </a:solidFill>
          <a:ln>
            <a:noFill/>
          </a:ln>
        </p:spPr>
        <p:style>
          <a:lnRef idx="0"/>
          <a:fillRef idx="0"/>
          <a:effectRef idx="0"/>
          <a:fontRef idx="minor"/>
        </p:style>
      </p:sp>
      <p:sp>
        <p:nvSpPr>
          <p:cNvPr id="199" name="CustomShape 8"/>
          <p:cNvSpPr/>
          <p:nvPr/>
        </p:nvSpPr>
        <p:spPr>
          <a:xfrm>
            <a:off x="9255240" y="6305400"/>
            <a:ext cx="2012760" cy="552600"/>
          </a:xfrm>
          <a:custGeom>
            <a:avLst/>
            <a:gdLst/>
            <a:ahLst/>
            <a:rect l="l" t="t" r="r" b="b"/>
            <a:pathLst>
              <a:path w="2012515" h="552450">
                <a:moveTo>
                  <a:pt x="1774536" y="0"/>
                </a:moveTo>
                <a:lnTo>
                  <a:pt x="2012515" y="552450"/>
                </a:lnTo>
                <a:lnTo>
                  <a:pt x="0" y="552450"/>
                </a:lnTo>
                <a:lnTo>
                  <a:pt x="1774536" y="0"/>
                </a:lnTo>
                <a:close/>
              </a:path>
            </a:pathLst>
          </a:custGeom>
          <a:solidFill>
            <a:srgbClr val="bfbfbf"/>
          </a:solidFill>
          <a:ln>
            <a:noFill/>
          </a:ln>
        </p:spPr>
        <p:style>
          <a:lnRef idx="0"/>
          <a:fillRef idx="0"/>
          <a:effectRef idx="0"/>
          <a:fontRef idx="minor"/>
        </p:style>
      </p:sp>
      <p:sp>
        <p:nvSpPr>
          <p:cNvPr id="200" name="CustomShape 9"/>
          <p:cNvSpPr/>
          <p:nvPr/>
        </p:nvSpPr>
        <p:spPr>
          <a:xfrm>
            <a:off x="1700280" y="6381720"/>
            <a:ext cx="4057560" cy="476280"/>
          </a:xfrm>
          <a:custGeom>
            <a:avLst/>
            <a:gdLst/>
            <a:ahLst/>
            <a:rect l="l" t="t" r="r" b="b"/>
            <a:pathLst>
              <a:path w="4057619" h="476250">
                <a:moveTo>
                  <a:pt x="3938556" y="0"/>
                </a:moveTo>
                <a:lnTo>
                  <a:pt x="4057619" y="476250"/>
                </a:lnTo>
                <a:lnTo>
                  <a:pt x="21523" y="476250"/>
                </a:lnTo>
                <a:lnTo>
                  <a:pt x="0" y="465544"/>
                </a:lnTo>
                <a:lnTo>
                  <a:pt x="0" y="409895"/>
                </a:lnTo>
                <a:lnTo>
                  <a:pt x="3938556" y="0"/>
                </a:lnTo>
                <a:close/>
              </a:path>
            </a:pathLst>
          </a:custGeom>
          <a:solidFill>
            <a:srgbClr val="163856"/>
          </a:solidFill>
          <a:ln>
            <a:noFill/>
          </a:ln>
        </p:spPr>
        <p:style>
          <a:lnRef idx="0"/>
          <a:fillRef idx="0"/>
          <a:effectRef idx="0"/>
          <a:fontRef idx="minor"/>
        </p:style>
      </p:sp>
      <p:sp>
        <p:nvSpPr>
          <p:cNvPr id="201" name="CustomShape 10"/>
          <p:cNvSpPr/>
          <p:nvPr/>
        </p:nvSpPr>
        <p:spPr>
          <a:xfrm>
            <a:off x="-27000" y="6205680"/>
            <a:ext cx="2643120" cy="652320"/>
          </a:xfrm>
          <a:custGeom>
            <a:avLst/>
            <a:gdLst/>
            <a:ahLst/>
            <a:rect l="l" t="t" r="r" b="b"/>
            <a:pathLst>
              <a:path w="2642459" h="652849">
                <a:moveTo>
                  <a:pt x="2533651" y="0"/>
                </a:moveTo>
                <a:lnTo>
                  <a:pt x="2642459" y="652849"/>
                </a:lnTo>
                <a:lnTo>
                  <a:pt x="0" y="652849"/>
                </a:lnTo>
                <a:lnTo>
                  <a:pt x="0" y="436837"/>
                </a:lnTo>
                <a:lnTo>
                  <a:pt x="2533651" y="0"/>
                </a:lnTo>
                <a:close/>
              </a:path>
            </a:pathLst>
          </a:custGeom>
          <a:solidFill>
            <a:srgbClr val="85bb31"/>
          </a:solidFill>
          <a:ln>
            <a:noFill/>
          </a:ln>
        </p:spPr>
        <p:style>
          <a:lnRef idx="0"/>
          <a:fillRef idx="0"/>
          <a:effectRef idx="0"/>
          <a:fontRef idx="minor"/>
        </p:style>
      </p:sp>
      <p:sp>
        <p:nvSpPr>
          <p:cNvPr id="202" name="CustomShape 11"/>
          <p:cNvSpPr/>
          <p:nvPr/>
        </p:nvSpPr>
        <p:spPr>
          <a:xfrm>
            <a:off x="2133720" y="1817640"/>
            <a:ext cx="7846920" cy="49536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a:bodyPr>
          <a:p>
            <a:pPr algn="ctr">
              <a:lnSpc>
                <a:spcPct val="90000"/>
              </a:lnSpc>
              <a:spcBef>
                <a:spcPts val="998"/>
              </a:spcBef>
            </a:pPr>
            <a:r>
              <a:rPr b="0" lang="es-CO" sz="2800" spc="-1" strike="noStrike">
                <a:solidFill>
                  <a:srgbClr val="7f7f7f"/>
                </a:solidFill>
                <a:latin typeface="Myriad Arabic"/>
                <a:ea typeface="Myriad Arabic"/>
              </a:rPr>
              <a:t>Se utiliza para hacer una comparación de datos</a:t>
            </a:r>
            <a:endParaRPr b="0" lang="en-US" sz="2800" spc="-1" strike="noStrike">
              <a:solidFill>
                <a:srgbClr val="000000"/>
              </a:solidFill>
              <a:latin typeface="Calibri"/>
            </a:endParaRPr>
          </a:p>
          <a:p>
            <a:pPr algn="ctr">
              <a:lnSpc>
                <a:spcPct val="50000"/>
              </a:lnSpc>
              <a:spcBef>
                <a:spcPts val="998"/>
              </a:spcBef>
            </a:pPr>
            <a:endParaRPr b="0" lang="en-US" sz="2800" spc="-1" strike="noStrike">
              <a:solidFill>
                <a:srgbClr val="000000"/>
              </a:solidFill>
              <a:latin typeface="Calibri"/>
            </a:endParaRPr>
          </a:p>
        </p:txBody>
      </p:sp>
      <p:graphicFrame>
        <p:nvGraphicFramePr>
          <p:cNvPr id="203" name="Table 12"/>
          <p:cNvGraphicFramePr/>
          <p:nvPr/>
        </p:nvGraphicFramePr>
        <p:xfrm>
          <a:off x="2865600" y="2700360"/>
          <a:ext cx="6265800" cy="2525760"/>
        </p:xfrm>
        <a:graphic>
          <a:graphicData uri="http://schemas.openxmlformats.org/drawingml/2006/table">
            <a:tbl>
              <a:tblPr/>
              <a:tblGrid>
                <a:gridCol w="2089080"/>
                <a:gridCol w="2087640"/>
                <a:gridCol w="2089080"/>
              </a:tblGrid>
              <a:tr h="701640">
                <a:tc>
                  <a:txBody>
                    <a:bodyPr>
                      <a:noAutofit/>
                    </a:bodyPr>
                    <a:p>
                      <a:pPr algn="ctr">
                        <a:lnSpc>
                          <a:spcPct val="100000"/>
                        </a:lnSpc>
                      </a:pPr>
                      <a:r>
                        <a:rPr b="1" lang="es-CO" sz="4000" spc="-1" strike="noStrike">
                          <a:solidFill>
                            <a:srgbClr val="ffffff"/>
                          </a:solidFill>
                          <a:latin typeface="Myriad Arabic"/>
                          <a:ea typeface="Myriad Arabic"/>
                        </a:rPr>
                        <a:t>A</a:t>
                      </a:r>
                      <a:endParaRPr b="0" lang="en-US" sz="40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18720">
                      <a:solidFill>
                        <a:srgbClr val="ffffff"/>
                      </a:solidFill>
                    </a:lnB>
                    <a:solidFill>
                      <a:srgbClr val="85bb31"/>
                    </a:solidFill>
                  </a:tcPr>
                </a:tc>
                <a:tc>
                  <a:txBody>
                    <a:bodyPr>
                      <a:noAutofit/>
                    </a:bodyPr>
                    <a:p>
                      <a:pPr algn="ctr">
                        <a:lnSpc>
                          <a:spcPct val="100000"/>
                        </a:lnSpc>
                      </a:pPr>
                      <a:r>
                        <a:rPr b="1" lang="es-CO" sz="4000" spc="-1" strike="noStrike">
                          <a:solidFill>
                            <a:srgbClr val="ffffff"/>
                          </a:solidFill>
                          <a:latin typeface="Myriad Arabic"/>
                          <a:ea typeface="Myriad Arabic"/>
                        </a:rPr>
                        <a:t>B</a:t>
                      </a:r>
                      <a:endParaRPr b="0" lang="en-US" sz="40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18720">
                      <a:solidFill>
                        <a:srgbClr val="ffffff"/>
                      </a:solidFill>
                    </a:lnB>
                    <a:solidFill>
                      <a:srgbClr val="85bb31"/>
                    </a:solidFill>
                  </a:tcPr>
                </a:tc>
                <a:tc>
                  <a:txBody>
                    <a:bodyPr>
                      <a:noAutofit/>
                    </a:bodyPr>
                    <a:p>
                      <a:pPr algn="ctr">
                        <a:lnSpc>
                          <a:spcPct val="100000"/>
                        </a:lnSpc>
                      </a:pPr>
                      <a:r>
                        <a:rPr b="1" lang="es-CO" sz="4000" spc="-1" strike="noStrike">
                          <a:solidFill>
                            <a:srgbClr val="ffffff"/>
                          </a:solidFill>
                          <a:latin typeface="Myriad Arabic"/>
                          <a:ea typeface="Myriad Arabic"/>
                        </a:rPr>
                        <a:t>C</a:t>
                      </a:r>
                      <a:endParaRPr b="0" lang="en-US" sz="40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18720">
                      <a:solidFill>
                        <a:srgbClr val="ffffff"/>
                      </a:solidFill>
                    </a:lnB>
                    <a:solidFill>
                      <a:srgbClr val="85bb31"/>
                    </a:solidFill>
                  </a:tcPr>
                </a:tc>
              </a:tr>
              <a:tr h="608040">
                <a:tc>
                  <a:txBody>
                    <a:bodyPr>
                      <a:noAutofit/>
                    </a:bodyPr>
                    <a:p>
                      <a:pPr algn="ctr">
                        <a:lnSpc>
                          <a:spcPct val="100000"/>
                        </a:lnSpc>
                      </a:pPr>
                      <a:r>
                        <a:rPr b="1" lang="es-CO" sz="3200" spc="-1" strike="noStrike">
                          <a:solidFill>
                            <a:srgbClr val="163856"/>
                          </a:solidFill>
                          <a:latin typeface="Myriad Arabic"/>
                          <a:ea typeface="Myriad Arabic"/>
                        </a:rPr>
                        <a:t>100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18720">
                      <a:solidFill>
                        <a:srgbClr val="ffffff"/>
                      </a:solidFill>
                    </a:lnT>
                    <a:lnB w="5760">
                      <a:solidFill>
                        <a:srgbClr val="ffffff"/>
                      </a:solidFill>
                    </a:lnB>
                    <a:solidFill>
                      <a:srgbClr val="d9d9d9"/>
                    </a:solidFill>
                  </a:tcPr>
                </a:tc>
                <a:tc>
                  <a:txBody>
                    <a:bodyPr>
                      <a:noAutofit/>
                    </a:bodyPr>
                    <a:p>
                      <a:pPr algn="ctr">
                        <a:lnSpc>
                          <a:spcPct val="100000"/>
                        </a:lnSpc>
                      </a:pPr>
                      <a:r>
                        <a:rPr b="1" lang="es-CO" sz="3200" spc="-1" strike="noStrike">
                          <a:solidFill>
                            <a:srgbClr val="163856"/>
                          </a:solidFill>
                          <a:latin typeface="Myriad Arabic"/>
                          <a:ea typeface="Myriad Arabic"/>
                        </a:rPr>
                        <a:t>200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18720">
                      <a:solidFill>
                        <a:srgbClr val="ffffff"/>
                      </a:solidFill>
                    </a:lnT>
                    <a:lnB w="5760">
                      <a:solidFill>
                        <a:srgbClr val="ffffff"/>
                      </a:solidFill>
                    </a:lnB>
                    <a:solidFill>
                      <a:srgbClr val="d9d9d9"/>
                    </a:solidFill>
                  </a:tcPr>
                </a:tc>
                <a:tc>
                  <a:txBody>
                    <a:bodyPr>
                      <a:noAutofit/>
                    </a:bodyPr>
                    <a:p>
                      <a:pPr algn="ctr">
                        <a:lnSpc>
                          <a:spcPct val="100000"/>
                        </a:lnSpc>
                      </a:pPr>
                      <a:r>
                        <a:rPr b="1" lang="es-CO" sz="3200" spc="-1" strike="noStrike">
                          <a:solidFill>
                            <a:srgbClr val="163856"/>
                          </a:solidFill>
                          <a:latin typeface="Myriad Arabic"/>
                          <a:ea typeface="Myriad Arabic"/>
                        </a:rPr>
                        <a:t>300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18720">
                      <a:solidFill>
                        <a:srgbClr val="ffffff"/>
                      </a:solidFill>
                    </a:lnT>
                    <a:lnB w="5760">
                      <a:solidFill>
                        <a:srgbClr val="ffffff"/>
                      </a:solidFill>
                    </a:lnB>
                    <a:solidFill>
                      <a:srgbClr val="d9d9d9"/>
                    </a:solidFill>
                  </a:tcPr>
                </a:tc>
              </a:tr>
              <a:tr h="608040">
                <a:tc>
                  <a:txBody>
                    <a:bodyPr>
                      <a:noAutofit/>
                    </a:bodyPr>
                    <a:p>
                      <a:pPr algn="ctr">
                        <a:lnSpc>
                          <a:spcPct val="100000"/>
                        </a:lnSpc>
                      </a:pPr>
                      <a:r>
                        <a:rPr b="1" lang="es-CO" sz="3200" spc="-1" strike="noStrike">
                          <a:solidFill>
                            <a:srgbClr val="163856"/>
                          </a:solidFill>
                          <a:latin typeface="Myriad Arabic"/>
                          <a:ea typeface="Myriad Arabic"/>
                        </a:rPr>
                        <a:t>50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5760">
                      <a:solidFill>
                        <a:srgbClr val="ffffff"/>
                      </a:solidFill>
                    </a:lnB>
                    <a:solidFill>
                      <a:srgbClr val="f2f2f2"/>
                    </a:solidFill>
                  </a:tcPr>
                </a:tc>
                <a:tc>
                  <a:txBody>
                    <a:bodyPr>
                      <a:noAutofit/>
                    </a:bodyPr>
                    <a:p>
                      <a:pPr algn="ctr">
                        <a:lnSpc>
                          <a:spcPct val="100000"/>
                        </a:lnSpc>
                      </a:pPr>
                      <a:r>
                        <a:rPr b="1" lang="es-CO" sz="3200" spc="-1" strike="noStrike">
                          <a:solidFill>
                            <a:srgbClr val="163856"/>
                          </a:solidFill>
                          <a:latin typeface="Myriad Arabic"/>
                          <a:ea typeface="Myriad Arabic"/>
                        </a:rPr>
                        <a:t>150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5760">
                      <a:solidFill>
                        <a:srgbClr val="ffffff"/>
                      </a:solidFill>
                    </a:lnB>
                    <a:solidFill>
                      <a:srgbClr val="f2f2f2"/>
                    </a:solidFill>
                  </a:tcPr>
                </a:tc>
                <a:tc>
                  <a:txBody>
                    <a:bodyPr>
                      <a:noAutofit/>
                    </a:bodyPr>
                    <a:p>
                      <a:pPr algn="ctr">
                        <a:lnSpc>
                          <a:spcPct val="100000"/>
                        </a:lnSpc>
                      </a:pPr>
                      <a:r>
                        <a:rPr b="1" lang="es-CO" sz="3200" spc="-1" strike="noStrike">
                          <a:solidFill>
                            <a:srgbClr val="163856"/>
                          </a:solidFill>
                          <a:latin typeface="Myriad Arabic"/>
                          <a:ea typeface="Myriad Arabic"/>
                        </a:rPr>
                        <a:t>250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5760">
                      <a:solidFill>
                        <a:srgbClr val="ffffff"/>
                      </a:solidFill>
                    </a:lnB>
                    <a:solidFill>
                      <a:srgbClr val="f2f2f2"/>
                    </a:solidFill>
                  </a:tcPr>
                </a:tc>
              </a:tr>
              <a:tr h="608040">
                <a:tc>
                  <a:txBody>
                    <a:bodyPr>
                      <a:noAutofit/>
                    </a:bodyPr>
                    <a:p>
                      <a:pPr algn="ctr">
                        <a:lnSpc>
                          <a:spcPct val="100000"/>
                        </a:lnSpc>
                      </a:pPr>
                      <a:r>
                        <a:rPr b="1" lang="es-CO" sz="3200" spc="-1" strike="noStrike">
                          <a:solidFill>
                            <a:srgbClr val="163856"/>
                          </a:solidFill>
                          <a:latin typeface="Myriad Arabic"/>
                          <a:ea typeface="Myriad Arabic"/>
                        </a:rPr>
                        <a:t>20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5760">
                      <a:solidFill>
                        <a:srgbClr val="ffffff"/>
                      </a:solidFill>
                    </a:lnB>
                    <a:solidFill>
                      <a:srgbClr val="d9d9d9"/>
                    </a:solidFill>
                  </a:tcPr>
                </a:tc>
                <a:tc>
                  <a:txBody>
                    <a:bodyPr>
                      <a:noAutofit/>
                    </a:bodyPr>
                    <a:p>
                      <a:pPr algn="ctr">
                        <a:lnSpc>
                          <a:spcPct val="100000"/>
                        </a:lnSpc>
                      </a:pPr>
                      <a:r>
                        <a:rPr b="1" lang="es-CO" sz="3200" spc="-1" strike="noStrike">
                          <a:solidFill>
                            <a:srgbClr val="163856"/>
                          </a:solidFill>
                          <a:latin typeface="Myriad Arabic"/>
                          <a:ea typeface="Myriad Arabic"/>
                        </a:rPr>
                        <a:t>60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5760">
                      <a:solidFill>
                        <a:srgbClr val="ffffff"/>
                      </a:solidFill>
                    </a:lnB>
                    <a:solidFill>
                      <a:srgbClr val="d9d9d9"/>
                    </a:solidFill>
                  </a:tcPr>
                </a:tc>
                <a:tc>
                  <a:txBody>
                    <a:bodyPr>
                      <a:noAutofit/>
                    </a:bodyPr>
                    <a:p>
                      <a:pPr algn="ctr">
                        <a:lnSpc>
                          <a:spcPct val="100000"/>
                        </a:lnSpc>
                      </a:pPr>
                      <a:r>
                        <a:rPr b="1" lang="es-CO" sz="3200" spc="-1" strike="noStrike">
                          <a:solidFill>
                            <a:srgbClr val="163856"/>
                          </a:solidFill>
                          <a:latin typeface="Myriad Arabic"/>
                          <a:ea typeface="Myriad Arabic"/>
                        </a:rPr>
                        <a:t>120</a:t>
                      </a:r>
                      <a:endParaRPr b="0" lang="en-US" sz="3200" spc="-1" strike="noStrike">
                        <a:solidFill>
                          <a:srgbClr val="000000"/>
                        </a:solidFill>
                        <a:latin typeface="Calibri"/>
                      </a:endParaRPr>
                    </a:p>
                  </a:txBody>
                  <a:tcPr marL="91440" marR="91440">
                    <a:lnL w="5760">
                      <a:solidFill>
                        <a:srgbClr val="ffffff"/>
                      </a:solidFill>
                    </a:lnL>
                    <a:lnR w="5760">
                      <a:solidFill>
                        <a:srgbClr val="ffffff"/>
                      </a:solidFill>
                    </a:lnR>
                    <a:lnT w="5760">
                      <a:solidFill>
                        <a:srgbClr val="ffffff"/>
                      </a:solidFill>
                    </a:lnT>
                    <a:lnB w="5760">
                      <a:solidFill>
                        <a:srgbClr val="ffffff"/>
                      </a:solidFill>
                    </a:lnB>
                    <a:solidFill>
                      <a:srgbClr val="d9d9d9"/>
                    </a:solidFill>
                  </a:tcPr>
                </a:tc>
              </a:tr>
            </a:tbl>
          </a:graphicData>
        </a:graphic>
      </p:graphicFrame>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alpha val="50000"/>
          </a:srgbClr>
        </a:solidFill>
      </p:bgPr>
    </p:bg>
    <p:spTree>
      <p:nvGrpSpPr>
        <p:cNvPr id="1" name=""/>
        <p:cNvGrpSpPr/>
        <p:nvPr/>
      </p:nvGrpSpPr>
      <p:grpSpPr>
        <a:xfrm>
          <a:off x="0" y="0"/>
          <a:ext cx="0" cy="0"/>
          <a:chOff x="0" y="0"/>
          <a:chExt cx="0" cy="0"/>
        </a:xfrm>
      </p:grpSpPr>
      <p:sp>
        <p:nvSpPr>
          <p:cNvPr id="204" name="CustomShape 1"/>
          <p:cNvSpPr/>
          <p:nvPr/>
        </p:nvSpPr>
        <p:spPr>
          <a:xfrm>
            <a:off x="9435960" y="0"/>
            <a:ext cx="1536840" cy="1106640"/>
          </a:xfrm>
          <a:custGeom>
            <a:avLst/>
            <a:gdLst/>
            <a:ahLst/>
            <a:rect l="l" t="t" r="r" b="b"/>
            <a:pathLst>
              <a:path w="1537091" h="1106692">
                <a:moveTo>
                  <a:pt x="0" y="0"/>
                </a:moveTo>
                <a:lnTo>
                  <a:pt x="1537091" y="0"/>
                </a:lnTo>
                <a:lnTo>
                  <a:pt x="1537091" y="707681"/>
                </a:lnTo>
                <a:lnTo>
                  <a:pt x="317891" y="1106692"/>
                </a:lnTo>
                <a:lnTo>
                  <a:pt x="241691" y="1106692"/>
                </a:lnTo>
                <a:lnTo>
                  <a:pt x="0" y="0"/>
                </a:lnTo>
                <a:close/>
              </a:path>
            </a:pathLst>
          </a:custGeom>
          <a:solidFill>
            <a:srgbClr val="163856"/>
          </a:solidFill>
          <a:ln>
            <a:noFill/>
          </a:ln>
        </p:spPr>
        <p:style>
          <a:lnRef idx="0"/>
          <a:fillRef idx="0"/>
          <a:effectRef idx="0"/>
          <a:fontRef idx="minor"/>
        </p:style>
      </p:sp>
      <p:sp>
        <p:nvSpPr>
          <p:cNvPr id="205" name="CustomShape 2"/>
          <p:cNvSpPr/>
          <p:nvPr/>
        </p:nvSpPr>
        <p:spPr>
          <a:xfrm>
            <a:off x="0" y="0"/>
            <a:ext cx="3827520" cy="1106640"/>
          </a:xfrm>
          <a:custGeom>
            <a:avLst/>
            <a:gdLst/>
            <a:ahLst/>
            <a:rect l="l" t="t" r="r" b="b"/>
            <a:pathLst>
              <a:path w="3826831" h="1106714">
                <a:moveTo>
                  <a:pt x="0" y="0"/>
                </a:moveTo>
                <a:lnTo>
                  <a:pt x="3826831" y="0"/>
                </a:lnTo>
                <a:lnTo>
                  <a:pt x="0" y="1106714"/>
                </a:lnTo>
                <a:lnTo>
                  <a:pt x="0" y="0"/>
                </a:lnTo>
                <a:close/>
              </a:path>
            </a:pathLst>
          </a:custGeom>
          <a:solidFill>
            <a:srgbClr val="d9d9d9"/>
          </a:solidFill>
          <a:ln>
            <a:noFill/>
          </a:ln>
        </p:spPr>
        <p:style>
          <a:lnRef idx="0"/>
          <a:fillRef idx="0"/>
          <a:effectRef idx="0"/>
          <a:fontRef idx="minor"/>
        </p:style>
      </p:sp>
      <p:sp>
        <p:nvSpPr>
          <p:cNvPr id="206" name="CustomShape 3"/>
          <p:cNvSpPr/>
          <p:nvPr/>
        </p:nvSpPr>
        <p:spPr>
          <a:xfrm>
            <a:off x="10572840" y="0"/>
            <a:ext cx="1619280" cy="1486080"/>
          </a:xfrm>
          <a:custGeom>
            <a:avLst/>
            <a:gdLst/>
            <a:ahLst/>
            <a:rect l="l" t="t" r="r" b="b"/>
            <a:pathLst>
              <a:path w="1619907" h="1485900">
                <a:moveTo>
                  <a:pt x="0" y="0"/>
                </a:moveTo>
                <a:lnTo>
                  <a:pt x="1619907" y="0"/>
                </a:lnTo>
                <a:lnTo>
                  <a:pt x="1619907" y="1086889"/>
                </a:lnTo>
                <a:lnTo>
                  <a:pt x="400707" y="1485900"/>
                </a:lnTo>
                <a:lnTo>
                  <a:pt x="324507" y="1485900"/>
                </a:lnTo>
                <a:lnTo>
                  <a:pt x="0" y="0"/>
                </a:lnTo>
                <a:close/>
              </a:path>
            </a:pathLst>
          </a:custGeom>
          <a:solidFill>
            <a:srgbClr val="85bb31"/>
          </a:solidFill>
          <a:ln>
            <a:noFill/>
          </a:ln>
        </p:spPr>
        <p:style>
          <a:lnRef idx="0"/>
          <a:fillRef idx="0"/>
          <a:effectRef idx="0"/>
          <a:fontRef idx="minor"/>
        </p:style>
      </p:sp>
      <p:sp>
        <p:nvSpPr>
          <p:cNvPr id="207" name="CustomShape 4"/>
          <p:cNvSpPr/>
          <p:nvPr/>
        </p:nvSpPr>
        <p:spPr>
          <a:xfrm>
            <a:off x="0" y="0"/>
            <a:ext cx="2146320" cy="655560"/>
          </a:xfrm>
          <a:custGeom>
            <a:avLst/>
            <a:gdLst/>
            <a:ahLst/>
            <a:rect l="l" t="t" r="r" b="b"/>
            <a:pathLst>
              <a:path w="2145798" h="655661">
                <a:moveTo>
                  <a:pt x="0" y="0"/>
                </a:moveTo>
                <a:lnTo>
                  <a:pt x="2145798" y="0"/>
                </a:lnTo>
                <a:lnTo>
                  <a:pt x="0" y="655661"/>
                </a:lnTo>
                <a:lnTo>
                  <a:pt x="0" y="0"/>
                </a:lnTo>
                <a:close/>
              </a:path>
            </a:pathLst>
          </a:custGeom>
          <a:solidFill>
            <a:srgbClr val="5b8a28"/>
          </a:solidFill>
          <a:ln>
            <a:noFill/>
          </a:ln>
        </p:spPr>
        <p:style>
          <a:lnRef idx="0"/>
          <a:fillRef idx="0"/>
          <a:effectRef idx="0"/>
          <a:fontRef idx="minor"/>
        </p:style>
      </p:sp>
      <p:sp>
        <p:nvSpPr>
          <p:cNvPr id="208" name="CustomShape 5"/>
          <p:cNvSpPr/>
          <p:nvPr/>
        </p:nvSpPr>
        <p:spPr>
          <a:xfrm>
            <a:off x="436680" y="-11160"/>
            <a:ext cx="2527200" cy="666720"/>
          </a:xfrm>
          <a:custGeom>
            <a:avLst/>
            <a:gdLst/>
            <a:ahLst/>
            <a:rect l="l" t="t" r="r" b="b"/>
            <a:pathLst>
              <a:path w="2528094" h="666750">
                <a:moveTo>
                  <a:pt x="0" y="0"/>
                </a:moveTo>
                <a:lnTo>
                  <a:pt x="2528094" y="0"/>
                </a:lnTo>
                <a:lnTo>
                  <a:pt x="208359" y="666750"/>
                </a:lnTo>
                <a:lnTo>
                  <a:pt x="0" y="0"/>
                </a:lnTo>
                <a:close/>
              </a:path>
            </a:pathLst>
          </a:custGeom>
          <a:solidFill>
            <a:srgbClr val="85bb31"/>
          </a:solidFill>
          <a:ln>
            <a:noFill/>
          </a:ln>
        </p:spPr>
        <p:style>
          <a:lnRef idx="0"/>
          <a:fillRef idx="0"/>
          <a:effectRef idx="0"/>
          <a:fontRef idx="minor"/>
        </p:style>
      </p:sp>
      <p:sp>
        <p:nvSpPr>
          <p:cNvPr id="209" name="CustomShape 6"/>
          <p:cNvSpPr/>
          <p:nvPr/>
        </p:nvSpPr>
        <p:spPr>
          <a:xfrm>
            <a:off x="10147320" y="6165720"/>
            <a:ext cx="2044800" cy="692280"/>
          </a:xfrm>
          <a:custGeom>
            <a:avLst/>
            <a:gdLst/>
            <a:ahLst/>
            <a:rect l="l" t="t" r="r" b="b"/>
            <a:pathLst>
              <a:path w="2045058" h="691424">
                <a:moveTo>
                  <a:pt x="2045058" y="0"/>
                </a:moveTo>
                <a:lnTo>
                  <a:pt x="2045058" y="691424"/>
                </a:lnTo>
                <a:lnTo>
                  <a:pt x="0" y="691424"/>
                </a:lnTo>
                <a:lnTo>
                  <a:pt x="2045058" y="0"/>
                </a:lnTo>
                <a:close/>
              </a:path>
            </a:pathLst>
          </a:custGeom>
          <a:solidFill>
            <a:srgbClr val="d9d9d9"/>
          </a:solidFill>
          <a:ln>
            <a:noFill/>
          </a:ln>
        </p:spPr>
        <p:style>
          <a:lnRef idx="0"/>
          <a:fillRef idx="0"/>
          <a:effectRef idx="0"/>
          <a:fontRef idx="minor"/>
        </p:style>
      </p:sp>
      <p:sp>
        <p:nvSpPr>
          <p:cNvPr id="210" name="CustomShape 7"/>
          <p:cNvSpPr/>
          <p:nvPr/>
        </p:nvSpPr>
        <p:spPr>
          <a:xfrm>
            <a:off x="9255240" y="6305400"/>
            <a:ext cx="2012760" cy="552600"/>
          </a:xfrm>
          <a:custGeom>
            <a:avLst/>
            <a:gdLst/>
            <a:ahLst/>
            <a:rect l="l" t="t" r="r" b="b"/>
            <a:pathLst>
              <a:path w="2012515" h="552450">
                <a:moveTo>
                  <a:pt x="1774536" y="0"/>
                </a:moveTo>
                <a:lnTo>
                  <a:pt x="2012515" y="552450"/>
                </a:lnTo>
                <a:lnTo>
                  <a:pt x="0" y="552450"/>
                </a:lnTo>
                <a:lnTo>
                  <a:pt x="1774536" y="0"/>
                </a:lnTo>
                <a:close/>
              </a:path>
            </a:pathLst>
          </a:custGeom>
          <a:solidFill>
            <a:srgbClr val="bfbfbf"/>
          </a:solidFill>
          <a:ln>
            <a:noFill/>
          </a:ln>
        </p:spPr>
        <p:style>
          <a:lnRef idx="0"/>
          <a:fillRef idx="0"/>
          <a:effectRef idx="0"/>
          <a:fontRef idx="minor"/>
        </p:style>
      </p:sp>
      <p:sp>
        <p:nvSpPr>
          <p:cNvPr id="211" name="CustomShape 8"/>
          <p:cNvSpPr/>
          <p:nvPr/>
        </p:nvSpPr>
        <p:spPr>
          <a:xfrm>
            <a:off x="1700280" y="6381720"/>
            <a:ext cx="4057560" cy="476280"/>
          </a:xfrm>
          <a:custGeom>
            <a:avLst/>
            <a:gdLst/>
            <a:ahLst/>
            <a:rect l="l" t="t" r="r" b="b"/>
            <a:pathLst>
              <a:path w="4057619" h="476250">
                <a:moveTo>
                  <a:pt x="3938556" y="0"/>
                </a:moveTo>
                <a:lnTo>
                  <a:pt x="4057619" y="476250"/>
                </a:lnTo>
                <a:lnTo>
                  <a:pt x="21523" y="476250"/>
                </a:lnTo>
                <a:lnTo>
                  <a:pt x="0" y="465544"/>
                </a:lnTo>
                <a:lnTo>
                  <a:pt x="0" y="409895"/>
                </a:lnTo>
                <a:lnTo>
                  <a:pt x="3938556" y="0"/>
                </a:lnTo>
                <a:close/>
              </a:path>
            </a:pathLst>
          </a:custGeom>
          <a:solidFill>
            <a:srgbClr val="163856"/>
          </a:solidFill>
          <a:ln>
            <a:noFill/>
          </a:ln>
        </p:spPr>
        <p:style>
          <a:lnRef idx="0"/>
          <a:fillRef idx="0"/>
          <a:effectRef idx="0"/>
          <a:fontRef idx="minor"/>
        </p:style>
      </p:sp>
      <p:sp>
        <p:nvSpPr>
          <p:cNvPr id="212" name="CustomShape 9"/>
          <p:cNvSpPr/>
          <p:nvPr/>
        </p:nvSpPr>
        <p:spPr>
          <a:xfrm>
            <a:off x="-27000" y="6205680"/>
            <a:ext cx="2643120" cy="652320"/>
          </a:xfrm>
          <a:custGeom>
            <a:avLst/>
            <a:gdLst/>
            <a:ahLst/>
            <a:rect l="l" t="t" r="r" b="b"/>
            <a:pathLst>
              <a:path w="2642459" h="652849">
                <a:moveTo>
                  <a:pt x="2533651" y="0"/>
                </a:moveTo>
                <a:lnTo>
                  <a:pt x="2642459" y="652849"/>
                </a:lnTo>
                <a:lnTo>
                  <a:pt x="0" y="652849"/>
                </a:lnTo>
                <a:lnTo>
                  <a:pt x="0" y="436837"/>
                </a:lnTo>
                <a:lnTo>
                  <a:pt x="2533651" y="0"/>
                </a:lnTo>
                <a:close/>
              </a:path>
            </a:pathLst>
          </a:custGeom>
          <a:solidFill>
            <a:srgbClr val="85bb31"/>
          </a:solidFill>
          <a:ln>
            <a:noFill/>
          </a:ln>
        </p:spPr>
        <p:style>
          <a:lnRef idx="0"/>
          <a:fillRef idx="0"/>
          <a:effectRef idx="0"/>
          <a:fontRef idx="minor"/>
        </p:style>
      </p:sp>
      <p:grpSp>
        <p:nvGrpSpPr>
          <p:cNvPr id="213" name="Group 10"/>
          <p:cNvGrpSpPr/>
          <p:nvPr/>
        </p:nvGrpSpPr>
        <p:grpSpPr>
          <a:xfrm>
            <a:off x="2187720" y="2538360"/>
            <a:ext cx="7599240" cy="2925720"/>
            <a:chOff x="2187720" y="2538360"/>
            <a:chExt cx="7599240" cy="2925720"/>
          </a:xfrm>
        </p:grpSpPr>
        <p:sp>
          <p:nvSpPr>
            <p:cNvPr id="214" name="CustomShape 11"/>
            <p:cNvSpPr/>
            <p:nvPr/>
          </p:nvSpPr>
          <p:spPr>
            <a:xfrm>
              <a:off x="2197800" y="3643200"/>
              <a:ext cx="998640" cy="4172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fontScale="40000"/>
            </a:bodyPr>
            <a:p>
              <a:pPr algn="ctr">
                <a:lnSpc>
                  <a:spcPct val="80000"/>
                </a:lnSpc>
                <a:spcBef>
                  <a:spcPts val="998"/>
                </a:spcBef>
              </a:pPr>
              <a:r>
                <a:rPr b="1" lang="es-CO" sz="2400" spc="-1" strike="noStrike">
                  <a:solidFill>
                    <a:srgbClr val="163856"/>
                  </a:solidFill>
                  <a:latin typeface="Myriad Arabic"/>
                  <a:ea typeface="Myriad Arabic"/>
                </a:rPr>
                <a:t>MOBILE</a:t>
              </a:r>
              <a:endParaRPr b="0" lang="en-US" sz="2400" spc="-1" strike="noStrike">
                <a:solidFill>
                  <a:srgbClr val="000000"/>
                </a:solidFill>
                <a:latin typeface="Calibri"/>
              </a:endParaRPr>
            </a:p>
            <a:p>
              <a:pPr algn="ctr">
                <a:lnSpc>
                  <a:spcPct val="40000"/>
                </a:lnSpc>
                <a:spcBef>
                  <a:spcPts val="998"/>
                </a:spcBef>
              </a:pPr>
              <a:endParaRPr b="0" lang="en-US" sz="2400" spc="-1" strike="noStrike">
                <a:solidFill>
                  <a:srgbClr val="000000"/>
                </a:solidFill>
                <a:latin typeface="Calibri"/>
              </a:endParaRPr>
            </a:p>
          </p:txBody>
        </p:sp>
        <p:pic>
          <p:nvPicPr>
            <p:cNvPr id="215" name="Google Shape;816;p33" descr=""/>
            <p:cNvPicPr/>
            <p:nvPr/>
          </p:nvPicPr>
          <p:blipFill>
            <a:blip r:embed="rId1"/>
            <a:stretch/>
          </p:blipFill>
          <p:spPr>
            <a:xfrm>
              <a:off x="2187720" y="2919960"/>
              <a:ext cx="1024200" cy="1920240"/>
            </a:xfrm>
            <a:prstGeom prst="rect">
              <a:avLst/>
            </a:prstGeom>
            <a:ln>
              <a:noFill/>
            </a:ln>
          </p:spPr>
        </p:pic>
        <p:pic>
          <p:nvPicPr>
            <p:cNvPr id="216" name="Google Shape;827;p34" descr=""/>
            <p:cNvPicPr/>
            <p:nvPr/>
          </p:nvPicPr>
          <p:blipFill>
            <a:blip r:embed="rId2"/>
            <a:stretch/>
          </p:blipFill>
          <p:spPr>
            <a:xfrm>
              <a:off x="4083840" y="2645280"/>
              <a:ext cx="1505880" cy="2468880"/>
            </a:xfrm>
            <a:prstGeom prst="rect">
              <a:avLst/>
            </a:prstGeom>
            <a:ln>
              <a:noFill/>
            </a:ln>
          </p:spPr>
        </p:pic>
        <p:sp>
          <p:nvSpPr>
            <p:cNvPr id="217" name="CustomShape 12"/>
            <p:cNvSpPr/>
            <p:nvPr/>
          </p:nvSpPr>
          <p:spPr>
            <a:xfrm>
              <a:off x="6083280" y="2538360"/>
              <a:ext cx="3703680" cy="2925720"/>
            </a:xfrm>
            <a:custGeom>
              <a:avLst/>
              <a:gdLst/>
              <a:ahLst/>
              <a:rect l="l" t="t" r="r" b="b"/>
              <a:pathLst>
                <a:path w="143433" h="111665">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lnTo>
                    <a:pt x="137528"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lnTo>
                    <a:pt x="3530"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lnTo>
                    <a:pt x="55324"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lnTo>
                    <a:pt x="47450" y="111054"/>
                  </a:lnTo>
                  <a:close/>
                </a:path>
              </a:pathLst>
            </a:custGeom>
            <a:solidFill>
              <a:srgbClr val="163856"/>
            </a:solidFill>
            <a:ln w="9360">
              <a:solidFill>
                <a:srgbClr val="ffffff"/>
              </a:solidFill>
              <a:round/>
            </a:ln>
          </p:spPr>
          <p:style>
            <a:lnRef idx="0"/>
            <a:fillRef idx="0"/>
            <a:effectRef idx="0"/>
            <a:fontRef idx="minor"/>
          </p:style>
        </p:sp>
        <p:sp>
          <p:nvSpPr>
            <p:cNvPr id="218" name="CustomShape 13"/>
            <p:cNvSpPr/>
            <p:nvPr/>
          </p:nvSpPr>
          <p:spPr>
            <a:xfrm>
              <a:off x="4338000" y="3670200"/>
              <a:ext cx="996840" cy="4172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fontScale="35000"/>
            </a:bodyPr>
            <a:p>
              <a:pPr algn="ctr">
                <a:lnSpc>
                  <a:spcPct val="80000"/>
                </a:lnSpc>
                <a:spcBef>
                  <a:spcPts val="998"/>
                </a:spcBef>
              </a:pPr>
              <a:r>
                <a:rPr b="1" lang="es-CO" sz="2600" spc="-1" strike="noStrike">
                  <a:solidFill>
                    <a:srgbClr val="163856"/>
                  </a:solidFill>
                  <a:latin typeface="Myriad Arabic"/>
                  <a:ea typeface="Myriad Arabic"/>
                </a:rPr>
                <a:t>TABLET</a:t>
              </a:r>
              <a:endParaRPr b="0" lang="en-US" sz="2600" spc="-1" strike="noStrike">
                <a:solidFill>
                  <a:srgbClr val="000000"/>
                </a:solidFill>
                <a:latin typeface="Calibri"/>
              </a:endParaRPr>
            </a:p>
            <a:p>
              <a:pPr algn="ctr">
                <a:lnSpc>
                  <a:spcPct val="40000"/>
                </a:lnSpc>
                <a:spcBef>
                  <a:spcPts val="998"/>
                </a:spcBef>
              </a:pPr>
              <a:endParaRPr b="0" lang="en-US" sz="2600" spc="-1" strike="noStrike">
                <a:solidFill>
                  <a:srgbClr val="000000"/>
                </a:solidFill>
                <a:latin typeface="Calibri"/>
              </a:endParaRPr>
            </a:p>
          </p:txBody>
        </p:sp>
        <p:sp>
          <p:nvSpPr>
            <p:cNvPr id="219" name="CustomShape 14"/>
            <p:cNvSpPr/>
            <p:nvPr/>
          </p:nvSpPr>
          <p:spPr>
            <a:xfrm>
              <a:off x="7380000" y="3670200"/>
              <a:ext cx="998640" cy="4172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a:bodyPr>
            <a:p>
              <a:pPr algn="ctr">
                <a:lnSpc>
                  <a:spcPct val="80000"/>
                </a:lnSpc>
                <a:spcBef>
                  <a:spcPts val="998"/>
                </a:spcBef>
              </a:pPr>
              <a:r>
                <a:rPr b="1" lang="es-CO" sz="2600" spc="-1" strike="noStrike">
                  <a:solidFill>
                    <a:srgbClr val="163856"/>
                  </a:solidFill>
                  <a:latin typeface="Myriad Arabic"/>
                  <a:ea typeface="Myriad Arabic"/>
                </a:rPr>
                <a:t>PC</a:t>
              </a:r>
              <a:endParaRPr b="0" lang="en-US" sz="2600" spc="-1" strike="noStrike">
                <a:solidFill>
                  <a:srgbClr val="000000"/>
                </a:solidFill>
                <a:latin typeface="Calibri"/>
              </a:endParaRPr>
            </a:p>
            <a:p>
              <a:pPr algn="ctr">
                <a:lnSpc>
                  <a:spcPct val="40000"/>
                </a:lnSpc>
                <a:spcBef>
                  <a:spcPts val="998"/>
                </a:spcBef>
              </a:pPr>
              <a:endParaRPr b="0" lang="en-US" sz="2600" spc="-1" strike="noStrike">
                <a:solidFill>
                  <a:srgbClr val="000000"/>
                </a:solidFill>
                <a:latin typeface="Calibri"/>
              </a:endParaRPr>
            </a:p>
          </p:txBody>
        </p:sp>
      </p:grpSp>
      <p:sp>
        <p:nvSpPr>
          <p:cNvPr id="220" name="CustomShape 15"/>
          <p:cNvSpPr/>
          <p:nvPr/>
        </p:nvSpPr>
        <p:spPr>
          <a:xfrm>
            <a:off x="352800" y="1158840"/>
            <a:ext cx="11261160" cy="916920"/>
          </a:xfrm>
          <a:prstGeom prst="rect">
            <a:avLst/>
          </a:prstGeom>
          <a:noFill/>
          <a:ln>
            <a:noFill/>
          </a:ln>
        </p:spPr>
        <p:style>
          <a:lnRef idx="0"/>
          <a:fillRef idx="0"/>
          <a:effectRef idx="0"/>
          <a:fontRef idx="minor"/>
        </p:style>
        <p:txBody>
          <a:bodyPr wrap="none" lIns="90000" rIns="90000" tIns="46800" bIns="46800">
            <a:spAutoFit/>
          </a:bodyPr>
          <a:p>
            <a:pPr marL="107640" algn="ctr">
              <a:lnSpc>
                <a:spcPct val="100000"/>
              </a:lnSpc>
            </a:pPr>
            <a:r>
              <a:rPr b="1" lang="es-CO" sz="5400" spc="-1" strike="noStrike">
                <a:solidFill>
                  <a:srgbClr val="163856"/>
                </a:solidFill>
                <a:latin typeface="Kozuka Gothic Pr6N H"/>
                <a:ea typeface="Kozuka Gothic Pr6N H"/>
              </a:rPr>
              <a:t>VISUALIZACIÓN DE PROYECTOS</a:t>
            </a:r>
            <a:endParaRPr b="0" lang="en-US" sz="5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CustomShape 1"/>
          <p:cNvSpPr/>
          <p:nvPr/>
        </p:nvSpPr>
        <p:spPr>
          <a:xfrm>
            <a:off x="7732800" y="2862360"/>
            <a:ext cx="4459320" cy="3797280"/>
          </a:xfrm>
          <a:custGeom>
            <a:avLst/>
            <a:gdLst/>
            <a:ahLst/>
            <a:rect l="l" t="t" r="r" b="b"/>
            <a:pathLst>
              <a:path w="4459357" h="3796747">
                <a:moveTo>
                  <a:pt x="0" y="0"/>
                </a:moveTo>
                <a:lnTo>
                  <a:pt x="4459357" y="0"/>
                </a:lnTo>
                <a:lnTo>
                  <a:pt x="4459357" y="2482269"/>
                </a:lnTo>
                <a:lnTo>
                  <a:pt x="4432853" y="2464904"/>
                </a:lnTo>
                <a:lnTo>
                  <a:pt x="636105" y="3796747"/>
                </a:lnTo>
                <a:lnTo>
                  <a:pt x="0" y="1926986"/>
                </a:lnTo>
                <a:lnTo>
                  <a:pt x="0" y="0"/>
                </a:lnTo>
                <a:close/>
              </a:path>
            </a:pathLst>
          </a:custGeom>
          <a:solidFill>
            <a:srgbClr val="85bb31"/>
          </a:solidFill>
          <a:ln>
            <a:noFill/>
          </a:ln>
        </p:spPr>
        <p:style>
          <a:lnRef idx="0"/>
          <a:fillRef idx="0"/>
          <a:effectRef idx="0"/>
          <a:fontRef idx="minor"/>
        </p:style>
      </p:sp>
      <p:sp>
        <p:nvSpPr>
          <p:cNvPr id="222" name="CustomShape 2"/>
          <p:cNvSpPr/>
          <p:nvPr/>
        </p:nvSpPr>
        <p:spPr>
          <a:xfrm>
            <a:off x="3094200" y="0"/>
            <a:ext cx="9097920" cy="6513480"/>
          </a:xfrm>
          <a:custGeom>
            <a:avLst/>
            <a:gdLst/>
            <a:ahLst/>
            <a:rect l="l" t="t" r="r" b="b"/>
            <a:pathLst>
              <a:path w="9097730" h="6513286">
                <a:moveTo>
                  <a:pt x="0" y="0"/>
                </a:moveTo>
                <a:lnTo>
                  <a:pt x="9097730" y="0"/>
                </a:lnTo>
                <a:lnTo>
                  <a:pt x="9097730" y="4694064"/>
                </a:lnTo>
                <a:lnTo>
                  <a:pt x="2571034" y="6513286"/>
                </a:lnTo>
                <a:lnTo>
                  <a:pt x="0" y="0"/>
                </a:lnTo>
                <a:close/>
              </a:path>
            </a:pathLst>
          </a:custGeom>
          <a:solidFill>
            <a:srgbClr val="5b8a28"/>
          </a:solidFill>
          <a:ln>
            <a:noFill/>
          </a:ln>
        </p:spPr>
        <p:style>
          <a:lnRef idx="0"/>
          <a:fillRef idx="0"/>
          <a:effectRef idx="0"/>
          <a:fontRef idx="minor"/>
        </p:style>
      </p:sp>
      <p:sp>
        <p:nvSpPr>
          <p:cNvPr id="223" name="CustomShape 3"/>
          <p:cNvSpPr/>
          <p:nvPr/>
        </p:nvSpPr>
        <p:spPr>
          <a:xfrm>
            <a:off x="0" y="0"/>
            <a:ext cx="4770360" cy="1662120"/>
          </a:xfrm>
          <a:custGeom>
            <a:avLst/>
            <a:gdLst/>
            <a:ahLst/>
            <a:rect l="l" t="t" r="r" b="b"/>
            <a:pathLst>
              <a:path w="4770783" h="1662716">
                <a:moveTo>
                  <a:pt x="0" y="0"/>
                </a:moveTo>
                <a:lnTo>
                  <a:pt x="4770783" y="0"/>
                </a:lnTo>
                <a:lnTo>
                  <a:pt x="4770783" y="62095"/>
                </a:lnTo>
                <a:lnTo>
                  <a:pt x="0" y="1662716"/>
                </a:lnTo>
                <a:lnTo>
                  <a:pt x="0" y="0"/>
                </a:lnTo>
                <a:close/>
              </a:path>
            </a:pathLst>
          </a:custGeom>
          <a:solidFill>
            <a:srgbClr val="d9d9d9"/>
          </a:solidFill>
          <a:ln>
            <a:noFill/>
          </a:ln>
        </p:spPr>
        <p:style>
          <a:lnRef idx="0"/>
          <a:fillRef idx="0"/>
          <a:effectRef idx="0"/>
          <a:fontRef idx="minor"/>
        </p:style>
      </p:sp>
      <p:sp>
        <p:nvSpPr>
          <p:cNvPr id="224" name="CustomShape 4"/>
          <p:cNvSpPr/>
          <p:nvPr/>
        </p:nvSpPr>
        <p:spPr>
          <a:xfrm>
            <a:off x="3394080" y="0"/>
            <a:ext cx="8798040" cy="6492960"/>
          </a:xfrm>
          <a:custGeom>
            <a:avLst/>
            <a:gdLst/>
            <a:ahLst/>
            <a:rect l="l" t="t" r="r" b="b"/>
            <a:pathLst>
              <a:path w="8797989" h="6493408">
                <a:moveTo>
                  <a:pt x="0" y="0"/>
                </a:moveTo>
                <a:lnTo>
                  <a:pt x="8797989" y="0"/>
                </a:lnTo>
                <a:lnTo>
                  <a:pt x="8797989" y="4254418"/>
                </a:lnTo>
                <a:lnTo>
                  <a:pt x="2231537" y="6493408"/>
                </a:lnTo>
                <a:lnTo>
                  <a:pt x="0" y="0"/>
                </a:lnTo>
                <a:close/>
              </a:path>
            </a:pathLst>
          </a:custGeom>
          <a:solidFill>
            <a:srgbClr val="0c1127"/>
          </a:solidFill>
          <a:ln>
            <a:noFill/>
          </a:ln>
        </p:spPr>
        <p:style>
          <a:lnRef idx="0"/>
          <a:fillRef idx="0"/>
          <a:effectRef idx="0"/>
          <a:fontRef idx="minor"/>
        </p:style>
      </p:sp>
      <p:grpSp>
        <p:nvGrpSpPr>
          <p:cNvPr id="225" name="Group 5"/>
          <p:cNvGrpSpPr/>
          <p:nvPr/>
        </p:nvGrpSpPr>
        <p:grpSpPr>
          <a:xfrm>
            <a:off x="208080" y="993600"/>
            <a:ext cx="4924440" cy="5669280"/>
            <a:chOff x="208080" y="993600"/>
            <a:chExt cx="4924440" cy="5669280"/>
          </a:xfrm>
        </p:grpSpPr>
        <p:pic>
          <p:nvPicPr>
            <p:cNvPr id="226" name="Forma libre 9" descr=""/>
            <p:cNvPicPr/>
            <p:nvPr/>
          </p:nvPicPr>
          <p:blipFill>
            <a:blip r:embed="rId1"/>
            <a:stretch/>
          </p:blipFill>
          <p:spPr>
            <a:xfrm>
              <a:off x="209520" y="993600"/>
              <a:ext cx="4919760" cy="5666400"/>
            </a:xfrm>
            <a:prstGeom prst="rect">
              <a:avLst/>
            </a:prstGeom>
            <a:ln>
              <a:noFill/>
            </a:ln>
          </p:spPr>
        </p:pic>
        <p:sp>
          <p:nvSpPr>
            <p:cNvPr id="227" name="CustomShape 6"/>
            <p:cNvSpPr/>
            <p:nvPr/>
          </p:nvSpPr>
          <p:spPr>
            <a:xfrm>
              <a:off x="208080" y="993600"/>
              <a:ext cx="4924440" cy="56692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228" name="CustomShape 7"/>
          <p:cNvSpPr/>
          <p:nvPr/>
        </p:nvSpPr>
        <p:spPr>
          <a:xfrm>
            <a:off x="0" y="-12600"/>
            <a:ext cx="1828800" cy="1044360"/>
          </a:xfrm>
          <a:custGeom>
            <a:avLst/>
            <a:gdLst/>
            <a:ahLst/>
            <a:rect l="l" t="t" r="r" b="b"/>
            <a:pathLst>
              <a:path w="1828800" h="1045148">
                <a:moveTo>
                  <a:pt x="0" y="0"/>
                </a:moveTo>
                <a:lnTo>
                  <a:pt x="1666150" y="0"/>
                </a:lnTo>
                <a:lnTo>
                  <a:pt x="1828800" y="450417"/>
                </a:lnTo>
                <a:lnTo>
                  <a:pt x="0" y="1045148"/>
                </a:lnTo>
                <a:lnTo>
                  <a:pt x="0" y="0"/>
                </a:lnTo>
                <a:close/>
              </a:path>
            </a:pathLst>
          </a:custGeom>
          <a:solidFill>
            <a:srgbClr val="85bb31"/>
          </a:solidFill>
          <a:ln>
            <a:noFill/>
          </a:ln>
        </p:spPr>
        <p:style>
          <a:lnRef idx="0"/>
          <a:fillRef idx="0"/>
          <a:effectRef idx="0"/>
          <a:fontRef idx="minor"/>
        </p:style>
      </p:sp>
      <p:sp>
        <p:nvSpPr>
          <p:cNvPr id="229" name="CustomShape 8"/>
          <p:cNvSpPr/>
          <p:nvPr/>
        </p:nvSpPr>
        <p:spPr>
          <a:xfrm>
            <a:off x="3041640" y="1612800"/>
            <a:ext cx="10515600" cy="132552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chor="b">
            <a:noAutofit/>
          </a:bodyPr>
          <a:p>
            <a:pPr algn="ctr">
              <a:lnSpc>
                <a:spcPct val="70000"/>
              </a:lnSpc>
            </a:pPr>
            <a:r>
              <a:rPr b="1" lang="es-CO" sz="5100" spc="-1" strike="noStrike">
                <a:solidFill>
                  <a:srgbClr val="85bb31"/>
                </a:solidFill>
                <a:latin typeface="Kozuka Gothic Pr6N H"/>
                <a:ea typeface="Kozuka Gothic Pr6N H"/>
              </a:rPr>
              <a:t>CONCLUSIONES </a:t>
            </a:r>
            <a:endParaRPr b="0" lang="en-US" sz="5100" spc="-1" strike="noStrike">
              <a:solidFill>
                <a:srgbClr val="000000"/>
              </a:solidFill>
              <a:latin typeface="Calibri"/>
            </a:endParaRPr>
          </a:p>
          <a:p>
            <a:pPr algn="ctr">
              <a:lnSpc>
                <a:spcPct val="70000"/>
              </a:lnSpc>
            </a:pPr>
            <a:r>
              <a:rPr b="1" lang="es-CO" sz="5100" spc="-1" strike="noStrike">
                <a:solidFill>
                  <a:srgbClr val="85bb31"/>
                </a:solidFill>
                <a:latin typeface="Kozuka Gothic Pr6N H"/>
                <a:ea typeface="Kozuka Gothic Pr6N H"/>
              </a:rPr>
              <a:t>O RECOMENDACIONES</a:t>
            </a:r>
            <a:endParaRPr b="0" lang="en-US" sz="5100" spc="-1" strike="noStrike">
              <a:solidFill>
                <a:srgbClr val="000000"/>
              </a:solidFill>
              <a:latin typeface="Calibri"/>
            </a:endParaRPr>
          </a:p>
        </p:txBody>
      </p:sp>
      <p:sp>
        <p:nvSpPr>
          <p:cNvPr id="230" name="CustomShape 9"/>
          <p:cNvSpPr/>
          <p:nvPr/>
        </p:nvSpPr>
        <p:spPr>
          <a:xfrm>
            <a:off x="3535200" y="3056040"/>
            <a:ext cx="9528480" cy="70272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50000"/>
              </a:lnSpc>
              <a:spcBef>
                <a:spcPts val="1199"/>
              </a:spcBef>
            </a:pPr>
            <a:r>
              <a:rPr b="0" lang="es-ES" sz="3000" spc="-1" strike="noStrike">
                <a:solidFill>
                  <a:srgbClr val="ffffff"/>
                </a:solidFill>
                <a:latin typeface="Myriad Arabic"/>
                <a:ea typeface="Myriad Arabic"/>
              </a:rPr>
              <a:t>Sintetizar los resultados de su investigación. </a:t>
            </a:r>
            <a:endParaRPr b="0" lang="en-US" sz="3000" spc="-1" strike="noStrike">
              <a:solidFill>
                <a:srgbClr val="000000"/>
              </a:solidFill>
              <a:latin typeface="Calibri"/>
            </a:endParaRPr>
          </a:p>
          <a:p>
            <a:pPr algn="ctr">
              <a:lnSpc>
                <a:spcPct val="50000"/>
              </a:lnSpc>
              <a:spcBef>
                <a:spcPts val="1199"/>
              </a:spcBef>
            </a:pPr>
            <a:r>
              <a:rPr b="0" lang="es-ES" sz="3000" spc="-1" strike="noStrike">
                <a:solidFill>
                  <a:srgbClr val="ffffff"/>
                </a:solidFill>
                <a:latin typeface="Myriad Arabic"/>
                <a:ea typeface="Myriad Arabic"/>
              </a:rPr>
              <a:t>Resumir lo que se deduce de los temas tratados. </a:t>
            </a:r>
            <a:endParaRPr b="0" lang="en-US"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231" name="Group 1"/>
          <p:cNvGrpSpPr/>
          <p:nvPr/>
        </p:nvGrpSpPr>
        <p:grpSpPr>
          <a:xfrm>
            <a:off x="-360" y="-20520"/>
            <a:ext cx="12192120" cy="6746760"/>
            <a:chOff x="-360" y="-20520"/>
            <a:chExt cx="12192120" cy="6746760"/>
          </a:xfrm>
        </p:grpSpPr>
        <p:sp>
          <p:nvSpPr>
            <p:cNvPr id="232" name="CustomShape 2"/>
            <p:cNvSpPr/>
            <p:nvPr/>
          </p:nvSpPr>
          <p:spPr>
            <a:xfrm flipH="1">
              <a:off x="-720" y="2885400"/>
              <a:ext cx="4459320" cy="3836520"/>
            </a:xfrm>
            <a:custGeom>
              <a:avLst/>
              <a:gdLst/>
              <a:ahLst/>
              <a:rect l="l" t="t" r="r" b="b"/>
              <a:pathLst>
                <a:path w="4459357" h="3796747">
                  <a:moveTo>
                    <a:pt x="0" y="0"/>
                  </a:moveTo>
                  <a:lnTo>
                    <a:pt x="4459357" y="0"/>
                  </a:lnTo>
                  <a:lnTo>
                    <a:pt x="4459357" y="2482269"/>
                  </a:lnTo>
                  <a:lnTo>
                    <a:pt x="4432853" y="2464904"/>
                  </a:lnTo>
                  <a:lnTo>
                    <a:pt x="636105" y="3796747"/>
                  </a:lnTo>
                  <a:lnTo>
                    <a:pt x="0" y="1926986"/>
                  </a:lnTo>
                  <a:lnTo>
                    <a:pt x="0" y="0"/>
                  </a:lnTo>
                  <a:close/>
                </a:path>
              </a:pathLst>
            </a:custGeom>
            <a:solidFill>
              <a:srgbClr val="85bb31"/>
            </a:solidFill>
            <a:ln>
              <a:noFill/>
            </a:ln>
          </p:spPr>
          <p:style>
            <a:lnRef idx="0"/>
            <a:fillRef idx="0"/>
            <a:effectRef idx="0"/>
            <a:fontRef idx="minor"/>
          </p:style>
        </p:sp>
        <p:sp>
          <p:nvSpPr>
            <p:cNvPr id="233" name="CustomShape 3"/>
            <p:cNvSpPr/>
            <p:nvPr/>
          </p:nvSpPr>
          <p:spPr>
            <a:xfrm flipH="1">
              <a:off x="-720" y="-7560"/>
              <a:ext cx="9098280" cy="6582600"/>
            </a:xfrm>
            <a:custGeom>
              <a:avLst/>
              <a:gdLst/>
              <a:ahLst/>
              <a:rect l="l" t="t" r="r" b="b"/>
              <a:pathLst>
                <a:path w="9097730" h="6513286">
                  <a:moveTo>
                    <a:pt x="0" y="0"/>
                  </a:moveTo>
                  <a:lnTo>
                    <a:pt x="9097730" y="0"/>
                  </a:lnTo>
                  <a:lnTo>
                    <a:pt x="9097730" y="4694064"/>
                  </a:lnTo>
                  <a:lnTo>
                    <a:pt x="2571034" y="6513286"/>
                  </a:lnTo>
                  <a:lnTo>
                    <a:pt x="0" y="0"/>
                  </a:lnTo>
                  <a:close/>
                </a:path>
              </a:pathLst>
            </a:custGeom>
            <a:solidFill>
              <a:srgbClr val="5b8a28"/>
            </a:solidFill>
            <a:ln>
              <a:noFill/>
            </a:ln>
          </p:spPr>
          <p:style>
            <a:lnRef idx="0"/>
            <a:fillRef idx="0"/>
            <a:effectRef idx="0"/>
            <a:fontRef idx="minor"/>
          </p:style>
        </p:sp>
        <p:sp>
          <p:nvSpPr>
            <p:cNvPr id="234" name="CustomShape 4"/>
            <p:cNvSpPr/>
            <p:nvPr/>
          </p:nvSpPr>
          <p:spPr>
            <a:xfrm flipH="1">
              <a:off x="7421040" y="-7560"/>
              <a:ext cx="4770360" cy="1680120"/>
            </a:xfrm>
            <a:custGeom>
              <a:avLst/>
              <a:gdLst/>
              <a:ahLst/>
              <a:rect l="l" t="t" r="r" b="b"/>
              <a:pathLst>
                <a:path w="4770783" h="1662716">
                  <a:moveTo>
                    <a:pt x="0" y="0"/>
                  </a:moveTo>
                  <a:lnTo>
                    <a:pt x="4770783" y="0"/>
                  </a:lnTo>
                  <a:lnTo>
                    <a:pt x="4770783" y="62095"/>
                  </a:lnTo>
                  <a:lnTo>
                    <a:pt x="0" y="1662716"/>
                  </a:lnTo>
                  <a:lnTo>
                    <a:pt x="0" y="0"/>
                  </a:lnTo>
                  <a:close/>
                </a:path>
              </a:pathLst>
            </a:custGeom>
            <a:solidFill>
              <a:srgbClr val="d9d9d9"/>
            </a:solidFill>
            <a:ln>
              <a:noFill/>
            </a:ln>
          </p:spPr>
          <p:style>
            <a:lnRef idx="0"/>
            <a:fillRef idx="0"/>
            <a:effectRef idx="0"/>
            <a:fontRef idx="minor"/>
          </p:style>
        </p:sp>
        <p:sp>
          <p:nvSpPr>
            <p:cNvPr id="235" name="CustomShape 5"/>
            <p:cNvSpPr/>
            <p:nvPr/>
          </p:nvSpPr>
          <p:spPr>
            <a:xfrm flipH="1">
              <a:off x="-720" y="-7560"/>
              <a:ext cx="8798040" cy="6561720"/>
            </a:xfrm>
            <a:custGeom>
              <a:avLst/>
              <a:gdLst/>
              <a:ahLst/>
              <a:rect l="l" t="t" r="r" b="b"/>
              <a:pathLst>
                <a:path w="8797989" h="6493408">
                  <a:moveTo>
                    <a:pt x="0" y="0"/>
                  </a:moveTo>
                  <a:lnTo>
                    <a:pt x="8797989" y="0"/>
                  </a:lnTo>
                  <a:lnTo>
                    <a:pt x="8797989" y="4254418"/>
                  </a:lnTo>
                  <a:lnTo>
                    <a:pt x="2231537" y="6493408"/>
                  </a:lnTo>
                  <a:lnTo>
                    <a:pt x="0" y="0"/>
                  </a:lnTo>
                  <a:close/>
                </a:path>
              </a:pathLst>
            </a:custGeom>
            <a:solidFill>
              <a:srgbClr val="0c1127"/>
            </a:solidFill>
            <a:ln>
              <a:noFill/>
            </a:ln>
          </p:spPr>
          <p:style>
            <a:lnRef idx="0"/>
            <a:fillRef idx="0"/>
            <a:effectRef idx="0"/>
            <a:fontRef idx="minor"/>
          </p:style>
        </p:sp>
        <p:grpSp>
          <p:nvGrpSpPr>
            <p:cNvPr id="236" name="Group 6"/>
            <p:cNvGrpSpPr/>
            <p:nvPr/>
          </p:nvGrpSpPr>
          <p:grpSpPr>
            <a:xfrm>
              <a:off x="7059240" y="993960"/>
              <a:ext cx="4925520" cy="5732280"/>
              <a:chOff x="7059240" y="993960"/>
              <a:chExt cx="4925520" cy="5732280"/>
            </a:xfrm>
          </p:grpSpPr>
          <p:pic>
            <p:nvPicPr>
              <p:cNvPr id="237" name="Forma libre 10" descr=""/>
              <p:cNvPicPr/>
              <p:nvPr/>
            </p:nvPicPr>
            <p:blipFill>
              <a:blip r:embed="rId1"/>
              <a:stretch/>
            </p:blipFill>
            <p:spPr>
              <a:xfrm>
                <a:off x="7062120" y="993960"/>
                <a:ext cx="4921560" cy="5730120"/>
              </a:xfrm>
              <a:prstGeom prst="rect">
                <a:avLst/>
              </a:prstGeom>
              <a:ln>
                <a:noFill/>
              </a:ln>
            </p:spPr>
          </p:pic>
          <p:sp>
            <p:nvSpPr>
              <p:cNvPr id="238" name="CustomShape 7"/>
              <p:cNvSpPr/>
              <p:nvPr/>
            </p:nvSpPr>
            <p:spPr>
              <a:xfrm>
                <a:off x="7059240" y="996840"/>
                <a:ext cx="4925520" cy="57294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239" name="CustomShape 8"/>
            <p:cNvSpPr/>
            <p:nvPr/>
          </p:nvSpPr>
          <p:spPr>
            <a:xfrm flipH="1">
              <a:off x="10362960" y="-20520"/>
              <a:ext cx="1828800" cy="1055880"/>
            </a:xfrm>
            <a:custGeom>
              <a:avLst/>
              <a:gdLst/>
              <a:ahLst/>
              <a:rect l="l" t="t" r="r" b="b"/>
              <a:pathLst>
                <a:path w="1828800" h="1045148">
                  <a:moveTo>
                    <a:pt x="0" y="0"/>
                  </a:moveTo>
                  <a:lnTo>
                    <a:pt x="1666150" y="0"/>
                  </a:lnTo>
                  <a:lnTo>
                    <a:pt x="1828800" y="450417"/>
                  </a:lnTo>
                  <a:lnTo>
                    <a:pt x="0" y="1045148"/>
                  </a:lnTo>
                  <a:lnTo>
                    <a:pt x="0" y="0"/>
                  </a:lnTo>
                  <a:close/>
                </a:path>
              </a:pathLst>
            </a:custGeom>
            <a:solidFill>
              <a:srgbClr val="85bb31"/>
            </a:solidFill>
            <a:ln>
              <a:noFill/>
            </a:ln>
          </p:spPr>
          <p:style>
            <a:lnRef idx="0"/>
            <a:fillRef idx="0"/>
            <a:effectRef idx="0"/>
            <a:fontRef idx="minor"/>
          </p:style>
        </p:sp>
      </p:grpSp>
      <p:sp>
        <p:nvSpPr>
          <p:cNvPr id="240" name="CustomShape 9"/>
          <p:cNvSpPr/>
          <p:nvPr/>
        </p:nvSpPr>
        <p:spPr>
          <a:xfrm>
            <a:off x="1530360" y="1878120"/>
            <a:ext cx="4757760" cy="10062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chor="b">
            <a:normAutofit/>
          </a:bodyPr>
          <a:p>
            <a:pPr algn="ctr">
              <a:lnSpc>
                <a:spcPct val="90000"/>
              </a:lnSpc>
            </a:pPr>
            <a:r>
              <a:rPr b="1" lang="es-CO" sz="6000" spc="-1" strike="noStrike">
                <a:solidFill>
                  <a:srgbClr val="85bb31"/>
                </a:solidFill>
                <a:latin typeface="Franklin Gothic Demi Cond"/>
              </a:rPr>
              <a:t>¡¡GRACIAS!!</a:t>
            </a:r>
            <a:endParaRPr b="0" lang="en-US" sz="6000" spc="-1" strike="noStrike">
              <a:solidFill>
                <a:srgbClr val="000000"/>
              </a:solidFill>
              <a:latin typeface="Calibri"/>
            </a:endParaRPr>
          </a:p>
        </p:txBody>
      </p:sp>
      <p:sp>
        <p:nvSpPr>
          <p:cNvPr id="241" name="CustomShape 10"/>
          <p:cNvSpPr/>
          <p:nvPr/>
        </p:nvSpPr>
        <p:spPr>
          <a:xfrm>
            <a:off x="2400480" y="2884320"/>
            <a:ext cx="3016080" cy="10076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nSpc>
                <a:spcPct val="100000"/>
              </a:lnSpc>
            </a:pPr>
            <a:r>
              <a:rPr b="0" lang="es-CO" sz="3000" spc="-1" strike="noStrike">
                <a:solidFill>
                  <a:srgbClr val="ffffff"/>
                </a:solidFill>
                <a:latin typeface="Myriad Arabic"/>
                <a:ea typeface="Myriad Arabic"/>
              </a:rPr>
              <a:t>Sección para preguntas</a:t>
            </a:r>
            <a:endParaRPr b="0" lang="en-US"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51" name="Group 1"/>
          <p:cNvGrpSpPr/>
          <p:nvPr/>
        </p:nvGrpSpPr>
        <p:grpSpPr>
          <a:xfrm>
            <a:off x="-360" y="-20520"/>
            <a:ext cx="12192120" cy="6746760"/>
            <a:chOff x="-360" y="-20520"/>
            <a:chExt cx="12192120" cy="6746760"/>
          </a:xfrm>
        </p:grpSpPr>
        <p:sp>
          <p:nvSpPr>
            <p:cNvPr id="52" name="CustomShape 2"/>
            <p:cNvSpPr/>
            <p:nvPr/>
          </p:nvSpPr>
          <p:spPr>
            <a:xfrm flipH="1">
              <a:off x="-720" y="2885400"/>
              <a:ext cx="4459320" cy="3836520"/>
            </a:xfrm>
            <a:custGeom>
              <a:avLst/>
              <a:gdLst/>
              <a:ahLst/>
              <a:rect l="l" t="t" r="r" b="b"/>
              <a:pathLst>
                <a:path w="4459357" h="3796747">
                  <a:moveTo>
                    <a:pt x="0" y="0"/>
                  </a:moveTo>
                  <a:lnTo>
                    <a:pt x="4459357" y="0"/>
                  </a:lnTo>
                  <a:lnTo>
                    <a:pt x="4459357" y="2482269"/>
                  </a:lnTo>
                  <a:lnTo>
                    <a:pt x="4432853" y="2464904"/>
                  </a:lnTo>
                  <a:lnTo>
                    <a:pt x="636105" y="3796747"/>
                  </a:lnTo>
                  <a:lnTo>
                    <a:pt x="0" y="1926986"/>
                  </a:lnTo>
                  <a:lnTo>
                    <a:pt x="0" y="0"/>
                  </a:lnTo>
                  <a:close/>
                </a:path>
              </a:pathLst>
            </a:custGeom>
            <a:solidFill>
              <a:srgbClr val="85bb31"/>
            </a:solidFill>
            <a:ln>
              <a:noFill/>
            </a:ln>
          </p:spPr>
          <p:style>
            <a:lnRef idx="0"/>
            <a:fillRef idx="0"/>
            <a:effectRef idx="0"/>
            <a:fontRef idx="minor"/>
          </p:style>
        </p:sp>
        <p:sp>
          <p:nvSpPr>
            <p:cNvPr id="53" name="CustomShape 3"/>
            <p:cNvSpPr/>
            <p:nvPr/>
          </p:nvSpPr>
          <p:spPr>
            <a:xfrm flipH="1">
              <a:off x="-720" y="-7560"/>
              <a:ext cx="9098280" cy="6582600"/>
            </a:xfrm>
            <a:custGeom>
              <a:avLst/>
              <a:gdLst/>
              <a:ahLst/>
              <a:rect l="l" t="t" r="r" b="b"/>
              <a:pathLst>
                <a:path w="9097730" h="6513286">
                  <a:moveTo>
                    <a:pt x="0" y="0"/>
                  </a:moveTo>
                  <a:lnTo>
                    <a:pt x="9097730" y="0"/>
                  </a:lnTo>
                  <a:lnTo>
                    <a:pt x="9097730" y="4694064"/>
                  </a:lnTo>
                  <a:lnTo>
                    <a:pt x="2571034" y="6513286"/>
                  </a:lnTo>
                  <a:lnTo>
                    <a:pt x="0" y="0"/>
                  </a:lnTo>
                  <a:close/>
                </a:path>
              </a:pathLst>
            </a:custGeom>
            <a:solidFill>
              <a:srgbClr val="5b8a28"/>
            </a:solidFill>
            <a:ln>
              <a:noFill/>
            </a:ln>
          </p:spPr>
          <p:style>
            <a:lnRef idx="0"/>
            <a:fillRef idx="0"/>
            <a:effectRef idx="0"/>
            <a:fontRef idx="minor"/>
          </p:style>
        </p:sp>
        <p:sp>
          <p:nvSpPr>
            <p:cNvPr id="54" name="CustomShape 4"/>
            <p:cNvSpPr/>
            <p:nvPr/>
          </p:nvSpPr>
          <p:spPr>
            <a:xfrm flipH="1">
              <a:off x="7421040" y="-7560"/>
              <a:ext cx="4770360" cy="1680120"/>
            </a:xfrm>
            <a:custGeom>
              <a:avLst/>
              <a:gdLst/>
              <a:ahLst/>
              <a:rect l="l" t="t" r="r" b="b"/>
              <a:pathLst>
                <a:path w="4770783" h="1662716">
                  <a:moveTo>
                    <a:pt x="0" y="0"/>
                  </a:moveTo>
                  <a:lnTo>
                    <a:pt x="4770783" y="0"/>
                  </a:lnTo>
                  <a:lnTo>
                    <a:pt x="4770783" y="62095"/>
                  </a:lnTo>
                  <a:lnTo>
                    <a:pt x="0" y="1662716"/>
                  </a:lnTo>
                  <a:lnTo>
                    <a:pt x="0" y="0"/>
                  </a:lnTo>
                  <a:close/>
                </a:path>
              </a:pathLst>
            </a:custGeom>
            <a:solidFill>
              <a:srgbClr val="d9d9d9"/>
            </a:solidFill>
            <a:ln>
              <a:noFill/>
            </a:ln>
          </p:spPr>
          <p:style>
            <a:lnRef idx="0"/>
            <a:fillRef idx="0"/>
            <a:effectRef idx="0"/>
            <a:fontRef idx="minor"/>
          </p:style>
        </p:sp>
        <p:sp>
          <p:nvSpPr>
            <p:cNvPr id="55" name="CustomShape 5"/>
            <p:cNvSpPr/>
            <p:nvPr/>
          </p:nvSpPr>
          <p:spPr>
            <a:xfrm flipH="1">
              <a:off x="-720" y="-7560"/>
              <a:ext cx="8798040" cy="6561720"/>
            </a:xfrm>
            <a:custGeom>
              <a:avLst/>
              <a:gdLst/>
              <a:ahLst/>
              <a:rect l="l" t="t" r="r" b="b"/>
              <a:pathLst>
                <a:path w="8797989" h="6493408">
                  <a:moveTo>
                    <a:pt x="0" y="0"/>
                  </a:moveTo>
                  <a:lnTo>
                    <a:pt x="8797989" y="0"/>
                  </a:lnTo>
                  <a:lnTo>
                    <a:pt x="8797989" y="4254418"/>
                  </a:lnTo>
                  <a:lnTo>
                    <a:pt x="2231537" y="6493408"/>
                  </a:lnTo>
                  <a:lnTo>
                    <a:pt x="0" y="0"/>
                  </a:lnTo>
                  <a:close/>
                </a:path>
              </a:pathLst>
            </a:custGeom>
            <a:solidFill>
              <a:srgbClr val="0c1127"/>
            </a:solidFill>
            <a:ln>
              <a:noFill/>
            </a:ln>
          </p:spPr>
          <p:style>
            <a:lnRef idx="0"/>
            <a:fillRef idx="0"/>
            <a:effectRef idx="0"/>
            <a:fontRef idx="minor"/>
          </p:style>
        </p:sp>
        <p:grpSp>
          <p:nvGrpSpPr>
            <p:cNvPr id="56" name="Group 6"/>
            <p:cNvGrpSpPr/>
            <p:nvPr/>
          </p:nvGrpSpPr>
          <p:grpSpPr>
            <a:xfrm>
              <a:off x="7059240" y="993960"/>
              <a:ext cx="4925520" cy="5732280"/>
              <a:chOff x="7059240" y="993960"/>
              <a:chExt cx="4925520" cy="5732280"/>
            </a:xfrm>
          </p:grpSpPr>
          <p:pic>
            <p:nvPicPr>
              <p:cNvPr id="57" name="Forma libre 7" descr=""/>
              <p:cNvPicPr/>
              <p:nvPr/>
            </p:nvPicPr>
            <p:blipFill>
              <a:blip r:embed="rId1"/>
              <a:stretch/>
            </p:blipFill>
            <p:spPr>
              <a:xfrm>
                <a:off x="7062120" y="993960"/>
                <a:ext cx="4921560" cy="5730120"/>
              </a:xfrm>
              <a:prstGeom prst="rect">
                <a:avLst/>
              </a:prstGeom>
              <a:ln>
                <a:noFill/>
              </a:ln>
            </p:spPr>
          </p:pic>
          <p:sp>
            <p:nvSpPr>
              <p:cNvPr id="58" name="CustomShape 7"/>
              <p:cNvSpPr/>
              <p:nvPr/>
            </p:nvSpPr>
            <p:spPr>
              <a:xfrm>
                <a:off x="7059240" y="996840"/>
                <a:ext cx="4925520" cy="57294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59" name="CustomShape 8"/>
            <p:cNvSpPr/>
            <p:nvPr/>
          </p:nvSpPr>
          <p:spPr>
            <a:xfrm flipH="1">
              <a:off x="10362960" y="-20520"/>
              <a:ext cx="1828800" cy="1055880"/>
            </a:xfrm>
            <a:custGeom>
              <a:avLst/>
              <a:gdLst/>
              <a:ahLst/>
              <a:rect l="l" t="t" r="r" b="b"/>
              <a:pathLst>
                <a:path w="1828800" h="1045148">
                  <a:moveTo>
                    <a:pt x="0" y="0"/>
                  </a:moveTo>
                  <a:lnTo>
                    <a:pt x="1666150" y="0"/>
                  </a:lnTo>
                  <a:lnTo>
                    <a:pt x="1828800" y="450417"/>
                  </a:lnTo>
                  <a:lnTo>
                    <a:pt x="0" y="1045148"/>
                  </a:lnTo>
                  <a:lnTo>
                    <a:pt x="0" y="0"/>
                  </a:lnTo>
                  <a:close/>
                </a:path>
              </a:pathLst>
            </a:custGeom>
            <a:solidFill>
              <a:srgbClr val="85bb31"/>
            </a:solidFill>
            <a:ln>
              <a:noFill/>
            </a:ln>
          </p:spPr>
          <p:style>
            <a:lnRef idx="0"/>
            <a:fillRef idx="0"/>
            <a:effectRef idx="0"/>
            <a:fontRef idx="minor"/>
          </p:style>
        </p:sp>
      </p:grpSp>
      <p:sp>
        <p:nvSpPr>
          <p:cNvPr id="60" name="CustomShape 9"/>
          <p:cNvSpPr/>
          <p:nvPr/>
        </p:nvSpPr>
        <p:spPr>
          <a:xfrm>
            <a:off x="1974960" y="960840"/>
            <a:ext cx="4181400" cy="916920"/>
          </a:xfrm>
          <a:prstGeom prst="rect">
            <a:avLst/>
          </a:prstGeom>
          <a:noFill/>
          <a:ln>
            <a:noFill/>
          </a:ln>
        </p:spPr>
        <p:style>
          <a:lnRef idx="0"/>
          <a:fillRef idx="0"/>
          <a:effectRef idx="0"/>
          <a:fontRef idx="minor"/>
        </p:style>
        <p:txBody>
          <a:bodyPr lIns="90000" rIns="90000" tIns="46800" bIns="46800" anchor="ctr">
            <a:spAutoFit/>
          </a:bodyPr>
          <a:p>
            <a:pPr marL="107640" algn="ctr">
              <a:lnSpc>
                <a:spcPct val="50000"/>
              </a:lnSpc>
              <a:spcBef>
                <a:spcPts val="2398"/>
              </a:spcBef>
            </a:pPr>
            <a:r>
              <a:rPr b="1" lang="es-CO" sz="5400" spc="-1" strike="noStrike">
                <a:solidFill>
                  <a:srgbClr val="85bb31"/>
                </a:solidFill>
                <a:latin typeface="Kozuka Gothic Pr6N H"/>
                <a:ea typeface="Kozuka Gothic Pr6N H"/>
              </a:rPr>
              <a:t>CONTENIDO</a:t>
            </a:r>
            <a:endParaRPr b="0" lang="en-US" sz="5400" spc="-1" strike="noStrike">
              <a:solidFill>
                <a:srgbClr val="000000"/>
              </a:solidFill>
              <a:latin typeface="Calibri"/>
            </a:endParaRPr>
          </a:p>
        </p:txBody>
      </p:sp>
      <p:sp>
        <p:nvSpPr>
          <p:cNvPr id="61" name="CustomShape 10"/>
          <p:cNvSpPr/>
          <p:nvPr/>
        </p:nvSpPr>
        <p:spPr>
          <a:xfrm>
            <a:off x="2782800" y="1876320"/>
            <a:ext cx="2951280" cy="703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nSpc>
                <a:spcPct val="50000"/>
              </a:lnSpc>
            </a:pPr>
            <a:r>
              <a:rPr b="0" lang="es-CO" sz="4000" spc="-1" strike="noStrike">
                <a:solidFill>
                  <a:srgbClr val="ffffff"/>
                </a:solidFill>
                <a:latin typeface="Myriad Arabic"/>
                <a:ea typeface="Myriad Arabic"/>
              </a:rPr>
              <a:t>Texto de ejemplo</a:t>
            </a:r>
            <a:endParaRPr b="0" lang="en-US" sz="4000" spc="-1" strike="noStrike">
              <a:solidFill>
                <a:srgbClr val="000000"/>
              </a:solidFill>
              <a:latin typeface="Calibri"/>
            </a:endParaRPr>
          </a:p>
        </p:txBody>
      </p:sp>
      <p:sp>
        <p:nvSpPr>
          <p:cNvPr id="62" name="CustomShape 11"/>
          <p:cNvSpPr/>
          <p:nvPr/>
        </p:nvSpPr>
        <p:spPr>
          <a:xfrm>
            <a:off x="2782800" y="2394000"/>
            <a:ext cx="2951280" cy="703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nSpc>
                <a:spcPct val="50000"/>
              </a:lnSpc>
            </a:pPr>
            <a:r>
              <a:rPr b="0" lang="es-CO" sz="4000" spc="-1" strike="noStrike">
                <a:solidFill>
                  <a:srgbClr val="ffffff"/>
                </a:solidFill>
                <a:latin typeface="Myriad Arabic"/>
                <a:ea typeface="Myriad Arabic"/>
              </a:rPr>
              <a:t>Texto de ejemplo</a:t>
            </a:r>
            <a:endParaRPr b="0" lang="en-US" sz="4000" spc="-1" strike="noStrike">
              <a:solidFill>
                <a:srgbClr val="000000"/>
              </a:solidFill>
              <a:latin typeface="Calibri"/>
            </a:endParaRPr>
          </a:p>
        </p:txBody>
      </p:sp>
      <p:sp>
        <p:nvSpPr>
          <p:cNvPr id="63" name="CustomShape 12"/>
          <p:cNvSpPr/>
          <p:nvPr/>
        </p:nvSpPr>
        <p:spPr>
          <a:xfrm>
            <a:off x="2782800" y="2913120"/>
            <a:ext cx="2951280" cy="703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nSpc>
                <a:spcPct val="50000"/>
              </a:lnSpc>
            </a:pPr>
            <a:r>
              <a:rPr b="0" lang="es-CO" sz="4000" spc="-1" strike="noStrike">
                <a:solidFill>
                  <a:srgbClr val="ffffff"/>
                </a:solidFill>
                <a:latin typeface="Myriad Arabic"/>
                <a:ea typeface="Myriad Arabic"/>
              </a:rPr>
              <a:t>Texto de ejemplo</a:t>
            </a:r>
            <a:endParaRPr b="0" lang="en-US" sz="4000" spc="-1" strike="noStrike">
              <a:solidFill>
                <a:srgbClr val="000000"/>
              </a:solidFill>
              <a:latin typeface="Calibri"/>
            </a:endParaRPr>
          </a:p>
        </p:txBody>
      </p:sp>
      <p:sp>
        <p:nvSpPr>
          <p:cNvPr id="64" name="CustomShape 13"/>
          <p:cNvSpPr/>
          <p:nvPr/>
        </p:nvSpPr>
        <p:spPr>
          <a:xfrm>
            <a:off x="2760840" y="3411360"/>
            <a:ext cx="2950920" cy="7030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nSpc>
                <a:spcPct val="50000"/>
              </a:lnSpc>
            </a:pPr>
            <a:r>
              <a:rPr b="0" lang="es-CO" sz="4000" spc="-1" strike="noStrike">
                <a:solidFill>
                  <a:srgbClr val="ffffff"/>
                </a:solidFill>
                <a:latin typeface="Myriad Arabic"/>
                <a:ea typeface="Myriad Arabic"/>
              </a:rPr>
              <a:t>Texto de ejemplo</a:t>
            </a:r>
            <a:endParaRPr b="0" lang="en-US" sz="4000" spc="-1" strike="noStrike">
              <a:solidFill>
                <a:srgbClr val="000000"/>
              </a:solidFill>
              <a:latin typeface="Calibri"/>
            </a:endParaRPr>
          </a:p>
        </p:txBody>
      </p:sp>
      <p:sp>
        <p:nvSpPr>
          <p:cNvPr id="65" name="CustomShape 14"/>
          <p:cNvSpPr/>
          <p:nvPr/>
        </p:nvSpPr>
        <p:spPr>
          <a:xfrm>
            <a:off x="2316240" y="1793880"/>
            <a:ext cx="466560" cy="360360"/>
          </a:xfrm>
          <a:custGeom>
            <a:avLst/>
            <a:gdLst/>
            <a:ahLst/>
            <a:rect l="0" t="0" r="r" b="b"/>
            <a:pathLst>
              <a:path w="1298" h="1003">
                <a:moveTo>
                  <a:pt x="0" y="250"/>
                </a:moveTo>
                <a:lnTo>
                  <a:pt x="796" y="250"/>
                </a:lnTo>
                <a:lnTo>
                  <a:pt x="796" y="0"/>
                </a:lnTo>
                <a:lnTo>
                  <a:pt x="1297" y="501"/>
                </a:lnTo>
                <a:lnTo>
                  <a:pt x="796" y="1002"/>
                </a:lnTo>
                <a:lnTo>
                  <a:pt x="796" y="751"/>
                </a:lnTo>
                <a:lnTo>
                  <a:pt x="0" y="751"/>
                </a:lnTo>
                <a:lnTo>
                  <a:pt x="0" y="250"/>
                </a:lnTo>
              </a:path>
            </a:pathLst>
          </a:custGeom>
          <a:solidFill>
            <a:srgbClr val="85bb31"/>
          </a:solidFill>
          <a:ln>
            <a:noFill/>
          </a:ln>
        </p:spPr>
        <p:style>
          <a:lnRef idx="0"/>
          <a:fillRef idx="0"/>
          <a:effectRef idx="0"/>
          <a:fontRef idx="minor"/>
        </p:style>
      </p:sp>
      <p:sp>
        <p:nvSpPr>
          <p:cNvPr id="66" name="CustomShape 15"/>
          <p:cNvSpPr/>
          <p:nvPr/>
        </p:nvSpPr>
        <p:spPr>
          <a:xfrm>
            <a:off x="2316240" y="2306520"/>
            <a:ext cx="466560" cy="360360"/>
          </a:xfrm>
          <a:custGeom>
            <a:avLst/>
            <a:gdLst/>
            <a:ahLst/>
            <a:rect l="0" t="0" r="r" b="b"/>
            <a:pathLst>
              <a:path w="1298" h="1003">
                <a:moveTo>
                  <a:pt x="0" y="250"/>
                </a:moveTo>
                <a:lnTo>
                  <a:pt x="796" y="250"/>
                </a:lnTo>
                <a:lnTo>
                  <a:pt x="796" y="0"/>
                </a:lnTo>
                <a:lnTo>
                  <a:pt x="1297" y="501"/>
                </a:lnTo>
                <a:lnTo>
                  <a:pt x="796" y="1002"/>
                </a:lnTo>
                <a:lnTo>
                  <a:pt x="796" y="751"/>
                </a:lnTo>
                <a:lnTo>
                  <a:pt x="0" y="751"/>
                </a:lnTo>
                <a:lnTo>
                  <a:pt x="0" y="250"/>
                </a:lnTo>
              </a:path>
            </a:pathLst>
          </a:custGeom>
          <a:solidFill>
            <a:srgbClr val="85bb31"/>
          </a:solidFill>
          <a:ln>
            <a:noFill/>
          </a:ln>
        </p:spPr>
        <p:style>
          <a:lnRef idx="0"/>
          <a:fillRef idx="0"/>
          <a:effectRef idx="0"/>
          <a:fontRef idx="minor"/>
        </p:style>
      </p:sp>
      <p:sp>
        <p:nvSpPr>
          <p:cNvPr id="67" name="CustomShape 16"/>
          <p:cNvSpPr/>
          <p:nvPr/>
        </p:nvSpPr>
        <p:spPr>
          <a:xfrm>
            <a:off x="2316240" y="2817720"/>
            <a:ext cx="466560" cy="360360"/>
          </a:xfrm>
          <a:custGeom>
            <a:avLst/>
            <a:gdLst/>
            <a:ahLst/>
            <a:rect l="0" t="0" r="r" b="b"/>
            <a:pathLst>
              <a:path w="1298" h="1003">
                <a:moveTo>
                  <a:pt x="0" y="250"/>
                </a:moveTo>
                <a:lnTo>
                  <a:pt x="796" y="250"/>
                </a:lnTo>
                <a:lnTo>
                  <a:pt x="796" y="0"/>
                </a:lnTo>
                <a:lnTo>
                  <a:pt x="1297" y="501"/>
                </a:lnTo>
                <a:lnTo>
                  <a:pt x="796" y="1002"/>
                </a:lnTo>
                <a:lnTo>
                  <a:pt x="796" y="751"/>
                </a:lnTo>
                <a:lnTo>
                  <a:pt x="0" y="751"/>
                </a:lnTo>
                <a:lnTo>
                  <a:pt x="0" y="250"/>
                </a:lnTo>
              </a:path>
            </a:pathLst>
          </a:custGeom>
          <a:solidFill>
            <a:srgbClr val="85bb31"/>
          </a:solidFill>
          <a:ln>
            <a:noFill/>
          </a:ln>
        </p:spPr>
        <p:style>
          <a:lnRef idx="0"/>
          <a:fillRef idx="0"/>
          <a:effectRef idx="0"/>
          <a:fontRef idx="minor"/>
        </p:style>
      </p:sp>
      <p:sp>
        <p:nvSpPr>
          <p:cNvPr id="68" name="CustomShape 17"/>
          <p:cNvSpPr/>
          <p:nvPr/>
        </p:nvSpPr>
        <p:spPr>
          <a:xfrm>
            <a:off x="2316240" y="3343320"/>
            <a:ext cx="466560" cy="360360"/>
          </a:xfrm>
          <a:custGeom>
            <a:avLst/>
            <a:gdLst/>
            <a:ahLst/>
            <a:rect l="0" t="0" r="r" b="b"/>
            <a:pathLst>
              <a:path w="1298" h="1003">
                <a:moveTo>
                  <a:pt x="0" y="250"/>
                </a:moveTo>
                <a:lnTo>
                  <a:pt x="796" y="250"/>
                </a:lnTo>
                <a:lnTo>
                  <a:pt x="796" y="0"/>
                </a:lnTo>
                <a:lnTo>
                  <a:pt x="1297" y="501"/>
                </a:lnTo>
                <a:lnTo>
                  <a:pt x="796" y="1002"/>
                </a:lnTo>
                <a:lnTo>
                  <a:pt x="796" y="751"/>
                </a:lnTo>
                <a:lnTo>
                  <a:pt x="0" y="751"/>
                </a:lnTo>
                <a:lnTo>
                  <a:pt x="0" y="250"/>
                </a:lnTo>
              </a:path>
            </a:pathLst>
          </a:custGeom>
          <a:solidFill>
            <a:srgbClr val="85bb31"/>
          </a:solid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69" name="CustomShape 1"/>
          <p:cNvSpPr/>
          <p:nvPr/>
        </p:nvSpPr>
        <p:spPr>
          <a:xfrm>
            <a:off x="7732800" y="2862360"/>
            <a:ext cx="4459320" cy="3797280"/>
          </a:xfrm>
          <a:custGeom>
            <a:avLst/>
            <a:gdLst/>
            <a:ahLst/>
            <a:rect l="l" t="t" r="r" b="b"/>
            <a:pathLst>
              <a:path w="4459357" h="3796747">
                <a:moveTo>
                  <a:pt x="0" y="0"/>
                </a:moveTo>
                <a:lnTo>
                  <a:pt x="4459357" y="0"/>
                </a:lnTo>
                <a:lnTo>
                  <a:pt x="4459357" y="2482269"/>
                </a:lnTo>
                <a:lnTo>
                  <a:pt x="4432853" y="2464904"/>
                </a:lnTo>
                <a:lnTo>
                  <a:pt x="636105" y="3796747"/>
                </a:lnTo>
                <a:lnTo>
                  <a:pt x="0" y="1926986"/>
                </a:lnTo>
                <a:lnTo>
                  <a:pt x="0" y="0"/>
                </a:lnTo>
                <a:close/>
              </a:path>
            </a:pathLst>
          </a:custGeom>
          <a:solidFill>
            <a:srgbClr val="85bb31"/>
          </a:solidFill>
          <a:ln>
            <a:noFill/>
          </a:ln>
        </p:spPr>
        <p:style>
          <a:lnRef idx="0"/>
          <a:fillRef idx="0"/>
          <a:effectRef idx="0"/>
          <a:fontRef idx="minor"/>
        </p:style>
      </p:sp>
      <p:sp>
        <p:nvSpPr>
          <p:cNvPr id="70" name="CustomShape 2"/>
          <p:cNvSpPr/>
          <p:nvPr/>
        </p:nvSpPr>
        <p:spPr>
          <a:xfrm>
            <a:off x="3094200" y="0"/>
            <a:ext cx="9097920" cy="6513480"/>
          </a:xfrm>
          <a:custGeom>
            <a:avLst/>
            <a:gdLst/>
            <a:ahLst/>
            <a:rect l="l" t="t" r="r" b="b"/>
            <a:pathLst>
              <a:path w="9097730" h="6513286">
                <a:moveTo>
                  <a:pt x="0" y="0"/>
                </a:moveTo>
                <a:lnTo>
                  <a:pt x="9097730" y="0"/>
                </a:lnTo>
                <a:lnTo>
                  <a:pt x="9097730" y="4694064"/>
                </a:lnTo>
                <a:lnTo>
                  <a:pt x="2571034" y="6513286"/>
                </a:lnTo>
                <a:lnTo>
                  <a:pt x="0" y="0"/>
                </a:lnTo>
                <a:close/>
              </a:path>
            </a:pathLst>
          </a:custGeom>
          <a:solidFill>
            <a:srgbClr val="5b8a28"/>
          </a:solidFill>
          <a:ln>
            <a:noFill/>
          </a:ln>
        </p:spPr>
        <p:style>
          <a:lnRef idx="0"/>
          <a:fillRef idx="0"/>
          <a:effectRef idx="0"/>
          <a:fontRef idx="minor"/>
        </p:style>
      </p:sp>
      <p:sp>
        <p:nvSpPr>
          <p:cNvPr id="71" name="CustomShape 3"/>
          <p:cNvSpPr/>
          <p:nvPr/>
        </p:nvSpPr>
        <p:spPr>
          <a:xfrm>
            <a:off x="0" y="0"/>
            <a:ext cx="4770360" cy="1662120"/>
          </a:xfrm>
          <a:custGeom>
            <a:avLst/>
            <a:gdLst/>
            <a:ahLst/>
            <a:rect l="l" t="t" r="r" b="b"/>
            <a:pathLst>
              <a:path w="4770783" h="1662716">
                <a:moveTo>
                  <a:pt x="0" y="0"/>
                </a:moveTo>
                <a:lnTo>
                  <a:pt x="4770783" y="0"/>
                </a:lnTo>
                <a:lnTo>
                  <a:pt x="4770783" y="62095"/>
                </a:lnTo>
                <a:lnTo>
                  <a:pt x="0" y="1662716"/>
                </a:lnTo>
                <a:lnTo>
                  <a:pt x="0" y="0"/>
                </a:lnTo>
                <a:close/>
              </a:path>
            </a:pathLst>
          </a:custGeom>
          <a:solidFill>
            <a:srgbClr val="d9d9d9"/>
          </a:solidFill>
          <a:ln>
            <a:noFill/>
          </a:ln>
        </p:spPr>
        <p:style>
          <a:lnRef idx="0"/>
          <a:fillRef idx="0"/>
          <a:effectRef idx="0"/>
          <a:fontRef idx="minor"/>
        </p:style>
      </p:sp>
      <p:sp>
        <p:nvSpPr>
          <p:cNvPr id="72" name="CustomShape 4"/>
          <p:cNvSpPr/>
          <p:nvPr/>
        </p:nvSpPr>
        <p:spPr>
          <a:xfrm>
            <a:off x="3394080" y="0"/>
            <a:ext cx="8798040" cy="6492960"/>
          </a:xfrm>
          <a:custGeom>
            <a:avLst/>
            <a:gdLst/>
            <a:ahLst/>
            <a:rect l="l" t="t" r="r" b="b"/>
            <a:pathLst>
              <a:path w="8797989" h="6493408">
                <a:moveTo>
                  <a:pt x="0" y="0"/>
                </a:moveTo>
                <a:lnTo>
                  <a:pt x="8797989" y="0"/>
                </a:lnTo>
                <a:lnTo>
                  <a:pt x="8797989" y="4254418"/>
                </a:lnTo>
                <a:lnTo>
                  <a:pt x="2231537" y="6493408"/>
                </a:lnTo>
                <a:lnTo>
                  <a:pt x="0" y="0"/>
                </a:lnTo>
                <a:close/>
              </a:path>
            </a:pathLst>
          </a:custGeom>
          <a:solidFill>
            <a:srgbClr val="0c1127"/>
          </a:solidFill>
          <a:ln>
            <a:noFill/>
          </a:ln>
        </p:spPr>
        <p:style>
          <a:lnRef idx="0"/>
          <a:fillRef idx="0"/>
          <a:effectRef idx="0"/>
          <a:fontRef idx="minor"/>
        </p:style>
      </p:sp>
      <p:grpSp>
        <p:nvGrpSpPr>
          <p:cNvPr id="73" name="Group 5"/>
          <p:cNvGrpSpPr/>
          <p:nvPr/>
        </p:nvGrpSpPr>
        <p:grpSpPr>
          <a:xfrm>
            <a:off x="208080" y="993600"/>
            <a:ext cx="4924440" cy="5669280"/>
            <a:chOff x="208080" y="993600"/>
            <a:chExt cx="4924440" cy="5669280"/>
          </a:xfrm>
        </p:grpSpPr>
        <p:pic>
          <p:nvPicPr>
            <p:cNvPr id="74" name="Forma libre 38" descr=""/>
            <p:cNvPicPr/>
            <p:nvPr/>
          </p:nvPicPr>
          <p:blipFill>
            <a:blip r:embed="rId1"/>
            <a:stretch/>
          </p:blipFill>
          <p:spPr>
            <a:xfrm>
              <a:off x="209520" y="993600"/>
              <a:ext cx="4919760" cy="5666400"/>
            </a:xfrm>
            <a:prstGeom prst="rect">
              <a:avLst/>
            </a:prstGeom>
            <a:ln>
              <a:noFill/>
            </a:ln>
          </p:spPr>
        </p:pic>
        <p:sp>
          <p:nvSpPr>
            <p:cNvPr id="75" name="CustomShape 6"/>
            <p:cNvSpPr/>
            <p:nvPr/>
          </p:nvSpPr>
          <p:spPr>
            <a:xfrm>
              <a:off x="208080" y="993600"/>
              <a:ext cx="4924440" cy="56692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76" name="CustomShape 7"/>
          <p:cNvSpPr/>
          <p:nvPr/>
        </p:nvSpPr>
        <p:spPr>
          <a:xfrm>
            <a:off x="0" y="-12600"/>
            <a:ext cx="1828800" cy="1044360"/>
          </a:xfrm>
          <a:custGeom>
            <a:avLst/>
            <a:gdLst/>
            <a:ahLst/>
            <a:rect l="l" t="t" r="r" b="b"/>
            <a:pathLst>
              <a:path w="1828800" h="1045148">
                <a:moveTo>
                  <a:pt x="0" y="0"/>
                </a:moveTo>
                <a:lnTo>
                  <a:pt x="1666150" y="0"/>
                </a:lnTo>
                <a:lnTo>
                  <a:pt x="1828800" y="450417"/>
                </a:lnTo>
                <a:lnTo>
                  <a:pt x="0" y="1045148"/>
                </a:lnTo>
                <a:lnTo>
                  <a:pt x="0" y="0"/>
                </a:lnTo>
                <a:close/>
              </a:path>
            </a:pathLst>
          </a:custGeom>
          <a:solidFill>
            <a:srgbClr val="85bb31"/>
          </a:solidFill>
          <a:ln>
            <a:noFill/>
          </a:ln>
        </p:spPr>
        <p:style>
          <a:lnRef idx="0"/>
          <a:fillRef idx="0"/>
          <a:effectRef idx="0"/>
          <a:fontRef idx="minor"/>
        </p:style>
      </p:sp>
      <p:sp>
        <p:nvSpPr>
          <p:cNvPr id="77" name="CustomShape 8"/>
          <p:cNvSpPr/>
          <p:nvPr/>
        </p:nvSpPr>
        <p:spPr>
          <a:xfrm>
            <a:off x="4630680" y="2107080"/>
            <a:ext cx="7315200" cy="505440"/>
          </a:xfrm>
          <a:prstGeom prst="rect">
            <a:avLst/>
          </a:prstGeom>
          <a:noFill/>
          <a:ln>
            <a:noFill/>
          </a:ln>
        </p:spPr>
        <p:style>
          <a:lnRef idx="0"/>
          <a:fillRef idx="0"/>
          <a:effectRef idx="0"/>
          <a:fontRef idx="minor"/>
        </p:style>
        <p:txBody>
          <a:bodyPr lIns="90000" rIns="90000" tIns="46800" bIns="46800" anchor="ctr">
            <a:spAutoFit/>
          </a:bodyPr>
          <a:p>
            <a:pPr marL="107640" algn="ctr">
              <a:lnSpc>
                <a:spcPct val="50000"/>
              </a:lnSpc>
              <a:spcBef>
                <a:spcPts val="2398"/>
              </a:spcBef>
            </a:pPr>
            <a:r>
              <a:rPr b="1" lang="es-CO" sz="5400" spc="-1" strike="noStrike">
                <a:solidFill>
                  <a:srgbClr val="85bb31"/>
                </a:solidFill>
                <a:latin typeface="Kozuka Gothic Pr6N H"/>
                <a:ea typeface="Kozuka Gothic Pr6N H"/>
              </a:rPr>
              <a:t>CITA O FRASE</a:t>
            </a:r>
            <a:endParaRPr b="0" lang="en-US" sz="5400" spc="-1" strike="noStrike">
              <a:solidFill>
                <a:srgbClr val="000000"/>
              </a:solidFill>
              <a:latin typeface="Calibri"/>
            </a:endParaRPr>
          </a:p>
        </p:txBody>
      </p:sp>
      <p:sp>
        <p:nvSpPr>
          <p:cNvPr id="78" name="CustomShape 9"/>
          <p:cNvSpPr/>
          <p:nvPr/>
        </p:nvSpPr>
        <p:spPr>
          <a:xfrm>
            <a:off x="5118120" y="2593800"/>
            <a:ext cx="6338880" cy="7786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50000"/>
              </a:lnSpc>
            </a:pPr>
            <a:r>
              <a:rPr b="0" lang="es-CO" sz="3000" spc="-1" strike="noStrike">
                <a:solidFill>
                  <a:srgbClr val="ffffff"/>
                </a:solidFill>
                <a:latin typeface="Myriad Arabic"/>
                <a:ea typeface="Myriad Arabic"/>
              </a:rPr>
              <a:t>(Opcional) Agregar cita de autor que haga alusión al </a:t>
            </a:r>
            <a:endParaRPr b="0" lang="en-US" sz="3000" spc="-1" strike="noStrike">
              <a:solidFill>
                <a:srgbClr val="000000"/>
              </a:solidFill>
              <a:latin typeface="Calibri"/>
            </a:endParaRPr>
          </a:p>
          <a:p>
            <a:pPr algn="ctr">
              <a:lnSpc>
                <a:spcPct val="50000"/>
              </a:lnSpc>
            </a:pPr>
            <a:r>
              <a:rPr b="0" lang="es-CO" sz="3000" spc="-1" strike="noStrike">
                <a:solidFill>
                  <a:srgbClr val="ffffff"/>
                </a:solidFill>
                <a:latin typeface="Myriad Arabic"/>
                <a:ea typeface="Myriad Arabic"/>
              </a:rPr>
              <a:t>tema que vas a tratar.</a:t>
            </a:r>
            <a:endParaRPr b="0" lang="en-US" sz="30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79" name="CustomShape 1"/>
          <p:cNvSpPr/>
          <p:nvPr/>
        </p:nvSpPr>
        <p:spPr>
          <a:xfrm>
            <a:off x="-1440" y="6620040"/>
            <a:ext cx="12191760" cy="257040"/>
          </a:xfrm>
          <a:prstGeom prst="rect">
            <a:avLst/>
          </a:prstGeom>
          <a:solidFill>
            <a:srgbClr val="d9d9d9"/>
          </a:solidFill>
          <a:ln>
            <a:noFill/>
          </a:ln>
        </p:spPr>
        <p:style>
          <a:lnRef idx="0"/>
          <a:fillRef idx="0"/>
          <a:effectRef idx="0"/>
          <a:fontRef idx="minor"/>
        </p:style>
      </p:sp>
      <p:sp>
        <p:nvSpPr>
          <p:cNvPr id="80" name="CustomShape 2"/>
          <p:cNvSpPr/>
          <p:nvPr/>
        </p:nvSpPr>
        <p:spPr>
          <a:xfrm>
            <a:off x="-1440" y="9360"/>
            <a:ext cx="12191760" cy="257400"/>
          </a:xfrm>
          <a:prstGeom prst="rect">
            <a:avLst/>
          </a:prstGeom>
          <a:solidFill>
            <a:srgbClr val="d9d9d9"/>
          </a:solidFill>
          <a:ln>
            <a:noFill/>
          </a:ln>
        </p:spPr>
        <p:style>
          <a:lnRef idx="0"/>
          <a:fillRef idx="0"/>
          <a:effectRef idx="0"/>
          <a:fontRef idx="minor"/>
        </p:style>
      </p:sp>
      <p:sp>
        <p:nvSpPr>
          <p:cNvPr id="81" name="CustomShape 3"/>
          <p:cNvSpPr/>
          <p:nvPr/>
        </p:nvSpPr>
        <p:spPr>
          <a:xfrm>
            <a:off x="658800" y="4632480"/>
            <a:ext cx="3467160" cy="36752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80000"/>
              </a:lnSpc>
              <a:spcBef>
                <a:spcPts val="1800"/>
              </a:spcBef>
            </a:pPr>
            <a:r>
              <a:rPr b="0" lang="es-CO" sz="2400" spc="-1" strike="noStrike">
                <a:solidFill>
                  <a:srgbClr val="7f7f7f"/>
                </a:solidFill>
                <a:latin typeface="Myriad Arabic"/>
                <a:ea typeface="Myriad Arabic"/>
              </a:rPr>
              <a:t>Este es un texto de ejemplo. En estos párrafos resume las ideas del tema 1. Recuerda que las diapositivas son una ayuda visual para realizar  tu presentación, por tal razón deben ser breves.</a:t>
            </a:r>
            <a:endParaRPr b="0" lang="en-US" sz="2400" spc="-1" strike="noStrike">
              <a:solidFill>
                <a:srgbClr val="000000"/>
              </a:solidFill>
              <a:latin typeface="Calibri"/>
            </a:endParaRPr>
          </a:p>
          <a:p>
            <a:pPr>
              <a:lnSpc>
                <a:spcPct val="100000"/>
              </a:lnSpc>
            </a:pPr>
            <a:endParaRPr b="0" lang="en-US" sz="2400" spc="-1" strike="noStrike">
              <a:solidFill>
                <a:srgbClr val="000000"/>
              </a:solidFill>
              <a:latin typeface="Calibri"/>
            </a:endParaRPr>
          </a:p>
        </p:txBody>
      </p:sp>
      <p:sp>
        <p:nvSpPr>
          <p:cNvPr id="82" name="CustomShape 4"/>
          <p:cNvSpPr/>
          <p:nvPr/>
        </p:nvSpPr>
        <p:spPr>
          <a:xfrm>
            <a:off x="1692360" y="2684520"/>
            <a:ext cx="1531800" cy="520560"/>
          </a:xfrm>
          <a:prstGeom prst="rect">
            <a:avLst/>
          </a:prstGeom>
          <a:noFill/>
          <a:ln>
            <a:noFill/>
          </a:ln>
        </p:spPr>
        <p:style>
          <a:lnRef idx="0"/>
          <a:fillRef idx="0"/>
          <a:effectRef idx="0"/>
          <a:fontRef idx="minor"/>
        </p:style>
        <p:txBody>
          <a:bodyPr wrap="none" lIns="90000" rIns="90000" tIns="46800" bIns="46800">
            <a:spAutoFit/>
          </a:bodyPr>
          <a:p>
            <a:pPr marL="107640" algn="ctr">
              <a:lnSpc>
                <a:spcPct val="100000"/>
              </a:lnSpc>
            </a:pPr>
            <a:r>
              <a:rPr b="1" lang="es-CO" sz="2800" spc="-1" strike="noStrike">
                <a:solidFill>
                  <a:srgbClr val="ffffff"/>
                </a:solidFill>
                <a:latin typeface="Futura Md BT"/>
              </a:rPr>
              <a:t>IDEA 1 </a:t>
            </a:r>
            <a:endParaRPr b="0" lang="en-US" sz="2800" spc="-1" strike="noStrike">
              <a:solidFill>
                <a:srgbClr val="000000"/>
              </a:solidFill>
              <a:latin typeface="Calibri"/>
            </a:endParaRPr>
          </a:p>
        </p:txBody>
      </p:sp>
      <p:sp>
        <p:nvSpPr>
          <p:cNvPr id="83" name="CustomShape 5"/>
          <p:cNvSpPr/>
          <p:nvPr/>
        </p:nvSpPr>
        <p:spPr>
          <a:xfrm>
            <a:off x="5416560" y="839880"/>
            <a:ext cx="5931000" cy="5634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fontScale="32000"/>
          </a:bodyPr>
          <a:p>
            <a:pPr>
              <a:lnSpc>
                <a:spcPct val="50000"/>
              </a:lnSpc>
              <a:spcBef>
                <a:spcPts val="998"/>
              </a:spcBef>
            </a:pPr>
            <a:r>
              <a:rPr b="0" lang="es-CO" sz="2800" spc="-1" strike="noStrike">
                <a:solidFill>
                  <a:srgbClr val="7f7f7f"/>
                </a:solidFill>
                <a:latin typeface="Myriad Arabic"/>
                <a:ea typeface="Myriad Arabic"/>
              </a:rPr>
              <a:t>Puedes dividir la información en columnas</a:t>
            </a:r>
            <a:endParaRPr b="0" lang="en-US" sz="2800" spc="-1" strike="noStrike">
              <a:solidFill>
                <a:srgbClr val="000000"/>
              </a:solidFill>
              <a:latin typeface="Calibri"/>
            </a:endParaRPr>
          </a:p>
          <a:p>
            <a:pPr>
              <a:lnSpc>
                <a:spcPct val="50000"/>
              </a:lnSpc>
              <a:spcBef>
                <a:spcPts val="998"/>
              </a:spcBef>
            </a:pPr>
            <a:r>
              <a:rPr b="0" lang="es-CO" sz="2800" spc="-1" strike="noStrike">
                <a:solidFill>
                  <a:srgbClr val="7f7f7f"/>
                </a:solidFill>
                <a:latin typeface="Myriad Arabic"/>
                <a:ea typeface="Myriad Arabic"/>
              </a:rPr>
              <a:t>“</a:t>
            </a:r>
            <a:r>
              <a:rPr b="0" lang="es-CO" sz="2800" spc="-1" strike="noStrike">
                <a:solidFill>
                  <a:srgbClr val="7f7f7f"/>
                </a:solidFill>
                <a:latin typeface="Myriad Arabic"/>
                <a:ea typeface="Myriad Arabic"/>
              </a:rPr>
              <a:t>Este es un ejemplo  de texto en tres columnas”.</a:t>
            </a:r>
            <a:endParaRPr b="0" lang="en-US" sz="2800" spc="-1" strike="noStrike">
              <a:solidFill>
                <a:srgbClr val="000000"/>
              </a:solidFill>
              <a:latin typeface="Calibri"/>
            </a:endParaRPr>
          </a:p>
          <a:p>
            <a:pPr>
              <a:lnSpc>
                <a:spcPct val="50000"/>
              </a:lnSpc>
              <a:spcBef>
                <a:spcPts val="998"/>
              </a:spcBef>
            </a:pPr>
            <a:endParaRPr b="0" lang="en-US" sz="2800" spc="-1" strike="noStrike">
              <a:solidFill>
                <a:srgbClr val="000000"/>
              </a:solidFill>
              <a:latin typeface="Calibri"/>
            </a:endParaRPr>
          </a:p>
        </p:txBody>
      </p:sp>
      <p:sp>
        <p:nvSpPr>
          <p:cNvPr id="84" name="CustomShape 6"/>
          <p:cNvSpPr/>
          <p:nvPr/>
        </p:nvSpPr>
        <p:spPr>
          <a:xfrm>
            <a:off x="19080" y="2533680"/>
            <a:ext cx="12192120" cy="1392120"/>
          </a:xfrm>
          <a:prstGeom prst="rect">
            <a:avLst/>
          </a:prstGeom>
          <a:solidFill>
            <a:srgbClr val="85bb31"/>
          </a:solidFill>
          <a:ln>
            <a:noFill/>
          </a:ln>
        </p:spPr>
        <p:style>
          <a:lnRef idx="0"/>
          <a:fillRef idx="0"/>
          <a:effectRef idx="0"/>
          <a:fontRef idx="minor"/>
        </p:style>
      </p:sp>
      <p:sp>
        <p:nvSpPr>
          <p:cNvPr id="85" name="CustomShape 7"/>
          <p:cNvSpPr/>
          <p:nvPr/>
        </p:nvSpPr>
        <p:spPr>
          <a:xfrm rot="16200000">
            <a:off x="8088480" y="1995480"/>
            <a:ext cx="2822400" cy="2432160"/>
          </a:xfrm>
          <a:custGeom>
            <a:avLst/>
            <a:gdLst/>
            <a:ahLst/>
            <a:rect l="0" t="0" r="r" b="b"/>
            <a:pathLst>
              <a:path w="7842" h="6758">
                <a:moveTo>
                  <a:pt x="1910" y="0"/>
                </a:moveTo>
                <a:lnTo>
                  <a:pt x="5930" y="0"/>
                </a:lnTo>
                <a:lnTo>
                  <a:pt x="7841" y="3378"/>
                </a:lnTo>
                <a:lnTo>
                  <a:pt x="5930" y="6757"/>
                </a:lnTo>
                <a:lnTo>
                  <a:pt x="1910" y="6757"/>
                </a:lnTo>
                <a:lnTo>
                  <a:pt x="0" y="3378"/>
                </a:lnTo>
                <a:lnTo>
                  <a:pt x="1910" y="0"/>
                </a:lnTo>
              </a:path>
            </a:pathLst>
          </a:custGeom>
          <a:solidFill>
            <a:srgbClr val="0c1127"/>
          </a:solidFill>
          <a:ln>
            <a:noFill/>
          </a:ln>
        </p:spPr>
        <p:style>
          <a:lnRef idx="0"/>
          <a:fillRef idx="0"/>
          <a:effectRef idx="0"/>
          <a:fontRef idx="minor"/>
        </p:style>
      </p:sp>
      <p:sp>
        <p:nvSpPr>
          <p:cNvPr id="86" name="CustomShape 8"/>
          <p:cNvSpPr/>
          <p:nvPr/>
        </p:nvSpPr>
        <p:spPr>
          <a:xfrm rot="16200000">
            <a:off x="8205480" y="2110680"/>
            <a:ext cx="2544840" cy="2192400"/>
          </a:xfrm>
          <a:custGeom>
            <a:avLst/>
            <a:gdLst/>
            <a:ahLst/>
            <a:rect l="0" t="0" r="r" b="b"/>
            <a:pathLst>
              <a:path w="7071" h="6092">
                <a:moveTo>
                  <a:pt x="1722" y="0"/>
                </a:moveTo>
                <a:lnTo>
                  <a:pt x="5347" y="0"/>
                </a:lnTo>
                <a:lnTo>
                  <a:pt x="7070" y="3045"/>
                </a:lnTo>
                <a:lnTo>
                  <a:pt x="5347" y="6091"/>
                </a:lnTo>
                <a:lnTo>
                  <a:pt x="1722" y="6091"/>
                </a:lnTo>
                <a:lnTo>
                  <a:pt x="0" y="3045"/>
                </a:lnTo>
                <a:lnTo>
                  <a:pt x="1722" y="0"/>
                </a:lnTo>
              </a:path>
            </a:pathLst>
          </a:custGeom>
          <a:solidFill>
            <a:srgbClr val="f2f2f3"/>
          </a:solidFill>
          <a:ln>
            <a:noFill/>
          </a:ln>
        </p:spPr>
        <p:style>
          <a:lnRef idx="0"/>
          <a:fillRef idx="0"/>
          <a:effectRef idx="0"/>
          <a:fontRef idx="minor"/>
        </p:style>
      </p:sp>
      <p:grpSp>
        <p:nvGrpSpPr>
          <p:cNvPr id="87" name="Group 9"/>
          <p:cNvGrpSpPr/>
          <p:nvPr/>
        </p:nvGrpSpPr>
        <p:grpSpPr>
          <a:xfrm>
            <a:off x="8553600" y="2114640"/>
            <a:ext cx="1858680" cy="2165400"/>
            <a:chOff x="8553600" y="2114640"/>
            <a:chExt cx="1858680" cy="2165400"/>
          </a:xfrm>
        </p:grpSpPr>
        <p:pic>
          <p:nvPicPr>
            <p:cNvPr id="88" name="Hexágono 64" descr=""/>
            <p:cNvPicPr/>
            <p:nvPr/>
          </p:nvPicPr>
          <p:blipFill>
            <a:blip r:embed="rId1"/>
            <a:stretch/>
          </p:blipFill>
          <p:spPr>
            <a:xfrm>
              <a:off x="8553600" y="2114640"/>
              <a:ext cx="1858680" cy="2165400"/>
            </a:xfrm>
            <a:prstGeom prst="rect">
              <a:avLst/>
            </a:prstGeom>
            <a:ln>
              <a:noFill/>
            </a:ln>
          </p:spPr>
        </p:pic>
        <p:sp>
          <p:nvSpPr>
            <p:cNvPr id="89" name="CustomShape 10"/>
            <p:cNvSpPr/>
            <p:nvPr/>
          </p:nvSpPr>
          <p:spPr>
            <a:xfrm rot="16200000">
              <a:off x="8756640" y="2571480"/>
              <a:ext cx="1450800" cy="12510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90" name="CustomShape 11"/>
          <p:cNvSpPr/>
          <p:nvPr/>
        </p:nvSpPr>
        <p:spPr>
          <a:xfrm rot="16200000">
            <a:off x="4571280" y="2015280"/>
            <a:ext cx="2822400" cy="2430720"/>
          </a:xfrm>
          <a:custGeom>
            <a:avLst/>
            <a:gdLst/>
            <a:ahLst/>
            <a:rect l="0" t="0" r="r" b="b"/>
            <a:pathLst>
              <a:path w="7842" h="6754">
                <a:moveTo>
                  <a:pt x="1908" y="0"/>
                </a:moveTo>
                <a:lnTo>
                  <a:pt x="5932" y="0"/>
                </a:lnTo>
                <a:lnTo>
                  <a:pt x="7841" y="3376"/>
                </a:lnTo>
                <a:lnTo>
                  <a:pt x="5932" y="6753"/>
                </a:lnTo>
                <a:lnTo>
                  <a:pt x="1908" y="6753"/>
                </a:lnTo>
                <a:lnTo>
                  <a:pt x="0" y="3376"/>
                </a:lnTo>
                <a:lnTo>
                  <a:pt x="1908" y="0"/>
                </a:lnTo>
              </a:path>
            </a:pathLst>
          </a:custGeom>
          <a:solidFill>
            <a:srgbClr val="0c1127"/>
          </a:solidFill>
          <a:ln>
            <a:noFill/>
          </a:ln>
        </p:spPr>
        <p:style>
          <a:lnRef idx="0"/>
          <a:fillRef idx="0"/>
          <a:effectRef idx="0"/>
          <a:fontRef idx="minor"/>
        </p:style>
      </p:sp>
      <p:sp>
        <p:nvSpPr>
          <p:cNvPr id="91" name="CustomShape 12"/>
          <p:cNvSpPr/>
          <p:nvPr/>
        </p:nvSpPr>
        <p:spPr>
          <a:xfrm rot="16200000">
            <a:off x="4689360" y="2129760"/>
            <a:ext cx="2544840" cy="2192400"/>
          </a:xfrm>
          <a:custGeom>
            <a:avLst/>
            <a:gdLst/>
            <a:ahLst/>
            <a:rect l="0" t="0" r="r" b="b"/>
            <a:pathLst>
              <a:path w="7071" h="6092">
                <a:moveTo>
                  <a:pt x="1722" y="0"/>
                </a:moveTo>
                <a:lnTo>
                  <a:pt x="5347" y="0"/>
                </a:lnTo>
                <a:lnTo>
                  <a:pt x="7070" y="3045"/>
                </a:lnTo>
                <a:lnTo>
                  <a:pt x="5347" y="6091"/>
                </a:lnTo>
                <a:lnTo>
                  <a:pt x="1722" y="6091"/>
                </a:lnTo>
                <a:lnTo>
                  <a:pt x="0" y="3045"/>
                </a:lnTo>
                <a:lnTo>
                  <a:pt x="1722" y="0"/>
                </a:lnTo>
              </a:path>
            </a:pathLst>
          </a:custGeom>
          <a:solidFill>
            <a:srgbClr val="f2f2f3"/>
          </a:solidFill>
          <a:ln>
            <a:noFill/>
          </a:ln>
        </p:spPr>
        <p:style>
          <a:lnRef idx="0"/>
          <a:fillRef idx="0"/>
          <a:effectRef idx="0"/>
          <a:fontRef idx="minor"/>
        </p:style>
      </p:sp>
      <p:grpSp>
        <p:nvGrpSpPr>
          <p:cNvPr id="92" name="Group 13"/>
          <p:cNvGrpSpPr/>
          <p:nvPr/>
        </p:nvGrpSpPr>
        <p:grpSpPr>
          <a:xfrm>
            <a:off x="5035680" y="2133720"/>
            <a:ext cx="1858680" cy="2163600"/>
            <a:chOff x="5035680" y="2133720"/>
            <a:chExt cx="1858680" cy="2163600"/>
          </a:xfrm>
        </p:grpSpPr>
        <p:pic>
          <p:nvPicPr>
            <p:cNvPr id="93" name="Hexágono 69" descr=""/>
            <p:cNvPicPr/>
            <p:nvPr/>
          </p:nvPicPr>
          <p:blipFill>
            <a:blip r:embed="rId2"/>
            <a:stretch/>
          </p:blipFill>
          <p:spPr>
            <a:xfrm>
              <a:off x="5035680" y="2133720"/>
              <a:ext cx="1858680" cy="2163600"/>
            </a:xfrm>
            <a:prstGeom prst="rect">
              <a:avLst/>
            </a:prstGeom>
            <a:ln>
              <a:noFill/>
            </a:ln>
          </p:spPr>
        </p:pic>
        <p:sp>
          <p:nvSpPr>
            <p:cNvPr id="94" name="CustomShape 14"/>
            <p:cNvSpPr/>
            <p:nvPr/>
          </p:nvSpPr>
          <p:spPr>
            <a:xfrm rot="16200000">
              <a:off x="5239440" y="2589480"/>
              <a:ext cx="1452600" cy="12510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95" name="CustomShape 15"/>
          <p:cNvSpPr/>
          <p:nvPr/>
        </p:nvSpPr>
        <p:spPr>
          <a:xfrm rot="16200000">
            <a:off x="1142280" y="2015280"/>
            <a:ext cx="2822400" cy="2430720"/>
          </a:xfrm>
          <a:custGeom>
            <a:avLst/>
            <a:gdLst/>
            <a:ahLst/>
            <a:rect l="0" t="0" r="r" b="b"/>
            <a:pathLst>
              <a:path w="7842" h="6754">
                <a:moveTo>
                  <a:pt x="1908" y="0"/>
                </a:moveTo>
                <a:lnTo>
                  <a:pt x="5932" y="0"/>
                </a:lnTo>
                <a:lnTo>
                  <a:pt x="7841" y="3376"/>
                </a:lnTo>
                <a:lnTo>
                  <a:pt x="5932" y="6753"/>
                </a:lnTo>
                <a:lnTo>
                  <a:pt x="1908" y="6753"/>
                </a:lnTo>
                <a:lnTo>
                  <a:pt x="0" y="3376"/>
                </a:lnTo>
                <a:lnTo>
                  <a:pt x="1908" y="0"/>
                </a:lnTo>
              </a:path>
            </a:pathLst>
          </a:custGeom>
          <a:solidFill>
            <a:srgbClr val="0c1127"/>
          </a:solidFill>
          <a:ln>
            <a:noFill/>
          </a:ln>
        </p:spPr>
        <p:style>
          <a:lnRef idx="0"/>
          <a:fillRef idx="0"/>
          <a:effectRef idx="0"/>
          <a:fontRef idx="minor"/>
        </p:style>
      </p:sp>
      <p:sp>
        <p:nvSpPr>
          <p:cNvPr id="96" name="CustomShape 16"/>
          <p:cNvSpPr/>
          <p:nvPr/>
        </p:nvSpPr>
        <p:spPr>
          <a:xfrm rot="16200000">
            <a:off x="1259640" y="2129040"/>
            <a:ext cx="2544840" cy="2194200"/>
          </a:xfrm>
          <a:custGeom>
            <a:avLst/>
            <a:gdLst/>
            <a:ahLst/>
            <a:rect l="0" t="0" r="r" b="b"/>
            <a:pathLst>
              <a:path w="7071" h="6097">
                <a:moveTo>
                  <a:pt x="1723" y="0"/>
                </a:moveTo>
                <a:lnTo>
                  <a:pt x="5346" y="0"/>
                </a:lnTo>
                <a:lnTo>
                  <a:pt x="7070" y="3048"/>
                </a:lnTo>
                <a:lnTo>
                  <a:pt x="5346" y="6096"/>
                </a:lnTo>
                <a:lnTo>
                  <a:pt x="1723" y="6096"/>
                </a:lnTo>
                <a:lnTo>
                  <a:pt x="0" y="3048"/>
                </a:lnTo>
                <a:lnTo>
                  <a:pt x="1723" y="0"/>
                </a:lnTo>
              </a:path>
            </a:pathLst>
          </a:custGeom>
          <a:solidFill>
            <a:srgbClr val="f2f2f3"/>
          </a:solidFill>
          <a:ln>
            <a:noFill/>
          </a:ln>
        </p:spPr>
        <p:style>
          <a:lnRef idx="0"/>
          <a:fillRef idx="0"/>
          <a:effectRef idx="0"/>
          <a:fontRef idx="minor"/>
        </p:style>
      </p:sp>
      <p:grpSp>
        <p:nvGrpSpPr>
          <p:cNvPr id="97" name="Group 17"/>
          <p:cNvGrpSpPr/>
          <p:nvPr/>
        </p:nvGrpSpPr>
        <p:grpSpPr>
          <a:xfrm>
            <a:off x="1603440" y="2133720"/>
            <a:ext cx="1865160" cy="2163600"/>
            <a:chOff x="1603440" y="2133720"/>
            <a:chExt cx="1865160" cy="2163600"/>
          </a:xfrm>
        </p:grpSpPr>
        <p:pic>
          <p:nvPicPr>
            <p:cNvPr id="98" name="Hexágono 72" descr=""/>
            <p:cNvPicPr/>
            <p:nvPr/>
          </p:nvPicPr>
          <p:blipFill>
            <a:blip r:embed="rId3"/>
            <a:stretch/>
          </p:blipFill>
          <p:spPr>
            <a:xfrm>
              <a:off x="1603440" y="2133720"/>
              <a:ext cx="1865160" cy="2163600"/>
            </a:xfrm>
            <a:prstGeom prst="rect">
              <a:avLst/>
            </a:prstGeom>
            <a:ln>
              <a:noFill/>
            </a:ln>
          </p:spPr>
        </p:pic>
        <p:sp>
          <p:nvSpPr>
            <p:cNvPr id="99" name="CustomShape 18"/>
            <p:cNvSpPr/>
            <p:nvPr/>
          </p:nvSpPr>
          <p:spPr>
            <a:xfrm rot="16200000">
              <a:off x="1810440" y="2589480"/>
              <a:ext cx="1452600" cy="12510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100" name="CustomShape 19"/>
          <p:cNvSpPr/>
          <p:nvPr/>
        </p:nvSpPr>
        <p:spPr>
          <a:xfrm>
            <a:off x="4340160" y="4648320"/>
            <a:ext cx="3467160" cy="36752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80000"/>
              </a:lnSpc>
              <a:spcBef>
                <a:spcPts val="1800"/>
              </a:spcBef>
            </a:pPr>
            <a:r>
              <a:rPr b="0" lang="es-CO" sz="2400" spc="-1" strike="noStrike">
                <a:solidFill>
                  <a:srgbClr val="7f7f7f"/>
                </a:solidFill>
                <a:latin typeface="Myriad Arabic"/>
                <a:ea typeface="Myriad Arabic"/>
              </a:rPr>
              <a:t>Este es un texto de ejemplo. En estos párrafos resume las ideas del tema 1. Recuerda que las diapositivas son una ayuda visual para realizar  tu presentación, por tal razón deben ser breves.</a:t>
            </a:r>
            <a:endParaRPr b="0" lang="en-US" sz="2400" spc="-1" strike="noStrike">
              <a:solidFill>
                <a:srgbClr val="000000"/>
              </a:solidFill>
              <a:latin typeface="Calibri"/>
            </a:endParaRPr>
          </a:p>
          <a:p>
            <a:pPr>
              <a:lnSpc>
                <a:spcPct val="100000"/>
              </a:lnSpc>
            </a:pPr>
            <a:endParaRPr b="0" lang="en-US" sz="2400" spc="-1" strike="noStrike">
              <a:solidFill>
                <a:srgbClr val="000000"/>
              </a:solidFill>
              <a:latin typeface="Calibri"/>
            </a:endParaRPr>
          </a:p>
        </p:txBody>
      </p:sp>
      <p:sp>
        <p:nvSpPr>
          <p:cNvPr id="101" name="CustomShape 20"/>
          <p:cNvSpPr/>
          <p:nvPr/>
        </p:nvSpPr>
        <p:spPr>
          <a:xfrm>
            <a:off x="8058240" y="4648320"/>
            <a:ext cx="3467160" cy="367524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80000"/>
              </a:lnSpc>
              <a:spcBef>
                <a:spcPts val="1800"/>
              </a:spcBef>
            </a:pPr>
            <a:r>
              <a:rPr b="0" lang="es-CO" sz="2400" spc="-1" strike="noStrike">
                <a:solidFill>
                  <a:srgbClr val="7f7f7f"/>
                </a:solidFill>
                <a:latin typeface="Myriad Arabic"/>
                <a:ea typeface="Myriad Arabic"/>
              </a:rPr>
              <a:t>Este es un texto de ejemplo. En estos párrafos resume las ideas del tema 1. Recuerda que las diapositivas son una ayuda visual para realizar  tu presentación, por tal razón deben ser breves.</a:t>
            </a:r>
            <a:endParaRPr b="0" lang="en-US" sz="2400" spc="-1" strike="noStrike">
              <a:solidFill>
                <a:srgbClr val="000000"/>
              </a:solidFill>
              <a:latin typeface="Calibri"/>
            </a:endParaRPr>
          </a:p>
          <a:p>
            <a:pPr>
              <a:lnSpc>
                <a:spcPct val="100000"/>
              </a:lnSpc>
            </a:pPr>
            <a:endParaRPr b="0" lang="en-US" sz="2400" spc="-1" strike="noStrike">
              <a:solidFill>
                <a:srgbClr val="000000"/>
              </a:solidFill>
              <a:latin typeface="Calibri"/>
            </a:endParaRPr>
          </a:p>
        </p:txBody>
      </p:sp>
      <p:sp>
        <p:nvSpPr>
          <p:cNvPr id="102" name="CustomShape 21"/>
          <p:cNvSpPr/>
          <p:nvPr/>
        </p:nvSpPr>
        <p:spPr>
          <a:xfrm flipH="1" flipV="1">
            <a:off x="9037800" y="6454080"/>
            <a:ext cx="3154320" cy="42228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85bb31"/>
          </a:solidFill>
          <a:ln>
            <a:noFill/>
          </a:ln>
        </p:spPr>
        <p:style>
          <a:lnRef idx="0"/>
          <a:fillRef idx="0"/>
          <a:effectRef idx="0"/>
          <a:fontRef idx="minor"/>
        </p:style>
      </p:sp>
      <p:sp>
        <p:nvSpPr>
          <p:cNvPr id="103" name="CustomShape 22"/>
          <p:cNvSpPr/>
          <p:nvPr/>
        </p:nvSpPr>
        <p:spPr>
          <a:xfrm flipH="1" flipV="1">
            <a:off x="9592560" y="6528600"/>
            <a:ext cx="2639880" cy="35244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393d4f"/>
          </a:solidFill>
          <a:ln>
            <a:noFill/>
          </a:ln>
        </p:spPr>
        <p:style>
          <a:lnRef idx="0"/>
          <a:fillRef idx="0"/>
          <a:effectRef idx="0"/>
          <a:fontRef idx="minor"/>
        </p:style>
      </p:sp>
      <p:sp>
        <p:nvSpPr>
          <p:cNvPr id="104" name="CustomShape 23"/>
          <p:cNvSpPr/>
          <p:nvPr/>
        </p:nvSpPr>
        <p:spPr>
          <a:xfrm>
            <a:off x="1012680" y="516600"/>
            <a:ext cx="3300480" cy="1008360"/>
          </a:xfrm>
          <a:prstGeom prst="rect">
            <a:avLst/>
          </a:prstGeom>
          <a:noFill/>
          <a:ln>
            <a:noFill/>
          </a:ln>
        </p:spPr>
        <p:style>
          <a:lnRef idx="0"/>
          <a:fillRef idx="0"/>
          <a:effectRef idx="0"/>
          <a:fontRef idx="minor"/>
        </p:style>
        <p:txBody>
          <a:bodyPr lIns="90000" rIns="90000" tIns="46800" bIns="46800" anchor="ctr">
            <a:spAutoFit/>
          </a:bodyPr>
          <a:p>
            <a:pPr marL="107640" algn="ctr">
              <a:lnSpc>
                <a:spcPct val="100000"/>
              </a:lnSpc>
            </a:pPr>
            <a:r>
              <a:rPr b="1" lang="es-CO" sz="6000" spc="-1" strike="noStrike">
                <a:solidFill>
                  <a:srgbClr val="163856"/>
                </a:solidFill>
                <a:latin typeface="Kozuka Gothic Pr6N H"/>
                <a:ea typeface="Kozuka Gothic Pr6N H"/>
              </a:rPr>
              <a:t>TEMA 1</a:t>
            </a:r>
            <a:endParaRPr b="0" lang="en-US" sz="6000" spc="-1" strike="noStrike">
              <a:solidFill>
                <a:srgbClr val="000000"/>
              </a:solidFill>
              <a:latin typeface="Calibri"/>
            </a:endParaRPr>
          </a:p>
        </p:txBody>
      </p:sp>
      <p:grpSp>
        <p:nvGrpSpPr>
          <p:cNvPr id="105" name="Group 24"/>
          <p:cNvGrpSpPr/>
          <p:nvPr/>
        </p:nvGrpSpPr>
        <p:grpSpPr>
          <a:xfrm>
            <a:off x="977760" y="1428840"/>
            <a:ext cx="3245040" cy="88920"/>
            <a:chOff x="977760" y="1428840"/>
            <a:chExt cx="3245040" cy="88920"/>
          </a:xfrm>
        </p:grpSpPr>
        <p:sp>
          <p:nvSpPr>
            <p:cNvPr id="106" name="CustomShape 25"/>
            <p:cNvSpPr/>
            <p:nvPr/>
          </p:nvSpPr>
          <p:spPr>
            <a:xfrm>
              <a:off x="977760" y="1428840"/>
              <a:ext cx="1684440" cy="889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sp>
          <p:nvSpPr>
            <p:cNvPr id="107" name="CustomShape 26"/>
            <p:cNvSpPr/>
            <p:nvPr/>
          </p:nvSpPr>
          <p:spPr>
            <a:xfrm flipH="1">
              <a:off x="2617920" y="1428840"/>
              <a:ext cx="1604880" cy="889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grpSp>
      <p:grpSp>
        <p:nvGrpSpPr>
          <p:cNvPr id="108" name="Group 27"/>
          <p:cNvGrpSpPr/>
          <p:nvPr/>
        </p:nvGrpSpPr>
        <p:grpSpPr>
          <a:xfrm>
            <a:off x="1320840" y="1609560"/>
            <a:ext cx="2593440" cy="103320"/>
            <a:chOff x="1320840" y="1609560"/>
            <a:chExt cx="2593440" cy="103320"/>
          </a:xfrm>
        </p:grpSpPr>
        <p:sp>
          <p:nvSpPr>
            <p:cNvPr id="109" name="CustomShape 28"/>
            <p:cNvSpPr/>
            <p:nvPr/>
          </p:nvSpPr>
          <p:spPr>
            <a:xfrm>
              <a:off x="1320840" y="1609560"/>
              <a:ext cx="1346040" cy="1033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sp>
          <p:nvSpPr>
            <p:cNvPr id="110" name="CustomShape 29"/>
            <p:cNvSpPr/>
            <p:nvPr/>
          </p:nvSpPr>
          <p:spPr>
            <a:xfrm flipH="1">
              <a:off x="2631240" y="1609560"/>
              <a:ext cx="1282680" cy="1033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gr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11" name="CustomShape 1"/>
          <p:cNvSpPr/>
          <p:nvPr/>
        </p:nvSpPr>
        <p:spPr>
          <a:xfrm>
            <a:off x="8636040" y="0"/>
            <a:ext cx="3556080" cy="2066760"/>
          </a:xfrm>
          <a:custGeom>
            <a:avLst/>
            <a:gdLst/>
            <a:ahLst/>
            <a:rect l="l" t="t" r="r" b="b"/>
            <a:pathLst>
              <a:path w="3533118" h="2117067">
                <a:moveTo>
                  <a:pt x="0" y="0"/>
                </a:moveTo>
                <a:lnTo>
                  <a:pt x="3533118" y="0"/>
                </a:lnTo>
                <a:lnTo>
                  <a:pt x="3533118" y="2117067"/>
                </a:lnTo>
                <a:lnTo>
                  <a:pt x="0" y="0"/>
                </a:lnTo>
                <a:close/>
              </a:path>
            </a:pathLst>
          </a:custGeom>
          <a:solidFill>
            <a:srgbClr val="85bb31"/>
          </a:solidFill>
          <a:ln>
            <a:noFill/>
          </a:ln>
        </p:spPr>
        <p:style>
          <a:lnRef idx="0"/>
          <a:fillRef idx="0"/>
          <a:effectRef idx="0"/>
          <a:fontRef idx="minor"/>
        </p:style>
      </p:sp>
      <p:sp>
        <p:nvSpPr>
          <p:cNvPr id="112" name="CustomShape 2"/>
          <p:cNvSpPr/>
          <p:nvPr/>
        </p:nvSpPr>
        <p:spPr>
          <a:xfrm>
            <a:off x="0" y="5910120"/>
            <a:ext cx="7518240" cy="947880"/>
          </a:xfrm>
          <a:prstGeom prst="rect">
            <a:avLst/>
          </a:prstGeom>
          <a:solidFill>
            <a:srgbClr val="d9d9d9"/>
          </a:solidFill>
          <a:ln>
            <a:noFill/>
          </a:ln>
        </p:spPr>
        <p:style>
          <a:lnRef idx="0"/>
          <a:fillRef idx="0"/>
          <a:effectRef idx="0"/>
          <a:fontRef idx="minor"/>
        </p:style>
      </p:sp>
      <p:sp>
        <p:nvSpPr>
          <p:cNvPr id="113" name="CustomShape 3"/>
          <p:cNvSpPr/>
          <p:nvPr/>
        </p:nvSpPr>
        <p:spPr>
          <a:xfrm>
            <a:off x="2859120" y="1312920"/>
            <a:ext cx="9333000" cy="5545080"/>
          </a:xfrm>
          <a:custGeom>
            <a:avLst/>
            <a:gdLst/>
            <a:ahLst/>
            <a:rect l="l" t="t" r="r" b="b"/>
            <a:pathLst>
              <a:path w="9332816" h="5493367">
                <a:moveTo>
                  <a:pt x="9332816" y="0"/>
                </a:moveTo>
                <a:lnTo>
                  <a:pt x="9332816" y="5493367"/>
                </a:lnTo>
                <a:lnTo>
                  <a:pt x="0" y="5493367"/>
                </a:lnTo>
                <a:lnTo>
                  <a:pt x="9332816" y="0"/>
                </a:lnTo>
                <a:close/>
              </a:path>
            </a:pathLst>
          </a:custGeom>
          <a:solidFill>
            <a:srgbClr val="5d8b2a"/>
          </a:solidFill>
          <a:ln>
            <a:noFill/>
          </a:ln>
        </p:spPr>
        <p:style>
          <a:lnRef idx="0"/>
          <a:fillRef idx="0"/>
          <a:effectRef idx="0"/>
          <a:fontRef idx="minor"/>
        </p:style>
      </p:sp>
      <p:sp>
        <p:nvSpPr>
          <p:cNvPr id="114" name="CustomShape 4"/>
          <p:cNvSpPr/>
          <p:nvPr/>
        </p:nvSpPr>
        <p:spPr>
          <a:xfrm>
            <a:off x="8636040" y="4797360"/>
            <a:ext cx="3556080" cy="2060640"/>
          </a:xfrm>
          <a:custGeom>
            <a:avLst/>
            <a:gdLst/>
            <a:ahLst/>
            <a:rect l="l" t="t" r="r" b="b"/>
            <a:pathLst>
              <a:path w="3457919" h="2061011">
                <a:moveTo>
                  <a:pt x="3457919" y="0"/>
                </a:moveTo>
                <a:lnTo>
                  <a:pt x="3457919" y="2061011"/>
                </a:lnTo>
                <a:lnTo>
                  <a:pt x="0" y="2061011"/>
                </a:lnTo>
                <a:lnTo>
                  <a:pt x="3457919" y="0"/>
                </a:lnTo>
                <a:close/>
              </a:path>
            </a:pathLst>
          </a:custGeom>
          <a:solidFill>
            <a:srgbClr val="85bb31"/>
          </a:solidFill>
          <a:ln>
            <a:noFill/>
          </a:ln>
        </p:spPr>
        <p:style>
          <a:lnRef idx="0"/>
          <a:fillRef idx="0"/>
          <a:effectRef idx="0"/>
          <a:fontRef idx="minor"/>
        </p:style>
      </p:sp>
      <p:sp>
        <p:nvSpPr>
          <p:cNvPr id="115" name="CustomShape 5"/>
          <p:cNvSpPr/>
          <p:nvPr/>
        </p:nvSpPr>
        <p:spPr>
          <a:xfrm rot="5400000">
            <a:off x="5148360" y="456840"/>
            <a:ext cx="6858000" cy="5943600"/>
          </a:xfrm>
          <a:custGeom>
            <a:avLst/>
            <a:gdLst/>
            <a:ahLst/>
            <a:rect l="0" t="0" r="r" b="b"/>
            <a:pathLst>
              <a:path w="19052" h="16512">
                <a:moveTo>
                  <a:pt x="4723" y="0"/>
                </a:moveTo>
                <a:lnTo>
                  <a:pt x="14327" y="0"/>
                </a:lnTo>
                <a:lnTo>
                  <a:pt x="19051" y="8255"/>
                </a:lnTo>
                <a:lnTo>
                  <a:pt x="14327" y="16511"/>
                </a:lnTo>
                <a:lnTo>
                  <a:pt x="4723" y="16511"/>
                </a:lnTo>
                <a:lnTo>
                  <a:pt x="0" y="8255"/>
                </a:lnTo>
                <a:lnTo>
                  <a:pt x="4723" y="0"/>
                </a:lnTo>
              </a:path>
            </a:pathLst>
          </a:custGeom>
          <a:solidFill>
            <a:srgbClr val="ffffff"/>
          </a:solidFill>
          <a:ln>
            <a:noFill/>
          </a:ln>
        </p:spPr>
        <p:style>
          <a:lnRef idx="0"/>
          <a:fillRef idx="0"/>
          <a:effectRef idx="0"/>
          <a:fontRef idx="minor"/>
        </p:style>
      </p:sp>
      <p:grpSp>
        <p:nvGrpSpPr>
          <p:cNvPr id="116" name="Group 6"/>
          <p:cNvGrpSpPr/>
          <p:nvPr/>
        </p:nvGrpSpPr>
        <p:grpSpPr>
          <a:xfrm>
            <a:off x="5931000" y="353880"/>
            <a:ext cx="5213160" cy="6096240"/>
            <a:chOff x="5931000" y="353880"/>
            <a:chExt cx="5213160" cy="6096240"/>
          </a:xfrm>
        </p:grpSpPr>
        <p:pic>
          <p:nvPicPr>
            <p:cNvPr id="117" name="Hexágono 19" descr=""/>
            <p:cNvPicPr/>
            <p:nvPr/>
          </p:nvPicPr>
          <p:blipFill>
            <a:blip r:embed="rId1"/>
            <a:stretch/>
          </p:blipFill>
          <p:spPr>
            <a:xfrm>
              <a:off x="5931000" y="353880"/>
              <a:ext cx="5213160" cy="6096240"/>
            </a:xfrm>
            <a:prstGeom prst="rect">
              <a:avLst/>
            </a:prstGeom>
            <a:ln>
              <a:noFill/>
            </a:ln>
          </p:spPr>
        </p:pic>
        <p:sp>
          <p:nvSpPr>
            <p:cNvPr id="118" name="CustomShape 7"/>
            <p:cNvSpPr/>
            <p:nvPr/>
          </p:nvSpPr>
          <p:spPr>
            <a:xfrm rot="5400000">
              <a:off x="6495120" y="1656360"/>
              <a:ext cx="4087800" cy="349272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119" name="CustomShape 8"/>
          <p:cNvSpPr/>
          <p:nvPr/>
        </p:nvSpPr>
        <p:spPr>
          <a:xfrm>
            <a:off x="743040" y="0"/>
            <a:ext cx="1474560" cy="131292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85bb31"/>
          </a:solidFill>
          <a:ln>
            <a:noFill/>
          </a:ln>
        </p:spPr>
        <p:style>
          <a:lnRef idx="0"/>
          <a:fillRef idx="0"/>
          <a:effectRef idx="0"/>
          <a:fontRef idx="minor"/>
        </p:style>
      </p:sp>
      <p:sp>
        <p:nvSpPr>
          <p:cNvPr id="120" name="CustomShape 9"/>
          <p:cNvSpPr/>
          <p:nvPr/>
        </p:nvSpPr>
        <p:spPr>
          <a:xfrm>
            <a:off x="0" y="0"/>
            <a:ext cx="1166760" cy="131292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393d4f"/>
          </a:solidFill>
          <a:ln>
            <a:noFill/>
          </a:ln>
        </p:spPr>
        <p:style>
          <a:lnRef idx="0"/>
          <a:fillRef idx="0"/>
          <a:effectRef idx="0"/>
          <a:fontRef idx="minor"/>
        </p:style>
      </p:sp>
      <p:sp>
        <p:nvSpPr>
          <p:cNvPr id="121" name="TextShape 10"/>
          <p:cNvSpPr txBox="1"/>
          <p:nvPr/>
        </p:nvSpPr>
        <p:spPr>
          <a:xfrm>
            <a:off x="1211400" y="1766520"/>
            <a:ext cx="4038480" cy="795240"/>
          </a:xfrm>
          <a:prstGeom prst="rect">
            <a:avLst/>
          </a:prstGeom>
          <a:noFill/>
          <a:ln>
            <a:noFill/>
          </a:ln>
        </p:spPr>
        <p:txBody>
          <a:bodyPr anchor="ctr">
            <a:noAutofit/>
          </a:bodyPr>
          <a:p>
            <a:pPr algn="ctr">
              <a:lnSpc>
                <a:spcPct val="90000"/>
              </a:lnSpc>
            </a:pPr>
            <a:r>
              <a:rPr b="1" lang="es-CO" sz="5000" spc="-1" strike="noStrike">
                <a:solidFill>
                  <a:srgbClr val="163856"/>
                </a:solidFill>
                <a:latin typeface="Kozuka Gothic Pr6N H"/>
                <a:ea typeface="Kozuka Gothic Pr6N H"/>
              </a:rPr>
              <a:t>TEMA 2</a:t>
            </a:r>
            <a:endParaRPr b="0" lang="en-US" sz="5000" spc="-1" strike="noStrike">
              <a:solidFill>
                <a:srgbClr val="000000"/>
              </a:solidFill>
              <a:latin typeface="Calibri Light"/>
            </a:endParaRPr>
          </a:p>
        </p:txBody>
      </p:sp>
      <p:sp>
        <p:nvSpPr>
          <p:cNvPr id="122" name="TextShape 11"/>
          <p:cNvSpPr txBox="1"/>
          <p:nvPr/>
        </p:nvSpPr>
        <p:spPr>
          <a:xfrm>
            <a:off x="1211400" y="2561760"/>
            <a:ext cx="4038480" cy="2892600"/>
          </a:xfrm>
          <a:prstGeom prst="rect">
            <a:avLst/>
          </a:prstGeom>
          <a:noFill/>
          <a:ln>
            <a:noFill/>
          </a:ln>
        </p:spPr>
        <p:txBody>
          <a:bodyPr>
            <a:normAutofit fontScale="66000"/>
          </a:bodyPr>
          <a:p>
            <a:pPr algn="ctr">
              <a:lnSpc>
                <a:spcPct val="90000"/>
              </a:lnSpc>
              <a:spcBef>
                <a:spcPts val="998"/>
              </a:spcBef>
            </a:pPr>
            <a:r>
              <a:rPr b="0" lang="es-CO" sz="2400" spc="-1" strike="noStrike">
                <a:solidFill>
                  <a:srgbClr val="7f7f7f"/>
                </a:solidFill>
                <a:latin typeface="Myriad Arabic"/>
                <a:ea typeface="Myriad Arabic"/>
              </a:rPr>
              <a:t>Este es un texto de ejemplo. En este párrafo resume las ideas del tema 2. Recuerda que las diapositivas son una ayuda visual para realizar  tu presentación, por tal razón deben ser breves. Puedes ayudarte de imágenes llamativas, “una imagen vale más que mil palabras”.</a:t>
            </a:r>
            <a:endParaRPr b="0" lang="en-US" sz="2400" spc="-1" strike="noStrike">
              <a:solidFill>
                <a:srgbClr val="000000"/>
              </a:solidFill>
              <a:latin typeface="Calibri"/>
            </a:endParaRPr>
          </a:p>
          <a:p>
            <a:pPr>
              <a:lnSpc>
                <a:spcPct val="90000"/>
              </a:lnSpc>
              <a:spcBef>
                <a:spcPts val="998"/>
              </a:spcBef>
            </a:pPr>
            <a:endParaRPr b="0" lang="en-US"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3" name="CustomShape 1"/>
          <p:cNvSpPr/>
          <p:nvPr/>
        </p:nvSpPr>
        <p:spPr>
          <a:xfrm>
            <a:off x="-1440" y="6620040"/>
            <a:ext cx="12191760" cy="257040"/>
          </a:xfrm>
          <a:prstGeom prst="rect">
            <a:avLst/>
          </a:prstGeom>
          <a:solidFill>
            <a:srgbClr val="d9d9d9"/>
          </a:solidFill>
          <a:ln>
            <a:noFill/>
          </a:ln>
        </p:spPr>
        <p:style>
          <a:lnRef idx="0"/>
          <a:fillRef idx="0"/>
          <a:effectRef idx="0"/>
          <a:fontRef idx="minor"/>
        </p:style>
      </p:sp>
      <p:sp>
        <p:nvSpPr>
          <p:cNvPr id="124" name="CustomShape 2"/>
          <p:cNvSpPr/>
          <p:nvPr/>
        </p:nvSpPr>
        <p:spPr>
          <a:xfrm flipH="1">
            <a:off x="525600" y="3832200"/>
            <a:ext cx="4379760" cy="2314440"/>
          </a:xfrm>
          <a:custGeom>
            <a:avLst/>
            <a:gdLst/>
            <a:ahLst/>
            <a:rect l="l" t="t" r="r" b="b"/>
            <a:pathLst>
              <a:path w="5266337" h="2044227">
                <a:moveTo>
                  <a:pt x="0" y="0"/>
                </a:moveTo>
                <a:lnTo>
                  <a:pt x="1732155" y="0"/>
                </a:lnTo>
                <a:lnTo>
                  <a:pt x="2783456" y="0"/>
                </a:lnTo>
                <a:lnTo>
                  <a:pt x="4989442" y="0"/>
                </a:lnTo>
                <a:lnTo>
                  <a:pt x="4989442" y="15907"/>
                </a:lnTo>
                <a:lnTo>
                  <a:pt x="5007414" y="6"/>
                </a:lnTo>
                <a:lnTo>
                  <a:pt x="5266337" y="229087"/>
                </a:lnTo>
                <a:lnTo>
                  <a:pt x="5266337" y="1815148"/>
                </a:lnTo>
                <a:lnTo>
                  <a:pt x="5007414" y="2044227"/>
                </a:lnTo>
                <a:lnTo>
                  <a:pt x="4989442" y="2028326"/>
                </a:lnTo>
                <a:lnTo>
                  <a:pt x="4989442" y="2044221"/>
                </a:lnTo>
                <a:lnTo>
                  <a:pt x="2783456" y="2044221"/>
                </a:lnTo>
                <a:lnTo>
                  <a:pt x="2783456" y="2044226"/>
                </a:lnTo>
                <a:lnTo>
                  <a:pt x="0" y="2044226"/>
                </a:lnTo>
                <a:lnTo>
                  <a:pt x="0" y="0"/>
                </a:lnTo>
                <a:close/>
              </a:path>
            </a:pathLst>
          </a:custGeom>
          <a:solidFill>
            <a:srgbClr val="85bb31"/>
          </a:solidFill>
          <a:ln>
            <a:noFill/>
          </a:ln>
        </p:spPr>
        <p:style>
          <a:lnRef idx="0"/>
          <a:fillRef idx="0"/>
          <a:effectRef idx="0"/>
          <a:fontRef idx="minor"/>
        </p:style>
      </p:sp>
      <p:sp>
        <p:nvSpPr>
          <p:cNvPr id="125" name="CustomShape 3"/>
          <p:cNvSpPr/>
          <p:nvPr/>
        </p:nvSpPr>
        <p:spPr>
          <a:xfrm>
            <a:off x="6889680" y="1720800"/>
            <a:ext cx="4862520" cy="2363760"/>
          </a:xfrm>
          <a:custGeom>
            <a:avLst/>
            <a:gdLst/>
            <a:ahLst/>
            <a:rect l="l" t="t" r="r" b="b"/>
            <a:pathLst>
              <a:path w="5266337" h="2044227">
                <a:moveTo>
                  <a:pt x="0" y="0"/>
                </a:moveTo>
                <a:lnTo>
                  <a:pt x="1732155" y="0"/>
                </a:lnTo>
                <a:lnTo>
                  <a:pt x="2783456" y="0"/>
                </a:lnTo>
                <a:lnTo>
                  <a:pt x="4989442" y="0"/>
                </a:lnTo>
                <a:lnTo>
                  <a:pt x="4989442" y="15907"/>
                </a:lnTo>
                <a:lnTo>
                  <a:pt x="5007414" y="6"/>
                </a:lnTo>
                <a:lnTo>
                  <a:pt x="5266337" y="229087"/>
                </a:lnTo>
                <a:lnTo>
                  <a:pt x="5266337" y="1815148"/>
                </a:lnTo>
                <a:lnTo>
                  <a:pt x="5007414" y="2044227"/>
                </a:lnTo>
                <a:lnTo>
                  <a:pt x="4989442" y="2028326"/>
                </a:lnTo>
                <a:lnTo>
                  <a:pt x="4989442" y="2044221"/>
                </a:lnTo>
                <a:lnTo>
                  <a:pt x="2783456" y="2044221"/>
                </a:lnTo>
                <a:lnTo>
                  <a:pt x="2783456" y="2044226"/>
                </a:lnTo>
                <a:lnTo>
                  <a:pt x="0" y="2044226"/>
                </a:lnTo>
                <a:lnTo>
                  <a:pt x="0" y="0"/>
                </a:lnTo>
                <a:close/>
              </a:path>
            </a:pathLst>
          </a:custGeom>
          <a:solidFill>
            <a:srgbClr val="85bb31"/>
          </a:solidFill>
          <a:ln>
            <a:noFill/>
          </a:ln>
        </p:spPr>
        <p:style>
          <a:lnRef idx="0"/>
          <a:fillRef idx="0"/>
          <a:effectRef idx="0"/>
          <a:fontRef idx="minor"/>
        </p:style>
      </p:sp>
      <p:sp>
        <p:nvSpPr>
          <p:cNvPr id="126" name="CustomShape 4"/>
          <p:cNvSpPr/>
          <p:nvPr/>
        </p:nvSpPr>
        <p:spPr>
          <a:xfrm>
            <a:off x="6230880" y="2416320"/>
            <a:ext cx="1531800" cy="520560"/>
          </a:xfrm>
          <a:prstGeom prst="rect">
            <a:avLst/>
          </a:prstGeom>
          <a:noFill/>
          <a:ln>
            <a:noFill/>
          </a:ln>
        </p:spPr>
        <p:style>
          <a:lnRef idx="0"/>
          <a:fillRef idx="0"/>
          <a:effectRef idx="0"/>
          <a:fontRef idx="minor"/>
        </p:style>
        <p:txBody>
          <a:bodyPr wrap="none" lIns="90000" rIns="90000" tIns="46800" bIns="46800">
            <a:spAutoFit/>
          </a:bodyPr>
          <a:p>
            <a:pPr marL="107640" algn="ctr">
              <a:lnSpc>
                <a:spcPct val="100000"/>
              </a:lnSpc>
            </a:pPr>
            <a:r>
              <a:rPr b="1" lang="es-CO" sz="2800" spc="-1" strike="noStrike">
                <a:solidFill>
                  <a:srgbClr val="ffffff"/>
                </a:solidFill>
                <a:latin typeface="Futura Md BT"/>
              </a:rPr>
              <a:t>IDEA 1 </a:t>
            </a:r>
            <a:endParaRPr b="0" lang="en-US" sz="2800" spc="-1" strike="noStrike">
              <a:solidFill>
                <a:srgbClr val="000000"/>
              </a:solidFill>
              <a:latin typeface="Calibri"/>
            </a:endParaRPr>
          </a:p>
        </p:txBody>
      </p:sp>
      <p:sp>
        <p:nvSpPr>
          <p:cNvPr id="127" name="CustomShape 5"/>
          <p:cNvSpPr/>
          <p:nvPr/>
        </p:nvSpPr>
        <p:spPr>
          <a:xfrm rot="16200000">
            <a:off x="5680800" y="1748520"/>
            <a:ext cx="2822400" cy="2430360"/>
          </a:xfrm>
          <a:custGeom>
            <a:avLst/>
            <a:gdLst/>
            <a:ahLst/>
            <a:rect l="0" t="0" r="r" b="b"/>
            <a:pathLst>
              <a:path w="7842" h="6753">
                <a:moveTo>
                  <a:pt x="1908" y="0"/>
                </a:moveTo>
                <a:lnTo>
                  <a:pt x="5932" y="0"/>
                </a:lnTo>
                <a:lnTo>
                  <a:pt x="7841" y="3376"/>
                </a:lnTo>
                <a:lnTo>
                  <a:pt x="5932" y="6752"/>
                </a:lnTo>
                <a:lnTo>
                  <a:pt x="1908" y="6752"/>
                </a:lnTo>
                <a:lnTo>
                  <a:pt x="0" y="3376"/>
                </a:lnTo>
                <a:lnTo>
                  <a:pt x="1908" y="0"/>
                </a:lnTo>
              </a:path>
            </a:pathLst>
          </a:custGeom>
          <a:solidFill>
            <a:srgbClr val="0c1127"/>
          </a:solidFill>
          <a:ln>
            <a:noFill/>
          </a:ln>
        </p:spPr>
        <p:style>
          <a:lnRef idx="0"/>
          <a:fillRef idx="0"/>
          <a:effectRef idx="0"/>
          <a:fontRef idx="minor"/>
        </p:style>
      </p:sp>
      <p:sp>
        <p:nvSpPr>
          <p:cNvPr id="128" name="CustomShape 6"/>
          <p:cNvSpPr/>
          <p:nvPr/>
        </p:nvSpPr>
        <p:spPr>
          <a:xfrm rot="16200000">
            <a:off x="5815800" y="1862280"/>
            <a:ext cx="2546280" cy="2192400"/>
          </a:xfrm>
          <a:custGeom>
            <a:avLst/>
            <a:gdLst/>
            <a:ahLst/>
            <a:rect l="0" t="0" r="r" b="b"/>
            <a:pathLst>
              <a:path w="7075" h="6092">
                <a:moveTo>
                  <a:pt x="1721" y="0"/>
                </a:moveTo>
                <a:lnTo>
                  <a:pt x="5352" y="0"/>
                </a:lnTo>
                <a:lnTo>
                  <a:pt x="7074" y="3045"/>
                </a:lnTo>
                <a:lnTo>
                  <a:pt x="5352" y="6091"/>
                </a:lnTo>
                <a:lnTo>
                  <a:pt x="1721" y="6091"/>
                </a:lnTo>
                <a:lnTo>
                  <a:pt x="0" y="3045"/>
                </a:lnTo>
                <a:lnTo>
                  <a:pt x="1721" y="0"/>
                </a:lnTo>
              </a:path>
            </a:pathLst>
          </a:custGeom>
          <a:solidFill>
            <a:srgbClr val="f2f2f3"/>
          </a:solidFill>
          <a:ln>
            <a:noFill/>
          </a:ln>
        </p:spPr>
        <p:style>
          <a:lnRef idx="0"/>
          <a:fillRef idx="0"/>
          <a:effectRef idx="0"/>
          <a:fontRef idx="minor"/>
        </p:style>
      </p:sp>
      <p:grpSp>
        <p:nvGrpSpPr>
          <p:cNvPr id="129" name="Group 7"/>
          <p:cNvGrpSpPr/>
          <p:nvPr/>
        </p:nvGrpSpPr>
        <p:grpSpPr>
          <a:xfrm>
            <a:off x="6162840" y="1865160"/>
            <a:ext cx="1858680" cy="2163960"/>
            <a:chOff x="6162840" y="1865160"/>
            <a:chExt cx="1858680" cy="2163960"/>
          </a:xfrm>
        </p:grpSpPr>
        <p:pic>
          <p:nvPicPr>
            <p:cNvPr id="130" name="Hexágono 33" descr=""/>
            <p:cNvPicPr/>
            <p:nvPr/>
          </p:nvPicPr>
          <p:blipFill>
            <a:blip r:embed="rId1"/>
            <a:stretch/>
          </p:blipFill>
          <p:spPr>
            <a:xfrm>
              <a:off x="6162840" y="1865160"/>
              <a:ext cx="1858680" cy="2163960"/>
            </a:xfrm>
            <a:prstGeom prst="rect">
              <a:avLst/>
            </a:prstGeom>
            <a:ln>
              <a:noFill/>
            </a:ln>
          </p:spPr>
        </p:pic>
        <p:sp>
          <p:nvSpPr>
            <p:cNvPr id="131" name="CustomShape 8"/>
            <p:cNvSpPr/>
            <p:nvPr/>
          </p:nvSpPr>
          <p:spPr>
            <a:xfrm rot="16200000">
              <a:off x="6366600" y="2323080"/>
              <a:ext cx="1452600" cy="12510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132" name="CustomShape 9"/>
          <p:cNvSpPr/>
          <p:nvPr/>
        </p:nvSpPr>
        <p:spPr>
          <a:xfrm>
            <a:off x="8315280" y="2124000"/>
            <a:ext cx="3100320" cy="337536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80000"/>
              </a:lnSpc>
              <a:spcBef>
                <a:spcPts val="1800"/>
              </a:spcBef>
            </a:pPr>
            <a:r>
              <a:rPr b="0" lang="es-CO" sz="2200" spc="-1" strike="noStrike">
                <a:solidFill>
                  <a:srgbClr val="ffffff"/>
                </a:solidFill>
                <a:latin typeface="Myriad Arabic"/>
                <a:ea typeface="Myriad Arabic"/>
              </a:rPr>
              <a:t>Este es un texto de ejemplo. En estos párrafos resume las ideas del tema 3. Recuerda que las diapositivas son una ayuda visual para realizar  tu presentación, por tal razón deben ser breves.</a:t>
            </a:r>
            <a:endParaRPr b="0" lang="en-US" sz="2200" spc="-1" strike="noStrike">
              <a:solidFill>
                <a:srgbClr val="000000"/>
              </a:solidFill>
              <a:latin typeface="Calibri"/>
            </a:endParaRPr>
          </a:p>
          <a:p>
            <a:pPr>
              <a:lnSpc>
                <a:spcPct val="100000"/>
              </a:lnSpc>
            </a:pPr>
            <a:endParaRPr b="0" lang="en-US" sz="2200" spc="-1" strike="noStrike">
              <a:solidFill>
                <a:srgbClr val="000000"/>
              </a:solidFill>
              <a:latin typeface="Calibri"/>
            </a:endParaRPr>
          </a:p>
        </p:txBody>
      </p:sp>
      <p:sp>
        <p:nvSpPr>
          <p:cNvPr id="133" name="CustomShape 10"/>
          <p:cNvSpPr/>
          <p:nvPr/>
        </p:nvSpPr>
        <p:spPr>
          <a:xfrm>
            <a:off x="1338120" y="783000"/>
            <a:ext cx="3300480" cy="1008360"/>
          </a:xfrm>
          <a:prstGeom prst="rect">
            <a:avLst/>
          </a:prstGeom>
          <a:noFill/>
          <a:ln>
            <a:noFill/>
          </a:ln>
        </p:spPr>
        <p:style>
          <a:lnRef idx="0"/>
          <a:fillRef idx="0"/>
          <a:effectRef idx="0"/>
          <a:fontRef idx="minor"/>
        </p:style>
        <p:txBody>
          <a:bodyPr lIns="90000" rIns="90000" tIns="46800" bIns="46800" anchor="ctr">
            <a:spAutoFit/>
          </a:bodyPr>
          <a:p>
            <a:pPr marL="107640" algn="ctr">
              <a:lnSpc>
                <a:spcPct val="100000"/>
              </a:lnSpc>
            </a:pPr>
            <a:r>
              <a:rPr b="1" lang="es-CO" sz="6000" spc="-1" strike="noStrike">
                <a:solidFill>
                  <a:srgbClr val="163856"/>
                </a:solidFill>
                <a:latin typeface="Kozuka Gothic Pr6N H"/>
                <a:ea typeface="Kozuka Gothic Pr6N H"/>
              </a:rPr>
              <a:t>TEMA 3</a:t>
            </a:r>
            <a:endParaRPr b="0" lang="en-US" sz="6000" spc="-1" strike="noStrike">
              <a:solidFill>
                <a:srgbClr val="000000"/>
              </a:solidFill>
              <a:latin typeface="Calibri"/>
            </a:endParaRPr>
          </a:p>
        </p:txBody>
      </p:sp>
      <p:sp>
        <p:nvSpPr>
          <p:cNvPr id="134" name="CustomShape 11"/>
          <p:cNvSpPr/>
          <p:nvPr/>
        </p:nvSpPr>
        <p:spPr>
          <a:xfrm>
            <a:off x="5719680" y="785880"/>
            <a:ext cx="5932440" cy="5634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fontScale="32000"/>
          </a:bodyPr>
          <a:p>
            <a:pPr>
              <a:lnSpc>
                <a:spcPct val="50000"/>
              </a:lnSpc>
              <a:spcBef>
                <a:spcPts val="998"/>
              </a:spcBef>
            </a:pPr>
            <a:r>
              <a:rPr b="0" lang="es-CO" sz="2800" spc="-1" strike="noStrike">
                <a:solidFill>
                  <a:srgbClr val="7f7f7f"/>
                </a:solidFill>
                <a:latin typeface="Myriad Arabic"/>
                <a:ea typeface="Myriad Arabic"/>
              </a:rPr>
              <a:t>Puedes dividir la información en columnas</a:t>
            </a:r>
            <a:endParaRPr b="0" lang="en-US" sz="2800" spc="-1" strike="noStrike">
              <a:solidFill>
                <a:srgbClr val="000000"/>
              </a:solidFill>
              <a:latin typeface="Calibri"/>
            </a:endParaRPr>
          </a:p>
          <a:p>
            <a:pPr>
              <a:lnSpc>
                <a:spcPct val="50000"/>
              </a:lnSpc>
              <a:spcBef>
                <a:spcPts val="998"/>
              </a:spcBef>
            </a:pPr>
            <a:r>
              <a:rPr b="0" lang="es-CO" sz="2800" spc="-1" strike="noStrike">
                <a:solidFill>
                  <a:srgbClr val="7f7f7f"/>
                </a:solidFill>
                <a:latin typeface="Myriad Arabic"/>
                <a:ea typeface="Myriad Arabic"/>
              </a:rPr>
              <a:t>“</a:t>
            </a:r>
            <a:r>
              <a:rPr b="0" lang="es-CO" sz="2800" spc="-1" strike="noStrike">
                <a:solidFill>
                  <a:srgbClr val="7f7f7f"/>
                </a:solidFill>
                <a:latin typeface="Myriad Arabic"/>
                <a:ea typeface="Myriad Arabic"/>
              </a:rPr>
              <a:t>Este es un ejemplo  de texto en tres columnas”.</a:t>
            </a:r>
            <a:endParaRPr b="0" lang="en-US" sz="2800" spc="-1" strike="noStrike">
              <a:solidFill>
                <a:srgbClr val="000000"/>
              </a:solidFill>
              <a:latin typeface="Calibri"/>
            </a:endParaRPr>
          </a:p>
          <a:p>
            <a:pPr>
              <a:lnSpc>
                <a:spcPct val="50000"/>
              </a:lnSpc>
              <a:spcBef>
                <a:spcPts val="998"/>
              </a:spcBef>
            </a:pPr>
            <a:endParaRPr b="0" lang="en-US" sz="2800" spc="-1" strike="noStrike">
              <a:solidFill>
                <a:srgbClr val="000000"/>
              </a:solidFill>
              <a:latin typeface="Calibri"/>
            </a:endParaRPr>
          </a:p>
        </p:txBody>
      </p:sp>
      <p:grpSp>
        <p:nvGrpSpPr>
          <p:cNvPr id="135" name="Group 12"/>
          <p:cNvGrpSpPr/>
          <p:nvPr/>
        </p:nvGrpSpPr>
        <p:grpSpPr>
          <a:xfrm>
            <a:off x="1305000" y="1695600"/>
            <a:ext cx="3243240" cy="88920"/>
            <a:chOff x="1305000" y="1695600"/>
            <a:chExt cx="3243240" cy="88920"/>
          </a:xfrm>
        </p:grpSpPr>
        <p:sp>
          <p:nvSpPr>
            <p:cNvPr id="136" name="CustomShape 13"/>
            <p:cNvSpPr/>
            <p:nvPr/>
          </p:nvSpPr>
          <p:spPr>
            <a:xfrm>
              <a:off x="1305000" y="1695600"/>
              <a:ext cx="1684440" cy="889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sp>
          <p:nvSpPr>
            <p:cNvPr id="137" name="CustomShape 14"/>
            <p:cNvSpPr/>
            <p:nvPr/>
          </p:nvSpPr>
          <p:spPr>
            <a:xfrm flipH="1">
              <a:off x="2943360" y="1695600"/>
              <a:ext cx="1604880" cy="889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grpSp>
      <p:sp>
        <p:nvSpPr>
          <p:cNvPr id="138" name="CustomShape 15"/>
          <p:cNvSpPr/>
          <p:nvPr/>
        </p:nvSpPr>
        <p:spPr>
          <a:xfrm>
            <a:off x="4389480" y="4478400"/>
            <a:ext cx="1531800" cy="520560"/>
          </a:xfrm>
          <a:prstGeom prst="rect">
            <a:avLst/>
          </a:prstGeom>
          <a:noFill/>
          <a:ln>
            <a:noFill/>
          </a:ln>
        </p:spPr>
        <p:style>
          <a:lnRef idx="0"/>
          <a:fillRef idx="0"/>
          <a:effectRef idx="0"/>
          <a:fontRef idx="minor"/>
        </p:style>
        <p:txBody>
          <a:bodyPr wrap="none" lIns="90000" rIns="90000" tIns="46800" bIns="46800">
            <a:spAutoFit/>
          </a:bodyPr>
          <a:p>
            <a:pPr marL="107640" algn="ctr">
              <a:lnSpc>
                <a:spcPct val="100000"/>
              </a:lnSpc>
            </a:pPr>
            <a:r>
              <a:rPr b="1" lang="es-CO" sz="2800" spc="-1" strike="noStrike">
                <a:solidFill>
                  <a:srgbClr val="ffffff"/>
                </a:solidFill>
                <a:latin typeface="Futura Md BT"/>
              </a:rPr>
              <a:t>IDEA 1 </a:t>
            </a:r>
            <a:endParaRPr b="0" lang="en-US" sz="2800" spc="-1" strike="noStrike">
              <a:solidFill>
                <a:srgbClr val="000000"/>
              </a:solidFill>
              <a:latin typeface="Calibri"/>
            </a:endParaRPr>
          </a:p>
        </p:txBody>
      </p:sp>
      <p:sp>
        <p:nvSpPr>
          <p:cNvPr id="139" name="CustomShape 16"/>
          <p:cNvSpPr/>
          <p:nvPr/>
        </p:nvSpPr>
        <p:spPr>
          <a:xfrm rot="16200000">
            <a:off x="3839400" y="3809160"/>
            <a:ext cx="2822400" cy="2430360"/>
          </a:xfrm>
          <a:custGeom>
            <a:avLst/>
            <a:gdLst/>
            <a:ahLst/>
            <a:rect l="0" t="0" r="r" b="b"/>
            <a:pathLst>
              <a:path w="7842" h="6753">
                <a:moveTo>
                  <a:pt x="1908" y="0"/>
                </a:moveTo>
                <a:lnTo>
                  <a:pt x="5932" y="0"/>
                </a:lnTo>
                <a:lnTo>
                  <a:pt x="7841" y="3376"/>
                </a:lnTo>
                <a:lnTo>
                  <a:pt x="5932" y="6752"/>
                </a:lnTo>
                <a:lnTo>
                  <a:pt x="1908" y="6752"/>
                </a:lnTo>
                <a:lnTo>
                  <a:pt x="0" y="3376"/>
                </a:lnTo>
                <a:lnTo>
                  <a:pt x="1908" y="0"/>
                </a:lnTo>
              </a:path>
            </a:pathLst>
          </a:custGeom>
          <a:solidFill>
            <a:srgbClr val="0c1127"/>
          </a:solidFill>
          <a:ln>
            <a:noFill/>
          </a:ln>
        </p:spPr>
        <p:style>
          <a:lnRef idx="0"/>
          <a:fillRef idx="0"/>
          <a:effectRef idx="0"/>
          <a:fontRef idx="minor"/>
        </p:style>
      </p:sp>
      <p:sp>
        <p:nvSpPr>
          <p:cNvPr id="140" name="CustomShape 17"/>
          <p:cNvSpPr/>
          <p:nvPr/>
        </p:nvSpPr>
        <p:spPr>
          <a:xfrm rot="16200000">
            <a:off x="3974040" y="3925080"/>
            <a:ext cx="2546640" cy="2192400"/>
          </a:xfrm>
          <a:custGeom>
            <a:avLst/>
            <a:gdLst/>
            <a:ahLst/>
            <a:rect l="0" t="0" r="r" b="b"/>
            <a:pathLst>
              <a:path w="7076" h="6092">
                <a:moveTo>
                  <a:pt x="1722" y="0"/>
                </a:moveTo>
                <a:lnTo>
                  <a:pt x="5352" y="0"/>
                </a:lnTo>
                <a:lnTo>
                  <a:pt x="7075" y="3045"/>
                </a:lnTo>
                <a:lnTo>
                  <a:pt x="5352" y="6091"/>
                </a:lnTo>
                <a:lnTo>
                  <a:pt x="1722" y="6091"/>
                </a:lnTo>
                <a:lnTo>
                  <a:pt x="0" y="3045"/>
                </a:lnTo>
                <a:lnTo>
                  <a:pt x="1722" y="0"/>
                </a:lnTo>
              </a:path>
            </a:pathLst>
          </a:custGeom>
          <a:solidFill>
            <a:srgbClr val="f2f2f3"/>
          </a:solidFill>
          <a:ln>
            <a:noFill/>
          </a:ln>
        </p:spPr>
        <p:style>
          <a:lnRef idx="0"/>
          <a:fillRef idx="0"/>
          <a:effectRef idx="0"/>
          <a:fontRef idx="minor"/>
        </p:style>
      </p:sp>
      <p:grpSp>
        <p:nvGrpSpPr>
          <p:cNvPr id="141" name="Group 18"/>
          <p:cNvGrpSpPr/>
          <p:nvPr/>
        </p:nvGrpSpPr>
        <p:grpSpPr>
          <a:xfrm>
            <a:off x="4322880" y="3925800"/>
            <a:ext cx="1858680" cy="2163960"/>
            <a:chOff x="4322880" y="3925800"/>
            <a:chExt cx="1858680" cy="2163960"/>
          </a:xfrm>
        </p:grpSpPr>
        <p:pic>
          <p:nvPicPr>
            <p:cNvPr id="142" name="Hexágono 52" descr=""/>
            <p:cNvPicPr/>
            <p:nvPr/>
          </p:nvPicPr>
          <p:blipFill>
            <a:blip r:embed="rId2"/>
            <a:stretch/>
          </p:blipFill>
          <p:spPr>
            <a:xfrm>
              <a:off x="4322880" y="3925800"/>
              <a:ext cx="1858680" cy="2163960"/>
            </a:xfrm>
            <a:prstGeom prst="rect">
              <a:avLst/>
            </a:prstGeom>
            <a:ln>
              <a:noFill/>
            </a:ln>
          </p:spPr>
        </p:pic>
        <p:sp>
          <p:nvSpPr>
            <p:cNvPr id="143" name="CustomShape 19"/>
            <p:cNvSpPr/>
            <p:nvPr/>
          </p:nvSpPr>
          <p:spPr>
            <a:xfrm rot="16200000">
              <a:off x="4525200" y="4383360"/>
              <a:ext cx="1452600" cy="125100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144" name="CustomShape 20"/>
          <p:cNvSpPr/>
          <p:nvPr/>
        </p:nvSpPr>
        <p:spPr>
          <a:xfrm>
            <a:off x="776160" y="4183200"/>
            <a:ext cx="3102120" cy="337536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spAutoFit/>
          </a:bodyPr>
          <a:p>
            <a:pPr algn="ctr">
              <a:lnSpc>
                <a:spcPct val="80000"/>
              </a:lnSpc>
              <a:spcBef>
                <a:spcPts val="1800"/>
              </a:spcBef>
            </a:pPr>
            <a:r>
              <a:rPr b="0" lang="es-CO" sz="2200" spc="-1" strike="noStrike">
                <a:solidFill>
                  <a:srgbClr val="ffffff"/>
                </a:solidFill>
                <a:latin typeface="Myriad Arabic"/>
                <a:ea typeface="Myriad Arabic"/>
              </a:rPr>
              <a:t>Este es un texto de ejemplo. En estos párrafos resume las ideas del tema 3. Recuerda que las diapositivas son una ayuda visual para realizar  tu presentación, por tal razón deben ser breves.</a:t>
            </a:r>
            <a:endParaRPr b="0" lang="en-US" sz="2200" spc="-1" strike="noStrike">
              <a:solidFill>
                <a:srgbClr val="000000"/>
              </a:solidFill>
              <a:latin typeface="Calibri"/>
            </a:endParaRPr>
          </a:p>
          <a:p>
            <a:pPr>
              <a:lnSpc>
                <a:spcPct val="100000"/>
              </a:lnSpc>
            </a:pPr>
            <a:endParaRPr b="0" lang="en-US" sz="2200" spc="-1" strike="noStrike">
              <a:solidFill>
                <a:srgbClr val="000000"/>
              </a:solidFill>
              <a:latin typeface="Calibri"/>
            </a:endParaRPr>
          </a:p>
        </p:txBody>
      </p:sp>
      <p:sp>
        <p:nvSpPr>
          <p:cNvPr id="145" name="CustomShape 21"/>
          <p:cNvSpPr/>
          <p:nvPr/>
        </p:nvSpPr>
        <p:spPr>
          <a:xfrm>
            <a:off x="525600" y="2382840"/>
            <a:ext cx="5568840" cy="1079640"/>
          </a:xfrm>
          <a:custGeom>
            <a:avLst/>
            <a:gdLst/>
            <a:ahLst/>
            <a:rect l="l" t="t" r="r" b="b"/>
            <a:pathLst>
              <a:path w="4391972" h="899848">
                <a:moveTo>
                  <a:pt x="3856783" y="0"/>
                </a:moveTo>
                <a:lnTo>
                  <a:pt x="3860250" y="7962"/>
                </a:lnTo>
                <a:lnTo>
                  <a:pt x="3864248" y="7962"/>
                </a:lnTo>
                <a:lnTo>
                  <a:pt x="3864248" y="17142"/>
                </a:lnTo>
                <a:lnTo>
                  <a:pt x="3864249" y="17143"/>
                </a:lnTo>
                <a:lnTo>
                  <a:pt x="3864249" y="7961"/>
                </a:lnTo>
                <a:lnTo>
                  <a:pt x="4391972" y="453905"/>
                </a:lnTo>
                <a:lnTo>
                  <a:pt x="3864249" y="899848"/>
                </a:lnTo>
                <a:lnTo>
                  <a:pt x="3864249" y="883061"/>
                </a:lnTo>
                <a:lnTo>
                  <a:pt x="3864248" y="883062"/>
                </a:lnTo>
                <a:lnTo>
                  <a:pt x="3864248" y="899848"/>
                </a:lnTo>
                <a:lnTo>
                  <a:pt x="0" y="899848"/>
                </a:lnTo>
                <a:lnTo>
                  <a:pt x="0" y="7962"/>
                </a:lnTo>
                <a:lnTo>
                  <a:pt x="3846757" y="7962"/>
                </a:lnTo>
                <a:lnTo>
                  <a:pt x="3856783" y="0"/>
                </a:lnTo>
                <a:close/>
              </a:path>
            </a:pathLst>
          </a:custGeom>
          <a:solidFill>
            <a:srgbClr val="163856"/>
          </a:solidFill>
          <a:ln>
            <a:noFill/>
          </a:ln>
        </p:spPr>
        <p:style>
          <a:lnRef idx="0"/>
          <a:fillRef idx="0"/>
          <a:effectRef idx="0"/>
          <a:fontRef idx="minor"/>
        </p:style>
      </p:sp>
      <p:sp>
        <p:nvSpPr>
          <p:cNvPr id="146" name="CustomShape 22"/>
          <p:cNvSpPr/>
          <p:nvPr/>
        </p:nvSpPr>
        <p:spPr>
          <a:xfrm flipH="1">
            <a:off x="6161040" y="4565520"/>
            <a:ext cx="5548320" cy="1078200"/>
          </a:xfrm>
          <a:custGeom>
            <a:avLst/>
            <a:gdLst/>
            <a:ahLst/>
            <a:rect l="l" t="t" r="r" b="b"/>
            <a:pathLst>
              <a:path w="4391972" h="899848">
                <a:moveTo>
                  <a:pt x="3856783" y="0"/>
                </a:moveTo>
                <a:lnTo>
                  <a:pt x="3860250" y="7962"/>
                </a:lnTo>
                <a:lnTo>
                  <a:pt x="3864248" y="7962"/>
                </a:lnTo>
                <a:lnTo>
                  <a:pt x="3864248" y="17142"/>
                </a:lnTo>
                <a:lnTo>
                  <a:pt x="3864249" y="17143"/>
                </a:lnTo>
                <a:lnTo>
                  <a:pt x="3864249" y="7961"/>
                </a:lnTo>
                <a:lnTo>
                  <a:pt x="4391972" y="453905"/>
                </a:lnTo>
                <a:lnTo>
                  <a:pt x="3864249" y="899848"/>
                </a:lnTo>
                <a:lnTo>
                  <a:pt x="3864249" y="883061"/>
                </a:lnTo>
                <a:lnTo>
                  <a:pt x="3864248" y="883062"/>
                </a:lnTo>
                <a:lnTo>
                  <a:pt x="3864248" y="899848"/>
                </a:lnTo>
                <a:lnTo>
                  <a:pt x="0" y="899848"/>
                </a:lnTo>
                <a:lnTo>
                  <a:pt x="0" y="7962"/>
                </a:lnTo>
                <a:lnTo>
                  <a:pt x="3846757" y="7962"/>
                </a:lnTo>
                <a:lnTo>
                  <a:pt x="3856783" y="0"/>
                </a:lnTo>
                <a:close/>
              </a:path>
            </a:pathLst>
          </a:custGeom>
          <a:solidFill>
            <a:srgbClr val="163856"/>
          </a:solidFill>
          <a:ln>
            <a:noFill/>
          </a:ln>
        </p:spPr>
        <p:style>
          <a:lnRef idx="0"/>
          <a:fillRef idx="0"/>
          <a:effectRef idx="0"/>
          <a:fontRef idx="minor"/>
        </p:style>
      </p:sp>
      <p:sp>
        <p:nvSpPr>
          <p:cNvPr id="147" name="CustomShape 23"/>
          <p:cNvSpPr/>
          <p:nvPr/>
        </p:nvSpPr>
        <p:spPr>
          <a:xfrm>
            <a:off x="2083680" y="2606760"/>
            <a:ext cx="2065320" cy="703440"/>
          </a:xfrm>
          <a:prstGeom prst="rect">
            <a:avLst/>
          </a:prstGeom>
          <a:noFill/>
          <a:ln>
            <a:noFill/>
          </a:ln>
        </p:spPr>
        <p:style>
          <a:lnRef idx="0"/>
          <a:fillRef idx="0"/>
          <a:effectRef idx="0"/>
          <a:fontRef idx="minor"/>
        </p:style>
        <p:txBody>
          <a:bodyPr wrap="none" lIns="90000" rIns="90000" tIns="46800" bIns="46800">
            <a:spAutoFit/>
          </a:bodyPr>
          <a:p>
            <a:pPr marL="107640" algn="ctr">
              <a:lnSpc>
                <a:spcPct val="100000"/>
              </a:lnSpc>
            </a:pPr>
            <a:r>
              <a:rPr b="1" lang="es-CO" sz="4000" spc="-1" strike="noStrike">
                <a:solidFill>
                  <a:srgbClr val="ffffff"/>
                </a:solidFill>
                <a:latin typeface="Kozuka Gothic Pr6N H"/>
                <a:ea typeface="Kozuka Gothic Pr6N H"/>
              </a:rPr>
              <a:t>IDEA 1 </a:t>
            </a:r>
            <a:endParaRPr b="0" lang="en-US" sz="4000" spc="-1" strike="noStrike">
              <a:solidFill>
                <a:srgbClr val="000000"/>
              </a:solidFill>
              <a:latin typeface="Calibri"/>
            </a:endParaRPr>
          </a:p>
        </p:txBody>
      </p:sp>
      <p:sp>
        <p:nvSpPr>
          <p:cNvPr id="148" name="CustomShape 24"/>
          <p:cNvSpPr/>
          <p:nvPr/>
        </p:nvSpPr>
        <p:spPr>
          <a:xfrm>
            <a:off x="8100360" y="4749840"/>
            <a:ext cx="2065320" cy="703440"/>
          </a:xfrm>
          <a:prstGeom prst="rect">
            <a:avLst/>
          </a:prstGeom>
          <a:noFill/>
          <a:ln>
            <a:noFill/>
          </a:ln>
        </p:spPr>
        <p:style>
          <a:lnRef idx="0"/>
          <a:fillRef idx="0"/>
          <a:effectRef idx="0"/>
          <a:fontRef idx="minor"/>
        </p:style>
        <p:txBody>
          <a:bodyPr wrap="none" lIns="90000" rIns="90000" tIns="46800" bIns="46800">
            <a:spAutoFit/>
          </a:bodyPr>
          <a:p>
            <a:pPr marL="107640" algn="ctr">
              <a:lnSpc>
                <a:spcPct val="100000"/>
              </a:lnSpc>
            </a:pPr>
            <a:r>
              <a:rPr b="1" lang="es-CO" sz="4000" spc="-1" strike="noStrike">
                <a:solidFill>
                  <a:srgbClr val="ffffff"/>
                </a:solidFill>
                <a:latin typeface="Kozuka Gothic Pr6N H"/>
                <a:ea typeface="Kozuka Gothic Pr6N H"/>
              </a:rPr>
              <a:t>IDEA 2 </a:t>
            </a:r>
            <a:endParaRPr b="0" lang="en-US" sz="4000" spc="-1" strike="noStrike">
              <a:solidFill>
                <a:srgbClr val="000000"/>
              </a:solidFill>
              <a:latin typeface="Calibri"/>
            </a:endParaRPr>
          </a:p>
        </p:txBody>
      </p:sp>
      <p:grpSp>
        <p:nvGrpSpPr>
          <p:cNvPr id="149" name="Group 25"/>
          <p:cNvGrpSpPr/>
          <p:nvPr/>
        </p:nvGrpSpPr>
        <p:grpSpPr>
          <a:xfrm>
            <a:off x="1647720" y="1876320"/>
            <a:ext cx="2592000" cy="103320"/>
            <a:chOff x="1647720" y="1876320"/>
            <a:chExt cx="2592000" cy="103320"/>
          </a:xfrm>
        </p:grpSpPr>
        <p:sp>
          <p:nvSpPr>
            <p:cNvPr id="150" name="CustomShape 26"/>
            <p:cNvSpPr/>
            <p:nvPr/>
          </p:nvSpPr>
          <p:spPr>
            <a:xfrm>
              <a:off x="1647720" y="1876320"/>
              <a:ext cx="1346040" cy="1033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sp>
          <p:nvSpPr>
            <p:cNvPr id="151" name="CustomShape 27"/>
            <p:cNvSpPr/>
            <p:nvPr/>
          </p:nvSpPr>
          <p:spPr>
            <a:xfrm flipH="1">
              <a:off x="2956680" y="1876320"/>
              <a:ext cx="1282680" cy="103320"/>
            </a:xfrm>
            <a:custGeom>
              <a:avLst/>
              <a:gdLst/>
              <a:ahLst/>
              <a:rect l="l" t="t" r="r" b="b"/>
              <a:pathLst>
                <a:path w="10308339" h="91395">
                  <a:moveTo>
                    <a:pt x="0" y="0"/>
                  </a:moveTo>
                  <a:lnTo>
                    <a:pt x="10308339" y="0"/>
                  </a:lnTo>
                  <a:lnTo>
                    <a:pt x="10308339" y="91395"/>
                  </a:lnTo>
                  <a:lnTo>
                    <a:pt x="2320773" y="91395"/>
                  </a:lnTo>
                  <a:lnTo>
                    <a:pt x="0" y="2514"/>
                  </a:lnTo>
                  <a:lnTo>
                    <a:pt x="0" y="0"/>
                  </a:lnTo>
                  <a:close/>
                </a:path>
              </a:pathLst>
            </a:custGeom>
            <a:solidFill>
              <a:srgbClr val="ededed"/>
            </a:solidFill>
            <a:ln>
              <a:noFill/>
            </a:ln>
          </p:spPr>
          <p:style>
            <a:lnRef idx="0"/>
            <a:fillRef idx="0"/>
            <a:effectRef idx="0"/>
            <a:fontRef idx="minor"/>
          </p:style>
        </p:sp>
      </p:grpSp>
      <p:sp>
        <p:nvSpPr>
          <p:cNvPr id="152" name="CustomShape 28"/>
          <p:cNvSpPr/>
          <p:nvPr/>
        </p:nvSpPr>
        <p:spPr>
          <a:xfrm>
            <a:off x="-1440" y="9360"/>
            <a:ext cx="12191760" cy="257400"/>
          </a:xfrm>
          <a:prstGeom prst="rect">
            <a:avLst/>
          </a:prstGeom>
          <a:solidFill>
            <a:srgbClr val="d9d9d9"/>
          </a:solidFill>
          <a:ln>
            <a:noFill/>
          </a:ln>
        </p:spPr>
        <p:style>
          <a:lnRef idx="0"/>
          <a:fillRef idx="0"/>
          <a:effectRef idx="0"/>
          <a:fontRef idx="minor"/>
        </p:style>
      </p:sp>
      <p:sp>
        <p:nvSpPr>
          <p:cNvPr id="153" name="CustomShape 29"/>
          <p:cNvSpPr/>
          <p:nvPr/>
        </p:nvSpPr>
        <p:spPr>
          <a:xfrm flipH="1" flipV="1">
            <a:off x="7771680" y="6215760"/>
            <a:ext cx="4419720" cy="66060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85bb31"/>
          </a:solidFill>
          <a:ln>
            <a:noFill/>
          </a:ln>
        </p:spPr>
        <p:style>
          <a:lnRef idx="0"/>
          <a:fillRef idx="0"/>
          <a:effectRef idx="0"/>
          <a:fontRef idx="minor"/>
        </p:style>
      </p:sp>
      <p:sp>
        <p:nvSpPr>
          <p:cNvPr id="154" name="CustomShape 30"/>
          <p:cNvSpPr/>
          <p:nvPr/>
        </p:nvSpPr>
        <p:spPr>
          <a:xfrm flipH="1" flipV="1">
            <a:off x="8534520" y="6329520"/>
            <a:ext cx="3698640" cy="55224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393d4f"/>
          </a:solid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pSp>
        <p:nvGrpSpPr>
          <p:cNvPr id="155" name="Group 1"/>
          <p:cNvGrpSpPr/>
          <p:nvPr/>
        </p:nvGrpSpPr>
        <p:grpSpPr>
          <a:xfrm>
            <a:off x="-360" y="0"/>
            <a:ext cx="12192120" cy="6858000"/>
            <a:chOff x="-360" y="0"/>
            <a:chExt cx="12192120" cy="6858000"/>
          </a:xfrm>
        </p:grpSpPr>
        <p:sp>
          <p:nvSpPr>
            <p:cNvPr id="156" name="CustomShape 2"/>
            <p:cNvSpPr/>
            <p:nvPr/>
          </p:nvSpPr>
          <p:spPr>
            <a:xfrm flipH="1">
              <a:off x="-360" y="0"/>
              <a:ext cx="3556080" cy="2066760"/>
            </a:xfrm>
            <a:custGeom>
              <a:avLst/>
              <a:gdLst/>
              <a:ahLst/>
              <a:rect l="l" t="t" r="r" b="b"/>
              <a:pathLst>
                <a:path w="3533118" h="2117067">
                  <a:moveTo>
                    <a:pt x="0" y="0"/>
                  </a:moveTo>
                  <a:lnTo>
                    <a:pt x="3533118" y="0"/>
                  </a:lnTo>
                  <a:lnTo>
                    <a:pt x="3533118" y="2117067"/>
                  </a:lnTo>
                  <a:lnTo>
                    <a:pt x="0" y="0"/>
                  </a:lnTo>
                  <a:close/>
                </a:path>
              </a:pathLst>
            </a:custGeom>
            <a:solidFill>
              <a:srgbClr val="1f4e79"/>
            </a:solidFill>
            <a:ln>
              <a:noFill/>
            </a:ln>
          </p:spPr>
          <p:style>
            <a:lnRef idx="0"/>
            <a:fillRef idx="0"/>
            <a:effectRef idx="0"/>
            <a:fontRef idx="minor"/>
          </p:style>
        </p:sp>
        <p:sp>
          <p:nvSpPr>
            <p:cNvPr id="157" name="CustomShape 3"/>
            <p:cNvSpPr/>
            <p:nvPr/>
          </p:nvSpPr>
          <p:spPr>
            <a:xfrm flipH="1">
              <a:off x="4672800" y="5910480"/>
              <a:ext cx="7518600" cy="947520"/>
            </a:xfrm>
            <a:prstGeom prst="rect">
              <a:avLst/>
            </a:prstGeom>
            <a:solidFill>
              <a:srgbClr val="d9d9d9"/>
            </a:solidFill>
            <a:ln>
              <a:noFill/>
            </a:ln>
          </p:spPr>
          <p:style>
            <a:lnRef idx="0"/>
            <a:fillRef idx="0"/>
            <a:effectRef idx="0"/>
            <a:fontRef idx="minor"/>
          </p:style>
        </p:sp>
        <p:sp>
          <p:nvSpPr>
            <p:cNvPr id="158" name="CustomShape 4"/>
            <p:cNvSpPr/>
            <p:nvPr/>
          </p:nvSpPr>
          <p:spPr>
            <a:xfrm flipH="1">
              <a:off x="-720" y="1312920"/>
              <a:ext cx="9333000" cy="5545080"/>
            </a:xfrm>
            <a:custGeom>
              <a:avLst/>
              <a:gdLst/>
              <a:ahLst/>
              <a:rect l="l" t="t" r="r" b="b"/>
              <a:pathLst>
                <a:path w="9332816" h="5493367">
                  <a:moveTo>
                    <a:pt x="9332816" y="0"/>
                  </a:moveTo>
                  <a:lnTo>
                    <a:pt x="9332816" y="5493367"/>
                  </a:lnTo>
                  <a:lnTo>
                    <a:pt x="0" y="5493367"/>
                  </a:lnTo>
                  <a:lnTo>
                    <a:pt x="9332816" y="0"/>
                  </a:lnTo>
                  <a:close/>
                </a:path>
              </a:pathLst>
            </a:custGeom>
            <a:solidFill>
              <a:srgbClr val="0c1127"/>
            </a:solidFill>
            <a:ln>
              <a:noFill/>
            </a:ln>
          </p:spPr>
          <p:style>
            <a:lnRef idx="0"/>
            <a:fillRef idx="0"/>
            <a:effectRef idx="0"/>
            <a:fontRef idx="minor"/>
          </p:style>
        </p:sp>
        <p:sp>
          <p:nvSpPr>
            <p:cNvPr id="159" name="CustomShape 5"/>
            <p:cNvSpPr/>
            <p:nvPr/>
          </p:nvSpPr>
          <p:spPr>
            <a:xfrm flipH="1">
              <a:off x="-360" y="4797360"/>
              <a:ext cx="3556080" cy="2060640"/>
            </a:xfrm>
            <a:custGeom>
              <a:avLst/>
              <a:gdLst/>
              <a:ahLst/>
              <a:rect l="l" t="t" r="r" b="b"/>
              <a:pathLst>
                <a:path w="3457919" h="2061011">
                  <a:moveTo>
                    <a:pt x="3457919" y="0"/>
                  </a:moveTo>
                  <a:lnTo>
                    <a:pt x="3457919" y="2061011"/>
                  </a:lnTo>
                  <a:lnTo>
                    <a:pt x="0" y="2061011"/>
                  </a:lnTo>
                  <a:lnTo>
                    <a:pt x="3457919" y="0"/>
                  </a:lnTo>
                  <a:close/>
                </a:path>
              </a:pathLst>
            </a:custGeom>
            <a:solidFill>
              <a:srgbClr val="1f4e79"/>
            </a:solidFill>
            <a:ln>
              <a:noFill/>
            </a:ln>
          </p:spPr>
          <p:style>
            <a:lnRef idx="0"/>
            <a:fillRef idx="0"/>
            <a:effectRef idx="0"/>
            <a:fontRef idx="minor"/>
          </p:style>
        </p:sp>
        <p:sp>
          <p:nvSpPr>
            <p:cNvPr id="160" name="CustomShape 6"/>
            <p:cNvSpPr/>
            <p:nvPr/>
          </p:nvSpPr>
          <p:spPr>
            <a:xfrm rot="16200000">
              <a:off x="185400" y="457200"/>
              <a:ext cx="6858000" cy="5943600"/>
            </a:xfrm>
            <a:custGeom>
              <a:avLst/>
              <a:gdLst/>
              <a:ahLst/>
              <a:rect l="0" t="0" r="r" b="b"/>
              <a:pathLst>
                <a:path w="19052" h="16512">
                  <a:moveTo>
                    <a:pt x="14328" y="0"/>
                  </a:moveTo>
                  <a:lnTo>
                    <a:pt x="4724" y="0"/>
                  </a:lnTo>
                  <a:lnTo>
                    <a:pt x="0" y="8255"/>
                  </a:lnTo>
                  <a:lnTo>
                    <a:pt x="4724" y="16511"/>
                  </a:lnTo>
                  <a:lnTo>
                    <a:pt x="14328" y="16511"/>
                  </a:lnTo>
                  <a:lnTo>
                    <a:pt x="19051" y="8255"/>
                  </a:lnTo>
                  <a:lnTo>
                    <a:pt x="14328" y="0"/>
                  </a:lnTo>
                </a:path>
              </a:pathLst>
            </a:custGeom>
            <a:solidFill>
              <a:srgbClr val="ffffff"/>
            </a:solidFill>
            <a:ln>
              <a:noFill/>
            </a:ln>
          </p:spPr>
          <p:style>
            <a:lnRef idx="0"/>
            <a:fillRef idx="0"/>
            <a:effectRef idx="0"/>
            <a:fontRef idx="minor"/>
          </p:style>
        </p:sp>
        <p:grpSp>
          <p:nvGrpSpPr>
            <p:cNvPr id="161" name="Group 7"/>
            <p:cNvGrpSpPr/>
            <p:nvPr/>
          </p:nvGrpSpPr>
          <p:grpSpPr>
            <a:xfrm>
              <a:off x="1048320" y="353520"/>
              <a:ext cx="5212080" cy="6096240"/>
              <a:chOff x="1048320" y="353520"/>
              <a:chExt cx="5212080" cy="6096240"/>
            </a:xfrm>
          </p:grpSpPr>
          <p:pic>
            <p:nvPicPr>
              <p:cNvPr id="162" name="Hexágono 16" descr=""/>
              <p:cNvPicPr/>
              <p:nvPr/>
            </p:nvPicPr>
            <p:blipFill>
              <a:blip r:embed="rId1"/>
              <a:stretch/>
            </p:blipFill>
            <p:spPr>
              <a:xfrm>
                <a:off x="1048320" y="353520"/>
                <a:ext cx="5212080" cy="6096240"/>
              </a:xfrm>
              <a:prstGeom prst="rect">
                <a:avLst/>
              </a:prstGeom>
              <a:ln>
                <a:noFill/>
              </a:ln>
            </p:spPr>
          </p:pic>
          <p:sp>
            <p:nvSpPr>
              <p:cNvPr id="163" name="CustomShape 8"/>
              <p:cNvSpPr/>
              <p:nvPr/>
            </p:nvSpPr>
            <p:spPr>
              <a:xfrm rot="16200000">
                <a:off x="1609560" y="1657440"/>
                <a:ext cx="4087080" cy="349128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sp>
        </p:grpSp>
        <p:sp>
          <p:nvSpPr>
            <p:cNvPr id="164" name="CustomShape 9"/>
            <p:cNvSpPr/>
            <p:nvPr/>
          </p:nvSpPr>
          <p:spPr>
            <a:xfrm flipH="1">
              <a:off x="9974520" y="0"/>
              <a:ext cx="1474560" cy="131292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85bb31"/>
            </a:solidFill>
            <a:ln>
              <a:noFill/>
            </a:ln>
          </p:spPr>
          <p:style>
            <a:lnRef idx="0"/>
            <a:fillRef idx="0"/>
            <a:effectRef idx="0"/>
            <a:fontRef idx="minor"/>
          </p:style>
        </p:sp>
        <p:sp>
          <p:nvSpPr>
            <p:cNvPr id="165" name="CustomShape 10"/>
            <p:cNvSpPr/>
            <p:nvPr/>
          </p:nvSpPr>
          <p:spPr>
            <a:xfrm flipH="1">
              <a:off x="11024640" y="0"/>
              <a:ext cx="1166760" cy="1312920"/>
            </a:xfrm>
            <a:custGeom>
              <a:avLst/>
              <a:gdLst/>
              <a:ahLst/>
              <a:rect l="l" t="t" r="r" b="b"/>
              <a:pathLst>
                <a:path w="1166738" h="1312333">
                  <a:moveTo>
                    <a:pt x="0" y="0"/>
                  </a:moveTo>
                  <a:lnTo>
                    <a:pt x="1166738" y="0"/>
                  </a:lnTo>
                  <a:lnTo>
                    <a:pt x="762000" y="1312333"/>
                  </a:lnTo>
                  <a:lnTo>
                    <a:pt x="0" y="1062712"/>
                  </a:lnTo>
                  <a:lnTo>
                    <a:pt x="0" y="0"/>
                  </a:lnTo>
                  <a:close/>
                </a:path>
              </a:pathLst>
            </a:custGeom>
            <a:solidFill>
              <a:srgbClr val="393d4f"/>
            </a:solidFill>
            <a:ln>
              <a:noFill/>
            </a:ln>
          </p:spPr>
          <p:style>
            <a:lnRef idx="0"/>
            <a:fillRef idx="0"/>
            <a:effectRef idx="0"/>
            <a:fontRef idx="minor"/>
          </p:style>
        </p:sp>
      </p:grpSp>
      <p:sp>
        <p:nvSpPr>
          <p:cNvPr id="166" name="TextShape 11"/>
          <p:cNvSpPr txBox="1"/>
          <p:nvPr/>
        </p:nvSpPr>
        <p:spPr>
          <a:xfrm>
            <a:off x="7230600" y="1668240"/>
            <a:ext cx="4038840" cy="795240"/>
          </a:xfrm>
          <a:prstGeom prst="rect">
            <a:avLst/>
          </a:prstGeom>
          <a:noFill/>
          <a:ln>
            <a:noFill/>
          </a:ln>
        </p:spPr>
        <p:txBody>
          <a:bodyPr anchor="ctr">
            <a:noAutofit/>
          </a:bodyPr>
          <a:p>
            <a:pPr algn="ctr">
              <a:lnSpc>
                <a:spcPct val="90000"/>
              </a:lnSpc>
            </a:pPr>
            <a:r>
              <a:rPr b="1" lang="es-CO" sz="5000" spc="-1" strike="noStrike">
                <a:solidFill>
                  <a:srgbClr val="163856"/>
                </a:solidFill>
                <a:latin typeface="Kozuka Gothic Pr6N H"/>
                <a:ea typeface="Kozuka Gothic Pr6N H"/>
              </a:rPr>
              <a:t>TEMA 4</a:t>
            </a:r>
            <a:endParaRPr b="0" lang="en-US" sz="5000" spc="-1" strike="noStrike">
              <a:solidFill>
                <a:srgbClr val="000000"/>
              </a:solidFill>
              <a:latin typeface="Calibri Light"/>
            </a:endParaRPr>
          </a:p>
        </p:txBody>
      </p:sp>
      <p:sp>
        <p:nvSpPr>
          <p:cNvPr id="167" name="TextShape 12"/>
          <p:cNvSpPr txBox="1"/>
          <p:nvPr/>
        </p:nvSpPr>
        <p:spPr>
          <a:xfrm>
            <a:off x="7230600" y="2463840"/>
            <a:ext cx="4038840" cy="2892240"/>
          </a:xfrm>
          <a:prstGeom prst="rect">
            <a:avLst/>
          </a:prstGeom>
          <a:noFill/>
          <a:ln>
            <a:noFill/>
          </a:ln>
        </p:spPr>
        <p:txBody>
          <a:bodyPr>
            <a:normAutofit fontScale="66000"/>
          </a:bodyPr>
          <a:p>
            <a:pPr algn="ctr">
              <a:lnSpc>
                <a:spcPct val="90000"/>
              </a:lnSpc>
              <a:spcBef>
                <a:spcPts val="998"/>
              </a:spcBef>
            </a:pPr>
            <a:r>
              <a:rPr b="0" lang="es-CO" sz="2400" spc="-1" strike="noStrike">
                <a:solidFill>
                  <a:srgbClr val="7f7f7f"/>
                </a:solidFill>
                <a:latin typeface="Myriad Arabic"/>
                <a:ea typeface="Myriad Arabic"/>
              </a:rPr>
              <a:t>Este es un texto de ejemplo. En este párrafo resume las ideas del tema 4. Recuerda que las diapositivas son una ayuda visual para realizar  tu presentación, por tal razón deben ser breves. Puedes ayudarte de imágenes llamativas, “una imagen vale más que mil palabras”.</a:t>
            </a:r>
            <a:endParaRPr b="0" lang="en-US" sz="2400" spc="-1" strike="noStrike">
              <a:solidFill>
                <a:srgbClr val="000000"/>
              </a:solidFill>
              <a:latin typeface="Calibri"/>
            </a:endParaRPr>
          </a:p>
          <a:p>
            <a:pPr>
              <a:lnSpc>
                <a:spcPct val="90000"/>
              </a:lnSpc>
              <a:spcBef>
                <a:spcPts val="998"/>
              </a:spcBef>
            </a:pPr>
            <a:endParaRPr b="0" lang="en-US" sz="24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alpha val="50000"/>
          </a:srgbClr>
        </a:solidFill>
      </p:bgPr>
    </p:bg>
    <p:spTree>
      <p:nvGrpSpPr>
        <p:cNvPr id="1" name=""/>
        <p:cNvGrpSpPr/>
        <p:nvPr/>
      </p:nvGrpSpPr>
      <p:grpSpPr>
        <a:xfrm>
          <a:off x="0" y="0"/>
          <a:ext cx="0" cy="0"/>
          <a:chOff x="0" y="0"/>
          <a:chExt cx="0" cy="0"/>
        </a:xfrm>
      </p:grpSpPr>
      <p:sp>
        <p:nvSpPr>
          <p:cNvPr id="168" name="CustomShape 1"/>
          <p:cNvSpPr/>
          <p:nvPr/>
        </p:nvSpPr>
        <p:spPr>
          <a:xfrm>
            <a:off x="9435960" y="0"/>
            <a:ext cx="1536840" cy="1106640"/>
          </a:xfrm>
          <a:custGeom>
            <a:avLst/>
            <a:gdLst/>
            <a:ahLst/>
            <a:rect l="l" t="t" r="r" b="b"/>
            <a:pathLst>
              <a:path w="1537091" h="1106692">
                <a:moveTo>
                  <a:pt x="0" y="0"/>
                </a:moveTo>
                <a:lnTo>
                  <a:pt x="1537091" y="0"/>
                </a:lnTo>
                <a:lnTo>
                  <a:pt x="1537091" y="707681"/>
                </a:lnTo>
                <a:lnTo>
                  <a:pt x="317891" y="1106692"/>
                </a:lnTo>
                <a:lnTo>
                  <a:pt x="241691" y="1106692"/>
                </a:lnTo>
                <a:lnTo>
                  <a:pt x="0" y="0"/>
                </a:lnTo>
                <a:close/>
              </a:path>
            </a:pathLst>
          </a:custGeom>
          <a:solidFill>
            <a:srgbClr val="163856"/>
          </a:solidFill>
          <a:ln>
            <a:noFill/>
          </a:ln>
        </p:spPr>
        <p:style>
          <a:lnRef idx="0"/>
          <a:fillRef idx="0"/>
          <a:effectRef idx="0"/>
          <a:fontRef idx="minor"/>
        </p:style>
      </p:sp>
      <p:sp>
        <p:nvSpPr>
          <p:cNvPr id="169" name="CustomShape 2"/>
          <p:cNvSpPr/>
          <p:nvPr/>
        </p:nvSpPr>
        <p:spPr>
          <a:xfrm>
            <a:off x="0" y="0"/>
            <a:ext cx="3827520" cy="1106640"/>
          </a:xfrm>
          <a:custGeom>
            <a:avLst/>
            <a:gdLst/>
            <a:ahLst/>
            <a:rect l="l" t="t" r="r" b="b"/>
            <a:pathLst>
              <a:path w="3826831" h="1106714">
                <a:moveTo>
                  <a:pt x="0" y="0"/>
                </a:moveTo>
                <a:lnTo>
                  <a:pt x="3826831" y="0"/>
                </a:lnTo>
                <a:lnTo>
                  <a:pt x="0" y="1106714"/>
                </a:lnTo>
                <a:lnTo>
                  <a:pt x="0" y="0"/>
                </a:lnTo>
                <a:close/>
              </a:path>
            </a:pathLst>
          </a:custGeom>
          <a:solidFill>
            <a:srgbClr val="d9d9d9"/>
          </a:solidFill>
          <a:ln>
            <a:noFill/>
          </a:ln>
        </p:spPr>
        <p:style>
          <a:lnRef idx="0"/>
          <a:fillRef idx="0"/>
          <a:effectRef idx="0"/>
          <a:fontRef idx="minor"/>
        </p:style>
      </p:sp>
      <p:pic>
        <p:nvPicPr>
          <p:cNvPr id="170" name="Gráfico 12" descr=""/>
          <p:cNvPicPr/>
          <p:nvPr/>
        </p:nvPicPr>
        <p:blipFill>
          <a:blip r:embed="rId1"/>
          <a:stretch/>
        </p:blipFill>
        <p:spPr>
          <a:xfrm>
            <a:off x="2073240" y="2335320"/>
            <a:ext cx="7521480" cy="3632040"/>
          </a:xfrm>
          <a:prstGeom prst="rect">
            <a:avLst/>
          </a:prstGeom>
          <a:ln>
            <a:noFill/>
          </a:ln>
        </p:spPr>
      </p:pic>
      <p:sp>
        <p:nvSpPr>
          <p:cNvPr id="171" name="CustomShape 3"/>
          <p:cNvSpPr/>
          <p:nvPr/>
        </p:nvSpPr>
        <p:spPr>
          <a:xfrm>
            <a:off x="2184480" y="1843200"/>
            <a:ext cx="7846920" cy="495360"/>
          </a:xfrm>
          <a:custGeom>
            <a:avLst/>
            <a:gdLst/>
            <a:ahLst/>
            <a:rect l="l" t="t" r="r" b="b"/>
            <a:pathLst>
              <a:path w="21600" h="21600">
                <a:moveTo>
                  <a:pt x="0" y="0"/>
                </a:moveTo>
                <a:lnTo>
                  <a:pt x="21600" y="0"/>
                </a:lnTo>
                <a:lnTo>
                  <a:pt x="21600" y="21600"/>
                </a:lnTo>
                <a:lnTo>
                  <a:pt x="0" y="21600"/>
                </a:lnTo>
                <a:lnTo>
                  <a:pt x="0" y="0"/>
                </a:lnTo>
                <a:close/>
              </a:path>
            </a:pathLst>
          </a:custGeom>
          <a:noFill/>
          <a:ln>
            <a:noFill/>
          </a:ln>
        </p:spPr>
        <p:style>
          <a:lnRef idx="0"/>
          <a:fillRef idx="0"/>
          <a:effectRef idx="0"/>
          <a:fontRef idx="minor"/>
        </p:style>
        <p:txBody>
          <a:bodyPr lIns="90000" rIns="90000" tIns="46800" bIns="46800">
            <a:normAutofit fontScale="37000"/>
          </a:bodyPr>
          <a:p>
            <a:pPr algn="ctr">
              <a:lnSpc>
                <a:spcPct val="90000"/>
              </a:lnSpc>
              <a:spcBef>
                <a:spcPts val="998"/>
              </a:spcBef>
            </a:pPr>
            <a:r>
              <a:rPr b="0" lang="es-CO" sz="2800" spc="-1" strike="noStrike">
                <a:solidFill>
                  <a:srgbClr val="7f7f7f"/>
                </a:solidFill>
                <a:latin typeface="Myriad Arabic"/>
                <a:ea typeface="Myriad Arabic"/>
              </a:rPr>
              <a:t>Utiliza gráficos para respaldar tus ideas. Ejemplo gráfico columnas.</a:t>
            </a:r>
            <a:endParaRPr b="0" lang="en-US" sz="2800" spc="-1" strike="noStrike">
              <a:solidFill>
                <a:srgbClr val="000000"/>
              </a:solidFill>
              <a:latin typeface="Calibri"/>
            </a:endParaRPr>
          </a:p>
          <a:p>
            <a:pPr algn="ctr">
              <a:lnSpc>
                <a:spcPct val="50000"/>
              </a:lnSpc>
              <a:spcBef>
                <a:spcPts val="998"/>
              </a:spcBef>
            </a:pPr>
            <a:endParaRPr b="0" lang="en-US" sz="2800" spc="-1" strike="noStrike">
              <a:solidFill>
                <a:srgbClr val="000000"/>
              </a:solidFill>
              <a:latin typeface="Calibri"/>
            </a:endParaRPr>
          </a:p>
        </p:txBody>
      </p:sp>
      <p:sp>
        <p:nvSpPr>
          <p:cNvPr id="172" name="CustomShape 4"/>
          <p:cNvSpPr/>
          <p:nvPr/>
        </p:nvSpPr>
        <p:spPr>
          <a:xfrm>
            <a:off x="2438280" y="1031400"/>
            <a:ext cx="7315200" cy="916920"/>
          </a:xfrm>
          <a:prstGeom prst="rect">
            <a:avLst/>
          </a:prstGeom>
          <a:noFill/>
          <a:ln>
            <a:noFill/>
          </a:ln>
        </p:spPr>
        <p:style>
          <a:lnRef idx="0"/>
          <a:fillRef idx="0"/>
          <a:effectRef idx="0"/>
          <a:fontRef idx="minor"/>
        </p:style>
        <p:txBody>
          <a:bodyPr lIns="90000" rIns="90000" tIns="46800" bIns="46800" anchor="ctr">
            <a:spAutoFit/>
          </a:bodyPr>
          <a:p>
            <a:pPr marL="107640" algn="ctr">
              <a:lnSpc>
                <a:spcPct val="100000"/>
              </a:lnSpc>
            </a:pPr>
            <a:r>
              <a:rPr b="1" lang="es-CO" sz="5400" spc="-1" strike="noStrike">
                <a:solidFill>
                  <a:srgbClr val="163856"/>
                </a:solidFill>
                <a:latin typeface="Kozuka Gothic Pr6N H"/>
                <a:ea typeface="Kozuka Gothic Pr6N H"/>
              </a:rPr>
              <a:t>GRÁFICOS</a:t>
            </a:r>
            <a:endParaRPr b="0" lang="en-US" sz="5400" spc="-1" strike="noStrike">
              <a:solidFill>
                <a:srgbClr val="000000"/>
              </a:solidFill>
              <a:latin typeface="Calibri"/>
            </a:endParaRPr>
          </a:p>
        </p:txBody>
      </p:sp>
      <p:sp>
        <p:nvSpPr>
          <p:cNvPr id="173" name="CustomShape 5"/>
          <p:cNvSpPr/>
          <p:nvPr/>
        </p:nvSpPr>
        <p:spPr>
          <a:xfrm>
            <a:off x="10572840" y="0"/>
            <a:ext cx="1619280" cy="1486080"/>
          </a:xfrm>
          <a:custGeom>
            <a:avLst/>
            <a:gdLst/>
            <a:ahLst/>
            <a:rect l="l" t="t" r="r" b="b"/>
            <a:pathLst>
              <a:path w="1619907" h="1485900">
                <a:moveTo>
                  <a:pt x="0" y="0"/>
                </a:moveTo>
                <a:lnTo>
                  <a:pt x="1619907" y="0"/>
                </a:lnTo>
                <a:lnTo>
                  <a:pt x="1619907" y="1086889"/>
                </a:lnTo>
                <a:lnTo>
                  <a:pt x="400707" y="1485900"/>
                </a:lnTo>
                <a:lnTo>
                  <a:pt x="324507" y="1485900"/>
                </a:lnTo>
                <a:lnTo>
                  <a:pt x="0" y="0"/>
                </a:lnTo>
                <a:close/>
              </a:path>
            </a:pathLst>
          </a:custGeom>
          <a:solidFill>
            <a:srgbClr val="85bb31"/>
          </a:solidFill>
          <a:ln>
            <a:noFill/>
          </a:ln>
        </p:spPr>
        <p:style>
          <a:lnRef idx="0"/>
          <a:fillRef idx="0"/>
          <a:effectRef idx="0"/>
          <a:fontRef idx="minor"/>
        </p:style>
      </p:sp>
      <p:sp>
        <p:nvSpPr>
          <p:cNvPr id="174" name="CustomShape 6"/>
          <p:cNvSpPr/>
          <p:nvPr/>
        </p:nvSpPr>
        <p:spPr>
          <a:xfrm>
            <a:off x="0" y="0"/>
            <a:ext cx="2146320" cy="655560"/>
          </a:xfrm>
          <a:custGeom>
            <a:avLst/>
            <a:gdLst/>
            <a:ahLst/>
            <a:rect l="l" t="t" r="r" b="b"/>
            <a:pathLst>
              <a:path w="2145798" h="655661">
                <a:moveTo>
                  <a:pt x="0" y="0"/>
                </a:moveTo>
                <a:lnTo>
                  <a:pt x="2145798" y="0"/>
                </a:lnTo>
                <a:lnTo>
                  <a:pt x="0" y="655661"/>
                </a:lnTo>
                <a:lnTo>
                  <a:pt x="0" y="0"/>
                </a:lnTo>
                <a:close/>
              </a:path>
            </a:pathLst>
          </a:custGeom>
          <a:solidFill>
            <a:srgbClr val="5b8a28"/>
          </a:solidFill>
          <a:ln>
            <a:noFill/>
          </a:ln>
        </p:spPr>
        <p:style>
          <a:lnRef idx="0"/>
          <a:fillRef idx="0"/>
          <a:effectRef idx="0"/>
          <a:fontRef idx="minor"/>
        </p:style>
      </p:sp>
      <p:sp>
        <p:nvSpPr>
          <p:cNvPr id="175" name="CustomShape 7"/>
          <p:cNvSpPr/>
          <p:nvPr/>
        </p:nvSpPr>
        <p:spPr>
          <a:xfrm>
            <a:off x="436680" y="-11160"/>
            <a:ext cx="2527200" cy="666720"/>
          </a:xfrm>
          <a:custGeom>
            <a:avLst/>
            <a:gdLst/>
            <a:ahLst/>
            <a:rect l="l" t="t" r="r" b="b"/>
            <a:pathLst>
              <a:path w="2528094" h="666750">
                <a:moveTo>
                  <a:pt x="0" y="0"/>
                </a:moveTo>
                <a:lnTo>
                  <a:pt x="2528094" y="0"/>
                </a:lnTo>
                <a:lnTo>
                  <a:pt x="208359" y="666750"/>
                </a:lnTo>
                <a:lnTo>
                  <a:pt x="0" y="0"/>
                </a:lnTo>
                <a:close/>
              </a:path>
            </a:pathLst>
          </a:custGeom>
          <a:solidFill>
            <a:srgbClr val="85bb31"/>
          </a:solidFill>
          <a:ln>
            <a:noFill/>
          </a:ln>
        </p:spPr>
        <p:style>
          <a:lnRef idx="0"/>
          <a:fillRef idx="0"/>
          <a:effectRef idx="0"/>
          <a:fontRef idx="minor"/>
        </p:style>
      </p:sp>
      <p:sp>
        <p:nvSpPr>
          <p:cNvPr id="176" name="CustomShape 8"/>
          <p:cNvSpPr/>
          <p:nvPr/>
        </p:nvSpPr>
        <p:spPr>
          <a:xfrm>
            <a:off x="10147320" y="6165720"/>
            <a:ext cx="2044800" cy="692280"/>
          </a:xfrm>
          <a:custGeom>
            <a:avLst/>
            <a:gdLst/>
            <a:ahLst/>
            <a:rect l="l" t="t" r="r" b="b"/>
            <a:pathLst>
              <a:path w="2045058" h="691424">
                <a:moveTo>
                  <a:pt x="2045058" y="0"/>
                </a:moveTo>
                <a:lnTo>
                  <a:pt x="2045058" y="691424"/>
                </a:lnTo>
                <a:lnTo>
                  <a:pt x="0" y="691424"/>
                </a:lnTo>
                <a:lnTo>
                  <a:pt x="2045058" y="0"/>
                </a:lnTo>
                <a:close/>
              </a:path>
            </a:pathLst>
          </a:custGeom>
          <a:solidFill>
            <a:srgbClr val="d9d9d9"/>
          </a:solidFill>
          <a:ln>
            <a:noFill/>
          </a:ln>
        </p:spPr>
        <p:style>
          <a:lnRef idx="0"/>
          <a:fillRef idx="0"/>
          <a:effectRef idx="0"/>
          <a:fontRef idx="minor"/>
        </p:style>
      </p:sp>
      <p:sp>
        <p:nvSpPr>
          <p:cNvPr id="177" name="CustomShape 9"/>
          <p:cNvSpPr/>
          <p:nvPr/>
        </p:nvSpPr>
        <p:spPr>
          <a:xfrm>
            <a:off x="9255240" y="6305400"/>
            <a:ext cx="2012760" cy="552600"/>
          </a:xfrm>
          <a:custGeom>
            <a:avLst/>
            <a:gdLst/>
            <a:ahLst/>
            <a:rect l="l" t="t" r="r" b="b"/>
            <a:pathLst>
              <a:path w="2012515" h="552450">
                <a:moveTo>
                  <a:pt x="1774536" y="0"/>
                </a:moveTo>
                <a:lnTo>
                  <a:pt x="2012515" y="552450"/>
                </a:lnTo>
                <a:lnTo>
                  <a:pt x="0" y="552450"/>
                </a:lnTo>
                <a:lnTo>
                  <a:pt x="1774536" y="0"/>
                </a:lnTo>
                <a:close/>
              </a:path>
            </a:pathLst>
          </a:custGeom>
          <a:solidFill>
            <a:srgbClr val="bfbfbf"/>
          </a:solidFill>
          <a:ln>
            <a:noFill/>
          </a:ln>
        </p:spPr>
        <p:style>
          <a:lnRef idx="0"/>
          <a:fillRef idx="0"/>
          <a:effectRef idx="0"/>
          <a:fontRef idx="minor"/>
        </p:style>
      </p:sp>
      <p:sp>
        <p:nvSpPr>
          <p:cNvPr id="178" name="CustomShape 10"/>
          <p:cNvSpPr/>
          <p:nvPr/>
        </p:nvSpPr>
        <p:spPr>
          <a:xfrm>
            <a:off x="1700280" y="6381720"/>
            <a:ext cx="4057560" cy="476280"/>
          </a:xfrm>
          <a:custGeom>
            <a:avLst/>
            <a:gdLst/>
            <a:ahLst/>
            <a:rect l="l" t="t" r="r" b="b"/>
            <a:pathLst>
              <a:path w="4057619" h="476250">
                <a:moveTo>
                  <a:pt x="3938556" y="0"/>
                </a:moveTo>
                <a:lnTo>
                  <a:pt x="4057619" y="476250"/>
                </a:lnTo>
                <a:lnTo>
                  <a:pt x="21523" y="476250"/>
                </a:lnTo>
                <a:lnTo>
                  <a:pt x="0" y="465544"/>
                </a:lnTo>
                <a:lnTo>
                  <a:pt x="0" y="409895"/>
                </a:lnTo>
                <a:lnTo>
                  <a:pt x="3938556" y="0"/>
                </a:lnTo>
                <a:close/>
              </a:path>
            </a:pathLst>
          </a:custGeom>
          <a:solidFill>
            <a:srgbClr val="163856"/>
          </a:solidFill>
          <a:ln>
            <a:noFill/>
          </a:ln>
        </p:spPr>
        <p:style>
          <a:lnRef idx="0"/>
          <a:fillRef idx="0"/>
          <a:effectRef idx="0"/>
          <a:fontRef idx="minor"/>
        </p:style>
      </p:sp>
      <p:sp>
        <p:nvSpPr>
          <p:cNvPr id="179" name="CustomShape 11"/>
          <p:cNvSpPr/>
          <p:nvPr/>
        </p:nvSpPr>
        <p:spPr>
          <a:xfrm>
            <a:off x="-27000" y="6205680"/>
            <a:ext cx="2643120" cy="652320"/>
          </a:xfrm>
          <a:custGeom>
            <a:avLst/>
            <a:gdLst/>
            <a:ahLst/>
            <a:rect l="l" t="t" r="r" b="b"/>
            <a:pathLst>
              <a:path w="2642459" h="652849">
                <a:moveTo>
                  <a:pt x="2533651" y="0"/>
                </a:moveTo>
                <a:lnTo>
                  <a:pt x="2642459" y="652849"/>
                </a:lnTo>
                <a:lnTo>
                  <a:pt x="0" y="652849"/>
                </a:lnTo>
                <a:lnTo>
                  <a:pt x="0" y="436837"/>
                </a:lnTo>
                <a:lnTo>
                  <a:pt x="2533651" y="0"/>
                </a:lnTo>
                <a:close/>
              </a:path>
            </a:pathLst>
          </a:custGeom>
          <a:solidFill>
            <a:srgbClr val="85bb31"/>
          </a:solid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alpha val="50000"/>
          </a:srgbClr>
        </a:solidFill>
      </p:bgPr>
    </p:bg>
    <p:spTree>
      <p:nvGrpSpPr>
        <p:cNvPr id="1" name=""/>
        <p:cNvGrpSpPr/>
        <p:nvPr/>
      </p:nvGrpSpPr>
      <p:grpSpPr>
        <a:xfrm>
          <a:off x="0" y="0"/>
          <a:ext cx="0" cy="0"/>
          <a:chOff x="0" y="0"/>
          <a:chExt cx="0" cy="0"/>
        </a:xfrm>
      </p:grpSpPr>
      <p:sp>
        <p:nvSpPr>
          <p:cNvPr id="180" name="CustomShape 1"/>
          <p:cNvSpPr/>
          <p:nvPr/>
        </p:nvSpPr>
        <p:spPr>
          <a:xfrm>
            <a:off x="9435960" y="0"/>
            <a:ext cx="1536840" cy="1106640"/>
          </a:xfrm>
          <a:custGeom>
            <a:avLst/>
            <a:gdLst/>
            <a:ahLst/>
            <a:rect l="l" t="t" r="r" b="b"/>
            <a:pathLst>
              <a:path w="1537091" h="1106692">
                <a:moveTo>
                  <a:pt x="0" y="0"/>
                </a:moveTo>
                <a:lnTo>
                  <a:pt x="1537091" y="0"/>
                </a:lnTo>
                <a:lnTo>
                  <a:pt x="1537091" y="707681"/>
                </a:lnTo>
                <a:lnTo>
                  <a:pt x="317891" y="1106692"/>
                </a:lnTo>
                <a:lnTo>
                  <a:pt x="241691" y="1106692"/>
                </a:lnTo>
                <a:lnTo>
                  <a:pt x="0" y="0"/>
                </a:lnTo>
                <a:close/>
              </a:path>
            </a:pathLst>
          </a:custGeom>
          <a:solidFill>
            <a:srgbClr val="163856"/>
          </a:solidFill>
          <a:ln>
            <a:noFill/>
          </a:ln>
        </p:spPr>
        <p:style>
          <a:lnRef idx="0"/>
          <a:fillRef idx="0"/>
          <a:effectRef idx="0"/>
          <a:fontRef idx="minor"/>
        </p:style>
      </p:sp>
      <p:sp>
        <p:nvSpPr>
          <p:cNvPr id="181" name="CustomShape 2"/>
          <p:cNvSpPr/>
          <p:nvPr/>
        </p:nvSpPr>
        <p:spPr>
          <a:xfrm>
            <a:off x="0" y="0"/>
            <a:ext cx="3827520" cy="1106640"/>
          </a:xfrm>
          <a:custGeom>
            <a:avLst/>
            <a:gdLst/>
            <a:ahLst/>
            <a:rect l="l" t="t" r="r" b="b"/>
            <a:pathLst>
              <a:path w="3826831" h="1106714">
                <a:moveTo>
                  <a:pt x="0" y="0"/>
                </a:moveTo>
                <a:lnTo>
                  <a:pt x="3826831" y="0"/>
                </a:lnTo>
                <a:lnTo>
                  <a:pt x="0" y="1106714"/>
                </a:lnTo>
                <a:lnTo>
                  <a:pt x="0" y="0"/>
                </a:lnTo>
                <a:close/>
              </a:path>
            </a:pathLst>
          </a:custGeom>
          <a:solidFill>
            <a:srgbClr val="d9d9d9"/>
          </a:solidFill>
          <a:ln>
            <a:noFill/>
          </a:ln>
        </p:spPr>
        <p:style>
          <a:lnRef idx="0"/>
          <a:fillRef idx="0"/>
          <a:effectRef idx="0"/>
          <a:fontRef idx="minor"/>
        </p:style>
      </p:sp>
      <p:sp>
        <p:nvSpPr>
          <p:cNvPr id="182" name="CustomShape 3"/>
          <p:cNvSpPr/>
          <p:nvPr/>
        </p:nvSpPr>
        <p:spPr>
          <a:xfrm>
            <a:off x="2438280" y="1031400"/>
            <a:ext cx="7315200" cy="916920"/>
          </a:xfrm>
          <a:prstGeom prst="rect">
            <a:avLst/>
          </a:prstGeom>
          <a:noFill/>
          <a:ln>
            <a:noFill/>
          </a:ln>
        </p:spPr>
        <p:style>
          <a:lnRef idx="0"/>
          <a:fillRef idx="0"/>
          <a:effectRef idx="0"/>
          <a:fontRef idx="minor"/>
        </p:style>
        <p:txBody>
          <a:bodyPr lIns="90000" rIns="90000" tIns="46800" bIns="46800" anchor="ctr">
            <a:spAutoFit/>
          </a:bodyPr>
          <a:p>
            <a:pPr marL="107640" algn="ctr">
              <a:lnSpc>
                <a:spcPct val="100000"/>
              </a:lnSpc>
            </a:pPr>
            <a:r>
              <a:rPr b="1" lang="es-CO" sz="5400" spc="-1" strike="noStrike">
                <a:solidFill>
                  <a:srgbClr val="163856"/>
                </a:solidFill>
                <a:latin typeface="Kozuka Gothic Pr6N H"/>
                <a:ea typeface="Kozuka Gothic Pr6N H"/>
              </a:rPr>
              <a:t>GRÁFICOS</a:t>
            </a:r>
            <a:endParaRPr b="0" lang="en-US" sz="5400" spc="-1" strike="noStrike">
              <a:solidFill>
                <a:srgbClr val="000000"/>
              </a:solidFill>
              <a:latin typeface="Calibri"/>
            </a:endParaRPr>
          </a:p>
        </p:txBody>
      </p:sp>
      <p:sp>
        <p:nvSpPr>
          <p:cNvPr id="183" name="CustomShape 4"/>
          <p:cNvSpPr/>
          <p:nvPr/>
        </p:nvSpPr>
        <p:spPr>
          <a:xfrm>
            <a:off x="10572840" y="0"/>
            <a:ext cx="1619280" cy="1486080"/>
          </a:xfrm>
          <a:custGeom>
            <a:avLst/>
            <a:gdLst/>
            <a:ahLst/>
            <a:rect l="l" t="t" r="r" b="b"/>
            <a:pathLst>
              <a:path w="1619907" h="1485900">
                <a:moveTo>
                  <a:pt x="0" y="0"/>
                </a:moveTo>
                <a:lnTo>
                  <a:pt x="1619907" y="0"/>
                </a:lnTo>
                <a:lnTo>
                  <a:pt x="1619907" y="1086889"/>
                </a:lnTo>
                <a:lnTo>
                  <a:pt x="400707" y="1485900"/>
                </a:lnTo>
                <a:lnTo>
                  <a:pt x="324507" y="1485900"/>
                </a:lnTo>
                <a:lnTo>
                  <a:pt x="0" y="0"/>
                </a:lnTo>
                <a:close/>
              </a:path>
            </a:pathLst>
          </a:custGeom>
          <a:solidFill>
            <a:srgbClr val="85bb31"/>
          </a:solidFill>
          <a:ln>
            <a:noFill/>
          </a:ln>
        </p:spPr>
        <p:style>
          <a:lnRef idx="0"/>
          <a:fillRef idx="0"/>
          <a:effectRef idx="0"/>
          <a:fontRef idx="minor"/>
        </p:style>
      </p:sp>
      <p:sp>
        <p:nvSpPr>
          <p:cNvPr id="184" name="CustomShape 5"/>
          <p:cNvSpPr/>
          <p:nvPr/>
        </p:nvSpPr>
        <p:spPr>
          <a:xfrm>
            <a:off x="0" y="0"/>
            <a:ext cx="2146320" cy="655560"/>
          </a:xfrm>
          <a:custGeom>
            <a:avLst/>
            <a:gdLst/>
            <a:ahLst/>
            <a:rect l="l" t="t" r="r" b="b"/>
            <a:pathLst>
              <a:path w="2145798" h="655661">
                <a:moveTo>
                  <a:pt x="0" y="0"/>
                </a:moveTo>
                <a:lnTo>
                  <a:pt x="2145798" y="0"/>
                </a:lnTo>
                <a:lnTo>
                  <a:pt x="0" y="655661"/>
                </a:lnTo>
                <a:lnTo>
                  <a:pt x="0" y="0"/>
                </a:lnTo>
                <a:close/>
              </a:path>
            </a:pathLst>
          </a:custGeom>
          <a:solidFill>
            <a:srgbClr val="5b8a28"/>
          </a:solidFill>
          <a:ln>
            <a:noFill/>
          </a:ln>
        </p:spPr>
        <p:style>
          <a:lnRef idx="0"/>
          <a:fillRef idx="0"/>
          <a:effectRef idx="0"/>
          <a:fontRef idx="minor"/>
        </p:style>
      </p:sp>
      <p:sp>
        <p:nvSpPr>
          <p:cNvPr id="185" name="CustomShape 6"/>
          <p:cNvSpPr/>
          <p:nvPr/>
        </p:nvSpPr>
        <p:spPr>
          <a:xfrm>
            <a:off x="436680" y="-11160"/>
            <a:ext cx="2527200" cy="666720"/>
          </a:xfrm>
          <a:custGeom>
            <a:avLst/>
            <a:gdLst/>
            <a:ahLst/>
            <a:rect l="l" t="t" r="r" b="b"/>
            <a:pathLst>
              <a:path w="2528094" h="666750">
                <a:moveTo>
                  <a:pt x="0" y="0"/>
                </a:moveTo>
                <a:lnTo>
                  <a:pt x="2528094" y="0"/>
                </a:lnTo>
                <a:lnTo>
                  <a:pt x="208359" y="666750"/>
                </a:lnTo>
                <a:lnTo>
                  <a:pt x="0" y="0"/>
                </a:lnTo>
                <a:close/>
              </a:path>
            </a:pathLst>
          </a:custGeom>
          <a:solidFill>
            <a:srgbClr val="85bb31"/>
          </a:solidFill>
          <a:ln>
            <a:noFill/>
          </a:ln>
        </p:spPr>
        <p:style>
          <a:lnRef idx="0"/>
          <a:fillRef idx="0"/>
          <a:effectRef idx="0"/>
          <a:fontRef idx="minor"/>
        </p:style>
      </p:sp>
      <p:sp>
        <p:nvSpPr>
          <p:cNvPr id="186" name="CustomShape 7"/>
          <p:cNvSpPr/>
          <p:nvPr/>
        </p:nvSpPr>
        <p:spPr>
          <a:xfrm>
            <a:off x="10147320" y="6165720"/>
            <a:ext cx="2044800" cy="692280"/>
          </a:xfrm>
          <a:custGeom>
            <a:avLst/>
            <a:gdLst/>
            <a:ahLst/>
            <a:rect l="l" t="t" r="r" b="b"/>
            <a:pathLst>
              <a:path w="2045058" h="691424">
                <a:moveTo>
                  <a:pt x="2045058" y="0"/>
                </a:moveTo>
                <a:lnTo>
                  <a:pt x="2045058" y="691424"/>
                </a:lnTo>
                <a:lnTo>
                  <a:pt x="0" y="691424"/>
                </a:lnTo>
                <a:lnTo>
                  <a:pt x="2045058" y="0"/>
                </a:lnTo>
                <a:close/>
              </a:path>
            </a:pathLst>
          </a:custGeom>
          <a:solidFill>
            <a:srgbClr val="d9d9d9"/>
          </a:solidFill>
          <a:ln>
            <a:noFill/>
          </a:ln>
        </p:spPr>
        <p:style>
          <a:lnRef idx="0"/>
          <a:fillRef idx="0"/>
          <a:effectRef idx="0"/>
          <a:fontRef idx="minor"/>
        </p:style>
      </p:sp>
      <p:sp>
        <p:nvSpPr>
          <p:cNvPr id="187" name="CustomShape 8"/>
          <p:cNvSpPr/>
          <p:nvPr/>
        </p:nvSpPr>
        <p:spPr>
          <a:xfrm>
            <a:off x="9255240" y="6305400"/>
            <a:ext cx="2012760" cy="552600"/>
          </a:xfrm>
          <a:custGeom>
            <a:avLst/>
            <a:gdLst/>
            <a:ahLst/>
            <a:rect l="l" t="t" r="r" b="b"/>
            <a:pathLst>
              <a:path w="2012515" h="552450">
                <a:moveTo>
                  <a:pt x="1774536" y="0"/>
                </a:moveTo>
                <a:lnTo>
                  <a:pt x="2012515" y="552450"/>
                </a:lnTo>
                <a:lnTo>
                  <a:pt x="0" y="552450"/>
                </a:lnTo>
                <a:lnTo>
                  <a:pt x="1774536" y="0"/>
                </a:lnTo>
                <a:close/>
              </a:path>
            </a:pathLst>
          </a:custGeom>
          <a:solidFill>
            <a:srgbClr val="bfbfbf"/>
          </a:solidFill>
          <a:ln>
            <a:noFill/>
          </a:ln>
        </p:spPr>
        <p:style>
          <a:lnRef idx="0"/>
          <a:fillRef idx="0"/>
          <a:effectRef idx="0"/>
          <a:fontRef idx="minor"/>
        </p:style>
      </p:sp>
      <p:sp>
        <p:nvSpPr>
          <p:cNvPr id="188" name="CustomShape 9"/>
          <p:cNvSpPr/>
          <p:nvPr/>
        </p:nvSpPr>
        <p:spPr>
          <a:xfrm>
            <a:off x="1700280" y="6381720"/>
            <a:ext cx="4057560" cy="476280"/>
          </a:xfrm>
          <a:custGeom>
            <a:avLst/>
            <a:gdLst/>
            <a:ahLst/>
            <a:rect l="l" t="t" r="r" b="b"/>
            <a:pathLst>
              <a:path w="4057619" h="476250">
                <a:moveTo>
                  <a:pt x="3938556" y="0"/>
                </a:moveTo>
                <a:lnTo>
                  <a:pt x="4057619" y="476250"/>
                </a:lnTo>
                <a:lnTo>
                  <a:pt x="21523" y="476250"/>
                </a:lnTo>
                <a:lnTo>
                  <a:pt x="0" y="465544"/>
                </a:lnTo>
                <a:lnTo>
                  <a:pt x="0" y="409895"/>
                </a:lnTo>
                <a:lnTo>
                  <a:pt x="3938556" y="0"/>
                </a:lnTo>
                <a:close/>
              </a:path>
            </a:pathLst>
          </a:custGeom>
          <a:solidFill>
            <a:srgbClr val="163856"/>
          </a:solidFill>
          <a:ln>
            <a:noFill/>
          </a:ln>
        </p:spPr>
        <p:style>
          <a:lnRef idx="0"/>
          <a:fillRef idx="0"/>
          <a:effectRef idx="0"/>
          <a:fontRef idx="minor"/>
        </p:style>
      </p:sp>
      <p:sp>
        <p:nvSpPr>
          <p:cNvPr id="189" name="CustomShape 10"/>
          <p:cNvSpPr/>
          <p:nvPr/>
        </p:nvSpPr>
        <p:spPr>
          <a:xfrm>
            <a:off x="-27000" y="6205680"/>
            <a:ext cx="2643120" cy="652320"/>
          </a:xfrm>
          <a:custGeom>
            <a:avLst/>
            <a:gdLst/>
            <a:ahLst/>
            <a:rect l="l" t="t" r="r" b="b"/>
            <a:pathLst>
              <a:path w="2642459" h="652849">
                <a:moveTo>
                  <a:pt x="2533651" y="0"/>
                </a:moveTo>
                <a:lnTo>
                  <a:pt x="2642459" y="652849"/>
                </a:lnTo>
                <a:lnTo>
                  <a:pt x="0" y="652849"/>
                </a:lnTo>
                <a:lnTo>
                  <a:pt x="0" y="436837"/>
                </a:lnTo>
                <a:lnTo>
                  <a:pt x="2533651" y="0"/>
                </a:lnTo>
                <a:close/>
              </a:path>
            </a:pathLst>
          </a:custGeom>
          <a:solidFill>
            <a:srgbClr val="85bb31"/>
          </a:solidFill>
          <a:ln>
            <a:noFill/>
          </a:ln>
        </p:spPr>
        <p:style>
          <a:lnRef idx="0"/>
          <a:fillRef idx="0"/>
          <a:effectRef idx="0"/>
          <a:fontRef idx="minor"/>
        </p:style>
      </p:sp>
      <p:pic>
        <p:nvPicPr>
          <p:cNvPr id="190" name="Gráfico 13" descr=""/>
          <p:cNvPicPr/>
          <p:nvPr/>
        </p:nvPicPr>
        <p:blipFill>
          <a:blip r:embed="rId1"/>
          <a:stretch/>
        </p:blipFill>
        <p:spPr>
          <a:xfrm>
            <a:off x="2133720" y="2219400"/>
            <a:ext cx="7431120" cy="4084560"/>
          </a:xfrm>
          <a:prstGeom prst="rect">
            <a:avLst/>
          </a:prstGeom>
          <a:ln>
            <a:noFill/>
          </a:ln>
        </p:spPr>
      </p:pic>
      <p:sp>
        <p:nvSpPr>
          <p:cNvPr id="191" name="TextShape 11"/>
          <p:cNvSpPr txBox="1"/>
          <p:nvPr/>
        </p:nvSpPr>
        <p:spPr>
          <a:xfrm>
            <a:off x="2184120" y="1843200"/>
            <a:ext cx="7846920" cy="495360"/>
          </a:xfrm>
          <a:prstGeom prst="rect">
            <a:avLst/>
          </a:prstGeom>
          <a:noFill/>
          <a:ln>
            <a:noFill/>
          </a:ln>
        </p:spPr>
        <p:txBody>
          <a:bodyPr>
            <a:normAutofit fontScale="37000"/>
          </a:bodyPr>
          <a:p>
            <a:pPr algn="ctr">
              <a:lnSpc>
                <a:spcPct val="90000"/>
              </a:lnSpc>
              <a:spcBef>
                <a:spcPts val="998"/>
              </a:spcBef>
            </a:pPr>
            <a:r>
              <a:rPr b="0" lang="es-CO" sz="2800" spc="-1" strike="noStrike">
                <a:solidFill>
                  <a:srgbClr val="7f7f7f"/>
                </a:solidFill>
                <a:latin typeface="Myriad Arabic"/>
                <a:ea typeface="Myriad Arabic"/>
              </a:rPr>
              <a:t>Utiliza gráficos para respaldar tus ideas. Ejemplo gráfico circular.</a:t>
            </a:r>
            <a:endParaRPr b="0" lang="en-US" sz="2800" spc="-1" strike="noStrike">
              <a:solidFill>
                <a:srgbClr val="000000"/>
              </a:solidFill>
              <a:latin typeface="Calibri"/>
            </a:endParaRPr>
          </a:p>
          <a:p>
            <a:pPr algn="ctr">
              <a:lnSpc>
                <a:spcPct val="50000"/>
              </a:lnSpc>
              <a:spcBef>
                <a:spcPts val="998"/>
              </a:spcBef>
            </a:pPr>
            <a:endParaRPr b="0" lang="en-US" sz="2800" spc="-1" strike="noStrike">
              <a:solidFill>
                <a:srgbClr val="000000"/>
              </a:solidFill>
              <a:latin typeface="Calibri"/>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1367</TotalTime>
  <Application>LibreOffice/6.3.3.2$Linux_X86_64 LibreOffice_project/a64200df03143b798afd1ec74a12ab50359878ed</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2019-03-03T15:26:56Z</dcterms:created>
  <dc:creator>windows 7</dc:creator>
  <dc:description/>
  <dc:language>en-US</dc:language>
  <cp:lastModifiedBy>Full name</cp:lastModifiedBy>
  <dcterms:modified xsi:type="dcterms:W3CDTF">2019-03-08T22:15:09Z</dcterms:modified>
  <cp:revision>86</cp:revision>
  <dc:subject/>
  <dc:title>Presentación de PowerPoint</dc:title>
</cp:coreProperties>
</file>