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B48"/>
    <a:srgbClr val="FED419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D44472DE-52A1-4558-B4C9-C04C356B1A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5139719C-C44E-4CBA-B680-8C2D145DC7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6E324FBD-1E2B-4903-BA94-6FF7D63653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2019-09-16T14:45:52Z</dcterms:modified>
</cp:coreProperties>
</file>