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slideLayout" Target="../slideLayouts/slideLayout1.xml"/><Relationship Id="rId10"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slideLayout" Target="../slideLayouts/slideLayout1.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slideLayout" Target="../slideLayouts/slideLayout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image" Target="../media/image-14-10.png"/><Relationship Id="rId11" Type="http://schemas.openxmlformats.org/officeDocument/2006/relationships/image" Target="../media/image-14-11.png"/><Relationship Id="rId12" Type="http://schemas.openxmlformats.org/officeDocument/2006/relationships/image" Target="../media/image-14-12.pn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png"/><Relationship Id="rId16" Type="http://schemas.openxmlformats.org/officeDocument/2006/relationships/image" Target="../media/image-14-16.png"/><Relationship Id="rId17" Type="http://schemas.openxmlformats.org/officeDocument/2006/relationships/image" Target="../media/image-14-17.png"/><Relationship Id="rId18" Type="http://schemas.openxmlformats.org/officeDocument/2006/relationships/image" Target="../media/image-14-18.png"/><Relationship Id="rId19" Type="http://schemas.openxmlformats.org/officeDocument/2006/relationships/image" Target="../media/image-14-19.png"/><Relationship Id="rId20" Type="http://schemas.openxmlformats.org/officeDocument/2006/relationships/image" Target="../media/image-14-20.png"/><Relationship Id="rId21" Type="http://schemas.openxmlformats.org/officeDocument/2006/relationships/image" Target="../media/image-14-21.png"/><Relationship Id="rId22" Type="http://schemas.openxmlformats.org/officeDocument/2006/relationships/image" Target="../media/image-14-22.png"/><Relationship Id="rId23" Type="http://schemas.openxmlformats.org/officeDocument/2006/relationships/image" Target="../media/image-14-23.png"/><Relationship Id="rId24" Type="http://schemas.openxmlformats.org/officeDocument/2006/relationships/image" Target="../media/image-14-24.png"/><Relationship Id="rId25" Type="http://schemas.openxmlformats.org/officeDocument/2006/relationships/image" Target="../media/image-14-25.png"/><Relationship Id="rId26" Type="http://schemas.openxmlformats.org/officeDocument/2006/relationships/image" Target="../media/image-14-26.png"/><Relationship Id="rId27" Type="http://schemas.openxmlformats.org/officeDocument/2006/relationships/image" Target="../media/image-14-27.png"/><Relationship Id="rId28" Type="http://schemas.openxmlformats.org/officeDocument/2006/relationships/image" Target="../media/image-14-28.png"/><Relationship Id="rId29" Type="http://schemas.openxmlformats.org/officeDocument/2006/relationships/image" Target="../media/image-14-29.png"/><Relationship Id="rId30" Type="http://schemas.openxmlformats.org/officeDocument/2006/relationships/slideLayout" Target="../slideLayouts/slideLayout1.xml"/><Relationship Id="rId3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slideLayout" Target="../slideLayouts/slideLayout1.xml"/><Relationship Id="rId10"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slideLayout" Target="../slideLayouts/slideLayout1.xml"/><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slideLayout" Target="../slideLayouts/slideLayout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slideLayout" Target="../slideLayouts/slideLayout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slideLayout" Target="../slideLayouts/slideLayout1.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slideLayout" Target="../slideLayouts/slideLayout1.xml"/><Relationship Id="rId1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slideLayout" Target="../slideLayouts/slideLayout1.xml"/><Relationship Id="rId11"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7"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image" Target="../media/image-23-20.png"/><Relationship Id="rId21" Type="http://schemas.openxmlformats.org/officeDocument/2006/relationships/image" Target="../media/image-23-21.png"/><Relationship Id="rId22" Type="http://schemas.openxmlformats.org/officeDocument/2006/relationships/image" Target="../media/image-23-22.png"/><Relationship Id="rId23" Type="http://schemas.openxmlformats.org/officeDocument/2006/relationships/image" Target="../media/image-23-23.png"/><Relationship Id="rId24" Type="http://schemas.openxmlformats.org/officeDocument/2006/relationships/image" Target="../media/image-23-24.png"/><Relationship Id="rId25" Type="http://schemas.openxmlformats.org/officeDocument/2006/relationships/image" Target="../media/image-23-25.png"/><Relationship Id="rId26" Type="http://schemas.openxmlformats.org/officeDocument/2006/relationships/image" Target="../media/image-23-26.png"/><Relationship Id="rId28" Type="http://schemas.openxmlformats.org/officeDocument/2006/relationships/slideLayout" Target="../slideLayouts/slideLayout1.xml"/><Relationship Id="rId2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7"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8" Type="http://schemas.openxmlformats.org/officeDocument/2006/relationships/image" Target="../media/image-24-7.png"/><Relationship Id="rId9" Type="http://schemas.openxmlformats.org/officeDocument/2006/relationships/slideLayout" Target="../slideLayouts/slideLayout1.xml"/><Relationship Id="rId10"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1.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1.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07"/>
          </a:xfrm>
          <a:prstGeom prst="rect">
            <a:avLst/>
          </a:prstGeom>
        </p:spPr>
      </p:pic>
      <p:pic>
        <p:nvPicPr>
          <p:cNvPr id="3" name="Image 1" descr="preencoded.png">    </p:cNvPr>
          <p:cNvPicPr>
            <a:picLocks noChangeAspect="1"/>
          </p:cNvPicPr>
          <p:nvPr/>
        </p:nvPicPr>
        <p:blipFill>
          <a:blip r:embed="rId2"/>
          <a:stretch>
            <a:fillRect/>
          </a:stretch>
        </p:blipFill>
        <p:spPr>
          <a:xfrm>
            <a:off x="0" y="10350488"/>
            <a:ext cx="3213495" cy="3365512"/>
          </a:xfrm>
          <a:prstGeom prst="rect">
            <a:avLst/>
          </a:prstGeom>
        </p:spPr>
      </p:pic>
      <p:pic>
        <p:nvPicPr>
          <p:cNvPr id="4" name="Image 2" descr="preencoded.png">    </p:cNvPr>
          <p:cNvPicPr>
            <a:picLocks noChangeAspect="1"/>
          </p:cNvPicPr>
          <p:nvPr/>
        </p:nvPicPr>
        <p:blipFill>
          <a:blip r:embed="rId3"/>
          <a:stretch>
            <a:fillRect/>
          </a:stretch>
        </p:blipFill>
        <p:spPr>
          <a:xfrm>
            <a:off x="20471055" y="9622695"/>
            <a:ext cx="3915993" cy="4093305"/>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8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5296562" y="5334000"/>
            <a:ext cx="13795819" cy="8376728"/>
          </a:xfrm>
          <a:prstGeom prst="rect">
            <a:avLst/>
          </a:prstGeom>
        </p:spPr>
      </p:pic>
      <p:sp>
        <p:nvSpPr>
          <p:cNvPr id="10" name="Text 1"/>
          <p:cNvSpPr/>
          <p:nvPr/>
        </p:nvSpPr>
        <p:spPr>
          <a:xfrm>
            <a:off x="5817327" y="419100"/>
            <a:ext cx="13768521" cy="4673600"/>
          </a:xfrm>
          <a:prstGeom prst="rect">
            <a:avLst/>
          </a:prstGeom>
          <a:noFill/>
          <a:ln/>
        </p:spPr>
        <p:txBody>
          <a:bodyPr wrap="square" lIns="0" tIns="0" rIns="0" bIns="0" rtlCol="0" anchor="t"/>
          <a:lstStyle/>
          <a:p>
            <a:pPr algn="l" indent="0" marL="0">
              <a:buNone/>
            </a:pPr>
            <a:r>
              <a:rPr lang="en-US" sz="24000" dirty="0">
                <a:solidFill>
                  <a:srgbClr val="464D9B">
                    <a:alpha val="100000"/>
                  </a:srgbClr>
                </a:solidFill>
                <a:latin typeface="Bitter Bold" pitchFamily="34" charset="0"/>
                <a:ea typeface="Bitter Bold" pitchFamily="34" charset="-122"/>
                <a:cs typeface="Bitter Bold" pitchFamily="34" charset="-120"/>
              </a:rPr>
              <a:t>Genetics </a:t>
            </a:r>
            <a:endParaRPr lang="en-US" sz="24000" dirty="0"/>
          </a:p>
        </p:txBody>
      </p:sp>
      <p:sp>
        <p:nvSpPr>
          <p:cNvPr id="11" name="Text 2"/>
          <p:cNvSpPr/>
          <p:nvPr/>
        </p:nvSpPr>
        <p:spPr>
          <a:xfrm>
            <a:off x="5575997" y="4102100"/>
            <a:ext cx="13506021" cy="12488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Bitter SemiBold" pitchFamily="34" charset="0"/>
                <a:ea typeface="Bitter SemiBold" pitchFamily="34" charset="-122"/>
                <a:cs typeface="Bitter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12"/>
          </a:xfrm>
          <a:prstGeom prst="rect">
            <a:avLst/>
          </a:prstGeom>
        </p:spPr>
      </p:pic>
      <p:pic>
        <p:nvPicPr>
          <p:cNvPr id="3" name="Image 1" descr="preencoded.png">    </p:cNvPr>
          <p:cNvPicPr>
            <a:picLocks noChangeAspect="1"/>
          </p:cNvPicPr>
          <p:nvPr/>
        </p:nvPicPr>
        <p:blipFill>
          <a:blip r:embed="rId2"/>
          <a:stretch>
            <a:fillRect/>
          </a:stretch>
        </p:blipFill>
        <p:spPr>
          <a:xfrm>
            <a:off x="0" y="9660793"/>
            <a:ext cx="3015275" cy="4055207"/>
          </a:xfrm>
          <a:prstGeom prst="rect">
            <a:avLst/>
          </a:prstGeom>
        </p:spPr>
      </p:pic>
      <p:pic>
        <p:nvPicPr>
          <p:cNvPr id="4" name="Image 2" descr="preencoded.png">    </p:cNvPr>
          <p:cNvPicPr>
            <a:picLocks noChangeAspect="1"/>
          </p:cNvPicPr>
          <p:nvPr/>
        </p:nvPicPr>
        <p:blipFill>
          <a:blip r:embed="rId3"/>
          <a:stretch>
            <a:fillRect/>
          </a:stretch>
        </p:blipFill>
        <p:spPr>
          <a:xfrm>
            <a:off x="108905" y="195635"/>
            <a:ext cx="6123829" cy="4641664"/>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9107038" y="469900"/>
            <a:ext cx="6156036"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Pricing Plan</a:t>
            </a:r>
            <a:endParaRPr lang="en-US" sz="8000" dirty="0"/>
          </a:p>
        </p:txBody>
      </p:sp>
      <p:sp>
        <p:nvSpPr>
          <p:cNvPr id="9" name="Shape 2"/>
          <p:cNvSpPr/>
          <p:nvPr/>
        </p:nvSpPr>
        <p:spPr>
          <a:xfrm>
            <a:off x="1778222" y="3162300"/>
            <a:ext cx="20843305" cy="9194800"/>
          </a:xfrm>
          <a:prstGeom prst="rect">
            <a:avLst/>
          </a:prstGeom>
          <a:noFill/>
          <a:ln/>
        </p:spPr>
      </p:sp>
      <p:sp>
        <p:nvSpPr>
          <p:cNvPr id="10" name="Shape 3"/>
          <p:cNvSpPr/>
          <p:nvPr/>
        </p:nvSpPr>
        <p:spPr>
          <a:xfrm>
            <a:off x="1778222" y="3162300"/>
            <a:ext cx="6439705" cy="9194800"/>
          </a:xfrm>
          <a:prstGeom prst="roundRect">
            <a:avLst>
              <a:gd name="adj" fmla="val 3124"/>
            </a:avLst>
          </a:prstGeom>
          <a:noFill/>
          <a:ln w="12700">
            <a:solidFill>
              <a:srgbClr val="68A4F7"/>
            </a:solidFill>
            <a:prstDash val="solid"/>
          </a:ln>
        </p:spPr>
      </p:sp>
      <p:pic>
        <p:nvPicPr>
          <p:cNvPr id="11" name="Image 5" descr="preencoded.png">    </p:cNvPr>
          <p:cNvPicPr>
            <a:picLocks noChangeAspect="1"/>
          </p:cNvPicPr>
          <p:nvPr/>
        </p:nvPicPr>
        <p:blipFill>
          <a:blip r:embed="rId6"/>
          <a:stretch>
            <a:fillRect/>
          </a:stretch>
        </p:blipFill>
        <p:spPr>
          <a:xfrm>
            <a:off x="4608310" y="3619500"/>
            <a:ext cx="779529" cy="1625600"/>
          </a:xfrm>
          <a:prstGeom prst="rect">
            <a:avLst/>
          </a:prstGeom>
        </p:spPr>
      </p:pic>
      <p:sp>
        <p:nvSpPr>
          <p:cNvPr id="12" name="Text 4"/>
          <p:cNvSpPr/>
          <p:nvPr/>
        </p:nvSpPr>
        <p:spPr>
          <a:xfrm>
            <a:off x="4121665" y="5549900"/>
            <a:ext cx="1752819" cy="939800"/>
          </a:xfrm>
          <a:prstGeom prst="rect">
            <a:avLst/>
          </a:prstGeom>
          <a:noFill/>
          <a:ln/>
        </p:spPr>
        <p:txBody>
          <a:bodyPr wrap="square" lIns="0" tIns="0" rIns="0" bIns="0" rtlCol="0" anchor="t"/>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Basic</a:t>
            </a:r>
            <a:endParaRPr lang="en-US" sz="4800" dirty="0"/>
          </a:p>
        </p:txBody>
      </p:sp>
      <p:sp>
        <p:nvSpPr>
          <p:cNvPr id="13" name="Text 5"/>
          <p:cNvSpPr/>
          <p:nvPr/>
        </p:nvSpPr>
        <p:spPr>
          <a:xfrm>
            <a:off x="2235479" y="6591300"/>
            <a:ext cx="5660674" cy="4402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Ability to form a small party with fellow adventurers.</a:t>
            </a:r>
            <a:endParaRPr lang="en-US" sz="3200" dirty="0"/>
          </a:p>
        </p:txBody>
      </p:sp>
      <p:sp>
        <p:nvSpPr>
          <p:cNvPr id="14" name="Text 6"/>
          <p:cNvSpPr/>
          <p:nvPr/>
        </p:nvSpPr>
        <p:spPr>
          <a:xfrm>
            <a:off x="3321465" y="11163300"/>
            <a:ext cx="3353219"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$10/month</a:t>
            </a:r>
            <a:endParaRPr lang="en-US" sz="4800" dirty="0"/>
          </a:p>
        </p:txBody>
      </p:sp>
      <p:sp>
        <p:nvSpPr>
          <p:cNvPr id="15" name="Shape 7"/>
          <p:cNvSpPr/>
          <p:nvPr/>
        </p:nvSpPr>
        <p:spPr>
          <a:xfrm>
            <a:off x="8980022" y="3162300"/>
            <a:ext cx="6439705" cy="9194800"/>
          </a:xfrm>
          <a:prstGeom prst="roundRect">
            <a:avLst>
              <a:gd name="adj" fmla="val 3124"/>
            </a:avLst>
          </a:prstGeom>
          <a:noFill/>
          <a:ln w="12700">
            <a:solidFill>
              <a:srgbClr val="68A4F7"/>
            </a:solidFill>
            <a:prstDash val="solid"/>
          </a:ln>
        </p:spPr>
      </p:sp>
      <p:pic>
        <p:nvPicPr>
          <p:cNvPr id="16" name="Image 6" descr="preencoded.png">    </p:cNvPr>
          <p:cNvPicPr>
            <a:picLocks noChangeAspect="1"/>
          </p:cNvPicPr>
          <p:nvPr/>
        </p:nvPicPr>
        <p:blipFill>
          <a:blip r:embed="rId7"/>
          <a:stretch>
            <a:fillRect/>
          </a:stretch>
        </p:blipFill>
        <p:spPr>
          <a:xfrm>
            <a:off x="11616780" y="3619500"/>
            <a:ext cx="1166189" cy="1625600"/>
          </a:xfrm>
          <a:prstGeom prst="rect">
            <a:avLst/>
          </a:prstGeom>
        </p:spPr>
      </p:pic>
      <p:sp>
        <p:nvSpPr>
          <p:cNvPr id="17" name="Text 8"/>
          <p:cNvSpPr/>
          <p:nvPr/>
        </p:nvSpPr>
        <p:spPr>
          <a:xfrm>
            <a:off x="11437780" y="5549900"/>
            <a:ext cx="1524191" cy="939800"/>
          </a:xfrm>
          <a:prstGeom prst="rect">
            <a:avLst/>
          </a:prstGeom>
          <a:noFill/>
          <a:ln/>
        </p:spPr>
        <p:txBody>
          <a:bodyPr wrap="square" lIns="0" tIns="0" rIns="0" bIns="0" rtlCol="0" anchor="t"/>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Elite</a:t>
            </a:r>
            <a:endParaRPr lang="en-US" sz="4800" dirty="0"/>
          </a:p>
        </p:txBody>
      </p:sp>
      <p:sp>
        <p:nvSpPr>
          <p:cNvPr id="18" name="Text 9"/>
          <p:cNvSpPr/>
          <p:nvPr/>
        </p:nvSpPr>
        <p:spPr>
          <a:xfrm>
            <a:off x="9437280" y="6591300"/>
            <a:ext cx="5660674" cy="4402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Ability to form larger parties with fellow adventurers.</a:t>
            </a:r>
            <a:endParaRPr lang="en-US" sz="3200" dirty="0"/>
          </a:p>
        </p:txBody>
      </p:sp>
      <p:sp>
        <p:nvSpPr>
          <p:cNvPr id="19" name="Text 10"/>
          <p:cNvSpPr/>
          <p:nvPr/>
        </p:nvSpPr>
        <p:spPr>
          <a:xfrm>
            <a:off x="10485160" y="11163300"/>
            <a:ext cx="3429429"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$50/month</a:t>
            </a:r>
            <a:endParaRPr lang="en-US" sz="4800" dirty="0"/>
          </a:p>
        </p:txBody>
      </p:sp>
      <p:sp>
        <p:nvSpPr>
          <p:cNvPr id="20" name="Shape 11"/>
          <p:cNvSpPr/>
          <p:nvPr/>
        </p:nvSpPr>
        <p:spPr>
          <a:xfrm>
            <a:off x="16181822" y="3162300"/>
            <a:ext cx="6439705" cy="9194800"/>
          </a:xfrm>
          <a:prstGeom prst="roundRect">
            <a:avLst>
              <a:gd name="adj" fmla="val 3124"/>
            </a:avLst>
          </a:prstGeom>
          <a:noFill/>
          <a:ln w="12700">
            <a:solidFill>
              <a:srgbClr val="68A4F7"/>
            </a:solidFill>
            <a:prstDash val="solid"/>
          </a:ln>
        </p:spPr>
      </p:sp>
      <p:pic>
        <p:nvPicPr>
          <p:cNvPr id="21" name="Image 7" descr="preencoded.png">    </p:cNvPr>
          <p:cNvPicPr>
            <a:picLocks noChangeAspect="1"/>
          </p:cNvPicPr>
          <p:nvPr/>
        </p:nvPicPr>
        <p:blipFill>
          <a:blip r:embed="rId8"/>
          <a:stretch>
            <a:fillRect/>
          </a:stretch>
        </p:blipFill>
        <p:spPr>
          <a:xfrm>
            <a:off x="18721123" y="3619500"/>
            <a:ext cx="1361101" cy="1625600"/>
          </a:xfrm>
          <a:prstGeom prst="rect">
            <a:avLst/>
          </a:prstGeom>
        </p:spPr>
      </p:pic>
      <p:sp>
        <p:nvSpPr>
          <p:cNvPr id="22" name="Text 12"/>
          <p:cNvSpPr/>
          <p:nvPr/>
        </p:nvSpPr>
        <p:spPr>
          <a:xfrm>
            <a:off x="17756819" y="5549900"/>
            <a:ext cx="3289711" cy="939800"/>
          </a:xfrm>
          <a:prstGeom prst="rect">
            <a:avLst/>
          </a:prstGeom>
          <a:noFill/>
          <a:ln/>
        </p:spPr>
        <p:txBody>
          <a:bodyPr wrap="square" lIns="0" tIns="0" rIns="0" bIns="0" rtlCol="0" anchor="t"/>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Legendary</a:t>
            </a:r>
            <a:endParaRPr lang="en-US" sz="4800" dirty="0"/>
          </a:p>
        </p:txBody>
      </p:sp>
      <p:sp>
        <p:nvSpPr>
          <p:cNvPr id="23" name="Text 13"/>
          <p:cNvSpPr/>
          <p:nvPr/>
        </p:nvSpPr>
        <p:spPr>
          <a:xfrm>
            <a:off x="16639080" y="6591300"/>
            <a:ext cx="5660674" cy="4402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The ability to form the largest parties with fellow adventurers.</a:t>
            </a:r>
            <a:endParaRPr lang="en-US" sz="3200" dirty="0"/>
          </a:p>
        </p:txBody>
      </p:sp>
      <p:sp>
        <p:nvSpPr>
          <p:cNvPr id="24" name="Text 14"/>
          <p:cNvSpPr/>
          <p:nvPr/>
        </p:nvSpPr>
        <p:spPr>
          <a:xfrm>
            <a:off x="17528191" y="11163300"/>
            <a:ext cx="3746968"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01"/>
          </a:xfrm>
          <a:prstGeom prst="rect">
            <a:avLst/>
          </a:prstGeom>
        </p:spPr>
      </p:pic>
      <p:pic>
        <p:nvPicPr>
          <p:cNvPr id="3" name="Image 1" descr="preencoded.png">    </p:cNvPr>
          <p:cNvPicPr>
            <a:picLocks noChangeAspect="1"/>
          </p:cNvPicPr>
          <p:nvPr/>
        </p:nvPicPr>
        <p:blipFill>
          <a:blip r:embed="rId2"/>
          <a:stretch>
            <a:fillRect/>
          </a:stretch>
        </p:blipFill>
        <p:spPr>
          <a:xfrm>
            <a:off x="0" y="10350488"/>
            <a:ext cx="3213495" cy="3365512"/>
          </a:xfrm>
          <a:prstGeom prst="rect">
            <a:avLst/>
          </a:prstGeom>
        </p:spPr>
      </p:pic>
      <p:pic>
        <p:nvPicPr>
          <p:cNvPr id="4" name="Image 2" descr="preencoded.png">    </p:cNvPr>
          <p:cNvPicPr>
            <a:picLocks noChangeAspect="1"/>
          </p:cNvPicPr>
          <p:nvPr/>
        </p:nvPicPr>
        <p:blipFill>
          <a:blip r:embed="rId3"/>
          <a:stretch>
            <a:fillRect/>
          </a:stretch>
        </p:blipFill>
        <p:spPr>
          <a:xfrm>
            <a:off x="20471055" y="9622693"/>
            <a:ext cx="3915993" cy="4093307"/>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9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16905813" y="0"/>
            <a:ext cx="6084060" cy="12268200"/>
          </a:xfrm>
          <a:prstGeom prst="rect">
            <a:avLst/>
          </a:prstGeom>
        </p:spPr>
      </p:pic>
      <p:pic>
        <p:nvPicPr>
          <p:cNvPr id="10" name="Image 7" descr="preencoded.png">    </p:cNvPr>
          <p:cNvPicPr>
            <a:picLocks noChangeAspect="1"/>
          </p:cNvPicPr>
          <p:nvPr/>
        </p:nvPicPr>
        <p:blipFill>
          <a:blip r:embed="rId8"/>
          <a:stretch>
            <a:fillRect/>
          </a:stretch>
        </p:blipFill>
        <p:spPr>
          <a:xfrm>
            <a:off x="10491511" y="1346200"/>
            <a:ext cx="6084060" cy="12369800"/>
          </a:xfrm>
          <a:prstGeom prst="rect">
            <a:avLst/>
          </a:prstGeom>
        </p:spPr>
      </p:pic>
      <p:sp>
        <p:nvSpPr>
          <p:cNvPr id="11" name="Text 1"/>
          <p:cNvSpPr/>
          <p:nvPr/>
        </p:nvSpPr>
        <p:spPr>
          <a:xfrm>
            <a:off x="1397175" y="1143000"/>
            <a:ext cx="10690503" cy="15578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Bitter Bold" pitchFamily="34" charset="0"/>
                <a:ea typeface="Bitter Bold" pitchFamily="34" charset="-122"/>
                <a:cs typeface="Bitter Bold" pitchFamily="34" charset="-120"/>
              </a:rPr>
              <a:t>Some Data</a:t>
            </a:r>
            <a:endParaRPr lang="en-US" sz="8000" dirty="0"/>
          </a:p>
        </p:txBody>
      </p:sp>
      <p:sp>
        <p:nvSpPr>
          <p:cNvPr id="12" name="Shape 2"/>
          <p:cNvSpPr/>
          <p:nvPr/>
        </p:nvSpPr>
        <p:spPr>
          <a:xfrm>
            <a:off x="1244756" y="5029200"/>
            <a:ext cx="8573572" cy="5270500"/>
          </a:xfrm>
          <a:prstGeom prst="rect">
            <a:avLst/>
          </a:prstGeom>
          <a:noFill/>
          <a:ln/>
        </p:spPr>
      </p:sp>
      <p:sp>
        <p:nvSpPr>
          <p:cNvPr id="13" name="Shape 3"/>
          <p:cNvSpPr/>
          <p:nvPr/>
        </p:nvSpPr>
        <p:spPr>
          <a:xfrm>
            <a:off x="1244756" y="5029200"/>
            <a:ext cx="8573572" cy="1219200"/>
          </a:xfrm>
          <a:prstGeom prst="rect">
            <a:avLst/>
          </a:prstGeom>
          <a:noFill/>
          <a:ln/>
        </p:spPr>
      </p:sp>
      <p:sp>
        <p:nvSpPr>
          <p:cNvPr id="14" name="Shape 4"/>
          <p:cNvSpPr/>
          <p:nvPr/>
        </p:nvSpPr>
        <p:spPr>
          <a:xfrm>
            <a:off x="1244756" y="5029200"/>
            <a:ext cx="1981448" cy="1219200"/>
          </a:xfrm>
          <a:prstGeom prst="rect">
            <a:avLst/>
          </a:prstGeom>
          <a:noFill/>
          <a:ln/>
        </p:spPr>
      </p:sp>
      <p:sp>
        <p:nvSpPr>
          <p:cNvPr id="15" name="Text 5"/>
          <p:cNvSpPr/>
          <p:nvPr/>
        </p:nvSpPr>
        <p:spPr>
          <a:xfrm>
            <a:off x="1244756" y="5029200"/>
            <a:ext cx="2320157"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75%</a:t>
            </a:r>
            <a:endParaRPr lang="en-US" sz="8000" dirty="0"/>
          </a:p>
        </p:txBody>
      </p:sp>
      <p:sp>
        <p:nvSpPr>
          <p:cNvPr id="16" name="Shape 6"/>
          <p:cNvSpPr/>
          <p:nvPr/>
        </p:nvSpPr>
        <p:spPr>
          <a:xfrm>
            <a:off x="3429429" y="5073650"/>
            <a:ext cx="6388899" cy="1130300"/>
          </a:xfrm>
          <a:prstGeom prst="rect">
            <a:avLst/>
          </a:prstGeom>
          <a:noFill/>
          <a:ln/>
        </p:spPr>
      </p:sp>
      <p:sp>
        <p:nvSpPr>
          <p:cNvPr id="17" name="Text 7"/>
          <p:cNvSpPr/>
          <p:nvPr/>
        </p:nvSpPr>
        <p:spPr>
          <a:xfrm>
            <a:off x="3429429" y="5073650"/>
            <a:ext cx="6541318"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Enchanted Creatures</a:t>
            </a:r>
            <a:endParaRPr lang="en-US" sz="3600" dirty="0"/>
          </a:p>
        </p:txBody>
      </p:sp>
      <p:sp>
        <p:nvSpPr>
          <p:cNvPr id="18" name="Text 8"/>
          <p:cNvSpPr/>
          <p:nvPr/>
        </p:nvSpPr>
        <p:spPr>
          <a:xfrm>
            <a:off x="3429429" y="5721350"/>
            <a:ext cx="6524382"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possess the ability to cast spells.</a:t>
            </a:r>
            <a:endParaRPr lang="en-US" sz="3200" dirty="0"/>
          </a:p>
        </p:txBody>
      </p:sp>
      <p:sp>
        <p:nvSpPr>
          <p:cNvPr id="19" name="Shape 9"/>
          <p:cNvSpPr/>
          <p:nvPr/>
        </p:nvSpPr>
        <p:spPr>
          <a:xfrm>
            <a:off x="1244756" y="6858000"/>
            <a:ext cx="8573572" cy="1219200"/>
          </a:xfrm>
          <a:prstGeom prst="rect">
            <a:avLst/>
          </a:prstGeom>
          <a:noFill/>
          <a:ln/>
        </p:spPr>
      </p:sp>
      <p:sp>
        <p:nvSpPr>
          <p:cNvPr id="20" name="Shape 10"/>
          <p:cNvSpPr/>
          <p:nvPr/>
        </p:nvSpPr>
        <p:spPr>
          <a:xfrm>
            <a:off x="1244756" y="6858000"/>
            <a:ext cx="2133867" cy="1219200"/>
          </a:xfrm>
          <a:prstGeom prst="rect">
            <a:avLst/>
          </a:prstGeom>
          <a:noFill/>
          <a:ln/>
        </p:spPr>
      </p:sp>
      <p:sp>
        <p:nvSpPr>
          <p:cNvPr id="21" name="Text 11"/>
          <p:cNvSpPr/>
          <p:nvPr/>
        </p:nvSpPr>
        <p:spPr>
          <a:xfrm>
            <a:off x="1244756" y="6858000"/>
            <a:ext cx="2472576"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60%</a:t>
            </a:r>
            <a:endParaRPr lang="en-US" sz="8000" dirty="0"/>
          </a:p>
        </p:txBody>
      </p:sp>
      <p:sp>
        <p:nvSpPr>
          <p:cNvPr id="22" name="Shape 12"/>
          <p:cNvSpPr/>
          <p:nvPr/>
        </p:nvSpPr>
        <p:spPr>
          <a:xfrm>
            <a:off x="3581848" y="6902450"/>
            <a:ext cx="6236479" cy="1130300"/>
          </a:xfrm>
          <a:prstGeom prst="rect">
            <a:avLst/>
          </a:prstGeom>
          <a:noFill/>
          <a:ln/>
        </p:spPr>
      </p:sp>
      <p:sp>
        <p:nvSpPr>
          <p:cNvPr id="23" name="Text 13"/>
          <p:cNvSpPr/>
          <p:nvPr/>
        </p:nvSpPr>
        <p:spPr>
          <a:xfrm>
            <a:off x="3581848" y="6902450"/>
            <a:ext cx="6388899"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Magic-Wielding Individuals</a:t>
            </a:r>
            <a:endParaRPr lang="en-US" sz="3600" dirty="0"/>
          </a:p>
        </p:txBody>
      </p:sp>
      <p:sp>
        <p:nvSpPr>
          <p:cNvPr id="24" name="Text 14"/>
          <p:cNvSpPr/>
          <p:nvPr/>
        </p:nvSpPr>
        <p:spPr>
          <a:xfrm>
            <a:off x="3581848" y="7550150"/>
            <a:ext cx="6371963"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practice the art of illusions.</a:t>
            </a:r>
            <a:endParaRPr lang="en-US" sz="3200" dirty="0"/>
          </a:p>
        </p:txBody>
      </p:sp>
      <p:sp>
        <p:nvSpPr>
          <p:cNvPr id="25" name="Shape 15"/>
          <p:cNvSpPr/>
          <p:nvPr/>
        </p:nvSpPr>
        <p:spPr>
          <a:xfrm>
            <a:off x="1244756" y="8686800"/>
            <a:ext cx="8573572" cy="1612900"/>
          </a:xfrm>
          <a:prstGeom prst="rect">
            <a:avLst/>
          </a:prstGeom>
          <a:noFill/>
          <a:ln/>
        </p:spPr>
      </p:sp>
      <p:sp>
        <p:nvSpPr>
          <p:cNvPr id="26" name="Shape 16"/>
          <p:cNvSpPr/>
          <p:nvPr/>
        </p:nvSpPr>
        <p:spPr>
          <a:xfrm>
            <a:off x="1244756" y="8883650"/>
            <a:ext cx="2133867" cy="1219200"/>
          </a:xfrm>
          <a:prstGeom prst="rect">
            <a:avLst/>
          </a:prstGeom>
          <a:noFill/>
          <a:ln/>
        </p:spPr>
      </p:sp>
      <p:sp>
        <p:nvSpPr>
          <p:cNvPr id="27" name="Text 17"/>
          <p:cNvSpPr/>
          <p:nvPr/>
        </p:nvSpPr>
        <p:spPr>
          <a:xfrm>
            <a:off x="1244756" y="8883650"/>
            <a:ext cx="2472576"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90%</a:t>
            </a:r>
            <a:endParaRPr lang="en-US" sz="8000" dirty="0"/>
          </a:p>
        </p:txBody>
      </p:sp>
      <p:sp>
        <p:nvSpPr>
          <p:cNvPr id="28" name="Shape 18"/>
          <p:cNvSpPr/>
          <p:nvPr/>
        </p:nvSpPr>
        <p:spPr>
          <a:xfrm>
            <a:off x="3581848" y="8686800"/>
            <a:ext cx="6236479" cy="1612900"/>
          </a:xfrm>
          <a:prstGeom prst="rect">
            <a:avLst/>
          </a:prstGeom>
          <a:noFill/>
          <a:ln/>
        </p:spPr>
      </p:sp>
      <p:sp>
        <p:nvSpPr>
          <p:cNvPr id="29" name="Text 19"/>
          <p:cNvSpPr/>
          <p:nvPr/>
        </p:nvSpPr>
        <p:spPr>
          <a:xfrm>
            <a:off x="3581848" y="8686800"/>
            <a:ext cx="6388899"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Spells Cast</a:t>
            </a:r>
            <a:endParaRPr lang="en-US" sz="3600" dirty="0"/>
          </a:p>
        </p:txBody>
      </p:sp>
      <p:sp>
        <p:nvSpPr>
          <p:cNvPr id="30" name="Text 20"/>
          <p:cNvSpPr/>
          <p:nvPr/>
        </p:nvSpPr>
        <p:spPr>
          <a:xfrm>
            <a:off x="3581848" y="9334500"/>
            <a:ext cx="6371963"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442130" y="355600"/>
            <a:ext cx="17502788" cy="13004800"/>
          </a:xfrm>
          <a:prstGeom prst="rect">
            <a:avLst/>
          </a:prstGeom>
        </p:spPr>
      </p:pic>
      <p:pic>
        <p:nvPicPr>
          <p:cNvPr id="3" name="Image 1" descr="preencoded.png">    </p:cNvPr>
          <p:cNvPicPr>
            <a:picLocks noChangeAspect="1"/>
          </p:cNvPicPr>
          <p:nvPr/>
        </p:nvPicPr>
        <p:blipFill>
          <a:blip r:embed="rId2"/>
          <a:stretch>
            <a:fillRect/>
          </a:stretch>
        </p:blipFill>
        <p:spPr>
          <a:xfrm>
            <a:off x="279435" y="279400"/>
            <a:ext cx="22926365" cy="11455400"/>
          </a:xfrm>
          <a:prstGeom prst="rect">
            <a:avLst/>
          </a:prstGeom>
        </p:spPr>
      </p:pic>
      <p:pic>
        <p:nvPicPr>
          <p:cNvPr id="4" name="Image 2" descr="preencoded.png">    </p:cNvPr>
          <p:cNvPicPr>
            <a:picLocks noChangeAspect="1"/>
          </p:cNvPicPr>
          <p:nvPr/>
        </p:nvPicPr>
        <p:blipFill>
          <a:blip r:embed="rId3"/>
          <a:stretch>
            <a:fillRect/>
          </a:stretch>
        </p:blipFill>
        <p:spPr>
          <a:xfrm>
            <a:off x="20767096" y="0"/>
            <a:ext cx="3619952" cy="7952023"/>
          </a:xfrm>
          <a:prstGeom prst="rect">
            <a:avLst/>
          </a:prstGeom>
        </p:spPr>
      </p:pic>
      <p:pic>
        <p:nvPicPr>
          <p:cNvPr id="5" name="Image 3" descr="preencoded.png">    </p:cNvPr>
          <p:cNvPicPr>
            <a:picLocks noChangeAspect="1"/>
          </p:cNvPicPr>
          <p:nvPr/>
        </p:nvPicPr>
        <p:blipFill>
          <a:blip r:embed="rId4"/>
          <a:stretch>
            <a:fillRect/>
          </a:stretch>
        </p:blipFill>
        <p:spPr>
          <a:xfrm>
            <a:off x="0" y="4876800"/>
            <a:ext cx="3086486" cy="8483600"/>
          </a:xfrm>
          <a:prstGeom prst="rect">
            <a:avLst/>
          </a:prstGeom>
        </p:spPr>
      </p:pic>
      <p:pic>
        <p:nvPicPr>
          <p:cNvPr id="6" name="Image 4" descr="preencoded.png">    </p:cNvPr>
          <p:cNvPicPr>
            <a:picLocks noChangeAspect="1"/>
          </p:cNvPicPr>
          <p:nvPr/>
        </p:nvPicPr>
        <p:blipFill>
          <a:blip r:embed="rId5"/>
          <a:stretch>
            <a:fillRect/>
          </a:stretch>
        </p:blipFill>
        <p:spPr>
          <a:xfrm>
            <a:off x="21643511" y="9487979"/>
            <a:ext cx="2743537" cy="4228021"/>
          </a:xfrm>
          <a:prstGeom prst="rect">
            <a:avLst/>
          </a:prstGeom>
        </p:spPr>
      </p:pic>
      <p:pic>
        <p:nvPicPr>
          <p:cNvPr id="7" name="Image 5" descr="preencoded.png">    </p:cNvPr>
          <p:cNvPicPr>
            <a:picLocks noChangeAspect="1"/>
          </p:cNvPicPr>
          <p:nvPr/>
        </p:nvPicPr>
        <p:blipFill>
          <a:blip r:embed="rId6"/>
          <a:stretch>
            <a:fillRect/>
          </a:stretch>
        </p:blipFill>
        <p:spPr>
          <a:xfrm>
            <a:off x="0" y="0"/>
            <a:ext cx="3472532" cy="3853098"/>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4318540" y="3759200"/>
            <a:ext cx="15762670" cy="6210300"/>
          </a:xfrm>
          <a:prstGeom prst="rect">
            <a:avLst/>
          </a:prstGeom>
          <a:noFill/>
          <a:ln/>
        </p:spPr>
      </p:sp>
      <p:sp>
        <p:nvSpPr>
          <p:cNvPr id="11" name="Shape 2"/>
          <p:cNvSpPr/>
          <p:nvPr/>
        </p:nvSpPr>
        <p:spPr>
          <a:xfrm>
            <a:off x="4318540" y="3759200"/>
            <a:ext cx="15762670" cy="4838700"/>
          </a:xfrm>
          <a:prstGeom prst="rect">
            <a:avLst/>
          </a:prstGeom>
          <a:noFill/>
          <a:ln/>
        </p:spPr>
      </p:sp>
      <p:sp>
        <p:nvSpPr>
          <p:cNvPr id="12" name="Text 3"/>
          <p:cNvSpPr/>
          <p:nvPr/>
        </p:nvSpPr>
        <p:spPr>
          <a:xfrm>
            <a:off x="6109464" y="3759200"/>
            <a:ext cx="12180822" cy="46736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Bitter Bold" pitchFamily="34" charset="0"/>
                <a:ea typeface="Bitter Bold" pitchFamily="34" charset="-122"/>
                <a:cs typeface="Bitter Bold" pitchFamily="34" charset="-120"/>
              </a:rPr>
              <a:t>234,567</a:t>
            </a:r>
            <a:endParaRPr lang="en-US" sz="24000" dirty="0"/>
          </a:p>
        </p:txBody>
      </p:sp>
      <p:sp>
        <p:nvSpPr>
          <p:cNvPr id="13" name="Text 4"/>
          <p:cNvSpPr/>
          <p:nvPr/>
        </p:nvSpPr>
        <p:spPr>
          <a:xfrm>
            <a:off x="4183056" y="7620000"/>
            <a:ext cx="16033637" cy="12488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Bitter SemiBold" pitchFamily="34" charset="0"/>
                <a:ea typeface="Bitter SemiBold" pitchFamily="34" charset="-122"/>
                <a:cs typeface="Bitter SemiBold" pitchFamily="34" charset="-120"/>
              </a:rPr>
              <a:t>UNICORN SIGHTINGS</a:t>
            </a:r>
            <a:endParaRPr lang="en-US" sz="6400" dirty="0"/>
          </a:p>
        </p:txBody>
      </p:sp>
      <p:sp>
        <p:nvSpPr>
          <p:cNvPr id="14" name="Text 5"/>
          <p:cNvSpPr/>
          <p:nvPr/>
        </p:nvSpPr>
        <p:spPr>
          <a:xfrm>
            <a:off x="7496054" y="9004300"/>
            <a:ext cx="9407642"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12"/>
          </a:xfrm>
          <a:prstGeom prst="rect">
            <a:avLst/>
          </a:prstGeom>
        </p:spPr>
      </p:pic>
      <p:pic>
        <p:nvPicPr>
          <p:cNvPr id="3" name="Image 1" descr="preencoded.png">    </p:cNvPr>
          <p:cNvPicPr>
            <a:picLocks noChangeAspect="1"/>
          </p:cNvPicPr>
          <p:nvPr/>
        </p:nvPicPr>
        <p:blipFill>
          <a:blip r:embed="rId2"/>
          <a:stretch>
            <a:fillRect/>
          </a:stretch>
        </p:blipFill>
        <p:spPr>
          <a:xfrm>
            <a:off x="0" y="9660793"/>
            <a:ext cx="3015275" cy="4055207"/>
          </a:xfrm>
          <a:prstGeom prst="rect">
            <a:avLst/>
          </a:prstGeom>
        </p:spPr>
      </p:pic>
      <p:pic>
        <p:nvPicPr>
          <p:cNvPr id="4" name="Image 2" descr="preencoded.png">    </p:cNvPr>
          <p:cNvPicPr>
            <a:picLocks noChangeAspect="1"/>
          </p:cNvPicPr>
          <p:nvPr/>
        </p:nvPicPr>
        <p:blipFill>
          <a:blip r:embed="rId3"/>
          <a:stretch>
            <a:fillRect/>
          </a:stretch>
        </p:blipFill>
        <p:spPr>
          <a:xfrm>
            <a:off x="108905" y="195635"/>
            <a:ext cx="6123829" cy="4641664"/>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3391324" y="3263900"/>
            <a:ext cx="7874984" cy="2438400"/>
          </a:xfrm>
          <a:prstGeom prst="rect">
            <a:avLst/>
          </a:prstGeom>
          <a:noFill/>
          <a:ln/>
        </p:spPr>
      </p:sp>
      <p:sp>
        <p:nvSpPr>
          <p:cNvPr id="9" name="Shape 2"/>
          <p:cNvSpPr/>
          <p:nvPr/>
        </p:nvSpPr>
        <p:spPr>
          <a:xfrm>
            <a:off x="3651706" y="3263900"/>
            <a:ext cx="7354219" cy="1955800"/>
          </a:xfrm>
          <a:prstGeom prst="rect">
            <a:avLst/>
          </a:prstGeom>
          <a:noFill/>
          <a:ln/>
        </p:spPr>
      </p:sp>
      <p:sp>
        <p:nvSpPr>
          <p:cNvPr id="10" name="Text 3"/>
          <p:cNvSpPr/>
          <p:nvPr/>
        </p:nvSpPr>
        <p:spPr>
          <a:xfrm>
            <a:off x="3651706" y="3263900"/>
            <a:ext cx="7896154"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233 Coins</a:t>
            </a:r>
            <a:endParaRPr lang="en-US" sz="12800" dirty="0"/>
          </a:p>
        </p:txBody>
      </p:sp>
      <p:sp>
        <p:nvSpPr>
          <p:cNvPr id="11" name="Shape 4"/>
          <p:cNvSpPr/>
          <p:nvPr/>
        </p:nvSpPr>
        <p:spPr>
          <a:xfrm>
            <a:off x="3391324" y="5219700"/>
            <a:ext cx="7874984" cy="482600"/>
          </a:xfrm>
          <a:prstGeom prst="rect">
            <a:avLst/>
          </a:prstGeom>
          <a:noFill/>
          <a:ln/>
        </p:spPr>
      </p:sp>
      <p:sp>
        <p:nvSpPr>
          <p:cNvPr id="12" name="Text 5"/>
          <p:cNvSpPr/>
          <p:nvPr/>
        </p:nvSpPr>
        <p:spPr>
          <a:xfrm>
            <a:off x="3323582" y="52197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Treasure Found</a:t>
            </a:r>
            <a:endParaRPr lang="en-US" sz="3200" dirty="0"/>
          </a:p>
        </p:txBody>
      </p:sp>
      <p:sp>
        <p:nvSpPr>
          <p:cNvPr id="13" name="Shape 6"/>
          <p:cNvSpPr/>
          <p:nvPr/>
        </p:nvSpPr>
        <p:spPr>
          <a:xfrm>
            <a:off x="3391324" y="6985000"/>
            <a:ext cx="7874984" cy="2438400"/>
          </a:xfrm>
          <a:prstGeom prst="rect">
            <a:avLst/>
          </a:prstGeom>
          <a:noFill/>
          <a:ln/>
        </p:spPr>
      </p:sp>
      <p:sp>
        <p:nvSpPr>
          <p:cNvPr id="14" name="Shape 7"/>
          <p:cNvSpPr/>
          <p:nvPr/>
        </p:nvSpPr>
        <p:spPr>
          <a:xfrm>
            <a:off x="3372271" y="6985000"/>
            <a:ext cx="7913089" cy="1955800"/>
          </a:xfrm>
          <a:prstGeom prst="rect">
            <a:avLst/>
          </a:prstGeom>
          <a:noFill/>
          <a:ln/>
        </p:spPr>
      </p:sp>
      <p:sp>
        <p:nvSpPr>
          <p:cNvPr id="15" name="Text 8"/>
          <p:cNvSpPr/>
          <p:nvPr/>
        </p:nvSpPr>
        <p:spPr>
          <a:xfrm>
            <a:off x="3372271" y="6985000"/>
            <a:ext cx="8455023"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456 Hours</a:t>
            </a:r>
            <a:endParaRPr lang="en-US" sz="12800" dirty="0"/>
          </a:p>
        </p:txBody>
      </p:sp>
      <p:sp>
        <p:nvSpPr>
          <p:cNvPr id="16" name="Shape 9"/>
          <p:cNvSpPr/>
          <p:nvPr/>
        </p:nvSpPr>
        <p:spPr>
          <a:xfrm>
            <a:off x="3391324" y="8940800"/>
            <a:ext cx="7874984" cy="482600"/>
          </a:xfrm>
          <a:prstGeom prst="rect">
            <a:avLst/>
          </a:prstGeom>
          <a:noFill/>
          <a:ln/>
        </p:spPr>
      </p:sp>
      <p:sp>
        <p:nvSpPr>
          <p:cNvPr id="17" name="Text 10"/>
          <p:cNvSpPr/>
          <p:nvPr/>
        </p:nvSpPr>
        <p:spPr>
          <a:xfrm>
            <a:off x="3323582" y="89408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Duration of Spell Casting</a:t>
            </a:r>
            <a:endParaRPr lang="en-US" sz="3200" dirty="0"/>
          </a:p>
        </p:txBody>
      </p:sp>
      <p:sp>
        <p:nvSpPr>
          <p:cNvPr id="18" name="Shape 11"/>
          <p:cNvSpPr/>
          <p:nvPr/>
        </p:nvSpPr>
        <p:spPr>
          <a:xfrm>
            <a:off x="13552594" y="3263900"/>
            <a:ext cx="7874984" cy="2438400"/>
          </a:xfrm>
          <a:prstGeom prst="rect">
            <a:avLst/>
          </a:prstGeom>
          <a:noFill/>
          <a:ln/>
        </p:spPr>
      </p:sp>
      <p:sp>
        <p:nvSpPr>
          <p:cNvPr id="19" name="Shape 12"/>
          <p:cNvSpPr/>
          <p:nvPr/>
        </p:nvSpPr>
        <p:spPr>
          <a:xfrm>
            <a:off x="15845230" y="3263900"/>
            <a:ext cx="3289711" cy="1955800"/>
          </a:xfrm>
          <a:prstGeom prst="rect">
            <a:avLst/>
          </a:prstGeom>
          <a:noFill/>
          <a:ln/>
        </p:spPr>
      </p:sp>
      <p:sp>
        <p:nvSpPr>
          <p:cNvPr id="20" name="Text 13"/>
          <p:cNvSpPr/>
          <p:nvPr/>
        </p:nvSpPr>
        <p:spPr>
          <a:xfrm>
            <a:off x="15845230" y="3263900"/>
            <a:ext cx="3831646"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85%</a:t>
            </a:r>
            <a:endParaRPr lang="en-US" sz="12800" dirty="0"/>
          </a:p>
        </p:txBody>
      </p:sp>
      <p:sp>
        <p:nvSpPr>
          <p:cNvPr id="21" name="Shape 14"/>
          <p:cNvSpPr/>
          <p:nvPr/>
        </p:nvSpPr>
        <p:spPr>
          <a:xfrm>
            <a:off x="13552594" y="5219700"/>
            <a:ext cx="7874984" cy="482600"/>
          </a:xfrm>
          <a:prstGeom prst="rect">
            <a:avLst/>
          </a:prstGeom>
          <a:noFill/>
          <a:ln/>
        </p:spPr>
      </p:sp>
      <p:sp>
        <p:nvSpPr>
          <p:cNvPr id="22" name="Text 15"/>
          <p:cNvSpPr/>
          <p:nvPr/>
        </p:nvSpPr>
        <p:spPr>
          <a:xfrm>
            <a:off x="13484852" y="52197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Wished Granted</a:t>
            </a:r>
            <a:endParaRPr lang="en-US" sz="3200" dirty="0"/>
          </a:p>
        </p:txBody>
      </p:sp>
      <p:sp>
        <p:nvSpPr>
          <p:cNvPr id="23" name="Shape 16"/>
          <p:cNvSpPr/>
          <p:nvPr/>
        </p:nvSpPr>
        <p:spPr>
          <a:xfrm>
            <a:off x="13552594" y="6985000"/>
            <a:ext cx="7874984" cy="2438400"/>
          </a:xfrm>
          <a:prstGeom prst="rect">
            <a:avLst/>
          </a:prstGeom>
          <a:noFill/>
          <a:ln/>
        </p:spPr>
      </p:sp>
      <p:sp>
        <p:nvSpPr>
          <p:cNvPr id="24" name="Shape 17"/>
          <p:cNvSpPr/>
          <p:nvPr/>
        </p:nvSpPr>
        <p:spPr>
          <a:xfrm>
            <a:off x="14651281" y="6985000"/>
            <a:ext cx="5677610" cy="1955800"/>
          </a:xfrm>
          <a:prstGeom prst="rect">
            <a:avLst/>
          </a:prstGeom>
          <a:noFill/>
          <a:ln/>
        </p:spPr>
      </p:sp>
      <p:sp>
        <p:nvSpPr>
          <p:cNvPr id="25" name="Text 18"/>
          <p:cNvSpPr/>
          <p:nvPr/>
        </p:nvSpPr>
        <p:spPr>
          <a:xfrm>
            <a:off x="14651281" y="6985000"/>
            <a:ext cx="6219544"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535 Km</a:t>
            </a:r>
            <a:endParaRPr lang="en-US" sz="12800" dirty="0"/>
          </a:p>
        </p:txBody>
      </p:sp>
      <p:sp>
        <p:nvSpPr>
          <p:cNvPr id="26" name="Shape 19"/>
          <p:cNvSpPr/>
          <p:nvPr/>
        </p:nvSpPr>
        <p:spPr>
          <a:xfrm>
            <a:off x="13552594" y="8940800"/>
            <a:ext cx="7874984" cy="482600"/>
          </a:xfrm>
          <a:prstGeom prst="rect">
            <a:avLst/>
          </a:prstGeom>
          <a:noFill/>
          <a:ln/>
        </p:spPr>
      </p:sp>
      <p:sp>
        <p:nvSpPr>
          <p:cNvPr id="27" name="Text 20"/>
          <p:cNvSpPr/>
          <p:nvPr/>
        </p:nvSpPr>
        <p:spPr>
          <a:xfrm>
            <a:off x="13484852" y="8940800"/>
            <a:ext cx="8010468"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79435" y="279400"/>
            <a:ext cx="22926365" cy="11455400"/>
          </a:xfrm>
          <a:prstGeom prst="rect">
            <a:avLst/>
          </a:prstGeom>
        </p:spPr>
      </p:pic>
      <p:pic>
        <p:nvPicPr>
          <p:cNvPr id="3" name="Image 1" descr="preencoded.png">    </p:cNvPr>
          <p:cNvPicPr>
            <a:picLocks noChangeAspect="1"/>
          </p:cNvPicPr>
          <p:nvPr/>
        </p:nvPicPr>
        <p:blipFill>
          <a:blip r:embed="rId2"/>
          <a:stretch>
            <a:fillRect/>
          </a:stretch>
        </p:blipFill>
        <p:spPr>
          <a:xfrm>
            <a:off x="228616" y="9881691"/>
            <a:ext cx="3264314" cy="3834309"/>
          </a:xfrm>
          <a:prstGeom prst="rect">
            <a:avLst/>
          </a:prstGeom>
        </p:spPr>
      </p:pic>
      <p:pic>
        <p:nvPicPr>
          <p:cNvPr id="4" name="Image 2" descr="preencoded.png">    </p:cNvPr>
          <p:cNvPicPr>
            <a:picLocks noChangeAspect="1"/>
          </p:cNvPicPr>
          <p:nvPr/>
        </p:nvPicPr>
        <p:blipFill>
          <a:blip r:embed="rId3"/>
          <a:stretch>
            <a:fillRect/>
          </a:stretch>
        </p:blipFill>
        <p:spPr>
          <a:xfrm>
            <a:off x="21663910" y="0"/>
            <a:ext cx="2723138" cy="4246786"/>
          </a:xfrm>
          <a:prstGeom prst="rect">
            <a:avLst/>
          </a:prstGeom>
        </p:spPr>
      </p:pic>
      <p:pic>
        <p:nvPicPr>
          <p:cNvPr id="5" name="Image 3" descr="preencoded.png">    </p:cNvPr>
          <p:cNvPicPr>
            <a:picLocks noChangeAspect="1"/>
          </p:cNvPicPr>
          <p:nvPr/>
        </p:nvPicPr>
        <p:blipFill>
          <a:blip r:embed="rId4"/>
          <a:stretch>
            <a:fillRect/>
          </a:stretch>
        </p:blipFill>
        <p:spPr>
          <a:xfrm>
            <a:off x="15407026" y="7188200"/>
            <a:ext cx="8980022" cy="65278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6841922" y="1143000"/>
            <a:ext cx="10690503" cy="1557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Some Graph</a:t>
            </a:r>
            <a:endParaRPr lang="en-US" sz="8000" dirty="0"/>
          </a:p>
        </p:txBody>
      </p:sp>
      <p:sp>
        <p:nvSpPr>
          <p:cNvPr id="9" name="Shape 2"/>
          <p:cNvSpPr/>
          <p:nvPr/>
        </p:nvSpPr>
        <p:spPr>
          <a:xfrm>
            <a:off x="2718140" y="3771900"/>
            <a:ext cx="8941918" cy="6180901"/>
          </a:xfrm>
          <a:prstGeom prst="rect">
            <a:avLst/>
          </a:prstGeom>
          <a:noFill/>
          <a:ln/>
        </p:spPr>
      </p:sp>
      <p:sp>
        <p:nvSpPr>
          <p:cNvPr id="10"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0</a:t>
            </a:r>
            <a:endParaRPr lang="en-US" sz="1821" dirty="0"/>
          </a:p>
        </p:txBody>
      </p:sp>
      <p:sp>
        <p:nvSpPr>
          <p:cNvPr id="11"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1</a:t>
            </a:r>
            <a:endParaRPr lang="en-US" sz="2185" dirty="0"/>
          </a:p>
        </p:txBody>
      </p:sp>
      <p:sp>
        <p:nvSpPr>
          <p:cNvPr id="12"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2</a:t>
            </a:r>
            <a:endParaRPr lang="en-US" sz="2185" dirty="0"/>
          </a:p>
        </p:txBody>
      </p:sp>
      <p:sp>
        <p:nvSpPr>
          <p:cNvPr id="13"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3</a:t>
            </a:r>
            <a:endParaRPr lang="en-US" sz="2185" dirty="0"/>
          </a:p>
        </p:txBody>
      </p:sp>
      <p:sp>
        <p:nvSpPr>
          <p:cNvPr id="14"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4</a:t>
            </a:r>
            <a:endParaRPr lang="en-US" sz="2185" dirty="0"/>
          </a:p>
        </p:txBody>
      </p:sp>
      <p:sp>
        <p:nvSpPr>
          <p:cNvPr id="15"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5</a:t>
            </a:r>
            <a:endParaRPr lang="en-US" sz="2185" dirty="0"/>
          </a:p>
        </p:txBody>
      </p:sp>
      <p:sp>
        <p:nvSpPr>
          <p:cNvPr id="16"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6</a:t>
            </a:r>
            <a:endParaRPr lang="en-US" sz="2185" dirty="0"/>
          </a:p>
        </p:txBody>
      </p:sp>
      <p:sp>
        <p:nvSpPr>
          <p:cNvPr id="17"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7</a:t>
            </a:r>
            <a:endParaRPr lang="en-US" sz="2185" dirty="0"/>
          </a:p>
        </p:txBody>
      </p:sp>
      <p:sp>
        <p:nvSpPr>
          <p:cNvPr id="18"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68A4F7">
                    <a:alpha val="100000"/>
                  </a:srgbClr>
                </a:solidFill>
                <a:latin typeface="Lato Regular" pitchFamily="34" charset="0"/>
                <a:ea typeface="Lato Regular" pitchFamily="34" charset="-122"/>
                <a:cs typeface="Lato Regular" pitchFamily="34" charset="-120"/>
              </a:rPr>
              <a:t>8</a:t>
            </a:r>
            <a:endParaRPr lang="en-US" sz="2185" dirty="0"/>
          </a:p>
        </p:txBody>
      </p:sp>
      <p:sp>
        <p:nvSpPr>
          <p:cNvPr id="19"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10</a:t>
            </a:r>
            <a:endParaRPr lang="en-US" sz="1821" dirty="0"/>
          </a:p>
        </p:txBody>
      </p:sp>
      <p:sp>
        <p:nvSpPr>
          <p:cNvPr id="20"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20</a:t>
            </a:r>
            <a:endParaRPr lang="en-US" sz="1821" dirty="0"/>
          </a:p>
        </p:txBody>
      </p:sp>
      <p:sp>
        <p:nvSpPr>
          <p:cNvPr id="21"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30</a:t>
            </a:r>
            <a:endParaRPr lang="en-US" sz="1821" dirty="0"/>
          </a:p>
        </p:txBody>
      </p:sp>
      <p:sp>
        <p:nvSpPr>
          <p:cNvPr id="22"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40</a:t>
            </a:r>
            <a:endParaRPr lang="en-US" sz="1821" dirty="0"/>
          </a:p>
        </p:txBody>
      </p:sp>
      <p:sp>
        <p:nvSpPr>
          <p:cNvPr id="23"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50</a:t>
            </a:r>
            <a:endParaRPr lang="en-US" sz="1821" dirty="0"/>
          </a:p>
        </p:txBody>
      </p:sp>
      <p:sp>
        <p:nvSpPr>
          <p:cNvPr id="24"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60</a:t>
            </a:r>
            <a:endParaRPr lang="en-US" sz="1821" dirty="0"/>
          </a:p>
        </p:txBody>
      </p:sp>
      <p:sp>
        <p:nvSpPr>
          <p:cNvPr id="25"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70</a:t>
            </a:r>
            <a:endParaRPr lang="en-US" sz="1821" dirty="0"/>
          </a:p>
        </p:txBody>
      </p:sp>
      <p:sp>
        <p:nvSpPr>
          <p:cNvPr id="26"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80</a:t>
            </a:r>
            <a:endParaRPr lang="en-US" sz="1821" dirty="0"/>
          </a:p>
        </p:txBody>
      </p:sp>
      <p:sp>
        <p:nvSpPr>
          <p:cNvPr id="27"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90</a:t>
            </a:r>
            <a:endParaRPr lang="en-US" sz="1821" dirty="0"/>
          </a:p>
        </p:txBody>
      </p:sp>
      <p:sp>
        <p:nvSpPr>
          <p:cNvPr id="28"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68A4F7">
                    <a:alpha val="100000"/>
                  </a:srgbClr>
                </a:solidFill>
                <a:latin typeface="Lato Regular" pitchFamily="34" charset="0"/>
                <a:ea typeface="Lato Regular" pitchFamily="34" charset="-122"/>
                <a:cs typeface="Lato Regular" pitchFamily="34" charset="-120"/>
              </a:rPr>
              <a:t>100</a:t>
            </a:r>
            <a:endParaRPr lang="en-US" sz="1821" dirty="0"/>
          </a:p>
        </p:txBody>
      </p:sp>
      <p:pic>
        <p:nvPicPr>
          <p:cNvPr id="29" name="Image 5" descr="preencoded.png">    </p:cNvPr>
          <p:cNvPicPr>
            <a:picLocks noChangeAspect="1"/>
          </p:cNvPicPr>
          <p:nvPr/>
        </p:nvPicPr>
        <p:blipFill>
          <a:blip r:embed="rId6"/>
          <a:stretch>
            <a:fillRect/>
          </a:stretch>
        </p:blipFill>
        <p:spPr>
          <a:xfrm>
            <a:off x="3368467" y="3771900"/>
            <a:ext cx="8291591" cy="5511006"/>
          </a:xfrm>
          <a:prstGeom prst="rect">
            <a:avLst/>
          </a:prstGeom>
        </p:spPr>
      </p:pic>
      <p:pic>
        <p:nvPicPr>
          <p:cNvPr id="30" name="Image 6" descr="preencoded.png">    </p:cNvPr>
          <p:cNvPicPr>
            <a:picLocks noChangeAspect="1"/>
          </p:cNvPicPr>
          <p:nvPr/>
        </p:nvPicPr>
        <p:blipFill>
          <a:blip r:embed="rId7"/>
          <a:stretch>
            <a:fillRect/>
          </a:stretch>
        </p:blipFill>
        <p:spPr>
          <a:xfrm>
            <a:off x="4512766" y="4185444"/>
            <a:ext cx="11567" cy="5258445"/>
          </a:xfrm>
          <a:prstGeom prst="rect">
            <a:avLst/>
          </a:prstGeom>
        </p:spPr>
      </p:pic>
      <p:pic>
        <p:nvPicPr>
          <p:cNvPr id="31" name="Image 7" descr="preencoded.png">    </p:cNvPr>
          <p:cNvPicPr>
            <a:picLocks noChangeAspect="1"/>
          </p:cNvPicPr>
          <p:nvPr/>
        </p:nvPicPr>
        <p:blipFill>
          <a:blip r:embed="rId8"/>
          <a:stretch>
            <a:fillRect/>
          </a:stretch>
        </p:blipFill>
        <p:spPr>
          <a:xfrm>
            <a:off x="5651279"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6789795"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7928309"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9066828"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10205341"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11343854" y="4185444"/>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3355539" y="5483845"/>
            <a:ext cx="8050168" cy="2373585"/>
          </a:xfrm>
          <a:prstGeom prst="rect">
            <a:avLst/>
          </a:prstGeom>
        </p:spPr>
      </p:pic>
      <p:pic>
        <p:nvPicPr>
          <p:cNvPr id="38" name="Image 14" descr="preencoded.png">    </p:cNvPr>
          <p:cNvPicPr>
            <a:picLocks noChangeAspect="1"/>
          </p:cNvPicPr>
          <p:nvPr/>
        </p:nvPicPr>
        <p:blipFill>
          <a:blip r:embed="rId15"/>
          <a:stretch>
            <a:fillRect/>
          </a:stretch>
        </p:blipFill>
        <p:spPr>
          <a:xfrm>
            <a:off x="3369143" y="6359525"/>
            <a:ext cx="8044031" cy="2268538"/>
          </a:xfrm>
          <a:prstGeom prst="rect">
            <a:avLst/>
          </a:prstGeom>
        </p:spPr>
      </p:pic>
      <p:pic>
        <p:nvPicPr>
          <p:cNvPr id="39" name="Image 15" descr="preencoded.png">    </p:cNvPr>
          <p:cNvPicPr>
            <a:picLocks noChangeAspect="1"/>
          </p:cNvPicPr>
          <p:nvPr/>
        </p:nvPicPr>
        <p:blipFill>
          <a:blip r:embed="rId16"/>
          <a:stretch>
            <a:fillRect/>
          </a:stretch>
        </p:blipFill>
        <p:spPr>
          <a:xfrm>
            <a:off x="4441751" y="6055643"/>
            <a:ext cx="153591" cy="153566"/>
          </a:xfrm>
          <a:prstGeom prst="rect">
            <a:avLst/>
          </a:prstGeom>
        </p:spPr>
      </p:pic>
      <p:pic>
        <p:nvPicPr>
          <p:cNvPr id="40" name="Image 16" descr="preencoded.png">    </p:cNvPr>
          <p:cNvPicPr>
            <a:picLocks noChangeAspect="1"/>
          </p:cNvPicPr>
          <p:nvPr/>
        </p:nvPicPr>
        <p:blipFill>
          <a:blip r:embed="rId17"/>
          <a:stretch>
            <a:fillRect/>
          </a:stretch>
        </p:blipFill>
        <p:spPr>
          <a:xfrm>
            <a:off x="4441751" y="6981130"/>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5580267" y="5651277"/>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5580267" y="7415510"/>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6718783" y="7732812"/>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6718783" y="6311826"/>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7861923" y="6733232"/>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7861923" y="6420644"/>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8995813" y="7667575"/>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8995813" y="7076877"/>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10138955" y="6972449"/>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10138955" y="6572771"/>
            <a:ext cx="153591" cy="153566"/>
          </a:xfrm>
          <a:prstGeom prst="rect">
            <a:avLst/>
          </a:prstGeom>
        </p:spPr>
      </p:pic>
      <p:sp>
        <p:nvSpPr>
          <p:cNvPr id="51" name="Shape 22"/>
          <p:cNvSpPr/>
          <p:nvPr/>
        </p:nvSpPr>
        <p:spPr>
          <a:xfrm>
            <a:off x="14403600" y="4191000"/>
            <a:ext cx="5601400" cy="7620000"/>
          </a:xfrm>
          <a:prstGeom prst="rect">
            <a:avLst/>
          </a:prstGeom>
          <a:noFill/>
          <a:ln/>
        </p:spPr>
      </p:sp>
      <p:sp>
        <p:nvSpPr>
          <p:cNvPr id="52" name="Shape 23"/>
          <p:cNvSpPr/>
          <p:nvPr/>
        </p:nvSpPr>
        <p:spPr>
          <a:xfrm>
            <a:off x="14403600" y="4191000"/>
            <a:ext cx="5601400" cy="7620000"/>
          </a:xfrm>
          <a:prstGeom prst="rect">
            <a:avLst/>
          </a:prstGeom>
          <a:noFill/>
          <a:ln/>
        </p:spPr>
      </p:sp>
      <p:pic>
        <p:nvPicPr>
          <p:cNvPr id="53" name="Image 27" descr="preencoded.png">    </p:cNvPr>
          <p:cNvPicPr>
            <a:picLocks noChangeAspect="1"/>
          </p:cNvPicPr>
          <p:nvPr/>
        </p:nvPicPr>
        <p:blipFill>
          <a:blip r:embed="rId28"/>
          <a:stretch>
            <a:fillRect/>
          </a:stretch>
        </p:blipFill>
        <p:spPr>
          <a:xfrm>
            <a:off x="14403600" y="4191000"/>
            <a:ext cx="5575997" cy="5575300"/>
          </a:xfrm>
          <a:prstGeom prst="rect">
            <a:avLst/>
          </a:prstGeom>
        </p:spPr>
      </p:pic>
      <p:pic>
        <p:nvPicPr>
          <p:cNvPr id="54" name="Image 28" descr="preencoded.png">    </p:cNvPr>
          <p:cNvPicPr>
            <a:picLocks noChangeAspect="1"/>
          </p:cNvPicPr>
          <p:nvPr/>
        </p:nvPicPr>
        <p:blipFill>
          <a:blip r:embed="rId29"/>
          <a:stretch>
            <a:fillRect/>
          </a:stretch>
        </p:blipFill>
        <p:spPr>
          <a:xfrm>
            <a:off x="14403600" y="4191000"/>
            <a:ext cx="5575997" cy="5575300"/>
          </a:xfrm>
          <a:prstGeom prst="rect">
            <a:avLst/>
          </a:prstGeom>
        </p:spPr>
      </p:pic>
      <p:sp>
        <p:nvSpPr>
          <p:cNvPr id="55" name="Shape 24"/>
          <p:cNvSpPr/>
          <p:nvPr/>
        </p:nvSpPr>
        <p:spPr>
          <a:xfrm>
            <a:off x="16258032" y="6365379"/>
            <a:ext cx="1879835" cy="1226566"/>
          </a:xfrm>
          <a:prstGeom prst="rect">
            <a:avLst/>
          </a:prstGeom>
          <a:noFill/>
          <a:ln/>
        </p:spPr>
      </p:sp>
      <p:sp>
        <p:nvSpPr>
          <p:cNvPr id="56" name="Text 25"/>
          <p:cNvSpPr/>
          <p:nvPr/>
        </p:nvSpPr>
        <p:spPr>
          <a:xfrm>
            <a:off x="16258032" y="6369050"/>
            <a:ext cx="2083060"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34.574</a:t>
            </a:r>
            <a:endParaRPr lang="en-US" sz="4800" dirty="0"/>
          </a:p>
        </p:txBody>
      </p:sp>
      <p:sp>
        <p:nvSpPr>
          <p:cNvPr id="57" name="Text 26"/>
          <p:cNvSpPr/>
          <p:nvPr/>
        </p:nvSpPr>
        <p:spPr>
          <a:xfrm>
            <a:off x="16727991" y="7105650"/>
            <a:ext cx="1075401"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Total</a:t>
            </a:r>
            <a:endParaRPr lang="en-US" sz="3200" dirty="0"/>
          </a:p>
        </p:txBody>
      </p:sp>
      <p:sp>
        <p:nvSpPr>
          <p:cNvPr id="58" name="Shape 27"/>
          <p:cNvSpPr/>
          <p:nvPr/>
        </p:nvSpPr>
        <p:spPr>
          <a:xfrm>
            <a:off x="13260457" y="10515600"/>
            <a:ext cx="7874984" cy="1803400"/>
          </a:xfrm>
          <a:prstGeom prst="rect">
            <a:avLst/>
          </a:prstGeom>
          <a:noFill/>
          <a:ln/>
        </p:spPr>
      </p:sp>
      <p:sp>
        <p:nvSpPr>
          <p:cNvPr id="59" name="Shape 28"/>
          <p:cNvSpPr/>
          <p:nvPr/>
        </p:nvSpPr>
        <p:spPr>
          <a:xfrm>
            <a:off x="13260457" y="10515600"/>
            <a:ext cx="7874984" cy="1803400"/>
          </a:xfrm>
          <a:prstGeom prst="rect">
            <a:avLst/>
          </a:prstGeom>
          <a:noFill/>
          <a:ln/>
        </p:spPr>
      </p:sp>
      <p:sp>
        <p:nvSpPr>
          <p:cNvPr id="60" name="Text 29"/>
          <p:cNvSpPr/>
          <p:nvPr/>
        </p:nvSpPr>
        <p:spPr>
          <a:xfrm>
            <a:off x="13158845" y="10515600"/>
            <a:ext cx="8078210"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Treasure Found</a:t>
            </a:r>
            <a:endParaRPr lang="en-US" sz="4800" dirty="0"/>
          </a:p>
        </p:txBody>
      </p:sp>
      <p:sp>
        <p:nvSpPr>
          <p:cNvPr id="61" name="Text 30"/>
          <p:cNvSpPr/>
          <p:nvPr/>
        </p:nvSpPr>
        <p:spPr>
          <a:xfrm>
            <a:off x="13192716" y="113538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record of the amount of treasure found per month</a:t>
            </a:r>
            <a:endParaRPr lang="en-US" sz="3200" dirty="0"/>
          </a:p>
        </p:txBody>
      </p:sp>
      <p:sp>
        <p:nvSpPr>
          <p:cNvPr id="62" name="Shape 31"/>
          <p:cNvSpPr/>
          <p:nvPr/>
        </p:nvSpPr>
        <p:spPr>
          <a:xfrm>
            <a:off x="3251606" y="10515600"/>
            <a:ext cx="7874984" cy="1803400"/>
          </a:xfrm>
          <a:prstGeom prst="rect">
            <a:avLst/>
          </a:prstGeom>
          <a:noFill/>
          <a:ln/>
        </p:spPr>
      </p:sp>
      <p:sp>
        <p:nvSpPr>
          <p:cNvPr id="63" name="Shape 32"/>
          <p:cNvSpPr/>
          <p:nvPr/>
        </p:nvSpPr>
        <p:spPr>
          <a:xfrm>
            <a:off x="3251606" y="10515600"/>
            <a:ext cx="7874984" cy="1803400"/>
          </a:xfrm>
          <a:prstGeom prst="rect">
            <a:avLst/>
          </a:prstGeom>
          <a:noFill/>
          <a:ln/>
        </p:spPr>
      </p:sp>
      <p:sp>
        <p:nvSpPr>
          <p:cNvPr id="64" name="Text 33"/>
          <p:cNvSpPr/>
          <p:nvPr/>
        </p:nvSpPr>
        <p:spPr>
          <a:xfrm>
            <a:off x="3149994" y="10515600"/>
            <a:ext cx="8078210"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Spellcasting Progress</a:t>
            </a:r>
            <a:endParaRPr lang="en-US" sz="4800" dirty="0"/>
          </a:p>
        </p:txBody>
      </p:sp>
      <p:sp>
        <p:nvSpPr>
          <p:cNvPr id="65" name="Text 34"/>
          <p:cNvSpPr/>
          <p:nvPr/>
        </p:nvSpPr>
        <p:spPr>
          <a:xfrm>
            <a:off x="3183865" y="11353800"/>
            <a:ext cx="8010468"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13"/>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3213495" cy="3365500"/>
          </a:xfrm>
          <a:prstGeom prst="rect">
            <a:avLst/>
          </a:prstGeom>
        </p:spPr>
      </p:pic>
      <p:pic>
        <p:nvPicPr>
          <p:cNvPr id="4" name="Image 2" descr="preencoded.png">    </p:cNvPr>
          <p:cNvPicPr>
            <a:picLocks noChangeAspect="1"/>
          </p:cNvPicPr>
          <p:nvPr/>
        </p:nvPicPr>
        <p:blipFill>
          <a:blip r:embed="rId3"/>
          <a:stretch>
            <a:fillRect/>
          </a:stretch>
        </p:blipFill>
        <p:spPr>
          <a:xfrm>
            <a:off x="20471055" y="9622706"/>
            <a:ext cx="3915993" cy="4093294"/>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79"/>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13450981" y="5753100"/>
            <a:ext cx="8738692" cy="1905000"/>
          </a:xfrm>
          <a:prstGeom prst="rect">
            <a:avLst/>
          </a:prstGeom>
          <a:noFill/>
          <a:ln/>
        </p:spPr>
      </p:sp>
      <p:sp>
        <p:nvSpPr>
          <p:cNvPr id="10" name="Shape 2"/>
          <p:cNvSpPr/>
          <p:nvPr/>
        </p:nvSpPr>
        <p:spPr>
          <a:xfrm>
            <a:off x="13450981" y="5753100"/>
            <a:ext cx="8738692" cy="1905000"/>
          </a:xfrm>
          <a:prstGeom prst="rect">
            <a:avLst/>
          </a:prstGeom>
          <a:noFill/>
          <a:ln/>
        </p:spPr>
      </p:sp>
      <p:sp>
        <p:nvSpPr>
          <p:cNvPr id="11" name="Text 3"/>
          <p:cNvSpPr/>
          <p:nvPr/>
        </p:nvSpPr>
        <p:spPr>
          <a:xfrm>
            <a:off x="13450981" y="5753100"/>
            <a:ext cx="8941918"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A web application</a:t>
            </a:r>
            <a:endParaRPr lang="en-US" sz="4800" dirty="0"/>
          </a:p>
        </p:txBody>
      </p:sp>
      <p:sp>
        <p:nvSpPr>
          <p:cNvPr id="12" name="Text 4"/>
          <p:cNvSpPr/>
          <p:nvPr/>
        </p:nvSpPr>
        <p:spPr>
          <a:xfrm>
            <a:off x="13450981" y="6692900"/>
            <a:ext cx="887417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web application designed for discovering the world of fantasy</a:t>
            </a:r>
            <a:endParaRPr lang="en-US" sz="3200" dirty="0"/>
          </a:p>
        </p:txBody>
      </p:sp>
      <p:pic>
        <p:nvPicPr>
          <p:cNvPr id="13" name="Image 6" descr="preencoded.png">    </p:cNvPr>
          <p:cNvPicPr>
            <a:picLocks noChangeAspect="1"/>
          </p:cNvPicPr>
          <p:nvPr/>
        </p:nvPicPr>
        <p:blipFill>
          <a:blip r:embed="rId7"/>
          <a:stretch>
            <a:fillRect/>
          </a:stretch>
        </p:blipFill>
        <p:spPr>
          <a:xfrm>
            <a:off x="254032" y="3251200"/>
            <a:ext cx="13768521" cy="8166100"/>
          </a:xfrm>
          <a:prstGeom prst="rect">
            <a:avLst/>
          </a:prstGeom>
        </p:spPr>
      </p:pic>
      <p:pic>
        <p:nvPicPr>
          <p:cNvPr id="14" name="Image 7" descr="preencoded.png">    </p:cNvPr>
          <p:cNvPicPr>
            <a:picLocks noChangeAspect="1"/>
          </p:cNvPicPr>
          <p:nvPr/>
        </p:nvPicPr>
        <p:blipFill>
          <a:blip r:embed="rId8"/>
          <a:stretch>
            <a:fillRect/>
          </a:stretch>
        </p:blipFill>
        <p:spPr>
          <a:xfrm>
            <a:off x="2184673" y="3594100"/>
            <a:ext cx="9894537" cy="6489700"/>
          </a:xfrm>
          <a:prstGeom prst="rect">
            <a:avLst/>
          </a:prstGeom>
        </p:spPr>
      </p:pic>
      <p:sp>
        <p:nvSpPr>
          <p:cNvPr id="15" name="Text 5"/>
          <p:cNvSpPr/>
          <p:nvPr/>
        </p:nvSpPr>
        <p:spPr>
          <a:xfrm>
            <a:off x="7011276" y="1219200"/>
            <a:ext cx="10690503"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00"/>
          </a:xfrm>
          <a:prstGeom prst="rect">
            <a:avLst/>
          </a:prstGeom>
        </p:spPr>
      </p:pic>
      <p:pic>
        <p:nvPicPr>
          <p:cNvPr id="3" name="Image 1" descr="preencoded.png">    </p:cNvPr>
          <p:cNvPicPr>
            <a:picLocks noChangeAspect="1"/>
          </p:cNvPicPr>
          <p:nvPr/>
        </p:nvPicPr>
        <p:blipFill>
          <a:blip r:embed="rId2"/>
          <a:stretch>
            <a:fillRect/>
          </a:stretch>
        </p:blipFill>
        <p:spPr>
          <a:xfrm>
            <a:off x="0" y="9660806"/>
            <a:ext cx="3015275" cy="4055194"/>
          </a:xfrm>
          <a:prstGeom prst="rect">
            <a:avLst/>
          </a:prstGeom>
        </p:spPr>
      </p:pic>
      <p:pic>
        <p:nvPicPr>
          <p:cNvPr id="4" name="Image 2" descr="preencoded.png">    </p:cNvPr>
          <p:cNvPicPr>
            <a:picLocks noChangeAspect="1"/>
          </p:cNvPicPr>
          <p:nvPr/>
        </p:nvPicPr>
        <p:blipFill>
          <a:blip r:embed="rId3"/>
          <a:stretch>
            <a:fillRect/>
          </a:stretch>
        </p:blipFill>
        <p:spPr>
          <a:xfrm>
            <a:off x="108905" y="195635"/>
            <a:ext cx="6123829" cy="4641652"/>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2946768" y="4152900"/>
            <a:ext cx="8738692" cy="1905000"/>
          </a:xfrm>
          <a:prstGeom prst="rect">
            <a:avLst/>
          </a:prstGeom>
          <a:noFill/>
          <a:ln/>
        </p:spPr>
      </p:sp>
      <p:sp>
        <p:nvSpPr>
          <p:cNvPr id="9" name="Shape 2"/>
          <p:cNvSpPr/>
          <p:nvPr/>
        </p:nvSpPr>
        <p:spPr>
          <a:xfrm>
            <a:off x="2946768" y="4152900"/>
            <a:ext cx="8738692" cy="1905000"/>
          </a:xfrm>
          <a:prstGeom prst="rect">
            <a:avLst/>
          </a:prstGeom>
          <a:noFill/>
          <a:ln/>
        </p:spPr>
      </p:sp>
      <p:sp>
        <p:nvSpPr>
          <p:cNvPr id="10" name="Text 3"/>
          <p:cNvSpPr/>
          <p:nvPr/>
        </p:nvSpPr>
        <p:spPr>
          <a:xfrm>
            <a:off x="2946768" y="4152900"/>
            <a:ext cx="8941918"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An mobile app</a:t>
            </a:r>
            <a:endParaRPr lang="en-US" sz="4800" dirty="0"/>
          </a:p>
        </p:txBody>
      </p:sp>
      <p:sp>
        <p:nvSpPr>
          <p:cNvPr id="11" name="Text 4"/>
          <p:cNvSpPr/>
          <p:nvPr/>
        </p:nvSpPr>
        <p:spPr>
          <a:xfrm>
            <a:off x="2946768" y="5092700"/>
            <a:ext cx="8874176"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361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Live your fantasy dreams</a:t>
            </a:r>
            <a:endParaRPr lang="en-US" sz="3200" dirty="0"/>
          </a:p>
        </p:txBody>
      </p:sp>
      <p:sp>
        <p:nvSpPr>
          <p:cNvPr id="13" name="Text 6"/>
          <p:cNvSpPr/>
          <p:nvPr/>
        </p:nvSpPr>
        <p:spPr>
          <a:xfrm>
            <a:off x="2895962" y="1854200"/>
            <a:ext cx="12900579"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The Future of Fantasy</a:t>
            </a:r>
            <a:endParaRPr lang="en-US" sz="8000" dirty="0"/>
          </a:p>
        </p:txBody>
      </p:sp>
      <p:pic>
        <p:nvPicPr>
          <p:cNvPr id="14" name="Image 5" descr="preencoded.png">    </p:cNvPr>
          <p:cNvPicPr>
            <a:picLocks noChangeAspect="1"/>
          </p:cNvPicPr>
          <p:nvPr/>
        </p:nvPicPr>
        <p:blipFill>
          <a:blip r:embed="rId6"/>
          <a:stretch>
            <a:fillRect/>
          </a:stretch>
        </p:blipFill>
        <p:spPr>
          <a:xfrm>
            <a:off x="15457832" y="1028700"/>
            <a:ext cx="5474384" cy="11849100"/>
          </a:xfrm>
          <a:prstGeom prst="rect">
            <a:avLst/>
          </a:prstGeom>
        </p:spPr>
      </p:pic>
      <p:pic>
        <p:nvPicPr>
          <p:cNvPr id="15" name="Image 6" descr="preencoded.png">    </p:cNvPr>
          <p:cNvPicPr>
            <a:picLocks noChangeAspect="1"/>
          </p:cNvPicPr>
          <p:nvPr/>
        </p:nvPicPr>
        <p:blipFill>
          <a:blip r:embed="rId7"/>
          <a:stretch>
            <a:fillRect/>
          </a:stretch>
        </p:blipFill>
        <p:spPr>
          <a:xfrm>
            <a:off x="15648356"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79435" y="279400"/>
            <a:ext cx="22926365" cy="11455400"/>
          </a:xfrm>
          <a:prstGeom prst="rect">
            <a:avLst/>
          </a:prstGeom>
        </p:spPr>
      </p:pic>
      <p:pic>
        <p:nvPicPr>
          <p:cNvPr id="3" name="Image 1" descr="preencoded.png">    </p:cNvPr>
          <p:cNvPicPr>
            <a:picLocks noChangeAspect="1"/>
          </p:cNvPicPr>
          <p:nvPr/>
        </p:nvPicPr>
        <p:blipFill>
          <a:blip r:embed="rId2"/>
          <a:stretch>
            <a:fillRect/>
          </a:stretch>
        </p:blipFill>
        <p:spPr>
          <a:xfrm>
            <a:off x="228616" y="9881691"/>
            <a:ext cx="3264314" cy="3834309"/>
          </a:xfrm>
          <a:prstGeom prst="rect">
            <a:avLst/>
          </a:prstGeom>
        </p:spPr>
      </p:pic>
      <p:pic>
        <p:nvPicPr>
          <p:cNvPr id="4" name="Image 2" descr="preencoded.png">    </p:cNvPr>
          <p:cNvPicPr>
            <a:picLocks noChangeAspect="1"/>
          </p:cNvPicPr>
          <p:nvPr/>
        </p:nvPicPr>
        <p:blipFill>
          <a:blip r:embed="rId3"/>
          <a:stretch>
            <a:fillRect/>
          </a:stretch>
        </p:blipFill>
        <p:spPr>
          <a:xfrm>
            <a:off x="21663910" y="0"/>
            <a:ext cx="2723138" cy="4246786"/>
          </a:xfrm>
          <a:prstGeom prst="rect">
            <a:avLst/>
          </a:prstGeom>
        </p:spPr>
      </p:pic>
      <p:pic>
        <p:nvPicPr>
          <p:cNvPr id="5" name="Image 3" descr="preencoded.png">    </p:cNvPr>
          <p:cNvPicPr>
            <a:picLocks noChangeAspect="1"/>
          </p:cNvPicPr>
          <p:nvPr/>
        </p:nvPicPr>
        <p:blipFill>
          <a:blip r:embed="rId4"/>
          <a:stretch>
            <a:fillRect/>
          </a:stretch>
        </p:blipFill>
        <p:spPr>
          <a:xfrm>
            <a:off x="15407026" y="7188200"/>
            <a:ext cx="8980022" cy="65278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876410" y="8305800"/>
            <a:ext cx="5715714" cy="2387600"/>
          </a:xfrm>
          <a:prstGeom prst="rect">
            <a:avLst/>
          </a:prstGeom>
          <a:noFill/>
          <a:ln/>
        </p:spPr>
      </p:sp>
      <p:sp>
        <p:nvSpPr>
          <p:cNvPr id="9" name="Shape 2"/>
          <p:cNvSpPr/>
          <p:nvPr/>
        </p:nvSpPr>
        <p:spPr>
          <a:xfrm>
            <a:off x="876410" y="8305800"/>
            <a:ext cx="5715714" cy="2387600"/>
          </a:xfrm>
          <a:prstGeom prst="rect">
            <a:avLst/>
          </a:prstGeom>
          <a:noFill/>
          <a:ln/>
        </p:spPr>
      </p:sp>
      <p:sp>
        <p:nvSpPr>
          <p:cNvPr id="10" name="Text 3"/>
          <p:cNvSpPr/>
          <p:nvPr/>
        </p:nvSpPr>
        <p:spPr>
          <a:xfrm>
            <a:off x="876410" y="8305800"/>
            <a:ext cx="5918940"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A web application</a:t>
            </a:r>
            <a:endParaRPr lang="en-US" sz="4800" dirty="0"/>
          </a:p>
        </p:txBody>
      </p:sp>
      <p:sp>
        <p:nvSpPr>
          <p:cNvPr id="11" name="Text 4"/>
          <p:cNvSpPr/>
          <p:nvPr/>
        </p:nvSpPr>
        <p:spPr>
          <a:xfrm>
            <a:off x="876410" y="9245600"/>
            <a:ext cx="5851198"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web application designed for discovering the world of fantasy</a:t>
            </a:r>
            <a:endParaRPr lang="en-US" sz="3200" dirty="0"/>
          </a:p>
        </p:txBody>
      </p:sp>
      <p:sp>
        <p:nvSpPr>
          <p:cNvPr id="12" name="Text 5"/>
          <p:cNvSpPr/>
          <p:nvPr/>
        </p:nvSpPr>
        <p:spPr>
          <a:xfrm>
            <a:off x="825603" y="1231900"/>
            <a:ext cx="7007042" cy="52154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A Gateway to a World of Fantasy and Wonder</a:t>
            </a:r>
            <a:endParaRPr lang="en-US" sz="8000" dirty="0"/>
          </a:p>
        </p:txBody>
      </p:sp>
      <p:sp>
        <p:nvSpPr>
          <p:cNvPr id="13" name="Text 6"/>
          <p:cNvSpPr/>
          <p:nvPr/>
        </p:nvSpPr>
        <p:spPr>
          <a:xfrm>
            <a:off x="16766096" y="4419600"/>
            <a:ext cx="6994341" cy="4605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Bitter Regular" pitchFamily="34" charset="0"/>
                <a:ea typeface="Bitter Regular" pitchFamily="34" charset="-122"/>
                <a:cs typeface="Bitter Regular" pitchFamily="34" charset="-120"/>
              </a:rPr>
              <a:t>Uncover hidden treasures and secret treasures</a:t>
            </a:r>
            <a:endParaRPr lang="en-US" sz="3200" dirty="0"/>
          </a:p>
        </p:txBody>
      </p:sp>
      <p:pic>
        <p:nvPicPr>
          <p:cNvPr id="14" name="Image 5" descr="preencoded.png">    </p:cNvPr>
          <p:cNvPicPr>
            <a:picLocks noChangeAspect="1"/>
          </p:cNvPicPr>
          <p:nvPr/>
        </p:nvPicPr>
        <p:blipFill>
          <a:blip r:embed="rId6"/>
          <a:stretch>
            <a:fillRect/>
          </a:stretch>
        </p:blipFill>
        <p:spPr>
          <a:xfrm>
            <a:off x="7900387" y="749300"/>
            <a:ext cx="8573572" cy="12331700"/>
          </a:xfrm>
          <a:prstGeom prst="rect">
            <a:avLst/>
          </a:prstGeom>
        </p:spPr>
      </p:pic>
      <p:pic>
        <p:nvPicPr>
          <p:cNvPr id="15" name="Image 6" descr="preencoded.png">    </p:cNvPr>
          <p:cNvPicPr>
            <a:picLocks noChangeAspect="1"/>
          </p:cNvPicPr>
          <p:nvPr/>
        </p:nvPicPr>
        <p:blipFill>
          <a:blip r:embed="rId7"/>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4903196" y="2501900"/>
            <a:ext cx="7464300" cy="27770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13"/>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3213495" cy="3365500"/>
          </a:xfrm>
          <a:prstGeom prst="rect">
            <a:avLst/>
          </a:prstGeom>
        </p:spPr>
      </p:pic>
      <p:pic>
        <p:nvPicPr>
          <p:cNvPr id="4" name="Image 2" descr="preencoded.png">    </p:cNvPr>
          <p:cNvPicPr>
            <a:picLocks noChangeAspect="1"/>
          </p:cNvPicPr>
          <p:nvPr/>
        </p:nvPicPr>
        <p:blipFill>
          <a:blip r:embed="rId3"/>
          <a:stretch>
            <a:fillRect/>
          </a:stretch>
        </p:blipFill>
        <p:spPr>
          <a:xfrm>
            <a:off x="20471055" y="9622706"/>
            <a:ext cx="3915993" cy="4093294"/>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79"/>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7646356" cy="13716000"/>
          </a:xfrm>
          <a:prstGeom prst="rect">
            <a:avLst/>
          </a:prstGeom>
        </p:spPr>
      </p:pic>
      <p:sp>
        <p:nvSpPr>
          <p:cNvPr id="10" name="Shape 1"/>
          <p:cNvSpPr/>
          <p:nvPr/>
        </p:nvSpPr>
        <p:spPr>
          <a:xfrm>
            <a:off x="8675184" y="2578100"/>
            <a:ext cx="6604826" cy="3022600"/>
          </a:xfrm>
          <a:prstGeom prst="rect">
            <a:avLst/>
          </a:prstGeom>
          <a:noFill/>
          <a:ln/>
        </p:spPr>
      </p:sp>
      <p:sp>
        <p:nvSpPr>
          <p:cNvPr id="11" name="Shape 2"/>
          <p:cNvSpPr/>
          <p:nvPr/>
        </p:nvSpPr>
        <p:spPr>
          <a:xfrm>
            <a:off x="8675184" y="3111500"/>
            <a:ext cx="711289" cy="1955800"/>
          </a:xfrm>
          <a:prstGeom prst="rect">
            <a:avLst/>
          </a:prstGeom>
          <a:noFill/>
          <a:ln/>
        </p:spPr>
      </p:sp>
      <p:sp>
        <p:nvSpPr>
          <p:cNvPr id="12" name="Text 3"/>
          <p:cNvSpPr/>
          <p:nvPr/>
        </p:nvSpPr>
        <p:spPr>
          <a:xfrm>
            <a:off x="8675184" y="3111500"/>
            <a:ext cx="1253223"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1</a:t>
            </a:r>
            <a:endParaRPr lang="en-US" sz="12800" dirty="0"/>
          </a:p>
        </p:txBody>
      </p:sp>
      <p:sp>
        <p:nvSpPr>
          <p:cNvPr id="13" name="Shape 4"/>
          <p:cNvSpPr/>
          <p:nvPr/>
        </p:nvSpPr>
        <p:spPr>
          <a:xfrm>
            <a:off x="9589699" y="2578100"/>
            <a:ext cx="5690311" cy="3022600"/>
          </a:xfrm>
          <a:prstGeom prst="rect">
            <a:avLst/>
          </a:prstGeom>
          <a:noFill/>
          <a:ln/>
        </p:spPr>
      </p:sp>
      <p:sp>
        <p:nvSpPr>
          <p:cNvPr id="14" name="Text 5"/>
          <p:cNvSpPr/>
          <p:nvPr/>
        </p:nvSpPr>
        <p:spPr>
          <a:xfrm>
            <a:off x="9589699" y="2578100"/>
            <a:ext cx="5893537" cy="1676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Discover the secrets</a:t>
            </a:r>
            <a:endParaRPr lang="en-US" sz="4800" dirty="0"/>
          </a:p>
        </p:txBody>
      </p:sp>
      <p:sp>
        <p:nvSpPr>
          <p:cNvPr id="15" name="Text 6"/>
          <p:cNvSpPr/>
          <p:nvPr/>
        </p:nvSpPr>
        <p:spPr>
          <a:xfrm>
            <a:off x="9589699" y="4152900"/>
            <a:ext cx="5825795"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Explore the lush, vibrant forest and uncover the mysteries that lie within.</a:t>
            </a:r>
            <a:endParaRPr lang="en-US" sz="3200" dirty="0"/>
          </a:p>
        </p:txBody>
      </p:sp>
      <p:sp>
        <p:nvSpPr>
          <p:cNvPr id="16" name="Shape 7"/>
          <p:cNvSpPr/>
          <p:nvPr/>
        </p:nvSpPr>
        <p:spPr>
          <a:xfrm>
            <a:off x="8675184" y="6997700"/>
            <a:ext cx="6604826" cy="2768600"/>
          </a:xfrm>
          <a:prstGeom prst="rect">
            <a:avLst/>
          </a:prstGeom>
          <a:noFill/>
          <a:ln/>
        </p:spPr>
      </p:sp>
      <p:sp>
        <p:nvSpPr>
          <p:cNvPr id="17" name="Shape 8"/>
          <p:cNvSpPr/>
          <p:nvPr/>
        </p:nvSpPr>
        <p:spPr>
          <a:xfrm>
            <a:off x="8675184" y="7404100"/>
            <a:ext cx="939917" cy="1955800"/>
          </a:xfrm>
          <a:prstGeom prst="rect">
            <a:avLst/>
          </a:prstGeom>
          <a:noFill/>
          <a:ln/>
        </p:spPr>
      </p:sp>
      <p:sp>
        <p:nvSpPr>
          <p:cNvPr id="18" name="Text 9"/>
          <p:cNvSpPr/>
          <p:nvPr/>
        </p:nvSpPr>
        <p:spPr>
          <a:xfrm>
            <a:off x="8675184" y="7404100"/>
            <a:ext cx="1481852"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3</a:t>
            </a:r>
            <a:endParaRPr lang="en-US" sz="12800" dirty="0"/>
          </a:p>
        </p:txBody>
      </p:sp>
      <p:sp>
        <p:nvSpPr>
          <p:cNvPr id="19" name="Shape 10"/>
          <p:cNvSpPr/>
          <p:nvPr/>
        </p:nvSpPr>
        <p:spPr>
          <a:xfrm>
            <a:off x="9818327" y="6997700"/>
            <a:ext cx="5461683" cy="2768600"/>
          </a:xfrm>
          <a:prstGeom prst="rect">
            <a:avLst/>
          </a:prstGeom>
          <a:noFill/>
          <a:ln/>
        </p:spPr>
      </p:sp>
      <p:sp>
        <p:nvSpPr>
          <p:cNvPr id="20" name="Text 11"/>
          <p:cNvSpPr/>
          <p:nvPr/>
        </p:nvSpPr>
        <p:spPr>
          <a:xfrm>
            <a:off x="9818327" y="6997700"/>
            <a:ext cx="5664908"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Meet the creatures</a:t>
            </a:r>
            <a:endParaRPr lang="en-US" sz="4800" dirty="0"/>
          </a:p>
        </p:txBody>
      </p:sp>
      <p:sp>
        <p:nvSpPr>
          <p:cNvPr id="21" name="Text 12"/>
          <p:cNvSpPr/>
          <p:nvPr/>
        </p:nvSpPr>
        <p:spPr>
          <a:xfrm>
            <a:off x="9818327" y="7835900"/>
            <a:ext cx="5597166" cy="2065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Encounter the mythical creatures that call the forest home, from talking animals to fairies.</a:t>
            </a:r>
            <a:endParaRPr lang="en-US" sz="3200" dirty="0"/>
          </a:p>
        </p:txBody>
      </p:sp>
      <p:sp>
        <p:nvSpPr>
          <p:cNvPr id="22" name="Shape 13"/>
          <p:cNvSpPr/>
          <p:nvPr/>
        </p:nvSpPr>
        <p:spPr>
          <a:xfrm>
            <a:off x="16181822" y="6997700"/>
            <a:ext cx="6604826" cy="2768600"/>
          </a:xfrm>
          <a:prstGeom prst="rect">
            <a:avLst/>
          </a:prstGeom>
          <a:noFill/>
          <a:ln/>
        </p:spPr>
      </p:sp>
      <p:sp>
        <p:nvSpPr>
          <p:cNvPr id="23" name="Shape 14"/>
          <p:cNvSpPr/>
          <p:nvPr/>
        </p:nvSpPr>
        <p:spPr>
          <a:xfrm>
            <a:off x="16181822" y="7404100"/>
            <a:ext cx="990724" cy="1955800"/>
          </a:xfrm>
          <a:prstGeom prst="rect">
            <a:avLst/>
          </a:prstGeom>
          <a:noFill/>
          <a:ln/>
        </p:spPr>
      </p:sp>
      <p:sp>
        <p:nvSpPr>
          <p:cNvPr id="24" name="Text 15"/>
          <p:cNvSpPr/>
          <p:nvPr/>
        </p:nvSpPr>
        <p:spPr>
          <a:xfrm>
            <a:off x="16181822" y="7404100"/>
            <a:ext cx="1532658"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4</a:t>
            </a:r>
            <a:endParaRPr lang="en-US" sz="12800" dirty="0"/>
          </a:p>
        </p:txBody>
      </p:sp>
      <p:sp>
        <p:nvSpPr>
          <p:cNvPr id="25" name="Shape 16"/>
          <p:cNvSpPr/>
          <p:nvPr/>
        </p:nvSpPr>
        <p:spPr>
          <a:xfrm>
            <a:off x="17375772" y="6997700"/>
            <a:ext cx="5410876" cy="2768600"/>
          </a:xfrm>
          <a:prstGeom prst="rect">
            <a:avLst/>
          </a:prstGeom>
          <a:noFill/>
          <a:ln/>
        </p:spPr>
      </p:sp>
      <p:sp>
        <p:nvSpPr>
          <p:cNvPr id="26" name="Text 17"/>
          <p:cNvSpPr/>
          <p:nvPr/>
        </p:nvSpPr>
        <p:spPr>
          <a:xfrm>
            <a:off x="17375772" y="6997700"/>
            <a:ext cx="561410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Uncover the magic</a:t>
            </a:r>
            <a:endParaRPr lang="en-US" sz="4800" dirty="0"/>
          </a:p>
        </p:txBody>
      </p:sp>
      <p:sp>
        <p:nvSpPr>
          <p:cNvPr id="27" name="Text 18"/>
          <p:cNvSpPr/>
          <p:nvPr/>
        </p:nvSpPr>
        <p:spPr>
          <a:xfrm>
            <a:off x="17375772" y="7835900"/>
            <a:ext cx="5546360" cy="2065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Learn about the powerful magic that pervades the forest and how it affects all who enter.</a:t>
            </a:r>
            <a:endParaRPr lang="en-US" sz="3200" dirty="0"/>
          </a:p>
        </p:txBody>
      </p:sp>
      <p:sp>
        <p:nvSpPr>
          <p:cNvPr id="28" name="Shape 19"/>
          <p:cNvSpPr/>
          <p:nvPr/>
        </p:nvSpPr>
        <p:spPr>
          <a:xfrm>
            <a:off x="16181822" y="2578100"/>
            <a:ext cx="6604826" cy="3022600"/>
          </a:xfrm>
          <a:prstGeom prst="rect">
            <a:avLst/>
          </a:prstGeom>
          <a:noFill/>
          <a:ln/>
        </p:spPr>
      </p:sp>
      <p:sp>
        <p:nvSpPr>
          <p:cNvPr id="29" name="Shape 20"/>
          <p:cNvSpPr/>
          <p:nvPr/>
        </p:nvSpPr>
        <p:spPr>
          <a:xfrm>
            <a:off x="16181822" y="3111500"/>
            <a:ext cx="927216" cy="1955800"/>
          </a:xfrm>
          <a:prstGeom prst="rect">
            <a:avLst/>
          </a:prstGeom>
          <a:noFill/>
          <a:ln/>
        </p:spPr>
      </p:sp>
      <p:sp>
        <p:nvSpPr>
          <p:cNvPr id="30" name="Text 21"/>
          <p:cNvSpPr/>
          <p:nvPr/>
        </p:nvSpPr>
        <p:spPr>
          <a:xfrm>
            <a:off x="16181822" y="3111500"/>
            <a:ext cx="1469150"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2</a:t>
            </a:r>
            <a:endParaRPr lang="en-US" sz="12800" dirty="0"/>
          </a:p>
        </p:txBody>
      </p:sp>
      <p:sp>
        <p:nvSpPr>
          <p:cNvPr id="31" name="Shape 22"/>
          <p:cNvSpPr/>
          <p:nvPr/>
        </p:nvSpPr>
        <p:spPr>
          <a:xfrm>
            <a:off x="17312264" y="2578100"/>
            <a:ext cx="5474384" cy="3022600"/>
          </a:xfrm>
          <a:prstGeom prst="rect">
            <a:avLst/>
          </a:prstGeom>
          <a:noFill/>
          <a:ln/>
        </p:spPr>
      </p:sp>
      <p:sp>
        <p:nvSpPr>
          <p:cNvPr id="32" name="Text 23"/>
          <p:cNvSpPr/>
          <p:nvPr/>
        </p:nvSpPr>
        <p:spPr>
          <a:xfrm>
            <a:off x="17312264" y="2578100"/>
            <a:ext cx="5677610" cy="1676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Find your own path</a:t>
            </a:r>
            <a:endParaRPr lang="en-US" sz="4800" dirty="0"/>
          </a:p>
        </p:txBody>
      </p:sp>
      <p:sp>
        <p:nvSpPr>
          <p:cNvPr id="33" name="Text 24"/>
          <p:cNvSpPr/>
          <p:nvPr/>
        </p:nvSpPr>
        <p:spPr>
          <a:xfrm>
            <a:off x="17312264" y="4152900"/>
            <a:ext cx="5609868"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442130" y="355600"/>
            <a:ext cx="17502788" cy="13004800"/>
          </a:xfrm>
          <a:prstGeom prst="rect">
            <a:avLst/>
          </a:prstGeom>
        </p:spPr>
      </p:pic>
      <p:pic>
        <p:nvPicPr>
          <p:cNvPr id="3" name="Image 1" descr="preencoded.png">    </p:cNvPr>
          <p:cNvPicPr>
            <a:picLocks noChangeAspect="1"/>
          </p:cNvPicPr>
          <p:nvPr/>
        </p:nvPicPr>
        <p:blipFill>
          <a:blip r:embed="rId2"/>
          <a:stretch>
            <a:fillRect/>
          </a:stretch>
        </p:blipFill>
        <p:spPr>
          <a:xfrm>
            <a:off x="279435" y="279400"/>
            <a:ext cx="22926365" cy="11455400"/>
          </a:xfrm>
          <a:prstGeom prst="rect">
            <a:avLst/>
          </a:prstGeom>
        </p:spPr>
      </p:pic>
      <p:pic>
        <p:nvPicPr>
          <p:cNvPr id="4" name="Image 2" descr="preencoded.png">    </p:cNvPr>
          <p:cNvPicPr>
            <a:picLocks noChangeAspect="1"/>
          </p:cNvPicPr>
          <p:nvPr/>
        </p:nvPicPr>
        <p:blipFill>
          <a:blip r:embed="rId3"/>
          <a:stretch>
            <a:fillRect/>
          </a:stretch>
        </p:blipFill>
        <p:spPr>
          <a:xfrm>
            <a:off x="20767096" y="0"/>
            <a:ext cx="3619952" cy="7952029"/>
          </a:xfrm>
          <a:prstGeom prst="rect">
            <a:avLst/>
          </a:prstGeom>
        </p:spPr>
      </p:pic>
      <p:pic>
        <p:nvPicPr>
          <p:cNvPr id="5" name="Image 3" descr="preencoded.png">    </p:cNvPr>
          <p:cNvPicPr>
            <a:picLocks noChangeAspect="1"/>
          </p:cNvPicPr>
          <p:nvPr/>
        </p:nvPicPr>
        <p:blipFill>
          <a:blip r:embed="rId4"/>
          <a:stretch>
            <a:fillRect/>
          </a:stretch>
        </p:blipFill>
        <p:spPr>
          <a:xfrm>
            <a:off x="0" y="4876800"/>
            <a:ext cx="3086486" cy="8483600"/>
          </a:xfrm>
          <a:prstGeom prst="rect">
            <a:avLst/>
          </a:prstGeom>
        </p:spPr>
      </p:pic>
      <p:pic>
        <p:nvPicPr>
          <p:cNvPr id="6" name="Image 4" descr="preencoded.png">    </p:cNvPr>
          <p:cNvPicPr>
            <a:picLocks noChangeAspect="1"/>
          </p:cNvPicPr>
          <p:nvPr/>
        </p:nvPicPr>
        <p:blipFill>
          <a:blip r:embed="rId5"/>
          <a:stretch>
            <a:fillRect/>
          </a:stretch>
        </p:blipFill>
        <p:spPr>
          <a:xfrm>
            <a:off x="21643511" y="9487979"/>
            <a:ext cx="2743537" cy="4228021"/>
          </a:xfrm>
          <a:prstGeom prst="rect">
            <a:avLst/>
          </a:prstGeom>
        </p:spPr>
      </p:pic>
      <p:pic>
        <p:nvPicPr>
          <p:cNvPr id="7" name="Image 5" descr="preencoded.png">    </p:cNvPr>
          <p:cNvPicPr>
            <a:picLocks noChangeAspect="1"/>
          </p:cNvPicPr>
          <p:nvPr/>
        </p:nvPicPr>
        <p:blipFill>
          <a:blip r:embed="rId6"/>
          <a:stretch>
            <a:fillRect/>
          </a:stretch>
        </p:blipFill>
        <p:spPr>
          <a:xfrm>
            <a:off x="0" y="0"/>
            <a:ext cx="3472532" cy="3853098"/>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8353411" y="4394200"/>
            <a:ext cx="7692928" cy="24976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Welcome</a:t>
            </a:r>
            <a:endParaRPr lang="en-US" sz="12800" dirty="0"/>
          </a:p>
        </p:txBody>
      </p:sp>
      <p:sp>
        <p:nvSpPr>
          <p:cNvPr id="11" name="Text 2"/>
          <p:cNvSpPr/>
          <p:nvPr/>
        </p:nvSpPr>
        <p:spPr>
          <a:xfrm>
            <a:off x="5940109" y="6921500"/>
            <a:ext cx="12519531" cy="2065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00"/>
          </a:xfrm>
          <a:prstGeom prst="rect">
            <a:avLst/>
          </a:prstGeom>
        </p:spPr>
      </p:pic>
      <p:pic>
        <p:nvPicPr>
          <p:cNvPr id="3" name="Image 1" descr="preencoded.png">    </p:cNvPr>
          <p:cNvPicPr>
            <a:picLocks noChangeAspect="1"/>
          </p:cNvPicPr>
          <p:nvPr/>
        </p:nvPicPr>
        <p:blipFill>
          <a:blip r:embed="rId2"/>
          <a:stretch>
            <a:fillRect/>
          </a:stretch>
        </p:blipFill>
        <p:spPr>
          <a:xfrm>
            <a:off x="0" y="9660806"/>
            <a:ext cx="3015275" cy="4055194"/>
          </a:xfrm>
          <a:prstGeom prst="rect">
            <a:avLst/>
          </a:prstGeom>
        </p:spPr>
      </p:pic>
      <p:pic>
        <p:nvPicPr>
          <p:cNvPr id="4" name="Image 2" descr="preencoded.png">    </p:cNvPr>
          <p:cNvPicPr>
            <a:picLocks noChangeAspect="1"/>
          </p:cNvPicPr>
          <p:nvPr/>
        </p:nvPicPr>
        <p:blipFill>
          <a:blip r:embed="rId3"/>
          <a:stretch>
            <a:fillRect/>
          </a:stretch>
        </p:blipFill>
        <p:spPr>
          <a:xfrm>
            <a:off x="108905" y="195635"/>
            <a:ext cx="6123829" cy="4641652"/>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508063" y="2933700"/>
            <a:ext cx="14479810" cy="7861300"/>
          </a:xfrm>
          <a:prstGeom prst="rect">
            <a:avLst/>
          </a:prstGeom>
        </p:spPr>
      </p:pic>
      <p:sp>
        <p:nvSpPr>
          <p:cNvPr id="9" name="Text 1"/>
          <p:cNvSpPr/>
          <p:nvPr/>
        </p:nvSpPr>
        <p:spPr>
          <a:xfrm>
            <a:off x="5012893" y="11696700"/>
            <a:ext cx="14348560" cy="1557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Fantasy Realm at a Glance</a:t>
            </a:r>
            <a:endParaRPr lang="en-US" sz="8000" dirty="0"/>
          </a:p>
        </p:txBody>
      </p:sp>
      <p:sp>
        <p:nvSpPr>
          <p:cNvPr id="10" name="Shape 2"/>
          <p:cNvSpPr/>
          <p:nvPr/>
        </p:nvSpPr>
        <p:spPr>
          <a:xfrm>
            <a:off x="15724565" y="2082800"/>
            <a:ext cx="6935067" cy="1803400"/>
          </a:xfrm>
          <a:prstGeom prst="rect">
            <a:avLst/>
          </a:prstGeom>
          <a:noFill/>
          <a:ln/>
        </p:spPr>
      </p:sp>
      <p:sp>
        <p:nvSpPr>
          <p:cNvPr id="11" name="Shape 3"/>
          <p:cNvSpPr/>
          <p:nvPr/>
        </p:nvSpPr>
        <p:spPr>
          <a:xfrm>
            <a:off x="15724565" y="2082800"/>
            <a:ext cx="6935067" cy="1803400"/>
          </a:xfrm>
          <a:prstGeom prst="rect">
            <a:avLst/>
          </a:prstGeom>
          <a:noFill/>
          <a:ln/>
        </p:spPr>
      </p:sp>
      <p:sp>
        <p:nvSpPr>
          <p:cNvPr id="12" name="Text 4"/>
          <p:cNvSpPr/>
          <p:nvPr/>
        </p:nvSpPr>
        <p:spPr>
          <a:xfrm>
            <a:off x="15724565" y="2082800"/>
            <a:ext cx="713829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The Enchanted Forest</a:t>
            </a:r>
            <a:endParaRPr lang="en-US" sz="4800" dirty="0"/>
          </a:p>
        </p:txBody>
      </p:sp>
      <p:sp>
        <p:nvSpPr>
          <p:cNvPr id="13" name="Text 5"/>
          <p:cNvSpPr/>
          <p:nvPr/>
        </p:nvSpPr>
        <p:spPr>
          <a:xfrm>
            <a:off x="15724565" y="29210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magical forest filled with talking animals and enchanted creatures.</a:t>
            </a:r>
            <a:endParaRPr lang="en-US" sz="3200" dirty="0"/>
          </a:p>
        </p:txBody>
      </p:sp>
      <p:sp>
        <p:nvSpPr>
          <p:cNvPr id="14" name="Shape 6"/>
          <p:cNvSpPr/>
          <p:nvPr/>
        </p:nvSpPr>
        <p:spPr>
          <a:xfrm>
            <a:off x="15724565" y="5143500"/>
            <a:ext cx="6935067" cy="2286000"/>
          </a:xfrm>
          <a:prstGeom prst="rect">
            <a:avLst/>
          </a:prstGeom>
          <a:noFill/>
          <a:ln/>
        </p:spPr>
      </p:sp>
      <p:sp>
        <p:nvSpPr>
          <p:cNvPr id="15" name="Shape 7"/>
          <p:cNvSpPr/>
          <p:nvPr/>
        </p:nvSpPr>
        <p:spPr>
          <a:xfrm>
            <a:off x="15724565" y="5143500"/>
            <a:ext cx="6935067" cy="2286000"/>
          </a:xfrm>
          <a:prstGeom prst="rect">
            <a:avLst/>
          </a:prstGeom>
          <a:noFill/>
          <a:ln/>
        </p:spPr>
      </p:sp>
      <p:sp>
        <p:nvSpPr>
          <p:cNvPr id="16" name="Text 8"/>
          <p:cNvSpPr/>
          <p:nvPr/>
        </p:nvSpPr>
        <p:spPr>
          <a:xfrm>
            <a:off x="15724565" y="5143500"/>
            <a:ext cx="713829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The Crystal Caves</a:t>
            </a:r>
            <a:endParaRPr lang="en-US" sz="4800" dirty="0"/>
          </a:p>
        </p:txBody>
      </p:sp>
      <p:sp>
        <p:nvSpPr>
          <p:cNvPr id="17" name="Text 9"/>
          <p:cNvSpPr/>
          <p:nvPr/>
        </p:nvSpPr>
        <p:spPr>
          <a:xfrm>
            <a:off x="15724565" y="5981700"/>
            <a:ext cx="7070550"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network of underground caves filled with precious gems and crystals.</a:t>
            </a:r>
            <a:endParaRPr lang="en-US" sz="3200" dirty="0"/>
          </a:p>
        </p:txBody>
      </p:sp>
      <p:sp>
        <p:nvSpPr>
          <p:cNvPr id="18" name="Shape 10"/>
          <p:cNvSpPr/>
          <p:nvPr/>
        </p:nvSpPr>
        <p:spPr>
          <a:xfrm>
            <a:off x="15724565" y="8407400"/>
            <a:ext cx="6935067" cy="1803400"/>
          </a:xfrm>
          <a:prstGeom prst="rect">
            <a:avLst/>
          </a:prstGeom>
          <a:noFill/>
          <a:ln/>
        </p:spPr>
      </p:sp>
      <p:sp>
        <p:nvSpPr>
          <p:cNvPr id="19" name="Shape 11"/>
          <p:cNvSpPr/>
          <p:nvPr/>
        </p:nvSpPr>
        <p:spPr>
          <a:xfrm>
            <a:off x="15724565" y="8407400"/>
            <a:ext cx="6935067" cy="1803400"/>
          </a:xfrm>
          <a:prstGeom prst="rect">
            <a:avLst/>
          </a:prstGeom>
          <a:noFill/>
          <a:ln/>
        </p:spPr>
      </p:sp>
      <p:sp>
        <p:nvSpPr>
          <p:cNvPr id="20" name="Text 12"/>
          <p:cNvSpPr/>
          <p:nvPr/>
        </p:nvSpPr>
        <p:spPr>
          <a:xfrm>
            <a:off x="15724565" y="8407400"/>
            <a:ext cx="7138292"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The Dragon's Lair</a:t>
            </a:r>
            <a:endParaRPr lang="en-US" sz="4800" dirty="0"/>
          </a:p>
        </p:txBody>
      </p:sp>
      <p:sp>
        <p:nvSpPr>
          <p:cNvPr id="21" name="Text 13"/>
          <p:cNvSpPr/>
          <p:nvPr/>
        </p:nvSpPr>
        <p:spPr>
          <a:xfrm>
            <a:off x="15724565" y="9245600"/>
            <a:ext cx="7070550"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79435" y="279400"/>
            <a:ext cx="22926365" cy="11455400"/>
          </a:xfrm>
          <a:prstGeom prst="rect">
            <a:avLst/>
          </a:prstGeom>
        </p:spPr>
      </p:pic>
      <p:pic>
        <p:nvPicPr>
          <p:cNvPr id="3" name="Image 1" descr="preencoded.png">    </p:cNvPr>
          <p:cNvPicPr>
            <a:picLocks noChangeAspect="1"/>
          </p:cNvPicPr>
          <p:nvPr/>
        </p:nvPicPr>
        <p:blipFill>
          <a:blip r:embed="rId2"/>
          <a:stretch>
            <a:fillRect/>
          </a:stretch>
        </p:blipFill>
        <p:spPr>
          <a:xfrm>
            <a:off x="228616" y="9881691"/>
            <a:ext cx="3264314" cy="3834309"/>
          </a:xfrm>
          <a:prstGeom prst="rect">
            <a:avLst/>
          </a:prstGeom>
        </p:spPr>
      </p:pic>
      <p:pic>
        <p:nvPicPr>
          <p:cNvPr id="4" name="Image 2" descr="preencoded.png">    </p:cNvPr>
          <p:cNvPicPr>
            <a:picLocks noChangeAspect="1"/>
          </p:cNvPicPr>
          <p:nvPr/>
        </p:nvPicPr>
        <p:blipFill>
          <a:blip r:embed="rId3"/>
          <a:stretch>
            <a:fillRect/>
          </a:stretch>
        </p:blipFill>
        <p:spPr>
          <a:xfrm>
            <a:off x="21663910" y="0"/>
            <a:ext cx="2723138" cy="4246786"/>
          </a:xfrm>
          <a:prstGeom prst="rect">
            <a:avLst/>
          </a:prstGeom>
        </p:spPr>
      </p:pic>
      <p:pic>
        <p:nvPicPr>
          <p:cNvPr id="5" name="Image 3" descr="preencoded.png">    </p:cNvPr>
          <p:cNvPicPr>
            <a:picLocks noChangeAspect="1"/>
          </p:cNvPicPr>
          <p:nvPr/>
        </p:nvPicPr>
        <p:blipFill>
          <a:blip r:embed="rId4"/>
          <a:stretch>
            <a:fillRect/>
          </a:stretch>
        </p:blipFill>
        <p:spPr>
          <a:xfrm>
            <a:off x="15407026" y="7188200"/>
            <a:ext cx="8980022" cy="65278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6054423" y="965200"/>
            <a:ext cx="12278201" cy="1557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The Timeline</a:t>
            </a:r>
            <a:endParaRPr lang="en-US" sz="8000" dirty="0"/>
          </a:p>
        </p:txBody>
      </p:sp>
      <p:pic>
        <p:nvPicPr>
          <p:cNvPr id="9" name="Image 5" descr="preencoded.png">    </p:cNvPr>
          <p:cNvPicPr>
            <a:picLocks noChangeAspect="1"/>
          </p:cNvPicPr>
          <p:nvPr/>
        </p:nvPicPr>
        <p:blipFill>
          <a:blip r:embed="rId6"/>
          <a:stretch>
            <a:fillRect/>
          </a:stretch>
        </p:blipFill>
        <p:spPr>
          <a:xfrm>
            <a:off x="927216" y="4470400"/>
            <a:ext cx="22532616" cy="7251700"/>
          </a:xfrm>
          <a:prstGeom prst="rect">
            <a:avLst/>
          </a:prstGeom>
        </p:spPr>
      </p:pic>
      <p:sp>
        <p:nvSpPr>
          <p:cNvPr id="10" name="Shape 2"/>
          <p:cNvSpPr/>
          <p:nvPr/>
        </p:nvSpPr>
        <p:spPr>
          <a:xfrm>
            <a:off x="3035679" y="7200900"/>
            <a:ext cx="18087061" cy="1625600"/>
          </a:xfrm>
          <a:prstGeom prst="rect">
            <a:avLst/>
          </a:prstGeom>
          <a:noFill/>
          <a:ln/>
        </p:spPr>
      </p:sp>
      <p:pic>
        <p:nvPicPr>
          <p:cNvPr id="11" name="Image 6" descr="preencoded.png">    </p:cNvPr>
          <p:cNvPicPr>
            <a:picLocks noChangeAspect="1"/>
          </p:cNvPicPr>
          <p:nvPr/>
        </p:nvPicPr>
        <p:blipFill>
          <a:blip r:embed="rId7"/>
          <a:stretch>
            <a:fillRect/>
          </a:stretch>
        </p:blipFill>
        <p:spPr>
          <a:xfrm>
            <a:off x="3035679" y="7200900"/>
            <a:ext cx="1625803" cy="1625600"/>
          </a:xfrm>
          <a:prstGeom prst="rect">
            <a:avLst/>
          </a:prstGeom>
        </p:spPr>
      </p:pic>
      <p:sp>
        <p:nvSpPr>
          <p:cNvPr id="12" name="Shape 3"/>
          <p:cNvSpPr/>
          <p:nvPr/>
        </p:nvSpPr>
        <p:spPr>
          <a:xfrm>
            <a:off x="3035679" y="7200900"/>
            <a:ext cx="1625803" cy="1625600"/>
          </a:xfrm>
          <a:prstGeom prst="roundRect">
            <a:avLst>
              <a:gd name="adj" fmla="val 781313"/>
            </a:avLst>
          </a:prstGeom>
          <a:noFill/>
          <a:ln w="12700">
            <a:solidFill>
              <a:srgbClr val="68A4F7"/>
            </a:solidFill>
            <a:prstDash val="solid"/>
          </a:ln>
        </p:spPr>
      </p:sp>
      <p:sp>
        <p:nvSpPr>
          <p:cNvPr id="13" name="Text 4"/>
          <p:cNvSpPr/>
          <p:nvPr/>
        </p:nvSpPr>
        <p:spPr>
          <a:xfrm>
            <a:off x="3035679" y="7543800"/>
            <a:ext cx="1625803" cy="939800"/>
          </a:xfrm>
          <a:prstGeom prst="rect">
            <a:avLst/>
          </a:prstGeom>
          <a:noFill/>
          <a:ln/>
        </p:spPr>
        <p:txBody>
          <a:bodyPr wrap="square" lIns="0" tIns="0" rIns="0" bIns="0" rtlCol="0" anchor="ctr"/>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2022</a:t>
            </a:r>
            <a:endParaRPr lang="en-US" sz="4800" dirty="0"/>
          </a:p>
        </p:txBody>
      </p:sp>
      <p:sp>
        <p:nvSpPr>
          <p:cNvPr id="14" name="Shape 5"/>
          <p:cNvSpPr/>
          <p:nvPr/>
        </p:nvSpPr>
        <p:spPr>
          <a:xfrm>
            <a:off x="4661483" y="8013700"/>
            <a:ext cx="3861283" cy="0"/>
          </a:xfrm>
          <a:prstGeom prst="rect">
            <a:avLst/>
          </a:prstGeom>
          <a:noFill/>
          <a:ln/>
        </p:spPr>
      </p:sp>
      <p:pic>
        <p:nvPicPr>
          <p:cNvPr id="15" name="Image 7" descr="preencoded.png">    </p:cNvPr>
          <p:cNvPicPr>
            <a:picLocks noChangeAspect="1"/>
          </p:cNvPicPr>
          <p:nvPr/>
        </p:nvPicPr>
        <p:blipFill>
          <a:blip r:embed="rId8"/>
          <a:stretch>
            <a:fillRect/>
          </a:stretch>
        </p:blipFill>
        <p:spPr>
          <a:xfrm>
            <a:off x="4661483" y="7975600"/>
            <a:ext cx="3861283" cy="38100"/>
          </a:xfrm>
          <a:prstGeom prst="rect">
            <a:avLst/>
          </a:prstGeom>
        </p:spPr>
      </p:pic>
      <p:pic>
        <p:nvPicPr>
          <p:cNvPr id="16" name="Image 8" descr="preencoded.png">    </p:cNvPr>
          <p:cNvPicPr>
            <a:picLocks noChangeAspect="1"/>
          </p:cNvPicPr>
          <p:nvPr/>
        </p:nvPicPr>
        <p:blipFill>
          <a:blip r:embed="rId9"/>
          <a:stretch>
            <a:fillRect/>
          </a:stretch>
        </p:blipFill>
        <p:spPr>
          <a:xfrm>
            <a:off x="8522765" y="7200900"/>
            <a:ext cx="1625803" cy="1625600"/>
          </a:xfrm>
          <a:prstGeom prst="rect">
            <a:avLst/>
          </a:prstGeom>
        </p:spPr>
      </p:pic>
      <p:sp>
        <p:nvSpPr>
          <p:cNvPr id="17" name="Shape 6"/>
          <p:cNvSpPr/>
          <p:nvPr/>
        </p:nvSpPr>
        <p:spPr>
          <a:xfrm>
            <a:off x="8522765" y="7200900"/>
            <a:ext cx="1625803" cy="1625600"/>
          </a:xfrm>
          <a:prstGeom prst="roundRect">
            <a:avLst>
              <a:gd name="adj" fmla="val 781313"/>
            </a:avLst>
          </a:prstGeom>
          <a:noFill/>
          <a:ln w="12700">
            <a:solidFill>
              <a:srgbClr val="68A4F7"/>
            </a:solidFill>
            <a:prstDash val="solid"/>
          </a:ln>
        </p:spPr>
      </p:sp>
      <p:sp>
        <p:nvSpPr>
          <p:cNvPr id="18" name="Text 7"/>
          <p:cNvSpPr/>
          <p:nvPr/>
        </p:nvSpPr>
        <p:spPr>
          <a:xfrm>
            <a:off x="8516414" y="7543800"/>
            <a:ext cx="1638505" cy="939800"/>
          </a:xfrm>
          <a:prstGeom prst="rect">
            <a:avLst/>
          </a:prstGeom>
          <a:noFill/>
          <a:ln/>
        </p:spPr>
        <p:txBody>
          <a:bodyPr wrap="square" lIns="0" tIns="0" rIns="0" bIns="0" rtlCol="0" anchor="ctr"/>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2023</a:t>
            </a:r>
            <a:endParaRPr lang="en-US" sz="4800" dirty="0"/>
          </a:p>
        </p:txBody>
      </p:sp>
      <p:sp>
        <p:nvSpPr>
          <p:cNvPr id="19" name="Shape 8"/>
          <p:cNvSpPr/>
          <p:nvPr/>
        </p:nvSpPr>
        <p:spPr>
          <a:xfrm>
            <a:off x="10148568" y="8013700"/>
            <a:ext cx="3861283" cy="0"/>
          </a:xfrm>
          <a:prstGeom prst="rect">
            <a:avLst/>
          </a:prstGeom>
          <a:noFill/>
          <a:ln/>
        </p:spPr>
      </p:sp>
      <p:pic>
        <p:nvPicPr>
          <p:cNvPr id="20" name="Image 9" descr="preencoded.png">    </p:cNvPr>
          <p:cNvPicPr>
            <a:picLocks noChangeAspect="1"/>
          </p:cNvPicPr>
          <p:nvPr/>
        </p:nvPicPr>
        <p:blipFill>
          <a:blip r:embed="rId10"/>
          <a:stretch>
            <a:fillRect/>
          </a:stretch>
        </p:blipFill>
        <p:spPr>
          <a:xfrm>
            <a:off x="10148568" y="7975600"/>
            <a:ext cx="3861283" cy="38100"/>
          </a:xfrm>
          <a:prstGeom prst="rect">
            <a:avLst/>
          </a:prstGeom>
        </p:spPr>
      </p:pic>
      <p:pic>
        <p:nvPicPr>
          <p:cNvPr id="21" name="Image 10" descr="preencoded.png">    </p:cNvPr>
          <p:cNvPicPr>
            <a:picLocks noChangeAspect="1"/>
          </p:cNvPicPr>
          <p:nvPr/>
        </p:nvPicPr>
        <p:blipFill>
          <a:blip r:embed="rId11"/>
          <a:stretch>
            <a:fillRect/>
          </a:stretch>
        </p:blipFill>
        <p:spPr>
          <a:xfrm>
            <a:off x="14009851" y="7200900"/>
            <a:ext cx="1625803" cy="1625600"/>
          </a:xfrm>
          <a:prstGeom prst="rect">
            <a:avLst/>
          </a:prstGeom>
        </p:spPr>
      </p:pic>
      <p:sp>
        <p:nvSpPr>
          <p:cNvPr id="22" name="Shape 9"/>
          <p:cNvSpPr/>
          <p:nvPr/>
        </p:nvSpPr>
        <p:spPr>
          <a:xfrm>
            <a:off x="14009851" y="7200900"/>
            <a:ext cx="1625803" cy="1625600"/>
          </a:xfrm>
          <a:prstGeom prst="roundRect">
            <a:avLst>
              <a:gd name="adj" fmla="val 781313"/>
            </a:avLst>
          </a:prstGeom>
          <a:noFill/>
          <a:ln w="12700">
            <a:solidFill>
              <a:srgbClr val="68A4F7"/>
            </a:solidFill>
            <a:prstDash val="solid"/>
          </a:ln>
        </p:spPr>
      </p:sp>
      <p:sp>
        <p:nvSpPr>
          <p:cNvPr id="23" name="Text 10"/>
          <p:cNvSpPr/>
          <p:nvPr/>
        </p:nvSpPr>
        <p:spPr>
          <a:xfrm>
            <a:off x="13997149" y="7543800"/>
            <a:ext cx="1651206" cy="939800"/>
          </a:xfrm>
          <a:prstGeom prst="rect">
            <a:avLst/>
          </a:prstGeom>
          <a:noFill/>
          <a:ln/>
        </p:spPr>
        <p:txBody>
          <a:bodyPr wrap="square" lIns="0" tIns="0" rIns="0" bIns="0" rtlCol="0" anchor="ctr"/>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2024</a:t>
            </a:r>
            <a:endParaRPr lang="en-US" sz="4800" dirty="0"/>
          </a:p>
        </p:txBody>
      </p:sp>
      <p:sp>
        <p:nvSpPr>
          <p:cNvPr id="24" name="Shape 11"/>
          <p:cNvSpPr/>
          <p:nvPr/>
        </p:nvSpPr>
        <p:spPr>
          <a:xfrm>
            <a:off x="15635654" y="8013700"/>
            <a:ext cx="3861283" cy="0"/>
          </a:xfrm>
          <a:prstGeom prst="rect">
            <a:avLst/>
          </a:prstGeom>
          <a:noFill/>
          <a:ln/>
        </p:spPr>
      </p:sp>
      <p:pic>
        <p:nvPicPr>
          <p:cNvPr id="25" name="Image 11" descr="preencoded.png">    </p:cNvPr>
          <p:cNvPicPr>
            <a:picLocks noChangeAspect="1"/>
          </p:cNvPicPr>
          <p:nvPr/>
        </p:nvPicPr>
        <p:blipFill>
          <a:blip r:embed="rId12"/>
          <a:stretch>
            <a:fillRect/>
          </a:stretch>
        </p:blipFill>
        <p:spPr>
          <a:xfrm>
            <a:off x="15635654" y="7975600"/>
            <a:ext cx="3861283" cy="38100"/>
          </a:xfrm>
          <a:prstGeom prst="rect">
            <a:avLst/>
          </a:prstGeom>
        </p:spPr>
      </p:pic>
      <p:pic>
        <p:nvPicPr>
          <p:cNvPr id="26" name="Image 12" descr="preencoded.png">    </p:cNvPr>
          <p:cNvPicPr>
            <a:picLocks noChangeAspect="1"/>
          </p:cNvPicPr>
          <p:nvPr/>
        </p:nvPicPr>
        <p:blipFill>
          <a:blip r:embed="rId13"/>
          <a:stretch>
            <a:fillRect/>
          </a:stretch>
        </p:blipFill>
        <p:spPr>
          <a:xfrm>
            <a:off x="19496937" y="7200900"/>
            <a:ext cx="1625803" cy="1625600"/>
          </a:xfrm>
          <a:prstGeom prst="rect">
            <a:avLst/>
          </a:prstGeom>
        </p:spPr>
      </p:pic>
      <p:sp>
        <p:nvSpPr>
          <p:cNvPr id="27" name="Shape 12"/>
          <p:cNvSpPr/>
          <p:nvPr/>
        </p:nvSpPr>
        <p:spPr>
          <a:xfrm>
            <a:off x="19496937" y="7200900"/>
            <a:ext cx="1625803" cy="1625600"/>
          </a:xfrm>
          <a:prstGeom prst="roundRect">
            <a:avLst>
              <a:gd name="adj" fmla="val 781313"/>
            </a:avLst>
          </a:prstGeom>
          <a:noFill/>
          <a:ln w="12700">
            <a:solidFill>
              <a:srgbClr val="68A4F7"/>
            </a:solidFill>
            <a:prstDash val="solid"/>
          </a:ln>
        </p:spPr>
      </p:sp>
      <p:sp>
        <p:nvSpPr>
          <p:cNvPr id="28" name="Text 13"/>
          <p:cNvSpPr/>
          <p:nvPr/>
        </p:nvSpPr>
        <p:spPr>
          <a:xfrm>
            <a:off x="19503288" y="7543800"/>
            <a:ext cx="1613102" cy="939800"/>
          </a:xfrm>
          <a:prstGeom prst="rect">
            <a:avLst/>
          </a:prstGeom>
          <a:noFill/>
          <a:ln/>
        </p:spPr>
        <p:txBody>
          <a:bodyPr wrap="square" lIns="0" tIns="0" rIns="0" bIns="0" rtlCol="0" anchor="ctr"/>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2025</a:t>
            </a:r>
            <a:endParaRPr lang="en-US" sz="4800" dirty="0"/>
          </a:p>
        </p:txBody>
      </p:sp>
      <p:sp>
        <p:nvSpPr>
          <p:cNvPr id="29" name="Shape 14"/>
          <p:cNvSpPr/>
          <p:nvPr/>
        </p:nvSpPr>
        <p:spPr>
          <a:xfrm>
            <a:off x="927216" y="4686300"/>
            <a:ext cx="6096762" cy="1803400"/>
          </a:xfrm>
          <a:prstGeom prst="rect">
            <a:avLst/>
          </a:prstGeom>
          <a:noFill/>
          <a:ln/>
        </p:spPr>
      </p:sp>
      <p:sp>
        <p:nvSpPr>
          <p:cNvPr id="30" name="Shape 15"/>
          <p:cNvSpPr/>
          <p:nvPr/>
        </p:nvSpPr>
        <p:spPr>
          <a:xfrm>
            <a:off x="927216" y="4686300"/>
            <a:ext cx="6096762" cy="1803400"/>
          </a:xfrm>
          <a:prstGeom prst="rect">
            <a:avLst/>
          </a:prstGeom>
          <a:noFill/>
          <a:ln/>
        </p:spPr>
      </p:sp>
      <p:sp>
        <p:nvSpPr>
          <p:cNvPr id="31" name="Text 16"/>
          <p:cNvSpPr/>
          <p:nvPr/>
        </p:nvSpPr>
        <p:spPr>
          <a:xfrm>
            <a:off x="825603" y="46863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Dragon Taming</a:t>
            </a:r>
            <a:endParaRPr lang="en-US" sz="4800" dirty="0"/>
          </a:p>
        </p:txBody>
      </p:sp>
      <p:sp>
        <p:nvSpPr>
          <p:cNvPr id="32" name="Text 17"/>
          <p:cNvSpPr/>
          <p:nvPr/>
        </p:nvSpPr>
        <p:spPr>
          <a:xfrm>
            <a:off x="859474" y="5524500"/>
            <a:ext cx="6232246"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First dragon was successfully tamed</a:t>
            </a:r>
            <a:endParaRPr lang="en-US" sz="3200" dirty="0"/>
          </a:p>
        </p:txBody>
      </p:sp>
      <p:sp>
        <p:nvSpPr>
          <p:cNvPr id="33" name="Shape 18"/>
          <p:cNvSpPr/>
          <p:nvPr/>
        </p:nvSpPr>
        <p:spPr>
          <a:xfrm>
            <a:off x="11926791" y="4686300"/>
            <a:ext cx="6096762" cy="1803400"/>
          </a:xfrm>
          <a:prstGeom prst="rect">
            <a:avLst/>
          </a:prstGeom>
          <a:noFill/>
          <a:ln/>
        </p:spPr>
      </p:sp>
      <p:sp>
        <p:nvSpPr>
          <p:cNvPr id="34" name="Shape 19"/>
          <p:cNvSpPr/>
          <p:nvPr/>
        </p:nvSpPr>
        <p:spPr>
          <a:xfrm>
            <a:off x="11926791" y="4686300"/>
            <a:ext cx="6096762" cy="1803400"/>
          </a:xfrm>
          <a:prstGeom prst="rect">
            <a:avLst/>
          </a:prstGeom>
          <a:noFill/>
          <a:ln/>
        </p:spPr>
      </p:sp>
      <p:sp>
        <p:nvSpPr>
          <p:cNvPr id="35" name="Text 20"/>
          <p:cNvSpPr/>
          <p:nvPr/>
        </p:nvSpPr>
        <p:spPr>
          <a:xfrm>
            <a:off x="11825178" y="46863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Unicorn Migration</a:t>
            </a:r>
            <a:endParaRPr lang="en-US" sz="4800" dirty="0"/>
          </a:p>
        </p:txBody>
      </p:sp>
      <p:sp>
        <p:nvSpPr>
          <p:cNvPr id="36" name="Text 21"/>
          <p:cNvSpPr/>
          <p:nvPr/>
        </p:nvSpPr>
        <p:spPr>
          <a:xfrm>
            <a:off x="11859049" y="5524500"/>
            <a:ext cx="6232246"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Large herd of unicorns migrated to the realm</a:t>
            </a:r>
            <a:endParaRPr lang="en-US" sz="3200" dirty="0"/>
          </a:p>
        </p:txBody>
      </p:sp>
      <p:sp>
        <p:nvSpPr>
          <p:cNvPr id="37" name="Shape 22"/>
          <p:cNvSpPr/>
          <p:nvPr/>
        </p:nvSpPr>
        <p:spPr>
          <a:xfrm>
            <a:off x="17363070" y="9702800"/>
            <a:ext cx="6096762" cy="1803400"/>
          </a:xfrm>
          <a:prstGeom prst="rect">
            <a:avLst/>
          </a:prstGeom>
          <a:noFill/>
          <a:ln/>
        </p:spPr>
      </p:sp>
      <p:sp>
        <p:nvSpPr>
          <p:cNvPr id="38" name="Shape 23"/>
          <p:cNvSpPr/>
          <p:nvPr/>
        </p:nvSpPr>
        <p:spPr>
          <a:xfrm>
            <a:off x="17363070" y="9702800"/>
            <a:ext cx="6096762" cy="1803400"/>
          </a:xfrm>
          <a:prstGeom prst="rect">
            <a:avLst/>
          </a:prstGeom>
          <a:noFill/>
          <a:ln/>
        </p:spPr>
      </p:sp>
      <p:sp>
        <p:nvSpPr>
          <p:cNvPr id="39" name="Text 24"/>
          <p:cNvSpPr/>
          <p:nvPr/>
        </p:nvSpPr>
        <p:spPr>
          <a:xfrm>
            <a:off x="17261457" y="97028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Rainbow Sightings</a:t>
            </a:r>
            <a:endParaRPr lang="en-US" sz="4800" dirty="0"/>
          </a:p>
        </p:txBody>
      </p:sp>
      <p:sp>
        <p:nvSpPr>
          <p:cNvPr id="40" name="Text 25"/>
          <p:cNvSpPr/>
          <p:nvPr/>
        </p:nvSpPr>
        <p:spPr>
          <a:xfrm>
            <a:off x="17295328" y="10541000"/>
            <a:ext cx="6232246"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Unusually large number of rainbows were sighted</a:t>
            </a:r>
            <a:endParaRPr lang="en-US" sz="3200" dirty="0"/>
          </a:p>
        </p:txBody>
      </p:sp>
      <p:sp>
        <p:nvSpPr>
          <p:cNvPr id="41" name="Shape 26"/>
          <p:cNvSpPr/>
          <p:nvPr/>
        </p:nvSpPr>
        <p:spPr>
          <a:xfrm>
            <a:off x="6490511" y="9702800"/>
            <a:ext cx="6096762" cy="1803400"/>
          </a:xfrm>
          <a:prstGeom prst="rect">
            <a:avLst/>
          </a:prstGeom>
          <a:noFill/>
          <a:ln/>
        </p:spPr>
      </p:sp>
      <p:sp>
        <p:nvSpPr>
          <p:cNvPr id="42" name="Shape 27"/>
          <p:cNvSpPr/>
          <p:nvPr/>
        </p:nvSpPr>
        <p:spPr>
          <a:xfrm>
            <a:off x="6490511" y="9702800"/>
            <a:ext cx="6096762" cy="1803400"/>
          </a:xfrm>
          <a:prstGeom prst="rect">
            <a:avLst/>
          </a:prstGeom>
          <a:noFill/>
          <a:ln/>
        </p:spPr>
      </p:sp>
      <p:sp>
        <p:nvSpPr>
          <p:cNvPr id="43" name="Text 28"/>
          <p:cNvSpPr/>
          <p:nvPr/>
        </p:nvSpPr>
        <p:spPr>
          <a:xfrm>
            <a:off x="6388899" y="9702800"/>
            <a:ext cx="6299987"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Enchanted Pool</a:t>
            </a:r>
            <a:endParaRPr lang="en-US" sz="4800" dirty="0"/>
          </a:p>
        </p:txBody>
      </p:sp>
      <p:sp>
        <p:nvSpPr>
          <p:cNvPr id="44" name="Text 29"/>
          <p:cNvSpPr/>
          <p:nvPr/>
        </p:nvSpPr>
        <p:spPr>
          <a:xfrm>
            <a:off x="6422769" y="10541000"/>
            <a:ext cx="6232246" cy="1100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magical pool with power to grant wishes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13"/>
          </a:xfrm>
          <a:prstGeom prst="rect">
            <a:avLst/>
          </a:prstGeom>
        </p:spPr>
      </p:pic>
      <p:pic>
        <p:nvPicPr>
          <p:cNvPr id="3" name="Image 1" descr="preencoded.png">    </p:cNvPr>
          <p:cNvPicPr>
            <a:picLocks noChangeAspect="1"/>
          </p:cNvPicPr>
          <p:nvPr/>
        </p:nvPicPr>
        <p:blipFill>
          <a:blip r:embed="rId2"/>
          <a:stretch>
            <a:fillRect/>
          </a:stretch>
        </p:blipFill>
        <p:spPr>
          <a:xfrm>
            <a:off x="0" y="10350500"/>
            <a:ext cx="3213495" cy="3365500"/>
          </a:xfrm>
          <a:prstGeom prst="rect">
            <a:avLst/>
          </a:prstGeom>
        </p:spPr>
      </p:pic>
      <p:pic>
        <p:nvPicPr>
          <p:cNvPr id="4" name="Image 2" descr="preencoded.png">    </p:cNvPr>
          <p:cNvPicPr>
            <a:picLocks noChangeAspect="1"/>
          </p:cNvPicPr>
          <p:nvPr/>
        </p:nvPicPr>
        <p:blipFill>
          <a:blip r:embed="rId3"/>
          <a:stretch>
            <a:fillRect/>
          </a:stretch>
        </p:blipFill>
        <p:spPr>
          <a:xfrm>
            <a:off x="20471055" y="9622706"/>
            <a:ext cx="3915993" cy="4093294"/>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79"/>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3581848" y="711200"/>
            <a:ext cx="5851198"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Our Team</a:t>
            </a:r>
            <a:endParaRPr lang="en-US" sz="8000" dirty="0"/>
          </a:p>
        </p:txBody>
      </p:sp>
      <p:sp>
        <p:nvSpPr>
          <p:cNvPr id="10" name="Shape 2"/>
          <p:cNvSpPr/>
          <p:nvPr/>
        </p:nvSpPr>
        <p:spPr>
          <a:xfrm>
            <a:off x="3556445" y="2908300"/>
            <a:ext cx="4788498" cy="9804400"/>
          </a:xfrm>
          <a:prstGeom prst="rect">
            <a:avLst/>
          </a:prstGeom>
          <a:noFill/>
          <a:ln/>
        </p:spPr>
      </p:sp>
      <p:pic>
        <p:nvPicPr>
          <p:cNvPr id="11" name="Image 6" descr="preencoded.png">    </p:cNvPr>
          <p:cNvPicPr>
            <a:picLocks noChangeAspect="1"/>
          </p:cNvPicPr>
          <p:nvPr/>
        </p:nvPicPr>
        <p:blipFill>
          <a:blip r:embed="rId7"/>
          <a:stretch>
            <a:fillRect/>
          </a:stretch>
        </p:blipFill>
        <p:spPr>
          <a:xfrm>
            <a:off x="3556445" y="2908300"/>
            <a:ext cx="4788498" cy="8229600"/>
          </a:xfrm>
          <a:prstGeom prst="rect">
            <a:avLst/>
          </a:prstGeom>
        </p:spPr>
      </p:pic>
      <p:sp>
        <p:nvSpPr>
          <p:cNvPr id="12" name="Shape 3"/>
          <p:cNvSpPr/>
          <p:nvPr/>
        </p:nvSpPr>
        <p:spPr>
          <a:xfrm>
            <a:off x="3556445" y="11341100"/>
            <a:ext cx="4788498" cy="1371600"/>
          </a:xfrm>
          <a:prstGeom prst="rect">
            <a:avLst/>
          </a:prstGeom>
          <a:noFill/>
          <a:ln/>
        </p:spPr>
      </p:sp>
      <p:sp>
        <p:nvSpPr>
          <p:cNvPr id="13" name="Shape 4"/>
          <p:cNvSpPr/>
          <p:nvPr/>
        </p:nvSpPr>
        <p:spPr>
          <a:xfrm>
            <a:off x="3556445" y="11341100"/>
            <a:ext cx="4788498" cy="1371600"/>
          </a:xfrm>
          <a:prstGeom prst="rect">
            <a:avLst/>
          </a:prstGeom>
          <a:noFill/>
          <a:ln/>
        </p:spPr>
      </p:sp>
      <p:sp>
        <p:nvSpPr>
          <p:cNvPr id="14" name="Text 5"/>
          <p:cNvSpPr/>
          <p:nvPr/>
        </p:nvSpPr>
        <p:spPr>
          <a:xfrm>
            <a:off x="3454832" y="11341100"/>
            <a:ext cx="4991724"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Eldruin</a:t>
            </a:r>
            <a:endParaRPr lang="en-US" sz="4800" dirty="0"/>
          </a:p>
        </p:txBody>
      </p:sp>
      <p:sp>
        <p:nvSpPr>
          <p:cNvPr id="15" name="Text 6"/>
          <p:cNvSpPr/>
          <p:nvPr/>
        </p:nvSpPr>
        <p:spPr>
          <a:xfrm>
            <a:off x="3488703" y="12230100"/>
            <a:ext cx="4923982"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Fire Mage</a:t>
            </a:r>
            <a:endParaRPr lang="en-US" sz="3200" dirty="0"/>
          </a:p>
        </p:txBody>
      </p:sp>
      <p:sp>
        <p:nvSpPr>
          <p:cNvPr id="16" name="Shape 7"/>
          <p:cNvSpPr/>
          <p:nvPr/>
        </p:nvSpPr>
        <p:spPr>
          <a:xfrm>
            <a:off x="9157845" y="2908300"/>
            <a:ext cx="4788498" cy="9804400"/>
          </a:xfrm>
          <a:prstGeom prst="rect">
            <a:avLst/>
          </a:prstGeom>
          <a:noFill/>
          <a:ln/>
        </p:spPr>
      </p:sp>
      <p:pic>
        <p:nvPicPr>
          <p:cNvPr id="17" name="Image 7" descr="preencoded.png">    </p:cNvPr>
          <p:cNvPicPr>
            <a:picLocks noChangeAspect="1"/>
          </p:cNvPicPr>
          <p:nvPr/>
        </p:nvPicPr>
        <p:blipFill>
          <a:blip r:embed="rId8"/>
          <a:stretch>
            <a:fillRect/>
          </a:stretch>
        </p:blipFill>
        <p:spPr>
          <a:xfrm>
            <a:off x="9157845" y="2908300"/>
            <a:ext cx="4788498" cy="8229600"/>
          </a:xfrm>
          <a:prstGeom prst="rect">
            <a:avLst/>
          </a:prstGeom>
        </p:spPr>
      </p:pic>
      <p:sp>
        <p:nvSpPr>
          <p:cNvPr id="18" name="Shape 8"/>
          <p:cNvSpPr/>
          <p:nvPr/>
        </p:nvSpPr>
        <p:spPr>
          <a:xfrm>
            <a:off x="9157845" y="11341100"/>
            <a:ext cx="4788498" cy="1371600"/>
          </a:xfrm>
          <a:prstGeom prst="rect">
            <a:avLst/>
          </a:prstGeom>
          <a:noFill/>
          <a:ln/>
        </p:spPr>
      </p:sp>
      <p:sp>
        <p:nvSpPr>
          <p:cNvPr id="19" name="Shape 9"/>
          <p:cNvSpPr/>
          <p:nvPr/>
        </p:nvSpPr>
        <p:spPr>
          <a:xfrm>
            <a:off x="9157845" y="11341100"/>
            <a:ext cx="4788498" cy="1371600"/>
          </a:xfrm>
          <a:prstGeom prst="rect">
            <a:avLst/>
          </a:prstGeom>
          <a:noFill/>
          <a:ln/>
        </p:spPr>
      </p:sp>
      <p:sp>
        <p:nvSpPr>
          <p:cNvPr id="20" name="Text 10"/>
          <p:cNvSpPr/>
          <p:nvPr/>
        </p:nvSpPr>
        <p:spPr>
          <a:xfrm>
            <a:off x="9056232" y="11341100"/>
            <a:ext cx="4991724"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Elementalen</a:t>
            </a:r>
            <a:endParaRPr lang="en-US" sz="4800" dirty="0"/>
          </a:p>
        </p:txBody>
      </p:sp>
      <p:sp>
        <p:nvSpPr>
          <p:cNvPr id="21" name="Text 11"/>
          <p:cNvSpPr/>
          <p:nvPr/>
        </p:nvSpPr>
        <p:spPr>
          <a:xfrm>
            <a:off x="9090103" y="12230100"/>
            <a:ext cx="4923982"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Guardian</a:t>
            </a:r>
            <a:endParaRPr lang="en-US" sz="3200" dirty="0"/>
          </a:p>
        </p:txBody>
      </p:sp>
      <p:sp>
        <p:nvSpPr>
          <p:cNvPr id="22" name="Shape 12"/>
          <p:cNvSpPr/>
          <p:nvPr/>
        </p:nvSpPr>
        <p:spPr>
          <a:xfrm>
            <a:off x="14759245" y="2908300"/>
            <a:ext cx="4788498" cy="9804400"/>
          </a:xfrm>
          <a:prstGeom prst="rect">
            <a:avLst/>
          </a:prstGeom>
          <a:noFill/>
          <a:ln/>
        </p:spPr>
      </p:sp>
      <p:pic>
        <p:nvPicPr>
          <p:cNvPr id="23" name="Image 8" descr="preencoded.png">    </p:cNvPr>
          <p:cNvPicPr>
            <a:picLocks noChangeAspect="1"/>
          </p:cNvPicPr>
          <p:nvPr/>
        </p:nvPicPr>
        <p:blipFill>
          <a:blip r:embed="rId9"/>
          <a:stretch>
            <a:fillRect/>
          </a:stretch>
        </p:blipFill>
        <p:spPr>
          <a:xfrm>
            <a:off x="14759245" y="2908300"/>
            <a:ext cx="4788498" cy="8229600"/>
          </a:xfrm>
          <a:prstGeom prst="rect">
            <a:avLst/>
          </a:prstGeom>
        </p:spPr>
      </p:pic>
      <p:sp>
        <p:nvSpPr>
          <p:cNvPr id="24" name="Shape 13"/>
          <p:cNvSpPr/>
          <p:nvPr/>
        </p:nvSpPr>
        <p:spPr>
          <a:xfrm>
            <a:off x="14759245" y="11341100"/>
            <a:ext cx="4788498" cy="1371600"/>
          </a:xfrm>
          <a:prstGeom prst="rect">
            <a:avLst/>
          </a:prstGeom>
          <a:noFill/>
          <a:ln/>
        </p:spPr>
      </p:sp>
      <p:sp>
        <p:nvSpPr>
          <p:cNvPr id="25" name="Shape 14"/>
          <p:cNvSpPr/>
          <p:nvPr/>
        </p:nvSpPr>
        <p:spPr>
          <a:xfrm>
            <a:off x="14759245" y="11341100"/>
            <a:ext cx="4788498" cy="1371600"/>
          </a:xfrm>
          <a:prstGeom prst="rect">
            <a:avLst/>
          </a:prstGeom>
          <a:noFill/>
          <a:ln/>
        </p:spPr>
      </p:sp>
      <p:sp>
        <p:nvSpPr>
          <p:cNvPr id="26" name="Text 15"/>
          <p:cNvSpPr/>
          <p:nvPr/>
        </p:nvSpPr>
        <p:spPr>
          <a:xfrm>
            <a:off x="14657632" y="11341100"/>
            <a:ext cx="4991724" cy="9398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Lunaria</a:t>
            </a:r>
            <a:endParaRPr lang="en-US" sz="4800" dirty="0"/>
          </a:p>
        </p:txBody>
      </p:sp>
      <p:sp>
        <p:nvSpPr>
          <p:cNvPr id="27" name="Text 16"/>
          <p:cNvSpPr/>
          <p:nvPr/>
        </p:nvSpPr>
        <p:spPr>
          <a:xfrm>
            <a:off x="14691503" y="12230100"/>
            <a:ext cx="4923982" cy="618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00"/>
          </a:xfrm>
          <a:prstGeom prst="rect">
            <a:avLst/>
          </a:prstGeom>
        </p:spPr>
      </p:pic>
      <p:pic>
        <p:nvPicPr>
          <p:cNvPr id="3" name="Image 1" descr="preencoded.png">    </p:cNvPr>
          <p:cNvPicPr>
            <a:picLocks noChangeAspect="1"/>
          </p:cNvPicPr>
          <p:nvPr/>
        </p:nvPicPr>
        <p:blipFill>
          <a:blip r:embed="rId2"/>
          <a:stretch>
            <a:fillRect/>
          </a:stretch>
        </p:blipFill>
        <p:spPr>
          <a:xfrm>
            <a:off x="0" y="9660806"/>
            <a:ext cx="3015275" cy="4055194"/>
          </a:xfrm>
          <a:prstGeom prst="rect">
            <a:avLst/>
          </a:prstGeom>
        </p:spPr>
      </p:pic>
      <p:pic>
        <p:nvPicPr>
          <p:cNvPr id="4" name="Image 2" descr="preencoded.png">    </p:cNvPr>
          <p:cNvPicPr>
            <a:picLocks noChangeAspect="1"/>
          </p:cNvPicPr>
          <p:nvPr/>
        </p:nvPicPr>
        <p:blipFill>
          <a:blip r:embed="rId3"/>
          <a:stretch>
            <a:fillRect/>
          </a:stretch>
        </p:blipFill>
        <p:spPr>
          <a:xfrm>
            <a:off x="108905" y="195635"/>
            <a:ext cx="6123829" cy="4641652"/>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787498" y="3124200"/>
            <a:ext cx="22812051" cy="8597900"/>
          </a:xfrm>
          <a:prstGeom prst="rect">
            <a:avLst/>
          </a:prstGeom>
          <a:noFill/>
          <a:ln/>
        </p:spPr>
      </p:sp>
      <p:sp>
        <p:nvSpPr>
          <p:cNvPr id="9" name="Shape 2"/>
          <p:cNvSpPr/>
          <p:nvPr/>
        </p:nvSpPr>
        <p:spPr>
          <a:xfrm>
            <a:off x="10173972" y="3124200"/>
            <a:ext cx="5487086" cy="1536700"/>
          </a:xfrm>
          <a:prstGeom prst="roundRect">
            <a:avLst>
              <a:gd name="adj" fmla="val 82711"/>
            </a:avLst>
          </a:prstGeom>
          <a:solidFill>
            <a:srgbClr val="FFFFFF">
              <a:alpha val="100000"/>
            </a:srgbClr>
          </a:solidFill>
          <a:ln/>
        </p:spPr>
      </p:sp>
      <p:pic>
        <p:nvPicPr>
          <p:cNvPr id="10" name="Image 5" descr="preencoded.png">    </p:cNvPr>
          <p:cNvPicPr>
            <a:picLocks noChangeAspect="1"/>
          </p:cNvPicPr>
          <p:nvPr/>
        </p:nvPicPr>
        <p:blipFill>
          <a:blip r:embed="rId6"/>
          <a:stretch>
            <a:fillRect/>
          </a:stretch>
        </p:blipFill>
        <p:spPr>
          <a:xfrm>
            <a:off x="10478810" y="3333750"/>
            <a:ext cx="1117740" cy="1117600"/>
          </a:xfrm>
          <a:prstGeom prst="rect">
            <a:avLst/>
          </a:prstGeom>
        </p:spPr>
      </p:pic>
      <p:sp>
        <p:nvSpPr>
          <p:cNvPr id="11" name="Shape 3"/>
          <p:cNvSpPr/>
          <p:nvPr/>
        </p:nvSpPr>
        <p:spPr>
          <a:xfrm>
            <a:off x="11799775" y="3327400"/>
            <a:ext cx="3556445" cy="1130300"/>
          </a:xfrm>
          <a:prstGeom prst="roundRect">
            <a:avLst>
              <a:gd name="adj" fmla="val 4854"/>
            </a:avLst>
          </a:prstGeom>
          <a:noFill/>
          <a:ln/>
        </p:spPr>
      </p:sp>
      <p:sp>
        <p:nvSpPr>
          <p:cNvPr id="12" name="Text 4"/>
          <p:cNvSpPr/>
          <p:nvPr/>
        </p:nvSpPr>
        <p:spPr>
          <a:xfrm>
            <a:off x="11799775" y="33274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Chloe Ng</a:t>
            </a:r>
            <a:endParaRPr lang="en-US" sz="3600" dirty="0"/>
          </a:p>
        </p:txBody>
      </p:sp>
      <p:sp>
        <p:nvSpPr>
          <p:cNvPr id="13" name="Text 5"/>
          <p:cNvSpPr/>
          <p:nvPr/>
        </p:nvSpPr>
        <p:spPr>
          <a:xfrm>
            <a:off x="11799775" y="39751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Mage</a:t>
            </a:r>
            <a:endParaRPr lang="en-US" sz="3200" dirty="0"/>
          </a:p>
        </p:txBody>
      </p:sp>
      <p:sp>
        <p:nvSpPr>
          <p:cNvPr id="14" name="Shape 6"/>
          <p:cNvSpPr/>
          <p:nvPr/>
        </p:nvSpPr>
        <p:spPr>
          <a:xfrm>
            <a:off x="787498" y="5486400"/>
            <a:ext cx="5487086" cy="1536700"/>
          </a:xfrm>
          <a:prstGeom prst="roundRect">
            <a:avLst>
              <a:gd name="adj" fmla="val 82711"/>
            </a:avLst>
          </a:prstGeom>
          <a:solidFill>
            <a:srgbClr val="FFFFFF">
              <a:alpha val="100000"/>
            </a:srgbClr>
          </a:solidFill>
          <a:ln/>
        </p:spPr>
      </p:sp>
      <p:pic>
        <p:nvPicPr>
          <p:cNvPr id="15" name="Image 6" descr="preencoded.png">    </p:cNvPr>
          <p:cNvPicPr>
            <a:picLocks noChangeAspect="1"/>
          </p:cNvPicPr>
          <p:nvPr/>
        </p:nvPicPr>
        <p:blipFill>
          <a:blip r:embed="rId7"/>
          <a:stretch>
            <a:fillRect/>
          </a:stretch>
        </p:blipFill>
        <p:spPr>
          <a:xfrm>
            <a:off x="1092337" y="5695950"/>
            <a:ext cx="1117740" cy="1117600"/>
          </a:xfrm>
          <a:prstGeom prst="rect">
            <a:avLst/>
          </a:prstGeom>
        </p:spPr>
      </p:pic>
      <p:sp>
        <p:nvSpPr>
          <p:cNvPr id="16" name="Shape 7"/>
          <p:cNvSpPr/>
          <p:nvPr/>
        </p:nvSpPr>
        <p:spPr>
          <a:xfrm>
            <a:off x="2413302" y="5689600"/>
            <a:ext cx="3556445" cy="1130300"/>
          </a:xfrm>
          <a:prstGeom prst="roundRect">
            <a:avLst>
              <a:gd name="adj" fmla="val 4854"/>
            </a:avLst>
          </a:prstGeom>
          <a:noFill/>
          <a:ln/>
        </p:spPr>
      </p:sp>
      <p:sp>
        <p:nvSpPr>
          <p:cNvPr id="17" name="Text 8"/>
          <p:cNvSpPr/>
          <p:nvPr/>
        </p:nvSpPr>
        <p:spPr>
          <a:xfrm>
            <a:off x="2413302" y="56896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Valtorin</a:t>
            </a:r>
            <a:endParaRPr lang="en-US" sz="3600" dirty="0"/>
          </a:p>
        </p:txBody>
      </p:sp>
      <p:sp>
        <p:nvSpPr>
          <p:cNvPr id="18" name="Text 9"/>
          <p:cNvSpPr/>
          <p:nvPr/>
        </p:nvSpPr>
        <p:spPr>
          <a:xfrm>
            <a:off x="2413302" y="63373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Assassin</a:t>
            </a:r>
            <a:endParaRPr lang="en-US" sz="3200" dirty="0"/>
          </a:p>
        </p:txBody>
      </p:sp>
      <p:sp>
        <p:nvSpPr>
          <p:cNvPr id="19" name="Shape 10"/>
          <p:cNvSpPr/>
          <p:nvPr/>
        </p:nvSpPr>
        <p:spPr>
          <a:xfrm>
            <a:off x="3835879" y="7823200"/>
            <a:ext cx="5487086" cy="1536700"/>
          </a:xfrm>
          <a:prstGeom prst="roundRect">
            <a:avLst>
              <a:gd name="adj" fmla="val 82711"/>
            </a:avLst>
          </a:prstGeom>
          <a:solidFill>
            <a:srgbClr val="FFFFFF">
              <a:alpha val="100000"/>
            </a:srgbClr>
          </a:solidFill>
          <a:ln/>
        </p:spPr>
      </p:sp>
      <p:pic>
        <p:nvPicPr>
          <p:cNvPr id="20" name="Image 7" descr="preencoded.png">    </p:cNvPr>
          <p:cNvPicPr>
            <a:picLocks noChangeAspect="1"/>
          </p:cNvPicPr>
          <p:nvPr/>
        </p:nvPicPr>
        <p:blipFill>
          <a:blip r:embed="rId8"/>
          <a:stretch>
            <a:fillRect/>
          </a:stretch>
        </p:blipFill>
        <p:spPr>
          <a:xfrm>
            <a:off x="4140718" y="8032750"/>
            <a:ext cx="1117740" cy="1117600"/>
          </a:xfrm>
          <a:prstGeom prst="rect">
            <a:avLst/>
          </a:prstGeom>
        </p:spPr>
      </p:pic>
      <p:sp>
        <p:nvSpPr>
          <p:cNvPr id="21" name="Shape 11"/>
          <p:cNvSpPr/>
          <p:nvPr/>
        </p:nvSpPr>
        <p:spPr>
          <a:xfrm>
            <a:off x="5461683" y="8026400"/>
            <a:ext cx="3556445" cy="1130300"/>
          </a:xfrm>
          <a:prstGeom prst="roundRect">
            <a:avLst>
              <a:gd name="adj" fmla="val 4854"/>
            </a:avLst>
          </a:prstGeom>
          <a:noFill/>
          <a:ln/>
        </p:spPr>
      </p:sp>
      <p:sp>
        <p:nvSpPr>
          <p:cNvPr id="22" name="Text 12"/>
          <p:cNvSpPr/>
          <p:nvPr/>
        </p:nvSpPr>
        <p:spPr>
          <a:xfrm>
            <a:off x="5461683" y="80264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Lucian</a:t>
            </a:r>
            <a:endParaRPr lang="en-US" sz="3600" dirty="0"/>
          </a:p>
        </p:txBody>
      </p:sp>
      <p:sp>
        <p:nvSpPr>
          <p:cNvPr id="23" name="Text 13"/>
          <p:cNvSpPr/>
          <p:nvPr/>
        </p:nvSpPr>
        <p:spPr>
          <a:xfrm>
            <a:off x="5461683" y="86741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Conjurer</a:t>
            </a:r>
            <a:endParaRPr lang="en-US" sz="3200" dirty="0"/>
          </a:p>
        </p:txBody>
      </p:sp>
      <p:sp>
        <p:nvSpPr>
          <p:cNvPr id="24" name="Shape 14"/>
          <p:cNvSpPr/>
          <p:nvPr/>
        </p:nvSpPr>
        <p:spPr>
          <a:xfrm>
            <a:off x="3835879" y="10210800"/>
            <a:ext cx="5487086" cy="1536700"/>
          </a:xfrm>
          <a:prstGeom prst="roundRect">
            <a:avLst>
              <a:gd name="adj" fmla="val 82711"/>
            </a:avLst>
          </a:prstGeom>
          <a:solidFill>
            <a:srgbClr val="FFFFFF">
              <a:alpha val="100000"/>
            </a:srgbClr>
          </a:solidFill>
          <a:ln/>
        </p:spPr>
      </p:sp>
      <p:pic>
        <p:nvPicPr>
          <p:cNvPr id="25" name="Image 8" descr="preencoded.png">    </p:cNvPr>
          <p:cNvPicPr>
            <a:picLocks noChangeAspect="1"/>
          </p:cNvPicPr>
          <p:nvPr/>
        </p:nvPicPr>
        <p:blipFill>
          <a:blip r:embed="rId9"/>
          <a:stretch>
            <a:fillRect/>
          </a:stretch>
        </p:blipFill>
        <p:spPr>
          <a:xfrm>
            <a:off x="4140718" y="10420350"/>
            <a:ext cx="1117740" cy="1117600"/>
          </a:xfrm>
          <a:prstGeom prst="rect">
            <a:avLst/>
          </a:prstGeom>
        </p:spPr>
      </p:pic>
      <p:sp>
        <p:nvSpPr>
          <p:cNvPr id="26" name="Shape 15"/>
          <p:cNvSpPr/>
          <p:nvPr/>
        </p:nvSpPr>
        <p:spPr>
          <a:xfrm>
            <a:off x="5461683" y="10414000"/>
            <a:ext cx="3556445" cy="1130300"/>
          </a:xfrm>
          <a:prstGeom prst="roundRect">
            <a:avLst>
              <a:gd name="adj" fmla="val 4854"/>
            </a:avLst>
          </a:prstGeom>
          <a:noFill/>
          <a:ln/>
        </p:spPr>
      </p:sp>
      <p:sp>
        <p:nvSpPr>
          <p:cNvPr id="27" name="Text 16"/>
          <p:cNvSpPr/>
          <p:nvPr/>
        </p:nvSpPr>
        <p:spPr>
          <a:xfrm>
            <a:off x="5461683" y="104140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Cedric</a:t>
            </a:r>
            <a:endParaRPr lang="en-US" sz="3600" dirty="0"/>
          </a:p>
        </p:txBody>
      </p:sp>
      <p:sp>
        <p:nvSpPr>
          <p:cNvPr id="28" name="Text 17"/>
          <p:cNvSpPr/>
          <p:nvPr/>
        </p:nvSpPr>
        <p:spPr>
          <a:xfrm>
            <a:off x="5461683" y="110617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Timekeeper</a:t>
            </a:r>
            <a:endParaRPr lang="en-US" sz="3200" dirty="0"/>
          </a:p>
        </p:txBody>
      </p:sp>
      <p:sp>
        <p:nvSpPr>
          <p:cNvPr id="29" name="Shape 18"/>
          <p:cNvSpPr/>
          <p:nvPr/>
        </p:nvSpPr>
        <p:spPr>
          <a:xfrm>
            <a:off x="15343518" y="7848600"/>
            <a:ext cx="5487086" cy="1536700"/>
          </a:xfrm>
          <a:prstGeom prst="roundRect">
            <a:avLst>
              <a:gd name="adj" fmla="val 82711"/>
            </a:avLst>
          </a:prstGeom>
          <a:solidFill>
            <a:srgbClr val="FFFFFF">
              <a:alpha val="100000"/>
            </a:srgbClr>
          </a:solidFill>
          <a:ln/>
        </p:spPr>
      </p:sp>
      <p:pic>
        <p:nvPicPr>
          <p:cNvPr id="30" name="Image 9" descr="preencoded.png">    </p:cNvPr>
          <p:cNvPicPr>
            <a:picLocks noChangeAspect="1"/>
          </p:cNvPicPr>
          <p:nvPr/>
        </p:nvPicPr>
        <p:blipFill>
          <a:blip r:embed="rId10"/>
          <a:stretch>
            <a:fillRect/>
          </a:stretch>
        </p:blipFill>
        <p:spPr>
          <a:xfrm>
            <a:off x="15648356" y="8058150"/>
            <a:ext cx="1117740" cy="1117600"/>
          </a:xfrm>
          <a:prstGeom prst="rect">
            <a:avLst/>
          </a:prstGeom>
        </p:spPr>
      </p:pic>
      <p:sp>
        <p:nvSpPr>
          <p:cNvPr id="31" name="Shape 19"/>
          <p:cNvSpPr/>
          <p:nvPr/>
        </p:nvSpPr>
        <p:spPr>
          <a:xfrm>
            <a:off x="16969321" y="8051800"/>
            <a:ext cx="3556445" cy="1130300"/>
          </a:xfrm>
          <a:prstGeom prst="roundRect">
            <a:avLst>
              <a:gd name="adj" fmla="val 4854"/>
            </a:avLst>
          </a:prstGeom>
          <a:noFill/>
          <a:ln/>
        </p:spPr>
      </p:sp>
      <p:sp>
        <p:nvSpPr>
          <p:cNvPr id="32" name="Text 20"/>
          <p:cNvSpPr/>
          <p:nvPr/>
        </p:nvSpPr>
        <p:spPr>
          <a:xfrm>
            <a:off x="16969321" y="80518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Elvina</a:t>
            </a:r>
            <a:endParaRPr lang="en-US" sz="3600" dirty="0"/>
          </a:p>
        </p:txBody>
      </p:sp>
      <p:sp>
        <p:nvSpPr>
          <p:cNvPr id="33" name="Text 21"/>
          <p:cNvSpPr/>
          <p:nvPr/>
        </p:nvSpPr>
        <p:spPr>
          <a:xfrm>
            <a:off x="16969321" y="86995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Oracle</a:t>
            </a:r>
            <a:endParaRPr lang="en-US" sz="3200" dirty="0"/>
          </a:p>
        </p:txBody>
      </p:sp>
      <p:sp>
        <p:nvSpPr>
          <p:cNvPr id="34" name="Shape 22"/>
          <p:cNvSpPr/>
          <p:nvPr/>
        </p:nvSpPr>
        <p:spPr>
          <a:xfrm>
            <a:off x="15343518" y="10210800"/>
            <a:ext cx="5487086" cy="1536700"/>
          </a:xfrm>
          <a:prstGeom prst="roundRect">
            <a:avLst>
              <a:gd name="adj" fmla="val 82711"/>
            </a:avLst>
          </a:prstGeom>
          <a:solidFill>
            <a:srgbClr val="FFFFFF">
              <a:alpha val="100000"/>
            </a:srgbClr>
          </a:solidFill>
          <a:ln/>
        </p:spPr>
      </p:sp>
      <p:pic>
        <p:nvPicPr>
          <p:cNvPr id="35" name="Image 10" descr="preencoded.png">    </p:cNvPr>
          <p:cNvPicPr>
            <a:picLocks noChangeAspect="1"/>
          </p:cNvPicPr>
          <p:nvPr/>
        </p:nvPicPr>
        <p:blipFill>
          <a:blip r:embed="rId11"/>
          <a:stretch>
            <a:fillRect/>
          </a:stretch>
        </p:blipFill>
        <p:spPr>
          <a:xfrm>
            <a:off x="15648356" y="10420350"/>
            <a:ext cx="1117740" cy="1117600"/>
          </a:xfrm>
          <a:prstGeom prst="rect">
            <a:avLst/>
          </a:prstGeom>
        </p:spPr>
      </p:pic>
      <p:sp>
        <p:nvSpPr>
          <p:cNvPr id="36" name="Shape 23"/>
          <p:cNvSpPr/>
          <p:nvPr/>
        </p:nvSpPr>
        <p:spPr>
          <a:xfrm>
            <a:off x="16969321" y="10414000"/>
            <a:ext cx="3556445" cy="1130300"/>
          </a:xfrm>
          <a:prstGeom prst="roundRect">
            <a:avLst>
              <a:gd name="adj" fmla="val 4854"/>
            </a:avLst>
          </a:prstGeom>
          <a:noFill/>
          <a:ln/>
        </p:spPr>
      </p:sp>
      <p:sp>
        <p:nvSpPr>
          <p:cNvPr id="37" name="Text 24"/>
          <p:cNvSpPr/>
          <p:nvPr/>
        </p:nvSpPr>
        <p:spPr>
          <a:xfrm>
            <a:off x="16969321" y="104140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Seraphina</a:t>
            </a:r>
            <a:endParaRPr lang="en-US" sz="3600" dirty="0"/>
          </a:p>
        </p:txBody>
      </p:sp>
      <p:sp>
        <p:nvSpPr>
          <p:cNvPr id="38" name="Text 25"/>
          <p:cNvSpPr/>
          <p:nvPr/>
        </p:nvSpPr>
        <p:spPr>
          <a:xfrm>
            <a:off x="16969321" y="110617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Lightbringer</a:t>
            </a:r>
            <a:endParaRPr lang="en-US" sz="3200" dirty="0"/>
          </a:p>
        </p:txBody>
      </p:sp>
      <p:sp>
        <p:nvSpPr>
          <p:cNvPr id="39" name="Shape 26"/>
          <p:cNvSpPr/>
          <p:nvPr/>
        </p:nvSpPr>
        <p:spPr>
          <a:xfrm>
            <a:off x="6681035" y="5486400"/>
            <a:ext cx="5487086" cy="1536700"/>
          </a:xfrm>
          <a:prstGeom prst="roundRect">
            <a:avLst>
              <a:gd name="adj" fmla="val 82711"/>
            </a:avLst>
          </a:prstGeom>
          <a:solidFill>
            <a:srgbClr val="FFFFFF">
              <a:alpha val="100000"/>
            </a:srgbClr>
          </a:solidFill>
          <a:ln/>
        </p:spPr>
      </p:sp>
      <p:pic>
        <p:nvPicPr>
          <p:cNvPr id="40" name="Image 11" descr="preencoded.png">    </p:cNvPr>
          <p:cNvPicPr>
            <a:picLocks noChangeAspect="1"/>
          </p:cNvPicPr>
          <p:nvPr/>
        </p:nvPicPr>
        <p:blipFill>
          <a:blip r:embed="rId12"/>
          <a:stretch>
            <a:fillRect/>
          </a:stretch>
        </p:blipFill>
        <p:spPr>
          <a:xfrm>
            <a:off x="6985873" y="5695950"/>
            <a:ext cx="1117740" cy="1117600"/>
          </a:xfrm>
          <a:prstGeom prst="rect">
            <a:avLst/>
          </a:prstGeom>
        </p:spPr>
      </p:pic>
      <p:sp>
        <p:nvSpPr>
          <p:cNvPr id="41" name="Shape 27"/>
          <p:cNvSpPr/>
          <p:nvPr/>
        </p:nvSpPr>
        <p:spPr>
          <a:xfrm>
            <a:off x="8306838" y="5689600"/>
            <a:ext cx="3556445" cy="1130300"/>
          </a:xfrm>
          <a:prstGeom prst="roundRect">
            <a:avLst>
              <a:gd name="adj" fmla="val 4854"/>
            </a:avLst>
          </a:prstGeom>
          <a:noFill/>
          <a:ln/>
        </p:spPr>
      </p:sp>
      <p:sp>
        <p:nvSpPr>
          <p:cNvPr id="42" name="Text 28"/>
          <p:cNvSpPr/>
          <p:nvPr/>
        </p:nvSpPr>
        <p:spPr>
          <a:xfrm>
            <a:off x="8306838" y="56896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Aurielle</a:t>
            </a:r>
            <a:endParaRPr lang="en-US" sz="3600" dirty="0"/>
          </a:p>
        </p:txBody>
      </p:sp>
      <p:sp>
        <p:nvSpPr>
          <p:cNvPr id="43" name="Text 29"/>
          <p:cNvSpPr/>
          <p:nvPr/>
        </p:nvSpPr>
        <p:spPr>
          <a:xfrm>
            <a:off x="8306838" y="63373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Priestess</a:t>
            </a:r>
            <a:endParaRPr lang="en-US" sz="3200" dirty="0"/>
          </a:p>
        </p:txBody>
      </p:sp>
      <p:sp>
        <p:nvSpPr>
          <p:cNvPr id="44" name="Shape 30"/>
          <p:cNvSpPr/>
          <p:nvPr/>
        </p:nvSpPr>
        <p:spPr>
          <a:xfrm>
            <a:off x="18468108" y="5486400"/>
            <a:ext cx="5487086" cy="1536700"/>
          </a:xfrm>
          <a:prstGeom prst="roundRect">
            <a:avLst>
              <a:gd name="adj" fmla="val 82711"/>
            </a:avLst>
          </a:prstGeom>
          <a:solidFill>
            <a:srgbClr val="FFFFFF">
              <a:alpha val="100000"/>
            </a:srgbClr>
          </a:solidFill>
          <a:ln/>
        </p:spPr>
      </p:sp>
      <p:pic>
        <p:nvPicPr>
          <p:cNvPr id="45" name="Image 12" descr="preencoded.png">    </p:cNvPr>
          <p:cNvPicPr>
            <a:picLocks noChangeAspect="1"/>
          </p:cNvPicPr>
          <p:nvPr/>
        </p:nvPicPr>
        <p:blipFill>
          <a:blip r:embed="rId13"/>
          <a:stretch>
            <a:fillRect/>
          </a:stretch>
        </p:blipFill>
        <p:spPr>
          <a:xfrm>
            <a:off x="18772946" y="5695950"/>
            <a:ext cx="1117740" cy="1117600"/>
          </a:xfrm>
          <a:prstGeom prst="rect">
            <a:avLst/>
          </a:prstGeom>
        </p:spPr>
      </p:pic>
      <p:sp>
        <p:nvSpPr>
          <p:cNvPr id="46" name="Shape 31"/>
          <p:cNvSpPr/>
          <p:nvPr/>
        </p:nvSpPr>
        <p:spPr>
          <a:xfrm>
            <a:off x="20093911" y="5689600"/>
            <a:ext cx="3556445" cy="1130300"/>
          </a:xfrm>
          <a:prstGeom prst="roundRect">
            <a:avLst>
              <a:gd name="adj" fmla="val 4854"/>
            </a:avLst>
          </a:prstGeom>
          <a:noFill/>
          <a:ln/>
        </p:spPr>
      </p:sp>
      <p:sp>
        <p:nvSpPr>
          <p:cNvPr id="47" name="Text 32"/>
          <p:cNvSpPr/>
          <p:nvPr/>
        </p:nvSpPr>
        <p:spPr>
          <a:xfrm>
            <a:off x="20093911" y="56896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Dariana</a:t>
            </a:r>
            <a:endParaRPr lang="en-US" sz="3600" dirty="0"/>
          </a:p>
        </p:txBody>
      </p:sp>
      <p:sp>
        <p:nvSpPr>
          <p:cNvPr id="48" name="Text 33"/>
          <p:cNvSpPr/>
          <p:nvPr/>
        </p:nvSpPr>
        <p:spPr>
          <a:xfrm>
            <a:off x="20093911" y="63373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Shaman</a:t>
            </a:r>
            <a:endParaRPr lang="en-US" sz="3200" dirty="0"/>
          </a:p>
        </p:txBody>
      </p:sp>
      <p:sp>
        <p:nvSpPr>
          <p:cNvPr id="49" name="Shape 34"/>
          <p:cNvSpPr/>
          <p:nvPr/>
        </p:nvSpPr>
        <p:spPr>
          <a:xfrm>
            <a:off x="12574572" y="5486400"/>
            <a:ext cx="5487086" cy="1536700"/>
          </a:xfrm>
          <a:prstGeom prst="roundRect">
            <a:avLst>
              <a:gd name="adj" fmla="val 82711"/>
            </a:avLst>
          </a:prstGeom>
          <a:solidFill>
            <a:srgbClr val="FFFFFF">
              <a:alpha val="100000"/>
            </a:srgbClr>
          </a:solidFill>
          <a:ln/>
        </p:spPr>
      </p:sp>
      <p:pic>
        <p:nvPicPr>
          <p:cNvPr id="50" name="Image 13" descr="preencoded.png">    </p:cNvPr>
          <p:cNvPicPr>
            <a:picLocks noChangeAspect="1"/>
          </p:cNvPicPr>
          <p:nvPr/>
        </p:nvPicPr>
        <p:blipFill>
          <a:blip r:embed="rId14"/>
          <a:stretch>
            <a:fillRect/>
          </a:stretch>
        </p:blipFill>
        <p:spPr>
          <a:xfrm>
            <a:off x="12879410" y="5695950"/>
            <a:ext cx="1117740" cy="1117600"/>
          </a:xfrm>
          <a:prstGeom prst="rect">
            <a:avLst/>
          </a:prstGeom>
        </p:spPr>
      </p:pic>
      <p:sp>
        <p:nvSpPr>
          <p:cNvPr id="51" name="Shape 35"/>
          <p:cNvSpPr/>
          <p:nvPr/>
        </p:nvSpPr>
        <p:spPr>
          <a:xfrm>
            <a:off x="14200375" y="5689600"/>
            <a:ext cx="3556445" cy="1130300"/>
          </a:xfrm>
          <a:prstGeom prst="roundRect">
            <a:avLst>
              <a:gd name="adj" fmla="val 4854"/>
            </a:avLst>
          </a:prstGeom>
          <a:noFill/>
          <a:ln/>
        </p:spPr>
      </p:sp>
      <p:sp>
        <p:nvSpPr>
          <p:cNvPr id="52" name="Text 36"/>
          <p:cNvSpPr/>
          <p:nvPr/>
        </p:nvSpPr>
        <p:spPr>
          <a:xfrm>
            <a:off x="14200375" y="5689600"/>
            <a:ext cx="3708864"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Theronis</a:t>
            </a:r>
            <a:endParaRPr lang="en-US" sz="3600" dirty="0"/>
          </a:p>
        </p:txBody>
      </p:sp>
      <p:sp>
        <p:nvSpPr>
          <p:cNvPr id="53" name="Text 37"/>
          <p:cNvSpPr/>
          <p:nvPr/>
        </p:nvSpPr>
        <p:spPr>
          <a:xfrm>
            <a:off x="14200375" y="6337300"/>
            <a:ext cx="3691928"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Warrior</a:t>
            </a:r>
            <a:endParaRPr lang="en-US" sz="3200" dirty="0"/>
          </a:p>
        </p:txBody>
      </p:sp>
      <p:pic>
        <p:nvPicPr>
          <p:cNvPr id="54" name="Image 14" descr="preencoded.png">    </p:cNvPr>
          <p:cNvPicPr>
            <a:picLocks noChangeAspect="1"/>
          </p:cNvPicPr>
          <p:nvPr/>
        </p:nvPicPr>
        <p:blipFill>
          <a:blip r:embed="rId15"/>
          <a:stretch>
            <a:fillRect/>
          </a:stretch>
        </p:blipFill>
        <p:spPr>
          <a:xfrm>
            <a:off x="3353219" y="5067300"/>
            <a:ext cx="17680610" cy="12700"/>
          </a:xfrm>
          <a:prstGeom prst="rect">
            <a:avLst/>
          </a:prstGeom>
        </p:spPr>
      </p:pic>
      <p:pic>
        <p:nvPicPr>
          <p:cNvPr id="55" name="Image 15" descr="preencoded.png">    </p:cNvPr>
          <p:cNvPicPr>
            <a:picLocks noChangeAspect="1"/>
          </p:cNvPicPr>
          <p:nvPr/>
        </p:nvPicPr>
        <p:blipFill>
          <a:blip r:embed="rId16"/>
          <a:stretch>
            <a:fillRect/>
          </a:stretch>
        </p:blipFill>
        <p:spPr>
          <a:xfrm>
            <a:off x="13006426" y="4673600"/>
            <a:ext cx="12702" cy="406400"/>
          </a:xfrm>
          <a:prstGeom prst="rect">
            <a:avLst/>
          </a:prstGeom>
        </p:spPr>
      </p:pic>
      <p:pic>
        <p:nvPicPr>
          <p:cNvPr id="56" name="Image 16" descr="preencoded.png">    </p:cNvPr>
          <p:cNvPicPr>
            <a:picLocks noChangeAspect="1"/>
          </p:cNvPicPr>
          <p:nvPr/>
        </p:nvPicPr>
        <p:blipFill>
          <a:blip r:embed="rId17"/>
          <a:stretch>
            <a:fillRect/>
          </a:stretch>
        </p:blipFill>
        <p:spPr>
          <a:xfrm>
            <a:off x="3353219" y="5080000"/>
            <a:ext cx="12702" cy="419100"/>
          </a:xfrm>
          <a:prstGeom prst="rect">
            <a:avLst/>
          </a:prstGeom>
        </p:spPr>
      </p:pic>
      <p:pic>
        <p:nvPicPr>
          <p:cNvPr id="57" name="Image 17" descr="preencoded.png">    </p:cNvPr>
          <p:cNvPicPr>
            <a:picLocks noChangeAspect="1"/>
          </p:cNvPicPr>
          <p:nvPr/>
        </p:nvPicPr>
        <p:blipFill>
          <a:blip r:embed="rId18"/>
          <a:stretch>
            <a:fillRect/>
          </a:stretch>
        </p:blipFill>
        <p:spPr>
          <a:xfrm>
            <a:off x="9513489" y="5080000"/>
            <a:ext cx="12702" cy="419100"/>
          </a:xfrm>
          <a:prstGeom prst="rect">
            <a:avLst/>
          </a:prstGeom>
        </p:spPr>
      </p:pic>
      <p:pic>
        <p:nvPicPr>
          <p:cNvPr id="58" name="Image 18" descr="preencoded.png">    </p:cNvPr>
          <p:cNvPicPr>
            <a:picLocks noChangeAspect="1"/>
          </p:cNvPicPr>
          <p:nvPr/>
        </p:nvPicPr>
        <p:blipFill>
          <a:blip r:embed="rId19"/>
          <a:stretch>
            <a:fillRect/>
          </a:stretch>
        </p:blipFill>
        <p:spPr>
          <a:xfrm>
            <a:off x="15407026" y="5080000"/>
            <a:ext cx="12702" cy="419100"/>
          </a:xfrm>
          <a:prstGeom prst="rect">
            <a:avLst/>
          </a:prstGeom>
        </p:spPr>
      </p:pic>
      <p:pic>
        <p:nvPicPr>
          <p:cNvPr id="59" name="Image 19" descr="preencoded.png">    </p:cNvPr>
          <p:cNvPicPr>
            <a:picLocks noChangeAspect="1"/>
          </p:cNvPicPr>
          <p:nvPr/>
        </p:nvPicPr>
        <p:blipFill>
          <a:blip r:embed="rId20"/>
          <a:stretch>
            <a:fillRect/>
          </a:stretch>
        </p:blipFill>
        <p:spPr>
          <a:xfrm>
            <a:off x="21021127" y="5080000"/>
            <a:ext cx="12702" cy="419100"/>
          </a:xfrm>
          <a:prstGeom prst="rect">
            <a:avLst/>
          </a:prstGeom>
        </p:spPr>
      </p:pic>
      <p:pic>
        <p:nvPicPr>
          <p:cNvPr id="60" name="Image 20" descr="preencoded.png">    </p:cNvPr>
          <p:cNvPicPr>
            <a:picLocks noChangeAspect="1"/>
          </p:cNvPicPr>
          <p:nvPr/>
        </p:nvPicPr>
        <p:blipFill>
          <a:blip r:embed="rId21"/>
          <a:stretch>
            <a:fillRect/>
          </a:stretch>
        </p:blipFill>
        <p:spPr>
          <a:xfrm>
            <a:off x="9513489" y="6896100"/>
            <a:ext cx="12702" cy="4165600"/>
          </a:xfrm>
          <a:prstGeom prst="rect">
            <a:avLst/>
          </a:prstGeom>
        </p:spPr>
      </p:pic>
      <p:pic>
        <p:nvPicPr>
          <p:cNvPr id="61" name="Image 21" descr="preencoded.png">    </p:cNvPr>
          <p:cNvPicPr>
            <a:picLocks noChangeAspect="1"/>
          </p:cNvPicPr>
          <p:nvPr/>
        </p:nvPicPr>
        <p:blipFill>
          <a:blip r:embed="rId22"/>
          <a:stretch>
            <a:fillRect/>
          </a:stretch>
        </p:blipFill>
        <p:spPr>
          <a:xfrm>
            <a:off x="9322965" y="8585200"/>
            <a:ext cx="203225" cy="12700"/>
          </a:xfrm>
          <a:prstGeom prst="rect">
            <a:avLst/>
          </a:prstGeom>
        </p:spPr>
      </p:pic>
      <p:pic>
        <p:nvPicPr>
          <p:cNvPr id="62" name="Image 22" descr="preencoded.png">    </p:cNvPr>
          <p:cNvPicPr>
            <a:picLocks noChangeAspect="1"/>
          </p:cNvPicPr>
          <p:nvPr/>
        </p:nvPicPr>
        <p:blipFill>
          <a:blip r:embed="rId23"/>
          <a:stretch>
            <a:fillRect/>
          </a:stretch>
        </p:blipFill>
        <p:spPr>
          <a:xfrm>
            <a:off x="20830603" y="8585200"/>
            <a:ext cx="203225" cy="12700"/>
          </a:xfrm>
          <a:prstGeom prst="rect">
            <a:avLst/>
          </a:prstGeom>
        </p:spPr>
      </p:pic>
      <p:pic>
        <p:nvPicPr>
          <p:cNvPr id="63" name="Image 23" descr="preencoded.png">    </p:cNvPr>
          <p:cNvPicPr>
            <a:picLocks noChangeAspect="1"/>
          </p:cNvPicPr>
          <p:nvPr/>
        </p:nvPicPr>
        <p:blipFill>
          <a:blip r:embed="rId24"/>
          <a:stretch>
            <a:fillRect/>
          </a:stretch>
        </p:blipFill>
        <p:spPr>
          <a:xfrm>
            <a:off x="9322965" y="11049000"/>
            <a:ext cx="203225" cy="12700"/>
          </a:xfrm>
          <a:prstGeom prst="rect">
            <a:avLst/>
          </a:prstGeom>
        </p:spPr>
      </p:pic>
      <p:pic>
        <p:nvPicPr>
          <p:cNvPr id="64" name="Image 24" descr="preencoded.png">    </p:cNvPr>
          <p:cNvPicPr>
            <a:picLocks noChangeAspect="1"/>
          </p:cNvPicPr>
          <p:nvPr/>
        </p:nvPicPr>
        <p:blipFill>
          <a:blip r:embed="rId25"/>
          <a:stretch>
            <a:fillRect/>
          </a:stretch>
        </p:blipFill>
        <p:spPr>
          <a:xfrm>
            <a:off x="20830603" y="11049000"/>
            <a:ext cx="203225" cy="12700"/>
          </a:xfrm>
          <a:prstGeom prst="rect">
            <a:avLst/>
          </a:prstGeom>
        </p:spPr>
      </p:pic>
      <p:pic>
        <p:nvPicPr>
          <p:cNvPr id="65" name="Image 25" descr="preencoded.png">    </p:cNvPr>
          <p:cNvPicPr>
            <a:picLocks noChangeAspect="1"/>
          </p:cNvPicPr>
          <p:nvPr/>
        </p:nvPicPr>
        <p:blipFill>
          <a:blip r:embed="rId26"/>
          <a:stretch>
            <a:fillRect/>
          </a:stretch>
        </p:blipFill>
        <p:spPr>
          <a:xfrm>
            <a:off x="21021127" y="7035800"/>
            <a:ext cx="12702" cy="4025900"/>
          </a:xfrm>
          <a:prstGeom prst="rect">
            <a:avLst/>
          </a:prstGeom>
        </p:spPr>
      </p:pic>
      <p:sp>
        <p:nvSpPr>
          <p:cNvPr id="66" name="Text 38"/>
          <p:cNvSpPr/>
          <p:nvPr/>
        </p:nvSpPr>
        <p:spPr>
          <a:xfrm>
            <a:off x="7747968" y="12801600"/>
            <a:ext cx="8442322" cy="6307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Bitter Regular" pitchFamily="34" charset="0"/>
                <a:ea typeface="Bitter Regular" pitchFamily="34" charset="-122"/>
                <a:cs typeface="Bitter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7"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7" name="Text 39"/>
          <p:cNvSpPr/>
          <p:nvPr/>
        </p:nvSpPr>
        <p:spPr>
          <a:xfrm>
            <a:off x="6985873" y="571500"/>
            <a:ext cx="10754011"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711200"/>
            <a:ext cx="16334242" cy="13004800"/>
          </a:xfrm>
          <a:prstGeom prst="rect">
            <a:avLst/>
          </a:prstGeom>
        </p:spPr>
      </p:pic>
      <p:pic>
        <p:nvPicPr>
          <p:cNvPr id="3" name="Image 1" descr="preencoded.png">    </p:cNvPr>
          <p:cNvPicPr>
            <a:picLocks noChangeAspect="1"/>
          </p:cNvPicPr>
          <p:nvPr/>
        </p:nvPicPr>
        <p:blipFill>
          <a:blip r:embed="rId2"/>
          <a:stretch>
            <a:fillRect/>
          </a:stretch>
        </p:blipFill>
        <p:spPr>
          <a:xfrm>
            <a:off x="279435" y="279400"/>
            <a:ext cx="22926365" cy="11455400"/>
          </a:xfrm>
          <a:prstGeom prst="rect">
            <a:avLst/>
          </a:prstGeom>
        </p:spPr>
      </p:pic>
      <p:pic>
        <p:nvPicPr>
          <p:cNvPr id="4" name="Image 2" descr="preencoded.png">    </p:cNvPr>
          <p:cNvPicPr>
            <a:picLocks noChangeAspect="1"/>
          </p:cNvPicPr>
          <p:nvPr/>
        </p:nvPicPr>
        <p:blipFill>
          <a:blip r:embed="rId3"/>
          <a:stretch>
            <a:fillRect/>
          </a:stretch>
        </p:blipFill>
        <p:spPr>
          <a:xfrm>
            <a:off x="20767096" y="0"/>
            <a:ext cx="3619952" cy="7952036"/>
          </a:xfrm>
          <a:prstGeom prst="rect">
            <a:avLst/>
          </a:prstGeom>
        </p:spPr>
      </p:pic>
      <p:pic>
        <p:nvPicPr>
          <p:cNvPr id="5" name="Image 3" descr="preencoded.png">    </p:cNvPr>
          <p:cNvPicPr>
            <a:picLocks noChangeAspect="1"/>
          </p:cNvPicPr>
          <p:nvPr/>
        </p:nvPicPr>
        <p:blipFill>
          <a:blip r:embed="rId4"/>
          <a:stretch>
            <a:fillRect/>
          </a:stretch>
        </p:blipFill>
        <p:spPr>
          <a:xfrm>
            <a:off x="21643511" y="9487991"/>
            <a:ext cx="2743537" cy="4228009"/>
          </a:xfrm>
          <a:prstGeom prst="rect">
            <a:avLst/>
          </a:prstGeom>
        </p:spPr>
      </p:pic>
      <p:pic>
        <p:nvPicPr>
          <p:cNvPr id="6" name="Image 4" descr="preencoded.png">    </p:cNvPr>
          <p:cNvPicPr>
            <a:picLocks noChangeAspect="1"/>
          </p:cNvPicPr>
          <p:nvPr/>
        </p:nvPicPr>
        <p:blipFill>
          <a:blip r:embed="rId5"/>
          <a:stretch>
            <a:fillRect/>
          </a:stretch>
        </p:blipFill>
        <p:spPr>
          <a:xfrm>
            <a:off x="0" y="0"/>
            <a:ext cx="3472532" cy="3853086"/>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rot="16200000">
            <a:off x="22199488" y="8338542"/>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7"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0" name="Image 6" descr="preencoded.png">    </p:cNvPr>
          <p:cNvPicPr>
            <a:picLocks noChangeAspect="1"/>
          </p:cNvPicPr>
          <p:nvPr/>
        </p:nvPicPr>
        <p:blipFill>
          <a:blip r:embed="rId8"/>
          <a:stretch>
            <a:fillRect/>
          </a:stretch>
        </p:blipFill>
        <p:spPr>
          <a:xfrm>
            <a:off x="9818327" y="3403600"/>
            <a:ext cx="13705946" cy="8026896"/>
          </a:xfrm>
          <a:prstGeom prst="rect">
            <a:avLst/>
          </a:prstGeom>
        </p:spPr>
      </p:pic>
      <p:sp>
        <p:nvSpPr>
          <p:cNvPr id="11" name="Shape 2"/>
          <p:cNvSpPr/>
          <p:nvPr/>
        </p:nvSpPr>
        <p:spPr>
          <a:xfrm>
            <a:off x="1892537" y="1854200"/>
            <a:ext cx="9005426" cy="10261600"/>
          </a:xfrm>
          <a:prstGeom prst="roundRect">
            <a:avLst>
              <a:gd name="adj" fmla="val 14114"/>
            </a:avLst>
          </a:prstGeom>
          <a:noFill/>
          <a:ln/>
        </p:spPr>
      </p:sp>
      <p:sp>
        <p:nvSpPr>
          <p:cNvPr id="12" name="Text 3"/>
          <p:cNvSpPr/>
          <p:nvPr/>
        </p:nvSpPr>
        <p:spPr>
          <a:xfrm>
            <a:off x="2705438" y="2667000"/>
            <a:ext cx="7718331" cy="3996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Thank you for choosing EaTemp</a:t>
            </a:r>
            <a:endParaRPr lang="en-US" sz="8000" dirty="0"/>
          </a:p>
        </p:txBody>
      </p:sp>
      <p:sp>
        <p:nvSpPr>
          <p:cNvPr id="13" name="Text 4"/>
          <p:cNvSpPr/>
          <p:nvPr/>
        </p:nvSpPr>
        <p:spPr>
          <a:xfrm>
            <a:off x="2705438" y="6934200"/>
            <a:ext cx="7515106" cy="450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As a new website, we rely on your support to grow, so please help us by sharing our site with your friends and colleagues. </a:t>
            </a:r>
            <a:endParaRPr lang="en-US"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12"/>
          </a:xfrm>
          <a:prstGeom prst="rect">
            <a:avLst/>
          </a:prstGeom>
        </p:spPr>
      </p:pic>
      <p:pic>
        <p:nvPicPr>
          <p:cNvPr id="3" name="Image 1" descr="preencoded.png">    </p:cNvPr>
          <p:cNvPicPr>
            <a:picLocks noChangeAspect="1"/>
          </p:cNvPicPr>
          <p:nvPr/>
        </p:nvPicPr>
        <p:blipFill>
          <a:blip r:embed="rId2"/>
          <a:stretch>
            <a:fillRect/>
          </a:stretch>
        </p:blipFill>
        <p:spPr>
          <a:xfrm>
            <a:off x="0" y="9660793"/>
            <a:ext cx="3015275" cy="4055207"/>
          </a:xfrm>
          <a:prstGeom prst="rect">
            <a:avLst/>
          </a:prstGeom>
        </p:spPr>
      </p:pic>
      <p:pic>
        <p:nvPicPr>
          <p:cNvPr id="4" name="Image 2" descr="preencoded.png">    </p:cNvPr>
          <p:cNvPicPr>
            <a:picLocks noChangeAspect="1"/>
          </p:cNvPicPr>
          <p:nvPr/>
        </p:nvPicPr>
        <p:blipFill>
          <a:blip r:embed="rId3"/>
          <a:stretch>
            <a:fillRect/>
          </a:stretch>
        </p:blipFill>
        <p:spPr>
          <a:xfrm>
            <a:off x="108905" y="195631"/>
            <a:ext cx="6123829" cy="4641661"/>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909238" y="736600"/>
            <a:ext cx="4229629" cy="122428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1956044" y="1320800"/>
            <a:ext cx="13827795" cy="24976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Bitter Bold" pitchFamily="34" charset="0"/>
                <a:ea typeface="Bitter Bold" pitchFamily="34" charset="-122"/>
                <a:cs typeface="Bitter Bold" pitchFamily="34" charset="-120"/>
              </a:rPr>
              <a:t>Table of Contents</a:t>
            </a:r>
            <a:endParaRPr lang="en-US" sz="12800" dirty="0"/>
          </a:p>
        </p:txBody>
      </p:sp>
      <p:sp>
        <p:nvSpPr>
          <p:cNvPr id="10" name="Shape 2"/>
          <p:cNvSpPr/>
          <p:nvPr/>
        </p:nvSpPr>
        <p:spPr>
          <a:xfrm>
            <a:off x="1892537" y="4051300"/>
            <a:ext cx="7316114" cy="1625600"/>
          </a:xfrm>
          <a:prstGeom prst="rect">
            <a:avLst/>
          </a:prstGeom>
          <a:noFill/>
          <a:ln/>
        </p:spPr>
      </p:sp>
      <p:sp>
        <p:nvSpPr>
          <p:cNvPr id="11" name="Shape 3"/>
          <p:cNvSpPr/>
          <p:nvPr/>
        </p:nvSpPr>
        <p:spPr>
          <a:xfrm>
            <a:off x="1892537" y="4051300"/>
            <a:ext cx="1625803" cy="1625600"/>
          </a:xfrm>
          <a:prstGeom prst="roundRect">
            <a:avLst>
              <a:gd name="adj" fmla="val 781313"/>
            </a:avLst>
          </a:prstGeom>
          <a:solidFill>
            <a:srgbClr val="68A4F7">
              <a:alpha val="100000"/>
            </a:srgbClr>
          </a:solidFill>
          <a:ln/>
        </p:spPr>
      </p:sp>
      <p:sp>
        <p:nvSpPr>
          <p:cNvPr id="12" name="Text 4"/>
          <p:cNvSpPr/>
          <p:nvPr/>
        </p:nvSpPr>
        <p:spPr>
          <a:xfrm>
            <a:off x="2279935" y="4394200"/>
            <a:ext cx="851006"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01</a:t>
            </a:r>
            <a:endParaRPr lang="en-US" sz="4800" dirty="0"/>
          </a:p>
        </p:txBody>
      </p:sp>
      <p:sp>
        <p:nvSpPr>
          <p:cNvPr id="13" name="Shape 5"/>
          <p:cNvSpPr/>
          <p:nvPr/>
        </p:nvSpPr>
        <p:spPr>
          <a:xfrm>
            <a:off x="3721565" y="4203700"/>
            <a:ext cx="5487086" cy="1320800"/>
          </a:xfrm>
          <a:prstGeom prst="rect">
            <a:avLst/>
          </a:prstGeom>
          <a:noFill/>
          <a:ln/>
        </p:spPr>
      </p:sp>
      <p:sp>
        <p:nvSpPr>
          <p:cNvPr id="14" name="Text 6"/>
          <p:cNvSpPr/>
          <p:nvPr/>
        </p:nvSpPr>
        <p:spPr>
          <a:xfrm>
            <a:off x="3721565" y="42037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Introduction</a:t>
            </a:r>
            <a:endParaRPr lang="en-US" sz="4800" dirty="0"/>
          </a:p>
        </p:txBody>
      </p:sp>
      <p:sp>
        <p:nvSpPr>
          <p:cNvPr id="15" name="Text 7"/>
          <p:cNvSpPr/>
          <p:nvPr/>
        </p:nvSpPr>
        <p:spPr>
          <a:xfrm>
            <a:off x="3721565" y="50419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Extraordinary Realm</a:t>
            </a:r>
            <a:endParaRPr lang="en-US" sz="3200" dirty="0"/>
          </a:p>
        </p:txBody>
      </p:sp>
      <p:sp>
        <p:nvSpPr>
          <p:cNvPr id="16" name="Shape 8"/>
          <p:cNvSpPr/>
          <p:nvPr/>
        </p:nvSpPr>
        <p:spPr>
          <a:xfrm>
            <a:off x="9361070" y="4051300"/>
            <a:ext cx="7316114" cy="1625600"/>
          </a:xfrm>
          <a:prstGeom prst="rect">
            <a:avLst/>
          </a:prstGeom>
          <a:noFill/>
          <a:ln/>
        </p:spPr>
      </p:sp>
      <p:sp>
        <p:nvSpPr>
          <p:cNvPr id="17" name="Shape 9"/>
          <p:cNvSpPr/>
          <p:nvPr/>
        </p:nvSpPr>
        <p:spPr>
          <a:xfrm>
            <a:off x="9361070" y="4051300"/>
            <a:ext cx="1625803" cy="1625600"/>
          </a:xfrm>
          <a:prstGeom prst="roundRect">
            <a:avLst>
              <a:gd name="adj" fmla="val 781313"/>
            </a:avLst>
          </a:prstGeom>
          <a:solidFill>
            <a:srgbClr val="68A4F7">
              <a:alpha val="100000"/>
            </a:srgbClr>
          </a:solidFill>
          <a:ln/>
        </p:spPr>
      </p:sp>
      <p:sp>
        <p:nvSpPr>
          <p:cNvPr id="18" name="Text 10"/>
          <p:cNvSpPr/>
          <p:nvPr/>
        </p:nvSpPr>
        <p:spPr>
          <a:xfrm>
            <a:off x="9704013" y="4394200"/>
            <a:ext cx="939917"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02</a:t>
            </a:r>
            <a:endParaRPr lang="en-US" sz="4800" dirty="0"/>
          </a:p>
        </p:txBody>
      </p:sp>
      <p:sp>
        <p:nvSpPr>
          <p:cNvPr id="19" name="Shape 11"/>
          <p:cNvSpPr/>
          <p:nvPr/>
        </p:nvSpPr>
        <p:spPr>
          <a:xfrm>
            <a:off x="11190099" y="4203700"/>
            <a:ext cx="5487086" cy="1320800"/>
          </a:xfrm>
          <a:prstGeom prst="rect">
            <a:avLst/>
          </a:prstGeom>
          <a:noFill/>
          <a:ln/>
        </p:spPr>
      </p:sp>
      <p:sp>
        <p:nvSpPr>
          <p:cNvPr id="20" name="Text 12"/>
          <p:cNvSpPr/>
          <p:nvPr/>
        </p:nvSpPr>
        <p:spPr>
          <a:xfrm>
            <a:off x="11190099" y="42037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Encounters</a:t>
            </a:r>
            <a:endParaRPr lang="en-US" sz="4800" dirty="0"/>
          </a:p>
        </p:txBody>
      </p:sp>
      <p:sp>
        <p:nvSpPr>
          <p:cNvPr id="21" name="Text 13"/>
          <p:cNvSpPr/>
          <p:nvPr/>
        </p:nvSpPr>
        <p:spPr>
          <a:xfrm>
            <a:off x="11190099" y="50419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Unicorn Sightings</a:t>
            </a:r>
            <a:endParaRPr lang="en-US" sz="3200" dirty="0"/>
          </a:p>
        </p:txBody>
      </p:sp>
      <p:sp>
        <p:nvSpPr>
          <p:cNvPr id="22" name="Shape 14"/>
          <p:cNvSpPr/>
          <p:nvPr/>
        </p:nvSpPr>
        <p:spPr>
          <a:xfrm>
            <a:off x="1892537" y="7035800"/>
            <a:ext cx="7316114" cy="1625600"/>
          </a:xfrm>
          <a:prstGeom prst="rect">
            <a:avLst/>
          </a:prstGeom>
          <a:noFill/>
          <a:ln/>
        </p:spPr>
      </p:sp>
      <p:sp>
        <p:nvSpPr>
          <p:cNvPr id="23" name="Shape 15"/>
          <p:cNvSpPr/>
          <p:nvPr/>
        </p:nvSpPr>
        <p:spPr>
          <a:xfrm>
            <a:off x="1892537" y="7035800"/>
            <a:ext cx="1625803" cy="1625600"/>
          </a:xfrm>
          <a:prstGeom prst="roundRect">
            <a:avLst>
              <a:gd name="adj" fmla="val 781313"/>
            </a:avLst>
          </a:prstGeom>
          <a:solidFill>
            <a:srgbClr val="68A4F7">
              <a:alpha val="100000"/>
            </a:srgbClr>
          </a:solidFill>
          <a:ln/>
        </p:spPr>
      </p:sp>
      <p:sp>
        <p:nvSpPr>
          <p:cNvPr id="24" name="Text 16"/>
          <p:cNvSpPr/>
          <p:nvPr/>
        </p:nvSpPr>
        <p:spPr>
          <a:xfrm>
            <a:off x="2229129" y="7378700"/>
            <a:ext cx="952619"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03</a:t>
            </a:r>
            <a:endParaRPr lang="en-US" sz="4800" dirty="0"/>
          </a:p>
        </p:txBody>
      </p:sp>
      <p:sp>
        <p:nvSpPr>
          <p:cNvPr id="25" name="Shape 17"/>
          <p:cNvSpPr/>
          <p:nvPr/>
        </p:nvSpPr>
        <p:spPr>
          <a:xfrm>
            <a:off x="3721565" y="7188200"/>
            <a:ext cx="5487086" cy="1320800"/>
          </a:xfrm>
          <a:prstGeom prst="rect">
            <a:avLst/>
          </a:prstGeom>
          <a:noFill/>
          <a:ln/>
        </p:spPr>
      </p:sp>
      <p:sp>
        <p:nvSpPr>
          <p:cNvPr id="26" name="Text 18"/>
          <p:cNvSpPr/>
          <p:nvPr/>
        </p:nvSpPr>
        <p:spPr>
          <a:xfrm>
            <a:off x="3721565" y="71882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Wonders</a:t>
            </a:r>
            <a:endParaRPr lang="en-US" sz="4800" dirty="0"/>
          </a:p>
        </p:txBody>
      </p:sp>
      <p:sp>
        <p:nvSpPr>
          <p:cNvPr id="27" name="Text 19"/>
          <p:cNvSpPr/>
          <p:nvPr/>
        </p:nvSpPr>
        <p:spPr>
          <a:xfrm>
            <a:off x="3721565" y="80264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Wishes Granted</a:t>
            </a:r>
            <a:endParaRPr lang="en-US" sz="3200" dirty="0"/>
          </a:p>
        </p:txBody>
      </p:sp>
      <p:sp>
        <p:nvSpPr>
          <p:cNvPr id="28" name="Shape 20"/>
          <p:cNvSpPr/>
          <p:nvPr/>
        </p:nvSpPr>
        <p:spPr>
          <a:xfrm>
            <a:off x="9361070" y="7035800"/>
            <a:ext cx="7316114" cy="1625600"/>
          </a:xfrm>
          <a:prstGeom prst="rect">
            <a:avLst/>
          </a:prstGeom>
          <a:noFill/>
          <a:ln/>
        </p:spPr>
      </p:sp>
      <p:sp>
        <p:nvSpPr>
          <p:cNvPr id="29" name="Shape 21"/>
          <p:cNvSpPr/>
          <p:nvPr/>
        </p:nvSpPr>
        <p:spPr>
          <a:xfrm>
            <a:off x="9361070" y="7035800"/>
            <a:ext cx="1625803" cy="1625600"/>
          </a:xfrm>
          <a:prstGeom prst="roundRect">
            <a:avLst>
              <a:gd name="adj" fmla="val 781313"/>
            </a:avLst>
          </a:prstGeom>
          <a:solidFill>
            <a:srgbClr val="68A4F7">
              <a:alpha val="100000"/>
            </a:srgbClr>
          </a:solidFill>
          <a:ln/>
        </p:spPr>
      </p:sp>
      <p:sp>
        <p:nvSpPr>
          <p:cNvPr id="30" name="Text 22"/>
          <p:cNvSpPr/>
          <p:nvPr/>
        </p:nvSpPr>
        <p:spPr>
          <a:xfrm>
            <a:off x="9691311" y="7378700"/>
            <a:ext cx="965321"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04</a:t>
            </a:r>
            <a:endParaRPr lang="en-US" sz="4800" dirty="0"/>
          </a:p>
        </p:txBody>
      </p:sp>
      <p:sp>
        <p:nvSpPr>
          <p:cNvPr id="31" name="Shape 23"/>
          <p:cNvSpPr/>
          <p:nvPr/>
        </p:nvSpPr>
        <p:spPr>
          <a:xfrm>
            <a:off x="11190099" y="7188200"/>
            <a:ext cx="5487086" cy="1320800"/>
          </a:xfrm>
          <a:prstGeom prst="rect">
            <a:avLst/>
          </a:prstGeom>
          <a:noFill/>
          <a:ln/>
        </p:spPr>
      </p:sp>
      <p:sp>
        <p:nvSpPr>
          <p:cNvPr id="32" name="Text 24"/>
          <p:cNvSpPr/>
          <p:nvPr/>
        </p:nvSpPr>
        <p:spPr>
          <a:xfrm>
            <a:off x="11190099" y="71882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Magic</a:t>
            </a:r>
            <a:endParaRPr lang="en-US" sz="4800" dirty="0"/>
          </a:p>
        </p:txBody>
      </p:sp>
      <p:sp>
        <p:nvSpPr>
          <p:cNvPr id="33" name="Text 25"/>
          <p:cNvSpPr/>
          <p:nvPr/>
        </p:nvSpPr>
        <p:spPr>
          <a:xfrm>
            <a:off x="11190099" y="80264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Spellcasting</a:t>
            </a:r>
            <a:endParaRPr lang="en-US" sz="3200" dirty="0"/>
          </a:p>
        </p:txBody>
      </p:sp>
      <p:sp>
        <p:nvSpPr>
          <p:cNvPr id="34" name="Shape 26"/>
          <p:cNvSpPr/>
          <p:nvPr/>
        </p:nvSpPr>
        <p:spPr>
          <a:xfrm>
            <a:off x="1892537" y="10020300"/>
            <a:ext cx="7316114" cy="1625600"/>
          </a:xfrm>
          <a:prstGeom prst="rect">
            <a:avLst/>
          </a:prstGeom>
          <a:noFill/>
          <a:ln/>
        </p:spPr>
      </p:sp>
      <p:sp>
        <p:nvSpPr>
          <p:cNvPr id="35" name="Shape 27"/>
          <p:cNvSpPr/>
          <p:nvPr/>
        </p:nvSpPr>
        <p:spPr>
          <a:xfrm>
            <a:off x="1892537" y="10020300"/>
            <a:ext cx="1625803" cy="1625600"/>
          </a:xfrm>
          <a:prstGeom prst="roundRect">
            <a:avLst>
              <a:gd name="adj" fmla="val 781313"/>
            </a:avLst>
          </a:prstGeom>
          <a:solidFill>
            <a:srgbClr val="68A4F7">
              <a:alpha val="100000"/>
            </a:srgbClr>
          </a:solidFill>
          <a:ln/>
        </p:spPr>
      </p:sp>
      <p:sp>
        <p:nvSpPr>
          <p:cNvPr id="36" name="Text 28"/>
          <p:cNvSpPr/>
          <p:nvPr/>
        </p:nvSpPr>
        <p:spPr>
          <a:xfrm>
            <a:off x="2241830" y="10363200"/>
            <a:ext cx="927216"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05</a:t>
            </a:r>
            <a:endParaRPr lang="en-US" sz="4800" dirty="0"/>
          </a:p>
        </p:txBody>
      </p:sp>
      <p:sp>
        <p:nvSpPr>
          <p:cNvPr id="37" name="Shape 29"/>
          <p:cNvSpPr/>
          <p:nvPr/>
        </p:nvSpPr>
        <p:spPr>
          <a:xfrm>
            <a:off x="3721565" y="10172700"/>
            <a:ext cx="5487086" cy="1320800"/>
          </a:xfrm>
          <a:prstGeom prst="rect">
            <a:avLst/>
          </a:prstGeom>
          <a:noFill/>
          <a:ln/>
        </p:spPr>
      </p:sp>
      <p:sp>
        <p:nvSpPr>
          <p:cNvPr id="38" name="Text 30"/>
          <p:cNvSpPr/>
          <p:nvPr/>
        </p:nvSpPr>
        <p:spPr>
          <a:xfrm>
            <a:off x="3721565" y="101727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Adventure</a:t>
            </a:r>
            <a:endParaRPr lang="en-US" sz="4800" dirty="0"/>
          </a:p>
        </p:txBody>
      </p:sp>
      <p:sp>
        <p:nvSpPr>
          <p:cNvPr id="39" name="Text 31"/>
          <p:cNvSpPr/>
          <p:nvPr/>
        </p:nvSpPr>
        <p:spPr>
          <a:xfrm>
            <a:off x="3721565" y="110109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Happily Ever After</a:t>
            </a:r>
            <a:endParaRPr lang="en-US" sz="3200" dirty="0"/>
          </a:p>
        </p:txBody>
      </p:sp>
      <p:sp>
        <p:nvSpPr>
          <p:cNvPr id="40" name="Shape 32"/>
          <p:cNvSpPr/>
          <p:nvPr/>
        </p:nvSpPr>
        <p:spPr>
          <a:xfrm>
            <a:off x="9361070" y="10020300"/>
            <a:ext cx="7316114" cy="1625600"/>
          </a:xfrm>
          <a:prstGeom prst="rect">
            <a:avLst/>
          </a:prstGeom>
          <a:noFill/>
          <a:ln/>
        </p:spPr>
      </p:sp>
      <p:sp>
        <p:nvSpPr>
          <p:cNvPr id="41" name="Shape 33"/>
          <p:cNvSpPr/>
          <p:nvPr/>
        </p:nvSpPr>
        <p:spPr>
          <a:xfrm>
            <a:off x="9361070" y="10020300"/>
            <a:ext cx="1625803" cy="1625600"/>
          </a:xfrm>
          <a:prstGeom prst="roundRect">
            <a:avLst>
              <a:gd name="adj" fmla="val 781313"/>
            </a:avLst>
          </a:prstGeom>
          <a:solidFill>
            <a:srgbClr val="68A4F7">
              <a:alpha val="100000"/>
            </a:srgbClr>
          </a:solidFill>
          <a:ln/>
        </p:spPr>
      </p:sp>
      <p:sp>
        <p:nvSpPr>
          <p:cNvPr id="42" name="Text 34"/>
          <p:cNvSpPr/>
          <p:nvPr/>
        </p:nvSpPr>
        <p:spPr>
          <a:xfrm>
            <a:off x="9697662" y="10363200"/>
            <a:ext cx="952619"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06</a:t>
            </a:r>
            <a:endParaRPr lang="en-US" sz="4800" dirty="0"/>
          </a:p>
        </p:txBody>
      </p:sp>
      <p:sp>
        <p:nvSpPr>
          <p:cNvPr id="43" name="Shape 35"/>
          <p:cNvSpPr/>
          <p:nvPr/>
        </p:nvSpPr>
        <p:spPr>
          <a:xfrm>
            <a:off x="11190099" y="10172700"/>
            <a:ext cx="5487086" cy="1320800"/>
          </a:xfrm>
          <a:prstGeom prst="rect">
            <a:avLst/>
          </a:prstGeom>
          <a:noFill/>
          <a:ln/>
        </p:spPr>
      </p:sp>
      <p:sp>
        <p:nvSpPr>
          <p:cNvPr id="44" name="Text 36"/>
          <p:cNvSpPr/>
          <p:nvPr/>
        </p:nvSpPr>
        <p:spPr>
          <a:xfrm>
            <a:off x="11190099" y="10172700"/>
            <a:ext cx="569031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Conclusion</a:t>
            </a:r>
            <a:endParaRPr lang="en-US" sz="4800" dirty="0"/>
          </a:p>
        </p:txBody>
      </p:sp>
      <p:sp>
        <p:nvSpPr>
          <p:cNvPr id="45" name="Text 37"/>
          <p:cNvSpPr/>
          <p:nvPr/>
        </p:nvSpPr>
        <p:spPr>
          <a:xfrm>
            <a:off x="11190099" y="11010900"/>
            <a:ext cx="5622569" cy="618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79435" y="279400"/>
            <a:ext cx="22926365" cy="11455400"/>
          </a:xfrm>
          <a:prstGeom prst="rect">
            <a:avLst/>
          </a:prstGeom>
        </p:spPr>
      </p:pic>
      <p:pic>
        <p:nvPicPr>
          <p:cNvPr id="3" name="Image 1" descr="preencoded.png">    </p:cNvPr>
          <p:cNvPicPr>
            <a:picLocks noChangeAspect="1"/>
          </p:cNvPicPr>
          <p:nvPr/>
        </p:nvPicPr>
        <p:blipFill>
          <a:blip r:embed="rId2"/>
          <a:stretch>
            <a:fillRect/>
          </a:stretch>
        </p:blipFill>
        <p:spPr>
          <a:xfrm>
            <a:off x="228616" y="9881679"/>
            <a:ext cx="3264314" cy="3834321"/>
          </a:xfrm>
          <a:prstGeom prst="rect">
            <a:avLst/>
          </a:prstGeom>
        </p:spPr>
      </p:pic>
      <p:pic>
        <p:nvPicPr>
          <p:cNvPr id="4" name="Image 2" descr="preencoded.png">    </p:cNvPr>
          <p:cNvPicPr>
            <a:picLocks noChangeAspect="1"/>
          </p:cNvPicPr>
          <p:nvPr/>
        </p:nvPicPr>
        <p:blipFill>
          <a:blip r:embed="rId3"/>
          <a:stretch>
            <a:fillRect/>
          </a:stretch>
        </p:blipFill>
        <p:spPr>
          <a:xfrm>
            <a:off x="21663910" y="0"/>
            <a:ext cx="2723138" cy="4246798"/>
          </a:xfrm>
          <a:prstGeom prst="rect">
            <a:avLst/>
          </a:prstGeom>
        </p:spPr>
      </p:pic>
      <p:pic>
        <p:nvPicPr>
          <p:cNvPr id="5" name="Image 3" descr="preencoded.png">    </p:cNvPr>
          <p:cNvPicPr>
            <a:picLocks noChangeAspect="1"/>
          </p:cNvPicPr>
          <p:nvPr/>
        </p:nvPicPr>
        <p:blipFill>
          <a:blip r:embed="rId4"/>
          <a:stretch>
            <a:fillRect/>
          </a:stretch>
        </p:blipFill>
        <p:spPr>
          <a:xfrm>
            <a:off x="15407026" y="7188200"/>
            <a:ext cx="8980022" cy="65278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Text 1"/>
          <p:cNvSpPr/>
          <p:nvPr/>
        </p:nvSpPr>
        <p:spPr>
          <a:xfrm>
            <a:off x="2959470" y="2743200"/>
            <a:ext cx="15377389" cy="155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The Realm of the Extraordinary</a:t>
            </a:r>
            <a:endParaRPr lang="en-US" sz="8000" dirty="0"/>
          </a:p>
        </p:txBody>
      </p:sp>
      <p:sp>
        <p:nvSpPr>
          <p:cNvPr id="9" name="Text 2"/>
          <p:cNvSpPr/>
          <p:nvPr/>
        </p:nvSpPr>
        <p:spPr>
          <a:xfrm>
            <a:off x="2959470" y="5689600"/>
            <a:ext cx="8861474" cy="496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0" name="Text 3"/>
          <p:cNvSpPr/>
          <p:nvPr/>
        </p:nvSpPr>
        <p:spPr>
          <a:xfrm>
            <a:off x="12701588" y="5689600"/>
            <a:ext cx="8861474" cy="496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07"/>
          </a:xfrm>
          <a:prstGeom prst="rect">
            <a:avLst/>
          </a:prstGeom>
        </p:spPr>
      </p:pic>
      <p:pic>
        <p:nvPicPr>
          <p:cNvPr id="3" name="Image 1" descr="preencoded.png">    </p:cNvPr>
          <p:cNvPicPr>
            <a:picLocks noChangeAspect="1"/>
          </p:cNvPicPr>
          <p:nvPr/>
        </p:nvPicPr>
        <p:blipFill>
          <a:blip r:embed="rId2"/>
          <a:stretch>
            <a:fillRect/>
          </a:stretch>
        </p:blipFill>
        <p:spPr>
          <a:xfrm>
            <a:off x="0" y="10350488"/>
            <a:ext cx="3213495" cy="3365512"/>
          </a:xfrm>
          <a:prstGeom prst="rect">
            <a:avLst/>
          </a:prstGeom>
        </p:spPr>
      </p:pic>
      <p:pic>
        <p:nvPicPr>
          <p:cNvPr id="4" name="Image 2" descr="preencoded.png">    </p:cNvPr>
          <p:cNvPicPr>
            <a:picLocks noChangeAspect="1"/>
          </p:cNvPicPr>
          <p:nvPr/>
        </p:nvPicPr>
        <p:blipFill>
          <a:blip r:embed="rId3"/>
          <a:stretch>
            <a:fillRect/>
          </a:stretch>
        </p:blipFill>
        <p:spPr>
          <a:xfrm>
            <a:off x="20471055" y="9622693"/>
            <a:ext cx="3915993" cy="4093307"/>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85"/>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11685461" cy="13716000"/>
          </a:xfrm>
          <a:prstGeom prst="rect">
            <a:avLst/>
          </a:prstGeom>
        </p:spPr>
      </p:pic>
      <p:sp>
        <p:nvSpPr>
          <p:cNvPr id="10" name="Shape 1"/>
          <p:cNvSpPr/>
          <p:nvPr/>
        </p:nvSpPr>
        <p:spPr>
          <a:xfrm>
            <a:off x="13057232" y="2705100"/>
            <a:ext cx="9907238" cy="2870200"/>
          </a:xfrm>
          <a:prstGeom prst="rect">
            <a:avLst/>
          </a:prstGeom>
          <a:noFill/>
          <a:ln/>
        </p:spPr>
      </p:sp>
      <p:pic>
        <p:nvPicPr>
          <p:cNvPr id="11" name="Image 7" descr="preencoded.png">    </p:cNvPr>
          <p:cNvPicPr>
            <a:picLocks noChangeAspect="1"/>
          </p:cNvPicPr>
          <p:nvPr/>
        </p:nvPicPr>
        <p:blipFill>
          <a:blip r:embed="rId8"/>
          <a:stretch>
            <a:fillRect/>
          </a:stretch>
        </p:blipFill>
        <p:spPr>
          <a:xfrm>
            <a:off x="13057232" y="3327288"/>
            <a:ext cx="1625803" cy="1625823"/>
          </a:xfrm>
          <a:prstGeom prst="rect">
            <a:avLst/>
          </a:prstGeom>
        </p:spPr>
      </p:pic>
      <p:sp>
        <p:nvSpPr>
          <p:cNvPr id="12" name="Shape 2"/>
          <p:cNvSpPr/>
          <p:nvPr/>
        </p:nvSpPr>
        <p:spPr>
          <a:xfrm>
            <a:off x="15089486" y="2705100"/>
            <a:ext cx="7874984" cy="2870200"/>
          </a:xfrm>
          <a:prstGeom prst="rect">
            <a:avLst/>
          </a:prstGeom>
          <a:noFill/>
          <a:ln/>
        </p:spPr>
      </p:sp>
      <p:sp>
        <p:nvSpPr>
          <p:cNvPr id="13" name="Text 3"/>
          <p:cNvSpPr/>
          <p:nvPr/>
        </p:nvSpPr>
        <p:spPr>
          <a:xfrm>
            <a:off x="15089486" y="2705100"/>
            <a:ext cx="8078210"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Unicorn Sightings</a:t>
            </a:r>
            <a:endParaRPr lang="en-US" sz="4800" dirty="0"/>
          </a:p>
        </p:txBody>
      </p:sp>
      <p:sp>
        <p:nvSpPr>
          <p:cNvPr id="14" name="Text 4"/>
          <p:cNvSpPr/>
          <p:nvPr/>
        </p:nvSpPr>
        <p:spPr>
          <a:xfrm>
            <a:off x="15089486" y="3644900"/>
            <a:ext cx="8010468" cy="2065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record of the number of unicorns spotted in the fantasy realm and the beauty and mystery that surrounds these enchanting creatures.</a:t>
            </a:r>
            <a:endParaRPr lang="en-US" sz="3200" dirty="0"/>
          </a:p>
        </p:txBody>
      </p:sp>
      <p:sp>
        <p:nvSpPr>
          <p:cNvPr id="15" name="Shape 5"/>
          <p:cNvSpPr/>
          <p:nvPr/>
        </p:nvSpPr>
        <p:spPr>
          <a:xfrm>
            <a:off x="13057232" y="6858000"/>
            <a:ext cx="9907238" cy="2387600"/>
          </a:xfrm>
          <a:prstGeom prst="rect">
            <a:avLst/>
          </a:prstGeom>
          <a:noFill/>
          <a:ln/>
        </p:spPr>
      </p:sp>
      <p:pic>
        <p:nvPicPr>
          <p:cNvPr id="16" name="Image 8" descr="preencoded.png">    </p:cNvPr>
          <p:cNvPicPr>
            <a:picLocks noChangeAspect="1"/>
          </p:cNvPicPr>
          <p:nvPr/>
        </p:nvPicPr>
        <p:blipFill>
          <a:blip r:embed="rId9"/>
          <a:stretch>
            <a:fillRect/>
          </a:stretch>
        </p:blipFill>
        <p:spPr>
          <a:xfrm>
            <a:off x="13057232" y="7208186"/>
            <a:ext cx="1625803" cy="1687221"/>
          </a:xfrm>
          <a:prstGeom prst="rect">
            <a:avLst/>
          </a:prstGeom>
        </p:spPr>
      </p:pic>
      <p:sp>
        <p:nvSpPr>
          <p:cNvPr id="17" name="Shape 6"/>
          <p:cNvSpPr/>
          <p:nvPr/>
        </p:nvSpPr>
        <p:spPr>
          <a:xfrm>
            <a:off x="15089486" y="6858000"/>
            <a:ext cx="7874984" cy="2387600"/>
          </a:xfrm>
          <a:prstGeom prst="rect">
            <a:avLst/>
          </a:prstGeom>
          <a:noFill/>
          <a:ln/>
        </p:spPr>
      </p:sp>
      <p:sp>
        <p:nvSpPr>
          <p:cNvPr id="18" name="Text 7"/>
          <p:cNvSpPr/>
          <p:nvPr/>
        </p:nvSpPr>
        <p:spPr>
          <a:xfrm>
            <a:off x="15089486" y="6858000"/>
            <a:ext cx="8078210"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Dragon Taming</a:t>
            </a:r>
            <a:endParaRPr lang="en-US" sz="4800" dirty="0"/>
          </a:p>
        </p:txBody>
      </p:sp>
      <p:sp>
        <p:nvSpPr>
          <p:cNvPr id="19" name="Text 8"/>
          <p:cNvSpPr/>
          <p:nvPr/>
        </p:nvSpPr>
        <p:spPr>
          <a:xfrm>
            <a:off x="15089486" y="7797800"/>
            <a:ext cx="8010468"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1186254" y="0"/>
            <a:ext cx="3200794" cy="4025912"/>
          </a:xfrm>
          <a:prstGeom prst="rect">
            <a:avLst/>
          </a:prstGeom>
        </p:spPr>
      </p:pic>
      <p:pic>
        <p:nvPicPr>
          <p:cNvPr id="3" name="Image 1" descr="preencoded.png">    </p:cNvPr>
          <p:cNvPicPr>
            <a:picLocks noChangeAspect="1"/>
          </p:cNvPicPr>
          <p:nvPr/>
        </p:nvPicPr>
        <p:blipFill>
          <a:blip r:embed="rId2"/>
          <a:stretch>
            <a:fillRect/>
          </a:stretch>
        </p:blipFill>
        <p:spPr>
          <a:xfrm>
            <a:off x="0" y="9660793"/>
            <a:ext cx="3015275" cy="4055207"/>
          </a:xfrm>
          <a:prstGeom prst="rect">
            <a:avLst/>
          </a:prstGeom>
        </p:spPr>
      </p:pic>
      <p:pic>
        <p:nvPicPr>
          <p:cNvPr id="4" name="Image 2" descr="preencoded.png">    </p:cNvPr>
          <p:cNvPicPr>
            <a:picLocks noChangeAspect="1"/>
          </p:cNvPicPr>
          <p:nvPr/>
        </p:nvPicPr>
        <p:blipFill>
          <a:blip r:embed="rId3"/>
          <a:stretch>
            <a:fillRect/>
          </a:stretch>
        </p:blipFill>
        <p:spPr>
          <a:xfrm>
            <a:off x="108905" y="195635"/>
            <a:ext cx="6123829" cy="4641658"/>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sp>
        <p:nvSpPr>
          <p:cNvPr id="8" name="Shape 1"/>
          <p:cNvSpPr/>
          <p:nvPr/>
        </p:nvSpPr>
        <p:spPr>
          <a:xfrm>
            <a:off x="3543743" y="1384300"/>
            <a:ext cx="8129016" cy="11214100"/>
          </a:xfrm>
          <a:prstGeom prst="rect">
            <a:avLst/>
          </a:prstGeom>
          <a:noFill/>
          <a:ln/>
        </p:spPr>
      </p:sp>
      <p:pic>
        <p:nvPicPr>
          <p:cNvPr id="9" name="Image 5" descr="preencoded.png">    </p:cNvPr>
          <p:cNvPicPr>
            <a:picLocks noChangeAspect="1"/>
          </p:cNvPicPr>
          <p:nvPr/>
        </p:nvPicPr>
        <p:blipFill>
          <a:blip r:embed="rId6"/>
          <a:stretch>
            <a:fillRect/>
          </a:stretch>
        </p:blipFill>
        <p:spPr>
          <a:xfrm>
            <a:off x="6460481" y="1384300"/>
            <a:ext cx="2295542" cy="1625600"/>
          </a:xfrm>
          <a:prstGeom prst="rect">
            <a:avLst/>
          </a:prstGeom>
        </p:spPr>
      </p:pic>
      <p:sp>
        <p:nvSpPr>
          <p:cNvPr id="10" name="Shape 2"/>
          <p:cNvSpPr/>
          <p:nvPr/>
        </p:nvSpPr>
        <p:spPr>
          <a:xfrm>
            <a:off x="4991724" y="3619500"/>
            <a:ext cx="5233054" cy="736600"/>
          </a:xfrm>
          <a:prstGeom prst="rect">
            <a:avLst/>
          </a:prstGeom>
          <a:noFill/>
          <a:ln/>
        </p:spPr>
      </p:sp>
      <p:sp>
        <p:nvSpPr>
          <p:cNvPr id="11" name="Text 3"/>
          <p:cNvSpPr/>
          <p:nvPr/>
        </p:nvSpPr>
        <p:spPr>
          <a:xfrm>
            <a:off x="4991724" y="3619500"/>
            <a:ext cx="5436279"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Unicorn Sightings</a:t>
            </a:r>
            <a:endParaRPr lang="en-US" sz="4800" dirty="0"/>
          </a:p>
        </p:txBody>
      </p:sp>
      <p:sp>
        <p:nvSpPr>
          <p:cNvPr id="12" name="Shape 4"/>
          <p:cNvSpPr/>
          <p:nvPr/>
        </p:nvSpPr>
        <p:spPr>
          <a:xfrm>
            <a:off x="3543743" y="4965700"/>
            <a:ext cx="8129016" cy="1447800"/>
          </a:xfrm>
          <a:prstGeom prst="rect">
            <a:avLst/>
          </a:prstGeom>
          <a:noFill/>
          <a:ln/>
        </p:spPr>
      </p:sp>
      <p:sp>
        <p:nvSpPr>
          <p:cNvPr id="13" name="Text 5"/>
          <p:cNvSpPr/>
          <p:nvPr/>
        </p:nvSpPr>
        <p:spPr>
          <a:xfrm>
            <a:off x="3476001" y="4965700"/>
            <a:ext cx="8264500"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record of the number of unicorns spotted in the fantasy realm and the beauty and mystery.</a:t>
            </a:r>
            <a:endParaRPr lang="en-US" sz="3200" dirty="0"/>
          </a:p>
        </p:txBody>
      </p:sp>
      <p:pic>
        <p:nvPicPr>
          <p:cNvPr id="14" name="Image 6" descr="preencoded.png">    </p:cNvPr>
          <p:cNvPicPr>
            <a:picLocks noChangeAspect="1"/>
          </p:cNvPicPr>
          <p:nvPr/>
        </p:nvPicPr>
        <p:blipFill>
          <a:blip r:embed="rId7"/>
          <a:stretch>
            <a:fillRect/>
          </a:stretch>
        </p:blipFill>
        <p:spPr>
          <a:xfrm>
            <a:off x="3543743" y="7023100"/>
            <a:ext cx="8129016" cy="5575300"/>
          </a:xfrm>
          <a:prstGeom prst="rect">
            <a:avLst/>
          </a:prstGeom>
        </p:spPr>
      </p:pic>
      <p:sp>
        <p:nvSpPr>
          <p:cNvPr id="15" name="Shape 6"/>
          <p:cNvSpPr/>
          <p:nvPr/>
        </p:nvSpPr>
        <p:spPr>
          <a:xfrm>
            <a:off x="12663483" y="1384300"/>
            <a:ext cx="8129016" cy="11214100"/>
          </a:xfrm>
          <a:prstGeom prst="rect">
            <a:avLst/>
          </a:prstGeom>
          <a:noFill/>
          <a:ln/>
        </p:spPr>
      </p:sp>
      <p:pic>
        <p:nvPicPr>
          <p:cNvPr id="16" name="Image 7" descr="preencoded.png">    </p:cNvPr>
          <p:cNvPicPr>
            <a:picLocks noChangeAspect="1"/>
          </p:cNvPicPr>
          <p:nvPr/>
        </p:nvPicPr>
        <p:blipFill>
          <a:blip r:embed="rId8"/>
          <a:stretch>
            <a:fillRect/>
          </a:stretch>
        </p:blipFill>
        <p:spPr>
          <a:xfrm>
            <a:off x="15915269" y="1384300"/>
            <a:ext cx="1625443" cy="1625600"/>
          </a:xfrm>
          <a:prstGeom prst="rect">
            <a:avLst/>
          </a:prstGeom>
        </p:spPr>
      </p:pic>
      <p:sp>
        <p:nvSpPr>
          <p:cNvPr id="17" name="Shape 7"/>
          <p:cNvSpPr/>
          <p:nvPr/>
        </p:nvSpPr>
        <p:spPr>
          <a:xfrm>
            <a:off x="14505213" y="3619500"/>
            <a:ext cx="4445556" cy="736600"/>
          </a:xfrm>
          <a:prstGeom prst="rect">
            <a:avLst/>
          </a:prstGeom>
          <a:noFill/>
          <a:ln/>
        </p:spPr>
      </p:sp>
      <p:sp>
        <p:nvSpPr>
          <p:cNvPr id="18" name="Text 8"/>
          <p:cNvSpPr/>
          <p:nvPr/>
        </p:nvSpPr>
        <p:spPr>
          <a:xfrm>
            <a:off x="14505213" y="3619500"/>
            <a:ext cx="4648781" cy="939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Dragon Taming</a:t>
            </a:r>
            <a:endParaRPr lang="en-US" sz="4800" dirty="0"/>
          </a:p>
        </p:txBody>
      </p:sp>
      <p:sp>
        <p:nvSpPr>
          <p:cNvPr id="19" name="Shape 9"/>
          <p:cNvSpPr/>
          <p:nvPr/>
        </p:nvSpPr>
        <p:spPr>
          <a:xfrm>
            <a:off x="12663483" y="4965700"/>
            <a:ext cx="8129016" cy="1447800"/>
          </a:xfrm>
          <a:prstGeom prst="rect">
            <a:avLst/>
          </a:prstGeom>
          <a:noFill/>
          <a:ln/>
        </p:spPr>
      </p:sp>
      <p:sp>
        <p:nvSpPr>
          <p:cNvPr id="20" name="Text 10"/>
          <p:cNvSpPr/>
          <p:nvPr/>
        </p:nvSpPr>
        <p:spPr>
          <a:xfrm>
            <a:off x="12595741" y="4965700"/>
            <a:ext cx="8264500" cy="1583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closer look at the art of taming dragons and the brave adventurers who take on these creatures.</a:t>
            </a:r>
            <a:endParaRPr lang="en-US" sz="3200" dirty="0"/>
          </a:p>
        </p:txBody>
      </p:sp>
      <p:pic>
        <p:nvPicPr>
          <p:cNvPr id="21" name="Image 8" descr="preencoded.png">    </p:cNvPr>
          <p:cNvPicPr>
            <a:picLocks noChangeAspect="1"/>
          </p:cNvPicPr>
          <p:nvPr/>
        </p:nvPicPr>
        <p:blipFill>
          <a:blip r:embed="rId9"/>
          <a:stretch>
            <a:fillRect/>
          </a:stretch>
        </p:blipFill>
        <p:spPr>
          <a:xfrm>
            <a:off x="12663483" y="7023100"/>
            <a:ext cx="8129016" cy="5575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442130" y="355600"/>
            <a:ext cx="17502788" cy="13004800"/>
          </a:xfrm>
          <a:prstGeom prst="rect">
            <a:avLst/>
          </a:prstGeom>
        </p:spPr>
      </p:pic>
      <p:pic>
        <p:nvPicPr>
          <p:cNvPr id="3" name="Image 1" descr="preencoded.png">    </p:cNvPr>
          <p:cNvPicPr>
            <a:picLocks noChangeAspect="1"/>
          </p:cNvPicPr>
          <p:nvPr/>
        </p:nvPicPr>
        <p:blipFill>
          <a:blip r:embed="rId2"/>
          <a:stretch>
            <a:fillRect/>
          </a:stretch>
        </p:blipFill>
        <p:spPr>
          <a:xfrm>
            <a:off x="1181248" y="1981200"/>
            <a:ext cx="22926365" cy="11455400"/>
          </a:xfrm>
          <a:prstGeom prst="rect">
            <a:avLst/>
          </a:prstGeom>
        </p:spPr>
      </p:pic>
      <p:pic>
        <p:nvPicPr>
          <p:cNvPr id="4" name="Image 2" descr="preencoded.png">    </p:cNvPr>
          <p:cNvPicPr>
            <a:picLocks noChangeAspect="1"/>
          </p:cNvPicPr>
          <p:nvPr/>
        </p:nvPicPr>
        <p:blipFill>
          <a:blip r:embed="rId3"/>
          <a:stretch>
            <a:fillRect/>
          </a:stretch>
        </p:blipFill>
        <p:spPr>
          <a:xfrm>
            <a:off x="0" y="5763971"/>
            <a:ext cx="3619952" cy="7952029"/>
          </a:xfrm>
          <a:prstGeom prst="rect">
            <a:avLst/>
          </a:prstGeom>
        </p:spPr>
      </p:pic>
      <p:pic>
        <p:nvPicPr>
          <p:cNvPr id="5" name="Image 3" descr="preencoded.png">    </p:cNvPr>
          <p:cNvPicPr>
            <a:picLocks noChangeAspect="1"/>
          </p:cNvPicPr>
          <p:nvPr/>
        </p:nvPicPr>
        <p:blipFill>
          <a:blip r:embed="rId4"/>
          <a:stretch>
            <a:fillRect/>
          </a:stretch>
        </p:blipFill>
        <p:spPr>
          <a:xfrm>
            <a:off x="21300562" y="355600"/>
            <a:ext cx="3086486" cy="8483600"/>
          </a:xfrm>
          <a:prstGeom prst="rect">
            <a:avLst/>
          </a:prstGeom>
        </p:spPr>
      </p:pic>
      <p:pic>
        <p:nvPicPr>
          <p:cNvPr id="6" name="Image 4" descr="preencoded.png">    </p:cNvPr>
          <p:cNvPicPr>
            <a:picLocks noChangeAspect="1"/>
          </p:cNvPicPr>
          <p:nvPr/>
        </p:nvPicPr>
        <p:blipFill>
          <a:blip r:embed="rId5"/>
          <a:stretch>
            <a:fillRect/>
          </a:stretch>
        </p:blipFill>
        <p:spPr>
          <a:xfrm>
            <a:off x="0" y="0"/>
            <a:ext cx="2743537" cy="4228021"/>
          </a:xfrm>
          <a:prstGeom prst="rect">
            <a:avLst/>
          </a:prstGeom>
        </p:spPr>
      </p:pic>
      <p:pic>
        <p:nvPicPr>
          <p:cNvPr id="7" name="Image 5" descr="preencoded.png">    </p:cNvPr>
          <p:cNvPicPr>
            <a:picLocks noChangeAspect="1"/>
          </p:cNvPicPr>
          <p:nvPr/>
        </p:nvPicPr>
        <p:blipFill>
          <a:blip r:embed="rId6"/>
          <a:stretch>
            <a:fillRect/>
          </a:stretch>
        </p:blipFill>
        <p:spPr>
          <a:xfrm>
            <a:off x="20914516" y="9862902"/>
            <a:ext cx="3472532" cy="3853098"/>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2159270" y="1130300"/>
            <a:ext cx="5966698" cy="4437887"/>
          </a:xfrm>
          <a:prstGeom prst="rect">
            <a:avLst/>
          </a:prstGeom>
        </p:spPr>
      </p:pic>
      <p:sp>
        <p:nvSpPr>
          <p:cNvPr id="11" name="Shape 1"/>
          <p:cNvSpPr/>
          <p:nvPr/>
        </p:nvSpPr>
        <p:spPr>
          <a:xfrm>
            <a:off x="6884260" y="3860800"/>
            <a:ext cx="10618527" cy="6007100"/>
          </a:xfrm>
          <a:prstGeom prst="rect">
            <a:avLst/>
          </a:prstGeom>
          <a:noFill/>
          <a:ln/>
        </p:spPr>
      </p:sp>
      <p:sp>
        <p:nvSpPr>
          <p:cNvPr id="12" name="Text 2"/>
          <p:cNvSpPr/>
          <p:nvPr/>
        </p:nvSpPr>
        <p:spPr>
          <a:xfrm>
            <a:off x="6884260" y="3860800"/>
            <a:ext cx="10821753" cy="5359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3" name="Text 3"/>
          <p:cNvSpPr/>
          <p:nvPr/>
        </p:nvSpPr>
        <p:spPr>
          <a:xfrm>
            <a:off x="13400175" y="9321800"/>
            <a:ext cx="4255032" cy="6985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Bitter Bold" pitchFamily="34" charset="0"/>
                <a:ea typeface="Bitter Bold" pitchFamily="34" charset="-122"/>
                <a:cs typeface="Bitter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279435" y="279400"/>
            <a:ext cx="22926365" cy="11455400"/>
          </a:xfrm>
          <a:prstGeom prst="rect">
            <a:avLst/>
          </a:prstGeom>
        </p:spPr>
      </p:pic>
      <p:pic>
        <p:nvPicPr>
          <p:cNvPr id="3" name="Image 1" descr="preencoded.png">    </p:cNvPr>
          <p:cNvPicPr>
            <a:picLocks noChangeAspect="1"/>
          </p:cNvPicPr>
          <p:nvPr/>
        </p:nvPicPr>
        <p:blipFill>
          <a:blip r:embed="rId2"/>
          <a:stretch>
            <a:fillRect/>
          </a:stretch>
        </p:blipFill>
        <p:spPr>
          <a:xfrm>
            <a:off x="228616" y="9881679"/>
            <a:ext cx="3264314" cy="3834321"/>
          </a:xfrm>
          <a:prstGeom prst="rect">
            <a:avLst/>
          </a:prstGeom>
        </p:spPr>
      </p:pic>
      <p:pic>
        <p:nvPicPr>
          <p:cNvPr id="4" name="Image 2" descr="preencoded.png">    </p:cNvPr>
          <p:cNvPicPr>
            <a:picLocks noChangeAspect="1"/>
          </p:cNvPicPr>
          <p:nvPr/>
        </p:nvPicPr>
        <p:blipFill>
          <a:blip r:embed="rId3"/>
          <a:stretch>
            <a:fillRect/>
          </a:stretch>
        </p:blipFill>
        <p:spPr>
          <a:xfrm>
            <a:off x="21663910" y="0"/>
            <a:ext cx="2723138" cy="4246798"/>
          </a:xfrm>
          <a:prstGeom prst="rect">
            <a:avLst/>
          </a:prstGeom>
        </p:spPr>
      </p:pic>
      <p:pic>
        <p:nvPicPr>
          <p:cNvPr id="5" name="Image 3" descr="preencoded.png">    </p:cNvPr>
          <p:cNvPicPr>
            <a:picLocks noChangeAspect="1"/>
          </p:cNvPicPr>
          <p:nvPr/>
        </p:nvPicPr>
        <p:blipFill>
          <a:blip r:embed="rId4"/>
          <a:stretch>
            <a:fillRect/>
          </a:stretch>
        </p:blipFill>
        <p:spPr>
          <a:xfrm>
            <a:off x="15407026" y="7188200"/>
            <a:ext cx="8980022" cy="65278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647781" y="2527300"/>
            <a:ext cx="15559445" cy="8648700"/>
          </a:xfrm>
          <a:prstGeom prst="rect">
            <a:avLst/>
          </a:prstGeom>
        </p:spPr>
      </p:pic>
      <p:sp>
        <p:nvSpPr>
          <p:cNvPr id="9" name="Shape 1"/>
          <p:cNvSpPr/>
          <p:nvPr/>
        </p:nvSpPr>
        <p:spPr>
          <a:xfrm>
            <a:off x="16931216" y="3225800"/>
            <a:ext cx="5982448" cy="3225800"/>
          </a:xfrm>
          <a:prstGeom prst="rect">
            <a:avLst/>
          </a:prstGeom>
          <a:noFill/>
          <a:ln/>
        </p:spPr>
      </p:sp>
      <p:sp>
        <p:nvSpPr>
          <p:cNvPr id="10" name="Text 2"/>
          <p:cNvSpPr/>
          <p:nvPr/>
        </p:nvSpPr>
        <p:spPr>
          <a:xfrm>
            <a:off x="16931216" y="3225800"/>
            <a:ext cx="6185673" cy="1676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Dragon Taming Technique</a:t>
            </a:r>
            <a:endParaRPr lang="en-US" sz="4800" dirty="0"/>
          </a:p>
        </p:txBody>
      </p:sp>
      <p:sp>
        <p:nvSpPr>
          <p:cNvPr id="11" name="Text 3"/>
          <p:cNvSpPr/>
          <p:nvPr/>
        </p:nvSpPr>
        <p:spPr>
          <a:xfrm>
            <a:off x="16931216" y="5003800"/>
            <a:ext cx="6117931"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A guide to taming and caring for dragons in the realm of magic.</a:t>
            </a:r>
            <a:endParaRPr lang="en-US" sz="3200" dirty="0"/>
          </a:p>
        </p:txBody>
      </p:sp>
      <p:sp>
        <p:nvSpPr>
          <p:cNvPr id="12" name="Shape 4"/>
          <p:cNvSpPr/>
          <p:nvPr/>
        </p:nvSpPr>
        <p:spPr>
          <a:xfrm>
            <a:off x="16931216" y="7264400"/>
            <a:ext cx="5982448" cy="3225800"/>
          </a:xfrm>
          <a:prstGeom prst="rect">
            <a:avLst/>
          </a:prstGeom>
          <a:noFill/>
          <a:ln/>
        </p:spPr>
      </p:sp>
      <p:sp>
        <p:nvSpPr>
          <p:cNvPr id="13" name="Text 5"/>
          <p:cNvSpPr/>
          <p:nvPr/>
        </p:nvSpPr>
        <p:spPr>
          <a:xfrm>
            <a:off x="16931216" y="7264400"/>
            <a:ext cx="6185673" cy="1676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Bitter Bold" pitchFamily="34" charset="0"/>
                <a:ea typeface="Bitter Bold" pitchFamily="34" charset="-122"/>
                <a:cs typeface="Bitter Bold" pitchFamily="34" charset="-120"/>
              </a:rPr>
              <a:t>The Art of Unicorn Sighting</a:t>
            </a:r>
            <a:endParaRPr lang="en-US" sz="4800" dirty="0"/>
          </a:p>
        </p:txBody>
      </p:sp>
      <p:sp>
        <p:nvSpPr>
          <p:cNvPr id="14" name="Text 6"/>
          <p:cNvSpPr/>
          <p:nvPr/>
        </p:nvSpPr>
        <p:spPr>
          <a:xfrm>
            <a:off x="16931216" y="9042400"/>
            <a:ext cx="6117931" cy="1583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BEEF6"/>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015434" cy="5294201"/>
          </a:xfrm>
          <a:prstGeom prst="rect">
            <a:avLst/>
          </a:prstGeom>
        </p:spPr>
      </p:pic>
      <p:pic>
        <p:nvPicPr>
          <p:cNvPr id="3" name="Image 1" descr="preencoded.png">    </p:cNvPr>
          <p:cNvPicPr>
            <a:picLocks noChangeAspect="1"/>
          </p:cNvPicPr>
          <p:nvPr/>
        </p:nvPicPr>
        <p:blipFill>
          <a:blip r:embed="rId2"/>
          <a:stretch>
            <a:fillRect/>
          </a:stretch>
        </p:blipFill>
        <p:spPr>
          <a:xfrm>
            <a:off x="0" y="10350488"/>
            <a:ext cx="3213495" cy="3365512"/>
          </a:xfrm>
          <a:prstGeom prst="rect">
            <a:avLst/>
          </a:prstGeom>
        </p:spPr>
      </p:pic>
      <p:pic>
        <p:nvPicPr>
          <p:cNvPr id="4" name="Image 2" descr="preencoded.png">    </p:cNvPr>
          <p:cNvPicPr>
            <a:picLocks noChangeAspect="1"/>
          </p:cNvPicPr>
          <p:nvPr/>
        </p:nvPicPr>
        <p:blipFill>
          <a:blip r:embed="rId3"/>
          <a:stretch>
            <a:fillRect/>
          </a:stretch>
        </p:blipFill>
        <p:spPr>
          <a:xfrm>
            <a:off x="20471055" y="9622693"/>
            <a:ext cx="3915993" cy="4093307"/>
          </a:xfrm>
          <a:prstGeom prst="rect">
            <a:avLst/>
          </a:prstGeom>
        </p:spPr>
      </p:pic>
      <p:pic>
        <p:nvPicPr>
          <p:cNvPr id="5" name="Image 3" descr="preencoded.png">    </p:cNvPr>
          <p:cNvPicPr>
            <a:picLocks noChangeAspect="1"/>
          </p:cNvPicPr>
          <p:nvPr/>
        </p:nvPicPr>
        <p:blipFill>
          <a:blip r:embed="rId4"/>
          <a:stretch>
            <a:fillRect/>
          </a:stretch>
        </p:blipFill>
        <p:spPr>
          <a:xfrm>
            <a:off x="279435" y="279400"/>
            <a:ext cx="22926365" cy="11455400"/>
          </a:xfrm>
          <a:prstGeom prst="rect">
            <a:avLst/>
          </a:prstGeom>
        </p:spPr>
      </p:pic>
      <p:pic>
        <p:nvPicPr>
          <p:cNvPr id="6" name="Image 4" descr="preencoded.png">    </p:cNvPr>
          <p:cNvPicPr>
            <a:picLocks noChangeAspect="1"/>
          </p:cNvPicPr>
          <p:nvPr/>
        </p:nvPicPr>
        <p:blipFill>
          <a:blip r:embed="rId5"/>
          <a:stretch>
            <a:fillRect/>
          </a:stretch>
        </p:blipFill>
        <p:spPr>
          <a:xfrm>
            <a:off x="17293633" y="0"/>
            <a:ext cx="7093415" cy="8610092"/>
          </a:xfrm>
          <a:prstGeom prst="rect">
            <a:avLst/>
          </a:prstGeom>
        </p:spPr>
      </p:pic>
      <p:sp>
        <p:nvSpPr>
          <p:cNvPr id="7" name="Text 0"/>
          <p:cNvSpPr/>
          <p:nvPr/>
        </p:nvSpPr>
        <p:spPr>
          <a:xfrm>
            <a:off x="2091528" y="1638300"/>
            <a:ext cx="20216693" cy="15578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Bitter Bold" pitchFamily="34" charset="0"/>
                <a:ea typeface="Bitter Bold" pitchFamily="34" charset="-122"/>
                <a:cs typeface="Bitter Bold" pitchFamily="34" charset="-120"/>
              </a:rPr>
              <a:t>The Magic of Dragons: A Research</a:t>
            </a:r>
            <a:endParaRPr lang="en-US" sz="8000" dirty="0"/>
          </a:p>
        </p:txBody>
      </p:sp>
      <p:sp>
        <p:nvSpPr>
          <p:cNvPr id="8" name="Shape 1"/>
          <p:cNvSpPr/>
          <p:nvPr/>
        </p:nvSpPr>
        <p:spPr>
          <a:xfrm>
            <a:off x="2146568" y="4025900"/>
            <a:ext cx="8205226" cy="8204200"/>
          </a:xfrm>
          <a:prstGeom prst="rect">
            <a:avLst/>
          </a:prstGeom>
          <a:noFill/>
          <a:ln/>
        </p:spPr>
      </p:sp>
      <p:sp>
        <p:nvSpPr>
          <p:cNvPr id="9" name="Shape 2"/>
          <p:cNvSpPr/>
          <p:nvPr/>
        </p:nvSpPr>
        <p:spPr>
          <a:xfrm>
            <a:off x="2146568" y="4025900"/>
            <a:ext cx="8205226" cy="8204200"/>
          </a:xfrm>
          <a:prstGeom prst="ellipse">
            <a:avLst/>
          </a:prstGeom>
          <a:solidFill>
            <a:srgbClr val="68A4F7">
              <a:alpha val="100000"/>
            </a:srgbClr>
          </a:solidFill>
          <a:ln/>
        </p:spPr>
      </p:sp>
      <p:sp>
        <p:nvSpPr>
          <p:cNvPr id="10" name="Shape 3"/>
          <p:cNvSpPr/>
          <p:nvPr/>
        </p:nvSpPr>
        <p:spPr>
          <a:xfrm>
            <a:off x="3175397" y="5918200"/>
            <a:ext cx="6160270" cy="6159500"/>
          </a:xfrm>
          <a:prstGeom prst="ellipse">
            <a:avLst/>
          </a:prstGeom>
          <a:solidFill>
            <a:srgbClr val="C9E0FF">
              <a:alpha val="100000"/>
            </a:srgbClr>
          </a:solidFill>
          <a:ln/>
        </p:spPr>
      </p:sp>
      <p:sp>
        <p:nvSpPr>
          <p:cNvPr id="11" name="Shape 4"/>
          <p:cNvSpPr/>
          <p:nvPr/>
        </p:nvSpPr>
        <p:spPr>
          <a:xfrm>
            <a:off x="4204225" y="7797800"/>
            <a:ext cx="4089911" cy="4089400"/>
          </a:xfrm>
          <a:prstGeom prst="ellipse">
            <a:avLst/>
          </a:prstGeom>
          <a:solidFill>
            <a:srgbClr val="FFFFFF">
              <a:alpha val="100000"/>
            </a:srgbClr>
          </a:solidFill>
          <a:ln/>
        </p:spPr>
      </p:sp>
      <p:sp>
        <p:nvSpPr>
          <p:cNvPr id="12" name="Text 5"/>
          <p:cNvSpPr/>
          <p:nvPr/>
        </p:nvSpPr>
        <p:spPr>
          <a:xfrm>
            <a:off x="5461683" y="4559300"/>
            <a:ext cx="1549594"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6.7M</a:t>
            </a:r>
            <a:endParaRPr lang="en-US" sz="4800" dirty="0"/>
          </a:p>
        </p:txBody>
      </p:sp>
      <p:sp>
        <p:nvSpPr>
          <p:cNvPr id="13" name="Text 6"/>
          <p:cNvSpPr/>
          <p:nvPr/>
        </p:nvSpPr>
        <p:spPr>
          <a:xfrm>
            <a:off x="5474384" y="9372600"/>
            <a:ext cx="1562295" cy="939800"/>
          </a:xfrm>
          <a:prstGeom prst="rect">
            <a:avLst/>
          </a:prstGeom>
          <a:noFill/>
          <a:ln/>
        </p:spPr>
        <p:txBody>
          <a:bodyPr wrap="square" lIns="0" tIns="0" rIns="0" bIns="0" rtlCol="0" anchor="ctr"/>
          <a:lstStyle/>
          <a:p>
            <a:pPr algn="ctr" indent="0" marL="0">
              <a:buNone/>
            </a:pPr>
            <a:r>
              <a:rPr lang="en-US" sz="4800" dirty="0">
                <a:solidFill>
                  <a:srgbClr val="68A4F7">
                    <a:alpha val="100000"/>
                  </a:srgbClr>
                </a:solidFill>
                <a:latin typeface="Bitter Bold" pitchFamily="34" charset="0"/>
                <a:ea typeface="Bitter Bold" pitchFamily="34" charset="-122"/>
                <a:cs typeface="Bitter Bold" pitchFamily="34" charset="-120"/>
              </a:rPr>
              <a:t>2.3M</a:t>
            </a:r>
            <a:endParaRPr lang="en-US" sz="4800" dirty="0"/>
          </a:p>
        </p:txBody>
      </p:sp>
      <p:sp>
        <p:nvSpPr>
          <p:cNvPr id="14" name="Text 7"/>
          <p:cNvSpPr/>
          <p:nvPr/>
        </p:nvSpPr>
        <p:spPr>
          <a:xfrm>
            <a:off x="5448981" y="6438900"/>
            <a:ext cx="1613102" cy="9398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Bitter Bold" pitchFamily="34" charset="0"/>
                <a:ea typeface="Bitter Bold" pitchFamily="34" charset="-122"/>
                <a:cs typeface="Bitter Bold" pitchFamily="34" charset="-120"/>
              </a:rPr>
              <a:t>4.4M</a:t>
            </a:r>
            <a:endParaRPr lang="en-US" sz="4800" dirty="0"/>
          </a:p>
        </p:txBody>
      </p:sp>
      <p:sp>
        <p:nvSpPr>
          <p:cNvPr id="15" name="Shape 8"/>
          <p:cNvSpPr/>
          <p:nvPr/>
        </p:nvSpPr>
        <p:spPr>
          <a:xfrm>
            <a:off x="23370921" y="10515600"/>
            <a:ext cx="1016127" cy="3200400"/>
          </a:xfrm>
          <a:prstGeom prst="rect">
            <a:avLst/>
          </a:prstGeom>
          <a:noFill/>
          <a:ln/>
        </p:spPr>
      </p:sp>
      <p:pic>
        <p:nvPicPr>
          <p:cNvPr id="16"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7" name="Shape 9"/>
          <p:cNvSpPr/>
          <p:nvPr/>
        </p:nvSpPr>
        <p:spPr>
          <a:xfrm>
            <a:off x="12638080" y="3594100"/>
            <a:ext cx="8459257" cy="2286000"/>
          </a:xfrm>
          <a:prstGeom prst="rect">
            <a:avLst/>
          </a:prstGeom>
          <a:noFill/>
          <a:ln/>
        </p:spPr>
      </p:sp>
      <p:pic>
        <p:nvPicPr>
          <p:cNvPr id="18" name="Image 6" descr="preencoded.png">    </p:cNvPr>
          <p:cNvPicPr>
            <a:picLocks noChangeAspect="1"/>
          </p:cNvPicPr>
          <p:nvPr/>
        </p:nvPicPr>
        <p:blipFill>
          <a:blip r:embed="rId7"/>
          <a:stretch>
            <a:fillRect/>
          </a:stretch>
        </p:blipFill>
        <p:spPr>
          <a:xfrm>
            <a:off x="12638080" y="3594100"/>
            <a:ext cx="1016127" cy="1016000"/>
          </a:xfrm>
          <a:prstGeom prst="rect">
            <a:avLst/>
          </a:prstGeom>
        </p:spPr>
      </p:pic>
      <p:sp>
        <p:nvSpPr>
          <p:cNvPr id="19" name="Shape 10"/>
          <p:cNvSpPr/>
          <p:nvPr/>
        </p:nvSpPr>
        <p:spPr>
          <a:xfrm>
            <a:off x="12638080" y="4914900"/>
            <a:ext cx="8459257" cy="965200"/>
          </a:xfrm>
          <a:prstGeom prst="rect">
            <a:avLst/>
          </a:prstGeom>
          <a:noFill/>
          <a:ln/>
        </p:spPr>
      </p:sp>
      <p:sp>
        <p:nvSpPr>
          <p:cNvPr id="20" name="Text 11"/>
          <p:cNvSpPr/>
          <p:nvPr/>
        </p:nvSpPr>
        <p:spPr>
          <a:xfrm>
            <a:off x="12638080" y="49149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Art of Archery": Discover the intricacies of the Art of Archery .</a:t>
            </a:r>
            <a:endParaRPr lang="en-US" sz="3200" dirty="0"/>
          </a:p>
        </p:txBody>
      </p:sp>
      <p:sp>
        <p:nvSpPr>
          <p:cNvPr id="21" name="Shape 12"/>
          <p:cNvSpPr/>
          <p:nvPr/>
        </p:nvSpPr>
        <p:spPr>
          <a:xfrm>
            <a:off x="12638080" y="6946900"/>
            <a:ext cx="8459257" cy="2286000"/>
          </a:xfrm>
          <a:prstGeom prst="rect">
            <a:avLst/>
          </a:prstGeom>
          <a:noFill/>
          <a:ln/>
        </p:spPr>
      </p:sp>
      <p:pic>
        <p:nvPicPr>
          <p:cNvPr id="22" name="Image 7" descr="preencoded.png">    </p:cNvPr>
          <p:cNvPicPr>
            <a:picLocks noChangeAspect="1"/>
          </p:cNvPicPr>
          <p:nvPr/>
        </p:nvPicPr>
        <p:blipFill>
          <a:blip r:embed="rId8"/>
          <a:stretch>
            <a:fillRect/>
          </a:stretch>
        </p:blipFill>
        <p:spPr>
          <a:xfrm>
            <a:off x="12638080" y="6946900"/>
            <a:ext cx="1016093" cy="1016000"/>
          </a:xfrm>
          <a:prstGeom prst="rect">
            <a:avLst/>
          </a:prstGeom>
        </p:spPr>
      </p:pic>
      <p:sp>
        <p:nvSpPr>
          <p:cNvPr id="23" name="Shape 13"/>
          <p:cNvSpPr/>
          <p:nvPr/>
        </p:nvSpPr>
        <p:spPr>
          <a:xfrm>
            <a:off x="12638080" y="8267700"/>
            <a:ext cx="8459257" cy="965200"/>
          </a:xfrm>
          <a:prstGeom prst="rect">
            <a:avLst/>
          </a:prstGeom>
          <a:noFill/>
          <a:ln/>
        </p:spPr>
      </p:sp>
      <p:sp>
        <p:nvSpPr>
          <p:cNvPr id="24" name="Text 14"/>
          <p:cNvSpPr/>
          <p:nvPr/>
        </p:nvSpPr>
        <p:spPr>
          <a:xfrm>
            <a:off x="12638080" y="82677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Music of the Elves": Immerse yourself in the enchanting music of the elves.</a:t>
            </a:r>
            <a:endParaRPr lang="en-US" sz="3200" dirty="0"/>
          </a:p>
        </p:txBody>
      </p:sp>
      <p:sp>
        <p:nvSpPr>
          <p:cNvPr id="25" name="Shape 15"/>
          <p:cNvSpPr/>
          <p:nvPr/>
        </p:nvSpPr>
        <p:spPr>
          <a:xfrm>
            <a:off x="12638080" y="10299700"/>
            <a:ext cx="8459257" cy="2286000"/>
          </a:xfrm>
          <a:prstGeom prst="rect">
            <a:avLst/>
          </a:prstGeom>
          <a:noFill/>
          <a:ln/>
        </p:spPr>
      </p:sp>
      <p:pic>
        <p:nvPicPr>
          <p:cNvPr id="26" name="Image 8" descr="preencoded.png">    </p:cNvPr>
          <p:cNvPicPr>
            <a:picLocks noChangeAspect="1"/>
          </p:cNvPicPr>
          <p:nvPr/>
        </p:nvPicPr>
        <p:blipFill>
          <a:blip r:embed="rId9"/>
          <a:stretch>
            <a:fillRect/>
          </a:stretch>
        </p:blipFill>
        <p:spPr>
          <a:xfrm>
            <a:off x="12638080" y="10299700"/>
            <a:ext cx="1015904" cy="1016000"/>
          </a:xfrm>
          <a:prstGeom prst="rect">
            <a:avLst/>
          </a:prstGeom>
        </p:spPr>
      </p:pic>
      <p:sp>
        <p:nvSpPr>
          <p:cNvPr id="27" name="Shape 16"/>
          <p:cNvSpPr/>
          <p:nvPr/>
        </p:nvSpPr>
        <p:spPr>
          <a:xfrm>
            <a:off x="12638080" y="11620500"/>
            <a:ext cx="8459257" cy="965200"/>
          </a:xfrm>
          <a:prstGeom prst="rect">
            <a:avLst/>
          </a:prstGeom>
          <a:noFill/>
          <a:ln/>
        </p:spPr>
      </p:sp>
      <p:sp>
        <p:nvSpPr>
          <p:cNvPr id="28" name="Text 17"/>
          <p:cNvSpPr/>
          <p:nvPr/>
        </p:nvSpPr>
        <p:spPr>
          <a:xfrm>
            <a:off x="12638080" y="11620500"/>
            <a:ext cx="8594741" cy="110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Bitter Regular" pitchFamily="34" charset="0"/>
                <a:ea typeface="Bitter Regular" pitchFamily="34" charset="-122"/>
                <a:cs typeface="Bitter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2023-08-10T10:23:19Z</dcterms:created>
  <dcterms:modified xsi:type="dcterms:W3CDTF">2023-08-10T10:23:19Z</dcterms:modified>
</cp:coreProperties>
</file>