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slideLayout" Target="../slideLayouts/slideLayout1.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slideLayout" Target="../slideLayouts/slideLayout1.xml"/><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slideLayout" Target="../slideLayouts/slideLayout1.xml"/><Relationship Id="rId11"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slideLayout" Target="../slideLayouts/slideLayout1.xml"/><Relationship Id="rId11"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slideLayout" Target="../slideLayouts/slideLayout1.xml"/><Relationship Id="rId10"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slideLayout" Target="../slideLayouts/slideLayout1.xml"/><Relationship Id="rId11"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image" Target="../media/image-14-12.png"/><Relationship Id="rId13" Type="http://schemas.openxmlformats.org/officeDocument/2006/relationships/image" Target="../media/image-14-13.png"/><Relationship Id="rId14" Type="http://schemas.openxmlformats.org/officeDocument/2006/relationships/image" Target="../media/image-14-14.png"/><Relationship Id="rId15" Type="http://schemas.openxmlformats.org/officeDocument/2006/relationships/image" Target="../media/image-14-15.png"/><Relationship Id="rId16" Type="http://schemas.openxmlformats.org/officeDocument/2006/relationships/image" Target="../media/image-14-16.png"/><Relationship Id="rId17" Type="http://schemas.openxmlformats.org/officeDocument/2006/relationships/image" Target="../media/image-14-17.png"/><Relationship Id="rId18" Type="http://schemas.openxmlformats.org/officeDocument/2006/relationships/image" Target="../media/image-14-18.png"/><Relationship Id="rId19" Type="http://schemas.openxmlformats.org/officeDocument/2006/relationships/image" Target="../media/image-14-19.png"/><Relationship Id="rId20" Type="http://schemas.openxmlformats.org/officeDocument/2006/relationships/image" Target="../media/image-14-20.png"/><Relationship Id="rId21" Type="http://schemas.openxmlformats.org/officeDocument/2006/relationships/image" Target="../media/image-14-21.png"/><Relationship Id="rId22" Type="http://schemas.openxmlformats.org/officeDocument/2006/relationships/image" Target="../media/image-14-22.png"/><Relationship Id="rId23" Type="http://schemas.openxmlformats.org/officeDocument/2006/relationships/image" Target="../media/image-14-23.png"/><Relationship Id="rId24" Type="http://schemas.openxmlformats.org/officeDocument/2006/relationships/image" Target="../media/image-14-24.png"/><Relationship Id="rId25" Type="http://schemas.openxmlformats.org/officeDocument/2006/relationships/image" Target="../media/image-14-25.png"/><Relationship Id="rId26" Type="http://schemas.openxmlformats.org/officeDocument/2006/relationships/image" Target="../media/image-14-26.png"/><Relationship Id="rId27" Type="http://schemas.openxmlformats.org/officeDocument/2006/relationships/image" Target="../media/image-14-27.png"/><Relationship Id="rId28" Type="http://schemas.openxmlformats.org/officeDocument/2006/relationships/image" Target="../media/image-14-28.png"/><Relationship Id="rId29" Type="http://schemas.openxmlformats.org/officeDocument/2006/relationships/image" Target="../media/image-14-29.png"/><Relationship Id="rId30" Type="http://schemas.openxmlformats.org/officeDocument/2006/relationships/image" Target="../media/image-14-30.png"/><Relationship Id="rId31" Type="http://schemas.openxmlformats.org/officeDocument/2006/relationships/slideLayout" Target="../slideLayouts/slideLayout1.xml"/><Relationship Id="rId3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slideLayout" Target="../slideLayouts/slideLayout1.xml"/><Relationship Id="rId1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slideLayout" Target="../slideLayouts/slideLayout1.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slideLayout" Target="../slideLayouts/slideLayout1.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image" Target="../media/image-22-8.png"/><Relationship Id="rId9" Type="http://schemas.openxmlformats.org/officeDocument/2006/relationships/image" Target="../media/image-22-9.png"/><Relationship Id="rId10" Type="http://schemas.openxmlformats.org/officeDocument/2006/relationships/slideLayout" Target="../slideLayouts/slideLayout1.xml"/><Relationship Id="rId11"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5" Type="http://schemas.openxmlformats.org/officeDocument/2006/relationships/hyperlink" Target="https://eatemp.com/powerpoint-org-chart-template/" TargetMode="External"/><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image" Target="../media/image-23-8.png"/><Relationship Id="rId9" Type="http://schemas.openxmlformats.org/officeDocument/2006/relationships/image" Target="../media/image-23-9.png"/><Relationship Id="rId10" Type="http://schemas.openxmlformats.org/officeDocument/2006/relationships/image" Target="../media/image-23-10.png"/><Relationship Id="rId11" Type="http://schemas.openxmlformats.org/officeDocument/2006/relationships/image" Target="../media/image-23-11.png"/><Relationship Id="rId12" Type="http://schemas.openxmlformats.org/officeDocument/2006/relationships/image" Target="../media/image-23-12.png"/><Relationship Id="rId13" Type="http://schemas.openxmlformats.org/officeDocument/2006/relationships/image" Target="../media/image-23-13.png"/><Relationship Id="rId14" Type="http://schemas.openxmlformats.org/officeDocument/2006/relationships/image" Target="../media/image-23-14.png"/><Relationship Id="rId16" Type="http://schemas.openxmlformats.org/officeDocument/2006/relationships/slideLayout" Target="../slideLayouts/slideLayout1.xml"/><Relationship Id="rId17"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7" Type="http://schemas.openxmlformats.org/officeDocument/2006/relationships/hyperlink" Target="https://unsplash.com/" TargetMode="External"/><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8" Type="http://schemas.openxmlformats.org/officeDocument/2006/relationships/image" Target="../media/image-24-7.png"/><Relationship Id="rId9" Type="http://schemas.openxmlformats.org/officeDocument/2006/relationships/slideLayout" Target="../slideLayouts/slideLayout1.xml"/><Relationship Id="rId10"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20818442">
            <a:off x="-808749" y="-599199"/>
            <a:ext cx="4569347" cy="4569347"/>
          </a:xfrm>
          <a:prstGeom prst="rect">
            <a:avLst/>
          </a:prstGeom>
        </p:spPr>
      </p:pic>
      <p:pic>
        <p:nvPicPr>
          <p:cNvPr id="3" name="Image 1" descr="preencoded.png">    </p:cNvPr>
          <p:cNvPicPr>
            <a:picLocks noChangeAspect="1"/>
          </p:cNvPicPr>
          <p:nvPr/>
        </p:nvPicPr>
        <p:blipFill>
          <a:blip r:embed="rId2"/>
          <a:stretch>
            <a:fillRect/>
          </a:stretch>
        </p:blipFill>
        <p:spPr>
          <a:xfrm>
            <a:off x="-38102" y="7762866"/>
            <a:ext cx="2447930" cy="4362467"/>
          </a:xfrm>
          <a:prstGeom prst="rect">
            <a:avLst/>
          </a:prstGeom>
        </p:spPr>
      </p:pic>
      <p:pic>
        <p:nvPicPr>
          <p:cNvPr id="4" name="Image 2" descr="preencoded.png">    </p:cNvPr>
          <p:cNvPicPr>
            <a:picLocks noChangeAspect="1"/>
          </p:cNvPicPr>
          <p:nvPr/>
        </p:nvPicPr>
        <p:blipFill>
          <a:blip r:embed="rId3"/>
          <a:stretch>
            <a:fillRect/>
          </a:stretch>
        </p:blipFill>
        <p:spPr>
          <a:xfrm rot="18900000">
            <a:off x="15351371" y="7217021"/>
            <a:ext cx="4531054" cy="4531053"/>
          </a:xfrm>
          <a:prstGeom prst="rect">
            <a:avLst/>
          </a:prstGeom>
        </p:spPr>
      </p:pic>
      <p:pic>
        <p:nvPicPr>
          <p:cNvPr id="5" name="Image 3" descr="preencoded.png">    </p:cNvPr>
          <p:cNvPicPr>
            <a:picLocks noChangeAspect="1"/>
          </p:cNvPicPr>
          <p:nvPr/>
        </p:nvPicPr>
        <p:blipFill>
          <a:blip r:embed="rId4"/>
          <a:stretch>
            <a:fillRect/>
          </a:stretch>
        </p:blipFill>
        <p:spPr>
          <a:xfrm>
            <a:off x="209550" y="209550"/>
            <a:ext cx="17192625" cy="8591550"/>
          </a:xfrm>
          <a:prstGeom prst="rect">
            <a:avLst/>
          </a:prstGeom>
        </p:spPr>
      </p:pic>
      <p:pic>
        <p:nvPicPr>
          <p:cNvPr id="6" name="Image 4" descr="preencoded.png">    </p:cNvPr>
          <p:cNvPicPr>
            <a:picLocks noChangeAspect="1"/>
          </p:cNvPicPr>
          <p:nvPr/>
        </p:nvPicPr>
        <p:blipFill>
          <a:blip r:embed="rId5"/>
          <a:stretch>
            <a:fillRect/>
          </a:stretch>
        </p:blipFill>
        <p:spPr>
          <a:xfrm>
            <a:off x="12968603" y="-1698160"/>
            <a:ext cx="8081675" cy="8155725"/>
          </a:xfrm>
          <a:prstGeom prst="rect">
            <a:avLst/>
          </a:prstGeom>
        </p:spPr>
      </p:pic>
      <p:grpSp>
        <p:nvGrpSpPr>
          <p:cNvPr id="28862"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4362450" y="314325"/>
            <a:ext cx="10363200" cy="3543300"/>
          </a:xfrm>
          <a:prstGeom prst="rect">
            <a:avLst/>
          </a:prstGeom>
          <a:noFill/>
          <a:ln/>
        </p:spPr>
        <p:txBody>
          <a:bodyPr wrap="square" lIns="0" tIns="0" rIns="0" bIns="0" rtlCol="0" anchor="t"/>
          <a:lstStyle/>
          <a:p>
            <a:pPr algn="l" indent="0" marL="0">
              <a:buNone/>
            </a:pPr>
            <a:r>
              <a:rPr lang="en-US" sz="18000" b="1" u="none" dirty="0">
                <a:solidFill>
                  <a:srgbClr val="464D9B"/>
                </a:solidFill>
                <a:latin typeface="Bitter" pitchFamily="34" charset="0"/>
                <a:ea typeface="Bitter" pitchFamily="34" charset="-122"/>
                <a:cs typeface="Bitter" pitchFamily="34" charset="-120"/>
              </a:rPr>
              <a:t>Genetics </a:t>
            </a:r>
            <a:endParaRPr lang="en-US" sz="18000" dirty="0"/>
          </a:p>
        </p:txBody>
      </p:sp>
      <p:sp>
        <p:nvSpPr>
          <p:cNvPr id="10" name="Text 2"/>
          <p:cNvSpPr/>
          <p:nvPr/>
        </p:nvSpPr>
        <p:spPr>
          <a:xfrm>
            <a:off x="4181475" y="3076575"/>
            <a:ext cx="10138410" cy="946785"/>
          </a:xfrm>
          <a:prstGeom prst="rect">
            <a:avLst/>
          </a:prstGeom>
          <a:noFill/>
          <a:ln/>
        </p:spPr>
        <p:txBody>
          <a:bodyPr wrap="square" lIns="0" tIns="0" rIns="0" bIns="0" rtlCol="0" anchor="t"/>
          <a:lstStyle/>
          <a:p>
            <a:pPr algn="l" indent="0" marL="0">
              <a:buNone/>
            </a:pPr>
            <a:r>
              <a:rPr lang="en-US" sz="4800" u="none" dirty="0">
                <a:solidFill>
                  <a:srgbClr val="0E0E0E"/>
                </a:solidFill>
                <a:latin typeface="Bitter SemiBold" pitchFamily="34" charset="0"/>
                <a:ea typeface="Bitter SemiBold" pitchFamily="34" charset="-122"/>
                <a:cs typeface="Bitter SemiBold" pitchFamily="34" charset="-120"/>
              </a:rPr>
              <a:t>FREE PRESENTATION TEMPLATE</a:t>
            </a:r>
            <a:endParaRPr lang="en-US" sz="4800" dirty="0"/>
          </a:p>
        </p:txBody>
      </p:sp>
      <p:pic>
        <p:nvPicPr>
          <p:cNvPr id="11" name="Image 6" descr="preencoded.png">    </p:cNvPr>
          <p:cNvPicPr>
            <a:picLocks noChangeAspect="1"/>
          </p:cNvPicPr>
          <p:nvPr/>
        </p:nvPicPr>
        <p:blipFill>
          <a:blip r:embed="rId7"/>
          <a:stretch>
            <a:fillRect/>
          </a:stretch>
        </p:blipFill>
        <p:spPr>
          <a:xfrm>
            <a:off x="6000750" y="3429000"/>
            <a:ext cx="619125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581276" y="266700"/>
            <a:ext cx="13125449" cy="9753600"/>
          </a:xfrm>
          <a:prstGeom prst="rect">
            <a:avLst/>
          </a:prstGeom>
        </p:spPr>
      </p:pic>
      <p:pic>
        <p:nvPicPr>
          <p:cNvPr id="3" name="Image 1" descr="preencoded.png">    </p:cNvPr>
          <p:cNvPicPr>
            <a:picLocks noChangeAspect="1"/>
          </p:cNvPicPr>
          <p:nvPr/>
        </p:nvPicPr>
        <p:blipFill>
          <a:blip r:embed="rId2"/>
          <a:stretch>
            <a:fillRect/>
          </a:stretch>
        </p:blipFill>
        <p:spPr>
          <a:xfrm>
            <a:off x="209550" y="209550"/>
            <a:ext cx="17192625" cy="8591550"/>
          </a:xfrm>
          <a:prstGeom prst="rect">
            <a:avLst/>
          </a:prstGeom>
        </p:spPr>
      </p:pic>
      <p:pic>
        <p:nvPicPr>
          <p:cNvPr id="4" name="Image 2" descr="preencoded.png">    </p:cNvPr>
          <p:cNvPicPr>
            <a:picLocks noChangeAspect="1"/>
          </p:cNvPicPr>
          <p:nvPr/>
        </p:nvPicPr>
        <p:blipFill>
          <a:blip r:embed="rId3"/>
          <a:stretch>
            <a:fillRect/>
          </a:stretch>
        </p:blipFill>
        <p:spPr>
          <a:xfrm>
            <a:off x="15573375" y="-857250"/>
            <a:ext cx="3010702" cy="6821271"/>
          </a:xfrm>
          <a:prstGeom prst="rect">
            <a:avLst/>
          </a:prstGeom>
        </p:spPr>
      </p:pic>
      <p:pic>
        <p:nvPicPr>
          <p:cNvPr id="5" name="Image 3" descr="preencoded.png">    </p:cNvPr>
          <p:cNvPicPr>
            <a:picLocks noChangeAspect="1"/>
          </p:cNvPicPr>
          <p:nvPr/>
        </p:nvPicPr>
        <p:blipFill>
          <a:blip r:embed="rId4"/>
          <a:stretch>
            <a:fillRect/>
          </a:stretch>
        </p:blipFill>
        <p:spPr>
          <a:xfrm>
            <a:off x="-314325" y="3657600"/>
            <a:ext cx="2628900" cy="6362700"/>
          </a:xfrm>
          <a:prstGeom prst="rect">
            <a:avLst/>
          </a:prstGeom>
        </p:spPr>
      </p:pic>
      <p:pic>
        <p:nvPicPr>
          <p:cNvPr id="6" name="Image 4" descr="preencoded.png">    </p:cNvPr>
          <p:cNvPicPr>
            <a:picLocks noChangeAspect="1"/>
          </p:cNvPicPr>
          <p:nvPr/>
        </p:nvPicPr>
        <p:blipFill>
          <a:blip r:embed="rId5"/>
          <a:stretch>
            <a:fillRect/>
          </a:stretch>
        </p:blipFill>
        <p:spPr>
          <a:xfrm>
            <a:off x="16230598" y="7115985"/>
            <a:ext cx="2447930" cy="4362467"/>
          </a:xfrm>
          <a:prstGeom prst="rect">
            <a:avLst/>
          </a:prstGeom>
        </p:spPr>
      </p:pic>
      <p:pic>
        <p:nvPicPr>
          <p:cNvPr id="7" name="Image 5" descr="preencoded.png">    </p:cNvPr>
          <p:cNvPicPr>
            <a:picLocks noChangeAspect="1"/>
          </p:cNvPicPr>
          <p:nvPr/>
        </p:nvPicPr>
        <p:blipFill>
          <a:blip r:embed="rId6"/>
          <a:stretch>
            <a:fillRect/>
          </a:stretch>
        </p:blipFill>
        <p:spPr>
          <a:xfrm rot="2700000">
            <a:off x="-1926979" y="-1641229"/>
            <a:ext cx="4531054" cy="4531053"/>
          </a:xfrm>
          <a:prstGeom prst="rect">
            <a:avLst/>
          </a:prstGeom>
        </p:spPr>
      </p:pic>
      <p:grpSp>
        <p:nvGrpSpPr>
          <p:cNvPr id="61904"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sp>
        <p:nvSpPr>
          <p:cNvPr id="10" name="Text 1"/>
          <p:cNvSpPr/>
          <p:nvPr/>
        </p:nvSpPr>
        <p:spPr>
          <a:xfrm>
            <a:off x="6254115" y="3295650"/>
            <a:ext cx="5789295" cy="1893570"/>
          </a:xfrm>
          <a:prstGeom prst="rect">
            <a:avLst/>
          </a:prstGeom>
          <a:noFill/>
          <a:ln/>
        </p:spPr>
        <p:txBody>
          <a:bodyPr wrap="square" lIns="0" tIns="0" rIns="0" bIns="0" rtlCol="0" anchor="t"/>
          <a:lstStyle/>
          <a:p>
            <a:pPr algn="ctr" indent="0" marL="0">
              <a:buNone/>
            </a:pPr>
            <a:r>
              <a:rPr lang="en-US" sz="9600" b="1" u="none" dirty="0">
                <a:solidFill>
                  <a:srgbClr val="272727"/>
                </a:solidFill>
                <a:latin typeface="Bitter" pitchFamily="34" charset="0"/>
                <a:ea typeface="Bitter" pitchFamily="34" charset="-122"/>
                <a:cs typeface="Bitter" pitchFamily="34" charset="-120"/>
              </a:rPr>
              <a:t>Welcome</a:t>
            </a:r>
            <a:endParaRPr lang="en-US" sz="9600" dirty="0"/>
          </a:p>
        </p:txBody>
      </p:sp>
      <p:sp>
        <p:nvSpPr>
          <p:cNvPr id="11" name="Text 2"/>
          <p:cNvSpPr/>
          <p:nvPr/>
        </p:nvSpPr>
        <p:spPr>
          <a:xfrm>
            <a:off x="4474845" y="5191125"/>
            <a:ext cx="9347835" cy="1554480"/>
          </a:xfrm>
          <a:prstGeom prst="rect">
            <a:avLst/>
          </a:prstGeom>
          <a:noFill/>
          <a:ln/>
        </p:spPr>
        <p:txBody>
          <a:bodyPr wrap="square" lIns="0" tIns="0" rIns="0" bIns="0" rtlCol="0" anchor="t"/>
          <a:lstStyle/>
          <a:p>
            <a:pPr algn="ctr" indent="0" marL="0">
              <a:buNone/>
            </a:pPr>
            <a:r>
              <a:rPr lang="en-US" sz="2400" u="none" dirty="0">
                <a:solidFill>
                  <a:srgbClr val="0E0E0E"/>
                </a:solidFill>
                <a:latin typeface="Bitter" pitchFamily="34" charset="0"/>
                <a:ea typeface="Bitter" pitchFamily="34" charset="-122"/>
                <a:cs typeface="Bitter"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887698" y="-1343034"/>
            <a:ext cx="2447930" cy="4362467"/>
          </a:xfrm>
          <a:prstGeom prst="rect">
            <a:avLst/>
          </a:prstGeom>
        </p:spPr>
      </p:pic>
      <p:pic>
        <p:nvPicPr>
          <p:cNvPr id="3" name="Image 1" descr="preencoded.png">    </p:cNvPr>
          <p:cNvPicPr>
            <a:picLocks noChangeAspect="1"/>
          </p:cNvPicPr>
          <p:nvPr/>
        </p:nvPicPr>
        <p:blipFill>
          <a:blip r:embed="rId2"/>
          <a:stretch>
            <a:fillRect/>
          </a:stretch>
        </p:blipFill>
        <p:spPr>
          <a:xfrm rot="18900000">
            <a:off x="-2269879" y="7245595"/>
            <a:ext cx="4531054" cy="4531053"/>
          </a:xfrm>
          <a:prstGeom prst="rect">
            <a:avLst/>
          </a:prstGeom>
        </p:spPr>
      </p:pic>
      <p:pic>
        <p:nvPicPr>
          <p:cNvPr id="4" name="Image 2" descr="preencoded.png">    </p:cNvPr>
          <p:cNvPicPr>
            <a:picLocks noChangeAspect="1"/>
          </p:cNvPicPr>
          <p:nvPr/>
        </p:nvPicPr>
        <p:blipFill>
          <a:blip r:embed="rId3"/>
          <a:stretch>
            <a:fillRect/>
          </a:stretch>
        </p:blipFill>
        <p:spPr>
          <a:xfrm rot="3600000">
            <a:off x="1412979" y="-204738"/>
            <a:ext cx="2116725" cy="4485227"/>
          </a:xfrm>
          <a:prstGeom prst="rect">
            <a:avLst/>
          </a:prstGeom>
        </p:spPr>
      </p:pic>
      <p:pic>
        <p:nvPicPr>
          <p:cNvPr id="5" name="Image 3" descr="preencoded.png">    </p:cNvPr>
          <p:cNvPicPr>
            <a:picLocks noChangeAspect="1"/>
          </p:cNvPicPr>
          <p:nvPr/>
        </p:nvPicPr>
        <p:blipFill>
          <a:blip r:embed="rId4"/>
          <a:stretch>
            <a:fillRect/>
          </a:stretch>
        </p:blipFill>
        <p:spPr>
          <a:xfrm>
            <a:off x="209550" y="209550"/>
            <a:ext cx="17192625" cy="8591550"/>
          </a:xfrm>
          <a:prstGeom prst="rect">
            <a:avLst/>
          </a:prstGeom>
        </p:spPr>
      </p:pic>
      <p:pic>
        <p:nvPicPr>
          <p:cNvPr id="6" name="Image 4" descr="preencoded.png">    </p:cNvPr>
          <p:cNvPicPr>
            <a:picLocks noChangeAspect="1"/>
          </p:cNvPicPr>
          <p:nvPr/>
        </p:nvPicPr>
        <p:blipFill>
          <a:blip r:embed="rId5"/>
          <a:stretch>
            <a:fillRect/>
          </a:stretch>
        </p:blipFill>
        <p:spPr>
          <a:xfrm rot="20306478">
            <a:off x="11049293" y="1554059"/>
            <a:ext cx="7639050" cy="7677150"/>
          </a:xfrm>
          <a:prstGeom prst="rect">
            <a:avLst/>
          </a:prstGeom>
        </p:spPr>
      </p:pic>
      <p:grpSp>
        <p:nvGrpSpPr>
          <p:cNvPr id="55009"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1466850" y="990600"/>
            <a:ext cx="10389870" cy="1893570"/>
          </a:xfrm>
          <a:prstGeom prst="rect">
            <a:avLst/>
          </a:prstGeom>
          <a:noFill/>
          <a:ln/>
        </p:spPr>
        <p:txBody>
          <a:bodyPr wrap="square" lIns="0" tIns="0" rIns="0" bIns="0" rtlCol="0" anchor="t"/>
          <a:lstStyle/>
          <a:p>
            <a:pPr algn="l" indent="0" marL="0">
              <a:buNone/>
            </a:pPr>
            <a:r>
              <a:rPr lang="en-US" sz="9600" b="1" u="none" dirty="0">
                <a:solidFill>
                  <a:srgbClr val="272727"/>
                </a:solidFill>
                <a:latin typeface="Bitter" pitchFamily="34" charset="0"/>
                <a:ea typeface="Bitter" pitchFamily="34" charset="-122"/>
                <a:cs typeface="Bitter" pitchFamily="34" charset="-120"/>
              </a:rPr>
              <a:t>Table of Contents</a:t>
            </a:r>
            <a:endParaRPr lang="en-US" sz="9600" dirty="0"/>
          </a:p>
        </p:txBody>
      </p:sp>
      <p:grpSp>
        <p:nvGrpSpPr>
          <p:cNvPr id="23390" name="Group"/>
          <p:cNvGrpSpPr/>
          <p:nvPr/>
        </p:nvGrpSpPr>
        <p:grpSpPr>
          <a:xfrm>
            <a:off x="1419225" y="3038475"/>
            <a:ext cx="1219200" cy="1219200"/>
            <a:chOff x="1419225" y="3038475"/>
            <a:chExt cx="1219200" cy="1219200"/>
          </a:xfrm>
        </p:grpSpPr>
        <p:sp>
          <p:nvSpPr>
            <p:cNvPr id="10" name="Shape 2"/>
            <p:cNvSpPr/>
            <p:nvPr/>
          </p:nvSpPr>
          <p:spPr>
            <a:xfrm>
              <a:off x="1419225" y="3038475"/>
              <a:ext cx="1219200" cy="1219200"/>
            </a:xfrm>
            <a:prstGeom prst="ellipse">
              <a:avLst/>
            </a:prstGeom>
            <a:solidFill>
              <a:srgbClr val="68A4F7"/>
            </a:solidFill>
            <a:ln/>
          </p:spPr>
        </p:sp>
        <p:sp>
          <p:nvSpPr>
            <p:cNvPr id="11" name="Text 3"/>
            <p:cNvSpPr/>
            <p:nvPr/>
          </p:nvSpPr>
          <p:spPr>
            <a:xfrm>
              <a:off x="1705927" y="3291840"/>
              <a:ext cx="645795" cy="71247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Bitter" pitchFamily="34" charset="0"/>
                  <a:ea typeface="Bitter" pitchFamily="34" charset="-122"/>
                  <a:cs typeface="Bitter" pitchFamily="34" charset="-120"/>
                </a:rPr>
                <a:t>01</a:t>
              </a:r>
              <a:endParaRPr lang="en-US" sz="3600" dirty="0"/>
            </a:p>
          </p:txBody>
        </p:sp>
      </p:grpSp>
      <p:grpSp>
        <p:nvGrpSpPr>
          <p:cNvPr id="21685" name="Group"/>
          <p:cNvGrpSpPr/>
          <p:nvPr/>
        </p:nvGrpSpPr>
        <p:grpSpPr>
          <a:xfrm>
            <a:off x="2790825" y="3152775"/>
            <a:ext cx="4206240" cy="1097280"/>
            <a:chOff x="2790825" y="3152775"/>
            <a:chExt cx="4206240" cy="1097280"/>
          </a:xfrm>
        </p:grpSpPr>
        <p:sp>
          <p:nvSpPr>
            <p:cNvPr id="12" name="Text 4"/>
            <p:cNvSpPr/>
            <p:nvPr/>
          </p:nvSpPr>
          <p:spPr>
            <a:xfrm>
              <a:off x="2790825" y="3152775"/>
              <a:ext cx="420624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Introduction</a:t>
              </a:r>
              <a:endParaRPr lang="en-US" sz="3600" dirty="0"/>
            </a:p>
          </p:txBody>
        </p:sp>
        <p:sp>
          <p:nvSpPr>
            <p:cNvPr id="13" name="Text 5"/>
            <p:cNvSpPr/>
            <p:nvPr/>
          </p:nvSpPr>
          <p:spPr>
            <a:xfrm>
              <a:off x="2790825" y="3781425"/>
              <a:ext cx="41757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The Extraordinary Realm</a:t>
              </a:r>
              <a:endParaRPr lang="en-US" sz="2400" dirty="0"/>
            </a:p>
          </p:txBody>
        </p:sp>
      </p:grpSp>
      <p:grpSp>
        <p:nvGrpSpPr>
          <p:cNvPr id="23109" name="Group"/>
          <p:cNvGrpSpPr/>
          <p:nvPr/>
        </p:nvGrpSpPr>
        <p:grpSpPr>
          <a:xfrm>
            <a:off x="7019925" y="3038475"/>
            <a:ext cx="1219200" cy="1219200"/>
            <a:chOff x="7019925" y="3038475"/>
            <a:chExt cx="1219200" cy="1219200"/>
          </a:xfrm>
        </p:grpSpPr>
        <p:sp>
          <p:nvSpPr>
            <p:cNvPr id="14" name="Shape 6"/>
            <p:cNvSpPr/>
            <p:nvPr/>
          </p:nvSpPr>
          <p:spPr>
            <a:xfrm>
              <a:off x="7019925" y="3038475"/>
              <a:ext cx="1219200" cy="1219200"/>
            </a:xfrm>
            <a:prstGeom prst="ellipse">
              <a:avLst/>
            </a:prstGeom>
            <a:solidFill>
              <a:srgbClr val="68A4F7"/>
            </a:solidFill>
            <a:ln/>
          </p:spPr>
        </p:sp>
        <p:sp>
          <p:nvSpPr>
            <p:cNvPr id="15" name="Text 7"/>
            <p:cNvSpPr/>
            <p:nvPr/>
          </p:nvSpPr>
          <p:spPr>
            <a:xfrm>
              <a:off x="7273290" y="3291840"/>
              <a:ext cx="712470" cy="71247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Bitter" pitchFamily="34" charset="0"/>
                  <a:ea typeface="Bitter" pitchFamily="34" charset="-122"/>
                  <a:cs typeface="Bitter" pitchFamily="34" charset="-120"/>
                </a:rPr>
                <a:t>02</a:t>
              </a:r>
              <a:endParaRPr lang="en-US" sz="3600" dirty="0"/>
            </a:p>
          </p:txBody>
        </p:sp>
      </p:grpSp>
      <p:grpSp>
        <p:nvGrpSpPr>
          <p:cNvPr id="92630" name="Group"/>
          <p:cNvGrpSpPr/>
          <p:nvPr/>
        </p:nvGrpSpPr>
        <p:grpSpPr>
          <a:xfrm>
            <a:off x="8391525" y="3152775"/>
            <a:ext cx="4206240" cy="1097280"/>
            <a:chOff x="8391525" y="3152775"/>
            <a:chExt cx="4206240" cy="1097280"/>
          </a:xfrm>
        </p:grpSpPr>
        <p:sp>
          <p:nvSpPr>
            <p:cNvPr id="16" name="Text 8"/>
            <p:cNvSpPr/>
            <p:nvPr/>
          </p:nvSpPr>
          <p:spPr>
            <a:xfrm>
              <a:off x="8391525" y="3152775"/>
              <a:ext cx="420624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Encounters</a:t>
              </a:r>
              <a:endParaRPr lang="en-US" sz="3600" dirty="0"/>
            </a:p>
          </p:txBody>
        </p:sp>
        <p:sp>
          <p:nvSpPr>
            <p:cNvPr id="17" name="Text 9"/>
            <p:cNvSpPr/>
            <p:nvPr/>
          </p:nvSpPr>
          <p:spPr>
            <a:xfrm>
              <a:off x="8391525" y="3781425"/>
              <a:ext cx="41757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Unicorn Sightings</a:t>
              </a:r>
              <a:endParaRPr lang="en-US" sz="2400" dirty="0"/>
            </a:p>
          </p:txBody>
        </p:sp>
      </p:grpSp>
      <p:grpSp>
        <p:nvGrpSpPr>
          <p:cNvPr id="79208" name="Group"/>
          <p:cNvGrpSpPr/>
          <p:nvPr/>
        </p:nvGrpSpPr>
        <p:grpSpPr>
          <a:xfrm>
            <a:off x="1419225" y="5276850"/>
            <a:ext cx="1219200" cy="1219200"/>
            <a:chOff x="1419225" y="5276850"/>
            <a:chExt cx="1219200" cy="1219200"/>
          </a:xfrm>
        </p:grpSpPr>
        <p:sp>
          <p:nvSpPr>
            <p:cNvPr id="18" name="Shape 10"/>
            <p:cNvSpPr/>
            <p:nvPr/>
          </p:nvSpPr>
          <p:spPr>
            <a:xfrm>
              <a:off x="1419225" y="5276850"/>
              <a:ext cx="1219200" cy="1219200"/>
            </a:xfrm>
            <a:prstGeom prst="ellipse">
              <a:avLst/>
            </a:prstGeom>
            <a:solidFill>
              <a:srgbClr val="68A4F7"/>
            </a:solidFill>
            <a:ln/>
          </p:spPr>
        </p:sp>
        <p:sp>
          <p:nvSpPr>
            <p:cNvPr id="19" name="Text 11"/>
            <p:cNvSpPr/>
            <p:nvPr/>
          </p:nvSpPr>
          <p:spPr>
            <a:xfrm>
              <a:off x="1667828" y="5530215"/>
              <a:ext cx="721995" cy="71247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Bitter" pitchFamily="34" charset="0"/>
                  <a:ea typeface="Bitter" pitchFamily="34" charset="-122"/>
                  <a:cs typeface="Bitter" pitchFamily="34" charset="-120"/>
                </a:rPr>
                <a:t>03</a:t>
              </a:r>
              <a:endParaRPr lang="en-US" sz="3600" dirty="0"/>
            </a:p>
          </p:txBody>
        </p:sp>
      </p:grpSp>
      <p:grpSp>
        <p:nvGrpSpPr>
          <p:cNvPr id="20058" name="Group"/>
          <p:cNvGrpSpPr/>
          <p:nvPr/>
        </p:nvGrpSpPr>
        <p:grpSpPr>
          <a:xfrm>
            <a:off x="2790825" y="5391150"/>
            <a:ext cx="4206240" cy="1097280"/>
            <a:chOff x="2790825" y="5391150"/>
            <a:chExt cx="4206240" cy="1097280"/>
          </a:xfrm>
        </p:grpSpPr>
        <p:sp>
          <p:nvSpPr>
            <p:cNvPr id="20" name="Text 12"/>
            <p:cNvSpPr/>
            <p:nvPr/>
          </p:nvSpPr>
          <p:spPr>
            <a:xfrm>
              <a:off x="2790825" y="5391150"/>
              <a:ext cx="420624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Wonders</a:t>
              </a:r>
              <a:endParaRPr lang="en-US" sz="3600" dirty="0"/>
            </a:p>
          </p:txBody>
        </p:sp>
        <p:sp>
          <p:nvSpPr>
            <p:cNvPr id="21" name="Text 13"/>
            <p:cNvSpPr/>
            <p:nvPr/>
          </p:nvSpPr>
          <p:spPr>
            <a:xfrm>
              <a:off x="2790825" y="6019800"/>
              <a:ext cx="41757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Wishes Granted</a:t>
              </a:r>
              <a:endParaRPr lang="en-US" sz="2400" dirty="0"/>
            </a:p>
          </p:txBody>
        </p:sp>
      </p:grpSp>
      <p:grpSp>
        <p:nvGrpSpPr>
          <p:cNvPr id="59563" name="Group"/>
          <p:cNvGrpSpPr/>
          <p:nvPr/>
        </p:nvGrpSpPr>
        <p:grpSpPr>
          <a:xfrm>
            <a:off x="7019925" y="5276850"/>
            <a:ext cx="1219200" cy="1219200"/>
            <a:chOff x="7019925" y="5276850"/>
            <a:chExt cx="1219200" cy="1219200"/>
          </a:xfrm>
        </p:grpSpPr>
        <p:sp>
          <p:nvSpPr>
            <p:cNvPr id="22" name="Shape 14"/>
            <p:cNvSpPr/>
            <p:nvPr/>
          </p:nvSpPr>
          <p:spPr>
            <a:xfrm>
              <a:off x="7019925" y="5276850"/>
              <a:ext cx="1219200" cy="1219200"/>
            </a:xfrm>
            <a:prstGeom prst="ellipse">
              <a:avLst/>
            </a:prstGeom>
            <a:solidFill>
              <a:srgbClr val="68A4F7"/>
            </a:solidFill>
            <a:ln/>
          </p:spPr>
        </p:sp>
        <p:sp>
          <p:nvSpPr>
            <p:cNvPr id="23" name="Text 15"/>
            <p:cNvSpPr/>
            <p:nvPr/>
          </p:nvSpPr>
          <p:spPr>
            <a:xfrm>
              <a:off x="7263765" y="5530215"/>
              <a:ext cx="731520" cy="71247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Bitter" pitchFamily="34" charset="0"/>
                  <a:ea typeface="Bitter" pitchFamily="34" charset="-122"/>
                  <a:cs typeface="Bitter" pitchFamily="34" charset="-120"/>
                </a:rPr>
                <a:t>04</a:t>
              </a:r>
              <a:endParaRPr lang="en-US" sz="3600" dirty="0"/>
            </a:p>
          </p:txBody>
        </p:sp>
      </p:grpSp>
      <p:grpSp>
        <p:nvGrpSpPr>
          <p:cNvPr id="60510" name="Group"/>
          <p:cNvGrpSpPr/>
          <p:nvPr/>
        </p:nvGrpSpPr>
        <p:grpSpPr>
          <a:xfrm>
            <a:off x="8391525" y="5391150"/>
            <a:ext cx="4206240" cy="1097280"/>
            <a:chOff x="8391525" y="5391150"/>
            <a:chExt cx="4206240" cy="1097280"/>
          </a:xfrm>
        </p:grpSpPr>
        <p:sp>
          <p:nvSpPr>
            <p:cNvPr id="24" name="Text 16"/>
            <p:cNvSpPr/>
            <p:nvPr/>
          </p:nvSpPr>
          <p:spPr>
            <a:xfrm>
              <a:off x="8391525" y="5391150"/>
              <a:ext cx="420624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Magic</a:t>
              </a:r>
              <a:endParaRPr lang="en-US" sz="3600" dirty="0"/>
            </a:p>
          </p:txBody>
        </p:sp>
        <p:sp>
          <p:nvSpPr>
            <p:cNvPr id="25" name="Text 17"/>
            <p:cNvSpPr/>
            <p:nvPr/>
          </p:nvSpPr>
          <p:spPr>
            <a:xfrm>
              <a:off x="8391525" y="6019800"/>
              <a:ext cx="41757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Spellcasting</a:t>
              </a:r>
              <a:endParaRPr lang="en-US" sz="2400" dirty="0"/>
            </a:p>
          </p:txBody>
        </p:sp>
      </p:grpSp>
      <p:grpSp>
        <p:nvGrpSpPr>
          <p:cNvPr id="50477" name="Group"/>
          <p:cNvGrpSpPr/>
          <p:nvPr/>
        </p:nvGrpSpPr>
        <p:grpSpPr>
          <a:xfrm>
            <a:off x="1419225" y="7515225"/>
            <a:ext cx="1219200" cy="1219200"/>
            <a:chOff x="1419225" y="7515225"/>
            <a:chExt cx="1219200" cy="1219200"/>
          </a:xfrm>
        </p:grpSpPr>
        <p:sp>
          <p:nvSpPr>
            <p:cNvPr id="26" name="Shape 18"/>
            <p:cNvSpPr/>
            <p:nvPr/>
          </p:nvSpPr>
          <p:spPr>
            <a:xfrm>
              <a:off x="1419225" y="7515225"/>
              <a:ext cx="1219200" cy="1219200"/>
            </a:xfrm>
            <a:prstGeom prst="ellipse">
              <a:avLst/>
            </a:prstGeom>
            <a:solidFill>
              <a:srgbClr val="68A4F7"/>
            </a:solidFill>
            <a:ln/>
          </p:spPr>
        </p:sp>
        <p:sp>
          <p:nvSpPr>
            <p:cNvPr id="27" name="Text 19"/>
            <p:cNvSpPr/>
            <p:nvPr/>
          </p:nvSpPr>
          <p:spPr>
            <a:xfrm>
              <a:off x="1677352" y="7768590"/>
              <a:ext cx="702945" cy="71247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Bitter" pitchFamily="34" charset="0"/>
                  <a:ea typeface="Bitter" pitchFamily="34" charset="-122"/>
                  <a:cs typeface="Bitter" pitchFamily="34" charset="-120"/>
                </a:rPr>
                <a:t>05</a:t>
              </a:r>
              <a:endParaRPr lang="en-US" sz="3600" dirty="0"/>
            </a:p>
          </p:txBody>
        </p:sp>
      </p:grpSp>
      <p:grpSp>
        <p:nvGrpSpPr>
          <p:cNvPr id="44706" name="Group"/>
          <p:cNvGrpSpPr/>
          <p:nvPr/>
        </p:nvGrpSpPr>
        <p:grpSpPr>
          <a:xfrm>
            <a:off x="2790825" y="7629525"/>
            <a:ext cx="4206240" cy="1097280"/>
            <a:chOff x="2790825" y="7629525"/>
            <a:chExt cx="4206240" cy="1097280"/>
          </a:xfrm>
        </p:grpSpPr>
        <p:sp>
          <p:nvSpPr>
            <p:cNvPr id="28" name="Text 20"/>
            <p:cNvSpPr/>
            <p:nvPr/>
          </p:nvSpPr>
          <p:spPr>
            <a:xfrm>
              <a:off x="2790825" y="7629525"/>
              <a:ext cx="420624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Adventure</a:t>
              </a:r>
              <a:endParaRPr lang="en-US" sz="3600" dirty="0"/>
            </a:p>
          </p:txBody>
        </p:sp>
        <p:sp>
          <p:nvSpPr>
            <p:cNvPr id="29" name="Text 21"/>
            <p:cNvSpPr/>
            <p:nvPr/>
          </p:nvSpPr>
          <p:spPr>
            <a:xfrm>
              <a:off x="2790825" y="8258175"/>
              <a:ext cx="41757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Happily Ever After</a:t>
              </a:r>
              <a:endParaRPr lang="en-US" sz="2400" dirty="0"/>
            </a:p>
          </p:txBody>
        </p:sp>
      </p:grpSp>
      <p:grpSp>
        <p:nvGrpSpPr>
          <p:cNvPr id="83105" name="Group"/>
          <p:cNvGrpSpPr/>
          <p:nvPr/>
        </p:nvGrpSpPr>
        <p:grpSpPr>
          <a:xfrm>
            <a:off x="7019925" y="7515225"/>
            <a:ext cx="1219200" cy="1219200"/>
            <a:chOff x="7019925" y="7515225"/>
            <a:chExt cx="1219200" cy="1219200"/>
          </a:xfrm>
        </p:grpSpPr>
        <p:sp>
          <p:nvSpPr>
            <p:cNvPr id="30" name="Shape 22"/>
            <p:cNvSpPr/>
            <p:nvPr/>
          </p:nvSpPr>
          <p:spPr>
            <a:xfrm>
              <a:off x="7019925" y="7515225"/>
              <a:ext cx="1219200" cy="1219200"/>
            </a:xfrm>
            <a:prstGeom prst="ellipse">
              <a:avLst/>
            </a:prstGeom>
            <a:solidFill>
              <a:srgbClr val="68A4F7"/>
            </a:solidFill>
            <a:ln/>
          </p:spPr>
        </p:sp>
        <p:sp>
          <p:nvSpPr>
            <p:cNvPr id="31" name="Text 23"/>
            <p:cNvSpPr/>
            <p:nvPr/>
          </p:nvSpPr>
          <p:spPr>
            <a:xfrm>
              <a:off x="7268527" y="7768590"/>
              <a:ext cx="721995" cy="71247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Bitter" pitchFamily="34" charset="0"/>
                  <a:ea typeface="Bitter" pitchFamily="34" charset="-122"/>
                  <a:cs typeface="Bitter" pitchFamily="34" charset="-120"/>
                </a:rPr>
                <a:t>06</a:t>
              </a:r>
              <a:endParaRPr lang="en-US" sz="3600" dirty="0"/>
            </a:p>
          </p:txBody>
        </p:sp>
      </p:grpSp>
      <p:grpSp>
        <p:nvGrpSpPr>
          <p:cNvPr id="37044" name="Group"/>
          <p:cNvGrpSpPr/>
          <p:nvPr/>
        </p:nvGrpSpPr>
        <p:grpSpPr>
          <a:xfrm>
            <a:off x="8391525" y="7629525"/>
            <a:ext cx="4206240" cy="1097280"/>
            <a:chOff x="8391525" y="7629525"/>
            <a:chExt cx="4206240" cy="1097280"/>
          </a:xfrm>
        </p:grpSpPr>
        <p:sp>
          <p:nvSpPr>
            <p:cNvPr id="32" name="Text 24"/>
            <p:cNvSpPr/>
            <p:nvPr/>
          </p:nvSpPr>
          <p:spPr>
            <a:xfrm>
              <a:off x="8391525" y="7629525"/>
              <a:ext cx="420624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Conclusion</a:t>
              </a:r>
              <a:endParaRPr lang="en-US" sz="3600" dirty="0"/>
            </a:p>
          </p:txBody>
        </p:sp>
        <p:sp>
          <p:nvSpPr>
            <p:cNvPr id="33" name="Text 25"/>
            <p:cNvSpPr/>
            <p:nvPr/>
          </p:nvSpPr>
          <p:spPr>
            <a:xfrm>
              <a:off x="8391525" y="8258175"/>
              <a:ext cx="41757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Embrace the Fantasy</a:t>
              </a:r>
              <a:endParaRPr lang="en-US" sz="2400" dirty="0"/>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09550" y="209550"/>
            <a:ext cx="17192625" cy="8591550"/>
          </a:xfrm>
          <a:prstGeom prst="rect">
            <a:avLst/>
          </a:prstGeom>
        </p:spPr>
      </p:pic>
      <p:pic>
        <p:nvPicPr>
          <p:cNvPr id="3" name="Image 1" descr="preencoded.png">    </p:cNvPr>
          <p:cNvPicPr>
            <a:picLocks noChangeAspect="1"/>
          </p:cNvPicPr>
          <p:nvPr/>
        </p:nvPicPr>
        <p:blipFill>
          <a:blip r:embed="rId2"/>
          <a:stretch>
            <a:fillRect/>
          </a:stretch>
        </p:blipFill>
        <p:spPr>
          <a:xfrm rot="10800000">
            <a:off x="171447" y="7411260"/>
            <a:ext cx="2447930" cy="4362467"/>
          </a:xfrm>
          <a:prstGeom prst="rect">
            <a:avLst/>
          </a:prstGeom>
        </p:spPr>
      </p:pic>
      <p:pic>
        <p:nvPicPr>
          <p:cNvPr id="4" name="Image 2" descr="preencoded.png">    </p:cNvPr>
          <p:cNvPicPr>
            <a:picLocks noChangeAspect="1"/>
          </p:cNvPicPr>
          <p:nvPr/>
        </p:nvPicPr>
        <p:blipFill>
          <a:blip r:embed="rId3"/>
          <a:stretch>
            <a:fillRect/>
          </a:stretch>
        </p:blipFill>
        <p:spPr>
          <a:xfrm rot="8100000">
            <a:off x="16245900" y="-1345955"/>
            <a:ext cx="4531054" cy="4531053"/>
          </a:xfrm>
          <a:prstGeom prst="rect">
            <a:avLst/>
          </a:prstGeom>
        </p:spPr>
      </p:pic>
      <p:pic>
        <p:nvPicPr>
          <p:cNvPr id="5" name="Image 3" descr="preencoded.png">    </p:cNvPr>
          <p:cNvPicPr>
            <a:picLocks noChangeAspect="1"/>
          </p:cNvPicPr>
          <p:nvPr/>
        </p:nvPicPr>
        <p:blipFill>
          <a:blip r:embed="rId4"/>
          <a:stretch>
            <a:fillRect/>
          </a:stretch>
        </p:blipFill>
        <p:spPr>
          <a:xfrm>
            <a:off x="11553825" y="5391150"/>
            <a:ext cx="6734175" cy="5153025"/>
          </a:xfrm>
          <a:prstGeom prst="rect">
            <a:avLst/>
          </a:prstGeom>
        </p:spPr>
      </p:pic>
      <p:grpSp>
        <p:nvGrpSpPr>
          <p:cNvPr id="30365"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2219325" y="2057400"/>
            <a:ext cx="11544300" cy="1181100"/>
          </a:xfrm>
          <a:prstGeom prst="rect">
            <a:avLst/>
          </a:prstGeom>
          <a:noFill/>
          <a:ln/>
        </p:spPr>
        <p:txBody>
          <a:bodyPr wrap="square" lIns="0" tIns="0" rIns="0" bIns="0" rtlCol="0" anchor="t"/>
          <a:lstStyle/>
          <a:p>
            <a:pPr algn="l" indent="0" marL="0">
              <a:buNone/>
            </a:pPr>
            <a:r>
              <a:rPr lang="en-US" sz="6000" b="1" u="none" dirty="0">
                <a:solidFill>
                  <a:srgbClr val="272727"/>
                </a:solidFill>
                <a:latin typeface="Bitter" pitchFamily="34" charset="0"/>
                <a:ea typeface="Bitter" pitchFamily="34" charset="-122"/>
                <a:cs typeface="Bitter" pitchFamily="34" charset="-120"/>
              </a:rPr>
              <a:t>The Realm of the Extraordinary</a:t>
            </a:r>
            <a:endParaRPr lang="en-US" sz="6000" dirty="0"/>
          </a:p>
        </p:txBody>
      </p:sp>
      <p:grpSp>
        <p:nvGrpSpPr>
          <p:cNvPr id="55873" name="Group"/>
          <p:cNvGrpSpPr/>
          <p:nvPr/>
        </p:nvGrpSpPr>
        <p:grpSpPr>
          <a:xfrm>
            <a:off x="2219325" y="4267200"/>
            <a:ext cx="13910310" cy="3726180"/>
            <a:chOff x="2219325" y="4267200"/>
            <a:chExt cx="13910310" cy="3726180"/>
          </a:xfrm>
        </p:grpSpPr>
        <p:sp>
          <p:nvSpPr>
            <p:cNvPr id="9" name="Text 2"/>
            <p:cNvSpPr/>
            <p:nvPr/>
          </p:nvSpPr>
          <p:spPr>
            <a:xfrm>
              <a:off x="2219325" y="4267200"/>
              <a:ext cx="6604635" cy="372618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10" name="Text 3"/>
            <p:cNvSpPr/>
            <p:nvPr/>
          </p:nvSpPr>
          <p:spPr>
            <a:xfrm>
              <a:off x="9525000" y="4267200"/>
              <a:ext cx="6604635" cy="372618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20818442">
            <a:off x="-808749" y="-599201"/>
            <a:ext cx="4569347" cy="4569347"/>
          </a:xfrm>
          <a:prstGeom prst="rect">
            <a:avLst/>
          </a:prstGeom>
        </p:spPr>
      </p:pic>
      <p:pic>
        <p:nvPicPr>
          <p:cNvPr id="3" name="Image 1" descr="preencoded.png">    </p:cNvPr>
          <p:cNvPicPr>
            <a:picLocks noChangeAspect="1"/>
          </p:cNvPicPr>
          <p:nvPr/>
        </p:nvPicPr>
        <p:blipFill>
          <a:blip r:embed="rId2"/>
          <a:stretch>
            <a:fillRect/>
          </a:stretch>
        </p:blipFill>
        <p:spPr>
          <a:xfrm>
            <a:off x="-38102" y="7762866"/>
            <a:ext cx="2447930" cy="4362467"/>
          </a:xfrm>
          <a:prstGeom prst="rect">
            <a:avLst/>
          </a:prstGeom>
        </p:spPr>
      </p:pic>
      <p:pic>
        <p:nvPicPr>
          <p:cNvPr id="4" name="Image 2" descr="preencoded.png">    </p:cNvPr>
          <p:cNvPicPr>
            <a:picLocks noChangeAspect="1"/>
          </p:cNvPicPr>
          <p:nvPr/>
        </p:nvPicPr>
        <p:blipFill>
          <a:blip r:embed="rId3"/>
          <a:stretch>
            <a:fillRect/>
          </a:stretch>
        </p:blipFill>
        <p:spPr>
          <a:xfrm rot="18900000">
            <a:off x="15351371" y="7217020"/>
            <a:ext cx="4531054" cy="4531053"/>
          </a:xfrm>
          <a:prstGeom prst="rect">
            <a:avLst/>
          </a:prstGeom>
        </p:spPr>
      </p:pic>
      <p:pic>
        <p:nvPicPr>
          <p:cNvPr id="5" name="Image 3" descr="preencoded.png">    </p:cNvPr>
          <p:cNvPicPr>
            <a:picLocks noChangeAspect="1"/>
          </p:cNvPicPr>
          <p:nvPr/>
        </p:nvPicPr>
        <p:blipFill>
          <a:blip r:embed="rId4"/>
          <a:stretch>
            <a:fillRect/>
          </a:stretch>
        </p:blipFill>
        <p:spPr>
          <a:xfrm>
            <a:off x="209550" y="209550"/>
            <a:ext cx="17192625" cy="8591550"/>
          </a:xfrm>
          <a:prstGeom prst="rect">
            <a:avLst/>
          </a:prstGeom>
        </p:spPr>
      </p:pic>
      <p:pic>
        <p:nvPicPr>
          <p:cNvPr id="6" name="Image 4" descr="preencoded.png">    </p:cNvPr>
          <p:cNvPicPr>
            <a:picLocks noChangeAspect="1"/>
          </p:cNvPicPr>
          <p:nvPr/>
        </p:nvPicPr>
        <p:blipFill>
          <a:blip r:embed="rId5"/>
          <a:stretch>
            <a:fillRect/>
          </a:stretch>
        </p:blipFill>
        <p:spPr>
          <a:xfrm>
            <a:off x="12968603" y="-1698161"/>
            <a:ext cx="8081675" cy="8155725"/>
          </a:xfrm>
          <a:prstGeom prst="rect">
            <a:avLst/>
          </a:prstGeom>
        </p:spPr>
      </p:pic>
      <p:grpSp>
        <p:nvGrpSpPr>
          <p:cNvPr id="93012"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pic>
        <p:nvPicPr>
          <p:cNvPr id="9" name="Image 6" descr="preencoded.png">    </p:cNvPr>
          <p:cNvPicPr>
            <a:picLocks noChangeAspect="1"/>
          </p:cNvPicPr>
          <p:nvPr/>
        </p:nvPicPr>
        <p:blipFill>
          <a:blip r:embed="rId7"/>
          <a:stretch>
            <a:fillRect/>
          </a:stretch>
        </p:blipFill>
        <p:spPr>
          <a:xfrm>
            <a:off x="0" y="0"/>
            <a:ext cx="8763000" cy="10287000"/>
          </a:xfrm>
          <a:prstGeom prst="rect">
            <a:avLst/>
          </a:prstGeom>
        </p:spPr>
      </p:pic>
      <p:grpSp>
        <p:nvGrpSpPr>
          <p:cNvPr id="24703" name="Group"/>
          <p:cNvGrpSpPr/>
          <p:nvPr/>
        </p:nvGrpSpPr>
        <p:grpSpPr>
          <a:xfrm>
            <a:off x="9763125" y="2452688"/>
            <a:ext cx="1114425" cy="1304925"/>
            <a:chOff x="9763125" y="2452688"/>
            <a:chExt cx="1114425" cy="1304925"/>
          </a:xfrm>
        </p:grpSpPr>
        <p:pic>
          <p:nvPicPr>
            <p:cNvPr id="10" name="Image 7" descr="preencoded.png">    </p:cNvPr>
            <p:cNvPicPr>
              <a:picLocks noChangeAspect="1"/>
            </p:cNvPicPr>
            <p:nvPr/>
          </p:nvPicPr>
          <p:blipFill>
            <a:blip r:embed="rId8"/>
            <a:stretch>
              <a:fillRect/>
            </a:stretch>
          </p:blipFill>
          <p:spPr>
            <a:xfrm>
              <a:off x="9763125" y="2452688"/>
              <a:ext cx="1114425" cy="1304925"/>
            </a:xfrm>
            <a:prstGeom prst="rect">
              <a:avLst/>
            </a:prstGeom>
          </p:spPr>
        </p:pic>
        <p:grpSp>
          <p:nvGrpSpPr>
            <p:cNvPr id="16586" name="Group"/>
            <p:cNvGrpSpPr/>
            <p:nvPr/>
          </p:nvGrpSpPr>
          <p:grpSpPr>
            <a:xfrm>
              <a:off x="11153775" y="2028825"/>
              <a:ext cx="6158865" cy="2259330"/>
              <a:chOff x="11153775" y="2028825"/>
              <a:chExt cx="6158865" cy="2259330"/>
            </a:xfrm>
          </p:grpSpPr>
          <p:sp>
            <p:nvSpPr>
              <p:cNvPr id="11" name="Text 1"/>
              <p:cNvSpPr/>
              <p:nvPr/>
            </p:nvSpPr>
            <p:spPr>
              <a:xfrm>
                <a:off x="11153775" y="2028825"/>
                <a:ext cx="6158865"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Unicorn Sightings</a:t>
                </a:r>
                <a:endParaRPr lang="en-US" sz="3600" dirty="0"/>
              </a:p>
            </p:txBody>
          </p:sp>
          <p:sp>
            <p:nvSpPr>
              <p:cNvPr id="12" name="Text 2"/>
              <p:cNvSpPr/>
              <p:nvPr/>
            </p:nvSpPr>
            <p:spPr>
              <a:xfrm>
                <a:off x="11153775" y="2733675"/>
                <a:ext cx="6128385" cy="155448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A record of the number of unicorns spotted in the fantasy realm and the beauty and mystery that surrounds these enchanting creatures.</a:t>
                </a:r>
                <a:endParaRPr lang="en-US" sz="2400" dirty="0"/>
              </a:p>
            </p:txBody>
          </p:sp>
        </p:grpSp>
      </p:grpSp>
      <p:grpSp>
        <p:nvGrpSpPr>
          <p:cNvPr id="31122" name="Group"/>
          <p:cNvGrpSpPr/>
          <p:nvPr/>
        </p:nvGrpSpPr>
        <p:grpSpPr>
          <a:xfrm>
            <a:off x="9763125" y="5638797"/>
            <a:ext cx="1114425" cy="800107"/>
            <a:chOff x="9763125" y="5638797"/>
            <a:chExt cx="1114425" cy="800107"/>
          </a:xfrm>
        </p:grpSpPr>
        <p:pic>
          <p:nvPicPr>
            <p:cNvPr id="13" name="Image 8" descr="preencoded.png">    </p:cNvPr>
            <p:cNvPicPr>
              <a:picLocks noChangeAspect="1"/>
            </p:cNvPicPr>
            <p:nvPr/>
          </p:nvPicPr>
          <p:blipFill>
            <a:blip r:embed="rId9"/>
            <a:stretch>
              <a:fillRect/>
            </a:stretch>
          </p:blipFill>
          <p:spPr>
            <a:xfrm>
              <a:off x="9763125" y="5638797"/>
              <a:ext cx="1114425" cy="800107"/>
            </a:xfrm>
            <a:prstGeom prst="rect">
              <a:avLst/>
            </a:prstGeom>
          </p:spPr>
        </p:pic>
        <p:grpSp>
          <p:nvGrpSpPr>
            <p:cNvPr id="26119" name="Group"/>
            <p:cNvGrpSpPr/>
            <p:nvPr/>
          </p:nvGrpSpPr>
          <p:grpSpPr>
            <a:xfrm>
              <a:off x="11153775" y="5143500"/>
              <a:ext cx="6158865" cy="1897380"/>
              <a:chOff x="11153775" y="5143500"/>
              <a:chExt cx="6158865" cy="1897380"/>
            </a:xfrm>
          </p:grpSpPr>
          <p:sp>
            <p:nvSpPr>
              <p:cNvPr id="14" name="Text 3"/>
              <p:cNvSpPr/>
              <p:nvPr/>
            </p:nvSpPr>
            <p:spPr>
              <a:xfrm>
                <a:off x="11153775" y="5143500"/>
                <a:ext cx="6158865"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Dragon Taming</a:t>
                </a:r>
                <a:endParaRPr lang="en-US" sz="3600" dirty="0"/>
              </a:p>
            </p:txBody>
          </p:sp>
          <p:sp>
            <p:nvSpPr>
              <p:cNvPr id="15" name="Text 4"/>
              <p:cNvSpPr/>
              <p:nvPr/>
            </p:nvSpPr>
            <p:spPr>
              <a:xfrm>
                <a:off x="11153775" y="5848350"/>
                <a:ext cx="6128385" cy="11925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887698" y="-1343034"/>
            <a:ext cx="2447930" cy="4362467"/>
          </a:xfrm>
          <a:prstGeom prst="rect">
            <a:avLst/>
          </a:prstGeom>
        </p:spPr>
      </p:pic>
      <p:pic>
        <p:nvPicPr>
          <p:cNvPr id="3" name="Image 1" descr="preencoded.png">    </p:cNvPr>
          <p:cNvPicPr>
            <a:picLocks noChangeAspect="1"/>
          </p:cNvPicPr>
          <p:nvPr/>
        </p:nvPicPr>
        <p:blipFill>
          <a:blip r:embed="rId2"/>
          <a:stretch>
            <a:fillRect/>
          </a:stretch>
        </p:blipFill>
        <p:spPr>
          <a:xfrm rot="18900000">
            <a:off x="-2269879" y="7245595"/>
            <a:ext cx="4531054" cy="4531053"/>
          </a:xfrm>
          <a:prstGeom prst="rect">
            <a:avLst/>
          </a:prstGeom>
        </p:spPr>
      </p:pic>
      <p:pic>
        <p:nvPicPr>
          <p:cNvPr id="4" name="Image 2" descr="preencoded.png">    </p:cNvPr>
          <p:cNvPicPr>
            <a:picLocks noChangeAspect="1"/>
          </p:cNvPicPr>
          <p:nvPr/>
        </p:nvPicPr>
        <p:blipFill>
          <a:blip r:embed="rId3"/>
          <a:stretch>
            <a:fillRect/>
          </a:stretch>
        </p:blipFill>
        <p:spPr>
          <a:xfrm rot="3600000">
            <a:off x="1412979" y="-204738"/>
            <a:ext cx="2116725" cy="4485227"/>
          </a:xfrm>
          <a:prstGeom prst="rect">
            <a:avLst/>
          </a:prstGeom>
        </p:spPr>
      </p:pic>
      <p:pic>
        <p:nvPicPr>
          <p:cNvPr id="5" name="Image 3" descr="preencoded.png">    </p:cNvPr>
          <p:cNvPicPr>
            <a:picLocks noChangeAspect="1"/>
          </p:cNvPicPr>
          <p:nvPr/>
        </p:nvPicPr>
        <p:blipFill>
          <a:blip r:embed="rId4"/>
          <a:stretch>
            <a:fillRect/>
          </a:stretch>
        </p:blipFill>
        <p:spPr>
          <a:xfrm>
            <a:off x="209550" y="209550"/>
            <a:ext cx="17192625" cy="8591550"/>
          </a:xfrm>
          <a:prstGeom prst="rect">
            <a:avLst/>
          </a:prstGeom>
        </p:spPr>
      </p:pic>
      <p:grpSp>
        <p:nvGrpSpPr>
          <p:cNvPr id="39606"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grpSp>
        <p:nvGrpSpPr>
          <p:cNvPr id="76570" name="Group"/>
          <p:cNvGrpSpPr/>
          <p:nvPr/>
        </p:nvGrpSpPr>
        <p:grpSpPr>
          <a:xfrm>
            <a:off x="2657475" y="1009650"/>
            <a:ext cx="6096000" cy="8439150"/>
            <a:chOff x="2657475" y="1009650"/>
            <a:chExt cx="6096000" cy="8439150"/>
          </a:xfrm>
        </p:grpSpPr>
        <p:pic>
          <p:nvPicPr>
            <p:cNvPr id="8" name="Image 5" descr="preencoded.png">    </p:cNvPr>
            <p:cNvPicPr>
              <a:picLocks noChangeAspect="1"/>
            </p:cNvPicPr>
            <p:nvPr/>
          </p:nvPicPr>
          <p:blipFill>
            <a:blip r:embed="rId6"/>
            <a:stretch>
              <a:fillRect/>
            </a:stretch>
          </p:blipFill>
          <p:spPr>
            <a:xfrm>
              <a:off x="5276850" y="1009650"/>
              <a:ext cx="857250" cy="895350"/>
            </a:xfrm>
            <a:prstGeom prst="rect">
              <a:avLst/>
            </a:prstGeom>
          </p:spPr>
        </p:pic>
        <p:grpSp>
          <p:nvGrpSpPr>
            <p:cNvPr id="26829" name="Group"/>
            <p:cNvGrpSpPr/>
            <p:nvPr/>
          </p:nvGrpSpPr>
          <p:grpSpPr>
            <a:xfrm>
              <a:off x="3743325" y="2333625"/>
              <a:ext cx="4084320" cy="712470"/>
              <a:chOff x="3743325" y="2333625"/>
              <a:chExt cx="4084320" cy="712470"/>
            </a:xfrm>
          </p:grpSpPr>
          <p:sp>
            <p:nvSpPr>
              <p:cNvPr id="9" name="Text 1"/>
              <p:cNvSpPr/>
              <p:nvPr/>
            </p:nvSpPr>
            <p:spPr>
              <a:xfrm>
                <a:off x="3743325" y="2333625"/>
                <a:ext cx="408432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Unicorn Sightings</a:t>
                </a:r>
                <a:endParaRPr lang="en-US" sz="3600" dirty="0"/>
              </a:p>
            </p:txBody>
          </p:sp>
        </p:grpSp>
        <p:grpSp>
          <p:nvGrpSpPr>
            <p:cNvPr id="32862" name="Group"/>
            <p:cNvGrpSpPr/>
            <p:nvPr/>
          </p:nvGrpSpPr>
          <p:grpSpPr>
            <a:xfrm>
              <a:off x="2626995" y="3343275"/>
              <a:ext cx="6156960" cy="1192530"/>
              <a:chOff x="2626995" y="3343275"/>
              <a:chExt cx="6156960" cy="1192530"/>
            </a:xfrm>
          </p:grpSpPr>
          <p:sp>
            <p:nvSpPr>
              <p:cNvPr id="10" name="Text 2"/>
              <p:cNvSpPr/>
              <p:nvPr/>
            </p:nvSpPr>
            <p:spPr>
              <a:xfrm>
                <a:off x="2626995" y="3343275"/>
                <a:ext cx="6156960"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Bitter" pitchFamily="34" charset="0"/>
                    <a:ea typeface="Bitter" pitchFamily="34" charset="-122"/>
                    <a:cs typeface="Bitter" pitchFamily="34" charset="-120"/>
                  </a:rPr>
                  <a:t>A record of the number of unicorns spotted in the fantasy realm and the beauty and mystery.</a:t>
                </a:r>
                <a:endParaRPr lang="en-US" sz="2400" dirty="0"/>
              </a:p>
            </p:txBody>
          </p:sp>
        </p:grpSp>
        <p:pic>
          <p:nvPicPr>
            <p:cNvPr id="11" name="Image 6" descr="preencoded.png">    </p:cNvPr>
            <p:cNvPicPr>
              <a:picLocks noChangeAspect="1"/>
            </p:cNvPicPr>
            <p:nvPr/>
          </p:nvPicPr>
          <p:blipFill>
            <a:blip r:embed="rId7"/>
            <a:stretch>
              <a:fillRect/>
            </a:stretch>
          </p:blipFill>
          <p:spPr>
            <a:xfrm>
              <a:off x="2657475" y="4886325"/>
              <a:ext cx="6096000" cy="4562475"/>
            </a:xfrm>
            <a:prstGeom prst="rect">
              <a:avLst/>
            </a:prstGeom>
          </p:spPr>
        </p:pic>
      </p:grpSp>
      <p:grpSp>
        <p:nvGrpSpPr>
          <p:cNvPr id="93670" name="Group"/>
          <p:cNvGrpSpPr/>
          <p:nvPr/>
        </p:nvGrpSpPr>
        <p:grpSpPr>
          <a:xfrm>
            <a:off x="9496425" y="1009650"/>
            <a:ext cx="6096000" cy="8439150"/>
            <a:chOff x="9496425" y="1009650"/>
            <a:chExt cx="6096000" cy="8439150"/>
          </a:xfrm>
        </p:grpSpPr>
        <p:pic>
          <p:nvPicPr>
            <p:cNvPr id="12" name="Image 7" descr="preencoded.png">    </p:cNvPr>
            <p:cNvPicPr>
              <a:picLocks noChangeAspect="1"/>
            </p:cNvPicPr>
            <p:nvPr/>
          </p:nvPicPr>
          <p:blipFill>
            <a:blip r:embed="rId8"/>
            <a:stretch>
              <a:fillRect/>
            </a:stretch>
          </p:blipFill>
          <p:spPr>
            <a:xfrm>
              <a:off x="12096750" y="1009650"/>
              <a:ext cx="895350" cy="895350"/>
            </a:xfrm>
            <a:prstGeom prst="rect">
              <a:avLst/>
            </a:prstGeom>
          </p:spPr>
        </p:pic>
        <p:grpSp>
          <p:nvGrpSpPr>
            <p:cNvPr id="99860" name="Group"/>
            <p:cNvGrpSpPr/>
            <p:nvPr/>
          </p:nvGrpSpPr>
          <p:grpSpPr>
            <a:xfrm>
              <a:off x="10877550" y="2333625"/>
              <a:ext cx="3493770" cy="712470"/>
              <a:chOff x="10877550" y="2333625"/>
              <a:chExt cx="3493770" cy="712470"/>
            </a:xfrm>
          </p:grpSpPr>
          <p:sp>
            <p:nvSpPr>
              <p:cNvPr id="13" name="Text 3"/>
              <p:cNvSpPr/>
              <p:nvPr/>
            </p:nvSpPr>
            <p:spPr>
              <a:xfrm>
                <a:off x="10877550" y="2333625"/>
                <a:ext cx="349377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Dragon Taming</a:t>
                </a:r>
                <a:endParaRPr lang="en-US" sz="3600" dirty="0"/>
              </a:p>
            </p:txBody>
          </p:sp>
        </p:grpSp>
        <p:grpSp>
          <p:nvGrpSpPr>
            <p:cNvPr id="16787" name="Group"/>
            <p:cNvGrpSpPr/>
            <p:nvPr/>
          </p:nvGrpSpPr>
          <p:grpSpPr>
            <a:xfrm>
              <a:off x="9465945" y="3343275"/>
              <a:ext cx="6156960" cy="1192530"/>
              <a:chOff x="9465945" y="3343275"/>
              <a:chExt cx="6156960" cy="1192530"/>
            </a:xfrm>
          </p:grpSpPr>
          <p:sp>
            <p:nvSpPr>
              <p:cNvPr id="14" name="Text 4"/>
              <p:cNvSpPr/>
              <p:nvPr/>
            </p:nvSpPr>
            <p:spPr>
              <a:xfrm>
                <a:off x="9465945" y="3343275"/>
                <a:ext cx="6156960"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Bitter" pitchFamily="34" charset="0"/>
                    <a:ea typeface="Bitter" pitchFamily="34" charset="-122"/>
                    <a:cs typeface="Bitter" pitchFamily="34" charset="-120"/>
                  </a:rPr>
                  <a:t>A closer look at the art of taming dragons and the brave adventurers who take on these creatures.</a:t>
                </a:r>
                <a:endParaRPr lang="en-US" sz="2400" dirty="0"/>
              </a:p>
            </p:txBody>
          </p:sp>
        </p:grpSp>
        <p:pic>
          <p:nvPicPr>
            <p:cNvPr id="15" name="Image 8" descr="preencoded.png">    </p:cNvPr>
            <p:cNvPicPr>
              <a:picLocks noChangeAspect="1"/>
            </p:cNvPicPr>
            <p:nvPr/>
          </p:nvPicPr>
          <p:blipFill>
            <a:blip r:embed="rId9"/>
            <a:stretch>
              <a:fillRect/>
            </a:stretch>
          </p:blipFill>
          <p:spPr>
            <a:xfrm>
              <a:off x="9496425" y="4886325"/>
              <a:ext cx="6096000" cy="4562475"/>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2581275" y="266700"/>
            <a:ext cx="13125450" cy="9753600"/>
          </a:xfrm>
          <a:prstGeom prst="rect">
            <a:avLst/>
          </a:prstGeom>
        </p:spPr>
      </p:pic>
      <p:pic>
        <p:nvPicPr>
          <p:cNvPr id="3" name="Image 1" descr="preencoded.png">    </p:cNvPr>
          <p:cNvPicPr>
            <a:picLocks noChangeAspect="1"/>
          </p:cNvPicPr>
          <p:nvPr/>
        </p:nvPicPr>
        <p:blipFill>
          <a:blip r:embed="rId2"/>
          <a:stretch>
            <a:fillRect/>
          </a:stretch>
        </p:blipFill>
        <p:spPr>
          <a:xfrm rot="10800000">
            <a:off x="885825" y="1485900"/>
            <a:ext cx="17192625" cy="8591550"/>
          </a:xfrm>
          <a:prstGeom prst="rect">
            <a:avLst/>
          </a:prstGeom>
        </p:spPr>
      </p:pic>
      <p:pic>
        <p:nvPicPr>
          <p:cNvPr id="4" name="Image 2" descr="preencoded.png">    </p:cNvPr>
          <p:cNvPicPr>
            <a:picLocks noChangeAspect="1"/>
          </p:cNvPicPr>
          <p:nvPr/>
        </p:nvPicPr>
        <p:blipFill>
          <a:blip r:embed="rId3"/>
          <a:stretch>
            <a:fillRect/>
          </a:stretch>
        </p:blipFill>
        <p:spPr>
          <a:xfrm rot="10800000">
            <a:off x="-296077" y="4322978"/>
            <a:ext cx="3010702" cy="6821272"/>
          </a:xfrm>
          <a:prstGeom prst="rect">
            <a:avLst/>
          </a:prstGeom>
        </p:spPr>
      </p:pic>
      <p:pic>
        <p:nvPicPr>
          <p:cNvPr id="5" name="Image 3" descr="preencoded.png">    </p:cNvPr>
          <p:cNvPicPr>
            <a:picLocks noChangeAspect="1"/>
          </p:cNvPicPr>
          <p:nvPr/>
        </p:nvPicPr>
        <p:blipFill>
          <a:blip r:embed="rId4"/>
          <a:stretch>
            <a:fillRect/>
          </a:stretch>
        </p:blipFill>
        <p:spPr>
          <a:xfrm rot="10800000">
            <a:off x="15973425" y="266700"/>
            <a:ext cx="2628900" cy="6362700"/>
          </a:xfrm>
          <a:prstGeom prst="rect">
            <a:avLst/>
          </a:prstGeom>
        </p:spPr>
      </p:pic>
      <p:pic>
        <p:nvPicPr>
          <p:cNvPr id="6" name="Image 4" descr="preencoded.png">    </p:cNvPr>
          <p:cNvPicPr>
            <a:picLocks noChangeAspect="1"/>
          </p:cNvPicPr>
          <p:nvPr/>
        </p:nvPicPr>
        <p:blipFill>
          <a:blip r:embed="rId5"/>
          <a:stretch>
            <a:fillRect/>
          </a:stretch>
        </p:blipFill>
        <p:spPr>
          <a:xfrm rot="10800000">
            <a:off x="-390528" y="-1191452"/>
            <a:ext cx="2447930" cy="4362467"/>
          </a:xfrm>
          <a:prstGeom prst="rect">
            <a:avLst/>
          </a:prstGeom>
        </p:spPr>
      </p:pic>
      <p:pic>
        <p:nvPicPr>
          <p:cNvPr id="7" name="Image 5" descr="preencoded.png">    </p:cNvPr>
          <p:cNvPicPr>
            <a:picLocks noChangeAspect="1"/>
          </p:cNvPicPr>
          <p:nvPr/>
        </p:nvPicPr>
        <p:blipFill>
          <a:blip r:embed="rId6"/>
          <a:stretch>
            <a:fillRect/>
          </a:stretch>
        </p:blipFill>
        <p:spPr>
          <a:xfrm rot="13500000">
            <a:off x="15683925" y="7397176"/>
            <a:ext cx="4531054" cy="4531053"/>
          </a:xfrm>
          <a:prstGeom prst="rect">
            <a:avLst/>
          </a:prstGeom>
        </p:spPr>
      </p:pic>
      <p:grpSp>
        <p:nvGrpSpPr>
          <p:cNvPr id="20171"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pic>
        <p:nvPicPr>
          <p:cNvPr id="10" name="Image 7" descr="preencoded.png">    </p:cNvPr>
          <p:cNvPicPr>
            <a:picLocks noChangeAspect="1"/>
          </p:cNvPicPr>
          <p:nvPr/>
        </p:nvPicPr>
        <p:blipFill>
          <a:blip r:embed="rId8"/>
          <a:stretch>
            <a:fillRect/>
          </a:stretch>
        </p:blipFill>
        <p:spPr>
          <a:xfrm>
            <a:off x="1619250" y="847725"/>
            <a:ext cx="4474464" cy="3328416"/>
          </a:xfrm>
          <a:prstGeom prst="rect">
            <a:avLst/>
          </a:prstGeom>
        </p:spPr>
      </p:pic>
      <p:grpSp>
        <p:nvGrpSpPr>
          <p:cNvPr id="23065" name="Group"/>
          <p:cNvGrpSpPr/>
          <p:nvPr/>
        </p:nvGrpSpPr>
        <p:grpSpPr>
          <a:xfrm>
            <a:off x="5162550" y="2895600"/>
            <a:ext cx="8082915" cy="4625340"/>
            <a:chOff x="5162550" y="2895600"/>
            <a:chExt cx="8082915" cy="4625340"/>
          </a:xfrm>
        </p:grpSpPr>
        <p:sp>
          <p:nvSpPr>
            <p:cNvPr id="11" name="Text 1"/>
            <p:cNvSpPr/>
            <p:nvPr/>
          </p:nvSpPr>
          <p:spPr>
            <a:xfrm>
              <a:off x="5162550" y="2895600"/>
              <a:ext cx="8054340" cy="40271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12" name="Text 2"/>
            <p:cNvSpPr/>
            <p:nvPr/>
          </p:nvSpPr>
          <p:spPr>
            <a:xfrm>
              <a:off x="10048875" y="6991350"/>
              <a:ext cx="319659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Bitter" pitchFamily="34" charset="0"/>
                  <a:ea typeface="Bitter" pitchFamily="34" charset="-122"/>
                  <a:cs typeface="Bitter"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09550" y="209550"/>
            <a:ext cx="17192625" cy="8591550"/>
          </a:xfrm>
          <a:prstGeom prst="rect">
            <a:avLst/>
          </a:prstGeom>
        </p:spPr>
      </p:pic>
      <p:pic>
        <p:nvPicPr>
          <p:cNvPr id="3" name="Image 1" descr="preencoded.png">    </p:cNvPr>
          <p:cNvPicPr>
            <a:picLocks noChangeAspect="1"/>
          </p:cNvPicPr>
          <p:nvPr/>
        </p:nvPicPr>
        <p:blipFill>
          <a:blip r:embed="rId2"/>
          <a:stretch>
            <a:fillRect/>
          </a:stretch>
        </p:blipFill>
        <p:spPr>
          <a:xfrm rot="10800000">
            <a:off x="171447" y="7411260"/>
            <a:ext cx="2447930" cy="4362467"/>
          </a:xfrm>
          <a:prstGeom prst="rect">
            <a:avLst/>
          </a:prstGeom>
        </p:spPr>
      </p:pic>
      <p:pic>
        <p:nvPicPr>
          <p:cNvPr id="4" name="Image 2" descr="preencoded.png">    </p:cNvPr>
          <p:cNvPicPr>
            <a:picLocks noChangeAspect="1"/>
          </p:cNvPicPr>
          <p:nvPr/>
        </p:nvPicPr>
        <p:blipFill>
          <a:blip r:embed="rId3"/>
          <a:stretch>
            <a:fillRect/>
          </a:stretch>
        </p:blipFill>
        <p:spPr>
          <a:xfrm rot="8100000">
            <a:off x="16245900" y="-1345955"/>
            <a:ext cx="4531054" cy="4531053"/>
          </a:xfrm>
          <a:prstGeom prst="rect">
            <a:avLst/>
          </a:prstGeom>
        </p:spPr>
      </p:pic>
      <p:pic>
        <p:nvPicPr>
          <p:cNvPr id="5" name="Image 3" descr="preencoded.png">    </p:cNvPr>
          <p:cNvPicPr>
            <a:picLocks noChangeAspect="1"/>
          </p:cNvPicPr>
          <p:nvPr/>
        </p:nvPicPr>
        <p:blipFill>
          <a:blip r:embed="rId4"/>
          <a:stretch>
            <a:fillRect/>
          </a:stretch>
        </p:blipFill>
        <p:spPr>
          <a:xfrm>
            <a:off x="11553825" y="5391150"/>
            <a:ext cx="6734175" cy="5153025"/>
          </a:xfrm>
          <a:prstGeom prst="rect">
            <a:avLst/>
          </a:prstGeom>
        </p:spPr>
      </p:pic>
      <p:grpSp>
        <p:nvGrpSpPr>
          <p:cNvPr id="93576"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2085975" y="609600"/>
            <a:ext cx="9124950" cy="9058275"/>
          </a:xfrm>
          <a:prstGeom prst="rect">
            <a:avLst/>
          </a:prstGeom>
        </p:spPr>
      </p:pic>
      <p:grpSp>
        <p:nvGrpSpPr>
          <p:cNvPr id="67869" name="Group"/>
          <p:cNvGrpSpPr/>
          <p:nvPr/>
        </p:nvGrpSpPr>
        <p:grpSpPr>
          <a:xfrm>
            <a:off x="12696825" y="2419350"/>
            <a:ext cx="4577715" cy="2526030"/>
            <a:chOff x="12696825" y="2419350"/>
            <a:chExt cx="4577715" cy="2526030"/>
          </a:xfrm>
        </p:grpSpPr>
        <p:sp>
          <p:nvSpPr>
            <p:cNvPr id="9" name="Text 1"/>
            <p:cNvSpPr/>
            <p:nvPr/>
          </p:nvSpPr>
          <p:spPr>
            <a:xfrm>
              <a:off x="12696825" y="2419350"/>
              <a:ext cx="4577715" cy="126492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Dragon Taming Technique</a:t>
              </a:r>
              <a:endParaRPr lang="en-US" sz="3600" dirty="0"/>
            </a:p>
          </p:txBody>
        </p:sp>
        <p:sp>
          <p:nvSpPr>
            <p:cNvPr id="10" name="Text 2"/>
            <p:cNvSpPr/>
            <p:nvPr/>
          </p:nvSpPr>
          <p:spPr>
            <a:xfrm>
              <a:off x="12696825" y="3752850"/>
              <a:ext cx="4547235" cy="11925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A guide to taming and caring for dragons in the realm of magic.</a:t>
              </a:r>
              <a:endParaRPr lang="en-US" sz="2400" dirty="0"/>
            </a:p>
          </p:txBody>
        </p:sp>
      </p:grpSp>
      <p:grpSp>
        <p:nvGrpSpPr>
          <p:cNvPr id="90139" name="Group"/>
          <p:cNvGrpSpPr/>
          <p:nvPr/>
        </p:nvGrpSpPr>
        <p:grpSpPr>
          <a:xfrm>
            <a:off x="12696825" y="5448300"/>
            <a:ext cx="4577715" cy="2526030"/>
            <a:chOff x="12696825" y="5448300"/>
            <a:chExt cx="4577715" cy="2526030"/>
          </a:xfrm>
        </p:grpSpPr>
        <p:sp>
          <p:nvSpPr>
            <p:cNvPr id="11" name="Text 3"/>
            <p:cNvSpPr/>
            <p:nvPr/>
          </p:nvSpPr>
          <p:spPr>
            <a:xfrm>
              <a:off x="12696825" y="5448300"/>
              <a:ext cx="4577715" cy="126492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The Art of Unicorn Sighting</a:t>
              </a:r>
              <a:endParaRPr lang="en-US" sz="3600" dirty="0"/>
            </a:p>
          </p:txBody>
        </p:sp>
        <p:sp>
          <p:nvSpPr>
            <p:cNvPr id="12" name="Text 4"/>
            <p:cNvSpPr/>
            <p:nvPr/>
          </p:nvSpPr>
          <p:spPr>
            <a:xfrm>
              <a:off x="12696825" y="6781800"/>
              <a:ext cx="4547235" cy="11925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20818442">
            <a:off x="-808749" y="-599201"/>
            <a:ext cx="4569347" cy="4569347"/>
          </a:xfrm>
          <a:prstGeom prst="rect">
            <a:avLst/>
          </a:prstGeom>
        </p:spPr>
      </p:pic>
      <p:pic>
        <p:nvPicPr>
          <p:cNvPr id="3" name="Image 1" descr="preencoded.png">    </p:cNvPr>
          <p:cNvPicPr>
            <a:picLocks noChangeAspect="1"/>
          </p:cNvPicPr>
          <p:nvPr/>
        </p:nvPicPr>
        <p:blipFill>
          <a:blip r:embed="rId2"/>
          <a:stretch>
            <a:fillRect/>
          </a:stretch>
        </p:blipFill>
        <p:spPr>
          <a:xfrm>
            <a:off x="-38102" y="7762866"/>
            <a:ext cx="2447930" cy="4362467"/>
          </a:xfrm>
          <a:prstGeom prst="rect">
            <a:avLst/>
          </a:prstGeom>
        </p:spPr>
      </p:pic>
      <p:pic>
        <p:nvPicPr>
          <p:cNvPr id="4" name="Image 2" descr="preencoded.png">    </p:cNvPr>
          <p:cNvPicPr>
            <a:picLocks noChangeAspect="1"/>
          </p:cNvPicPr>
          <p:nvPr/>
        </p:nvPicPr>
        <p:blipFill>
          <a:blip r:embed="rId3"/>
          <a:stretch>
            <a:fillRect/>
          </a:stretch>
        </p:blipFill>
        <p:spPr>
          <a:xfrm rot="18900000">
            <a:off x="15351371" y="7217020"/>
            <a:ext cx="4531054" cy="4531053"/>
          </a:xfrm>
          <a:prstGeom prst="rect">
            <a:avLst/>
          </a:prstGeom>
        </p:spPr>
      </p:pic>
      <p:pic>
        <p:nvPicPr>
          <p:cNvPr id="5" name="Image 3" descr="preencoded.png">    </p:cNvPr>
          <p:cNvPicPr>
            <a:picLocks noChangeAspect="1"/>
          </p:cNvPicPr>
          <p:nvPr/>
        </p:nvPicPr>
        <p:blipFill>
          <a:blip r:embed="rId4"/>
          <a:stretch>
            <a:fillRect/>
          </a:stretch>
        </p:blipFill>
        <p:spPr>
          <a:xfrm>
            <a:off x="209550" y="209550"/>
            <a:ext cx="17192625" cy="8591550"/>
          </a:xfrm>
          <a:prstGeom prst="rect">
            <a:avLst/>
          </a:prstGeom>
        </p:spPr>
      </p:pic>
      <p:pic>
        <p:nvPicPr>
          <p:cNvPr id="6" name="Image 4" descr="preencoded.png">    </p:cNvPr>
          <p:cNvPicPr>
            <a:picLocks noChangeAspect="1"/>
          </p:cNvPicPr>
          <p:nvPr/>
        </p:nvPicPr>
        <p:blipFill>
          <a:blip r:embed="rId5"/>
          <a:stretch>
            <a:fillRect/>
          </a:stretch>
        </p:blipFill>
        <p:spPr>
          <a:xfrm>
            <a:off x="12968603" y="-1698157"/>
            <a:ext cx="8081675" cy="8155725"/>
          </a:xfrm>
          <a:prstGeom prst="rect">
            <a:avLst/>
          </a:prstGeom>
        </p:spPr>
      </p:pic>
      <p:sp>
        <p:nvSpPr>
          <p:cNvPr id="7" name="Text 0"/>
          <p:cNvSpPr/>
          <p:nvPr/>
        </p:nvSpPr>
        <p:spPr>
          <a:xfrm>
            <a:off x="1619250" y="1228725"/>
            <a:ext cx="15059025" cy="1181100"/>
          </a:xfrm>
          <a:prstGeom prst="rect">
            <a:avLst/>
          </a:prstGeom>
          <a:noFill/>
          <a:ln/>
        </p:spPr>
        <p:txBody>
          <a:bodyPr wrap="square" lIns="0" tIns="0" rIns="0" bIns="0" rtlCol="0" anchor="t"/>
          <a:lstStyle/>
          <a:p>
            <a:pPr algn="ctr" indent="0" marL="0">
              <a:buNone/>
            </a:pPr>
            <a:r>
              <a:rPr lang="en-US" sz="6000" b="1" u="none" dirty="0">
                <a:solidFill>
                  <a:srgbClr val="272727"/>
                </a:solidFill>
                <a:latin typeface="Bitter" pitchFamily="34" charset="0"/>
                <a:ea typeface="Bitter" pitchFamily="34" charset="-122"/>
                <a:cs typeface="Bitter" pitchFamily="34" charset="-120"/>
              </a:rPr>
              <a:t>The Magic of Dragons: A Research</a:t>
            </a:r>
            <a:endParaRPr lang="en-US" sz="6000" dirty="0"/>
          </a:p>
        </p:txBody>
      </p:sp>
      <p:grpSp>
        <p:nvGrpSpPr>
          <p:cNvPr id="59180" name="Group"/>
          <p:cNvGrpSpPr/>
          <p:nvPr/>
        </p:nvGrpSpPr>
        <p:grpSpPr>
          <a:xfrm>
            <a:off x="1609725" y="3019425"/>
            <a:ext cx="6153150" cy="6153150"/>
            <a:chOff x="1609725" y="3019425"/>
            <a:chExt cx="6153150" cy="6153150"/>
          </a:xfrm>
        </p:grpSpPr>
        <p:sp>
          <p:nvSpPr>
            <p:cNvPr id="8" name="Shape 1"/>
            <p:cNvSpPr/>
            <p:nvPr/>
          </p:nvSpPr>
          <p:spPr>
            <a:xfrm>
              <a:off x="1609725" y="3019425"/>
              <a:ext cx="6153150" cy="6153150"/>
            </a:xfrm>
            <a:prstGeom prst="ellipse">
              <a:avLst/>
            </a:prstGeom>
            <a:solidFill>
              <a:srgbClr val="68A4F7"/>
            </a:solidFill>
            <a:ln/>
          </p:spPr>
        </p:sp>
        <p:sp>
          <p:nvSpPr>
            <p:cNvPr id="9" name="Shape 2"/>
            <p:cNvSpPr/>
            <p:nvPr/>
          </p:nvSpPr>
          <p:spPr>
            <a:xfrm>
              <a:off x="2381250" y="4438650"/>
              <a:ext cx="4619625" cy="4619625"/>
            </a:xfrm>
            <a:prstGeom prst="ellipse">
              <a:avLst/>
            </a:prstGeom>
            <a:solidFill>
              <a:srgbClr val="C9E0FF"/>
            </a:solidFill>
            <a:ln/>
          </p:spPr>
        </p:sp>
        <p:sp>
          <p:nvSpPr>
            <p:cNvPr id="10" name="Shape 3"/>
            <p:cNvSpPr/>
            <p:nvPr/>
          </p:nvSpPr>
          <p:spPr>
            <a:xfrm>
              <a:off x="3152775" y="5848350"/>
              <a:ext cx="3067050" cy="3067050"/>
            </a:xfrm>
            <a:prstGeom prst="ellipse">
              <a:avLst/>
            </a:prstGeom>
            <a:solidFill>
              <a:srgbClr val="FFFFFF"/>
            </a:solidFill>
            <a:ln/>
          </p:spPr>
        </p:sp>
        <p:sp>
          <p:nvSpPr>
            <p:cNvPr id="11" name="Text 4"/>
            <p:cNvSpPr/>
            <p:nvPr/>
          </p:nvSpPr>
          <p:spPr>
            <a:xfrm>
              <a:off x="4091940" y="3415665"/>
              <a:ext cx="1169670" cy="71247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Bitter" pitchFamily="34" charset="0"/>
                  <a:ea typeface="Bitter" pitchFamily="34" charset="-122"/>
                  <a:cs typeface="Bitter" pitchFamily="34" charset="-120"/>
                </a:rPr>
                <a:t>6.7M</a:t>
              </a:r>
              <a:endParaRPr lang="en-US" sz="3600" dirty="0"/>
            </a:p>
          </p:txBody>
        </p:sp>
        <p:sp>
          <p:nvSpPr>
            <p:cNvPr id="12" name="Text 5"/>
            <p:cNvSpPr/>
            <p:nvPr/>
          </p:nvSpPr>
          <p:spPr>
            <a:xfrm>
              <a:off x="4101465" y="7025640"/>
              <a:ext cx="1179195" cy="712470"/>
            </a:xfrm>
            <a:prstGeom prst="rect">
              <a:avLst/>
            </a:prstGeom>
            <a:noFill/>
            <a:ln/>
          </p:spPr>
          <p:txBody>
            <a:bodyPr wrap="square" lIns="0" tIns="0" rIns="0" bIns="0" rtlCol="0" anchor="ctr"/>
            <a:lstStyle/>
            <a:p>
              <a:pPr algn="ctr" indent="0" marL="0">
                <a:buNone/>
              </a:pPr>
              <a:r>
                <a:rPr lang="en-US" sz="3600" b="1" u="none" dirty="0">
                  <a:solidFill>
                    <a:srgbClr val="68A4F7"/>
                  </a:solidFill>
                  <a:latin typeface="Bitter" pitchFamily="34" charset="0"/>
                  <a:ea typeface="Bitter" pitchFamily="34" charset="-122"/>
                  <a:cs typeface="Bitter" pitchFamily="34" charset="-120"/>
                </a:rPr>
                <a:t>2.3M</a:t>
              </a:r>
              <a:endParaRPr lang="en-US" sz="3600" dirty="0"/>
            </a:p>
          </p:txBody>
        </p:sp>
        <p:sp>
          <p:nvSpPr>
            <p:cNvPr id="13" name="Text 6"/>
            <p:cNvSpPr/>
            <p:nvPr/>
          </p:nvSpPr>
          <p:spPr>
            <a:xfrm>
              <a:off x="4082415" y="4825365"/>
              <a:ext cx="1217295" cy="71247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Bitter" pitchFamily="34" charset="0"/>
                  <a:ea typeface="Bitter" pitchFamily="34" charset="-122"/>
                  <a:cs typeface="Bitter" pitchFamily="34" charset="-120"/>
                </a:rPr>
                <a:t>4.4M</a:t>
              </a:r>
              <a:endParaRPr lang="en-US" sz="3600" dirty="0"/>
            </a:p>
          </p:txBody>
        </p:sp>
      </p:grpSp>
      <p:grpSp>
        <p:nvGrpSpPr>
          <p:cNvPr id="28982" name="Group"/>
          <p:cNvGrpSpPr/>
          <p:nvPr/>
        </p:nvGrpSpPr>
        <p:grpSpPr>
          <a:xfrm>
            <a:off x="17235487" y="8456817"/>
            <a:ext cx="1463470" cy="1601583"/>
            <a:chOff x="17235487" y="8456817"/>
            <a:chExt cx="1463470" cy="1601583"/>
          </a:xfrm>
        </p:grpSpPr>
        <p:pic>
          <p:nvPicPr>
            <p:cNvPr id="14"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15"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grpSp>
        <p:nvGrpSpPr>
          <p:cNvPr id="88636" name="Group"/>
          <p:cNvGrpSpPr/>
          <p:nvPr/>
        </p:nvGrpSpPr>
        <p:grpSpPr>
          <a:xfrm>
            <a:off x="9448800" y="2667000"/>
            <a:ext cx="800100" cy="762000"/>
            <a:chOff x="9448800" y="2667000"/>
            <a:chExt cx="800100" cy="762000"/>
          </a:xfrm>
        </p:grpSpPr>
        <p:pic>
          <p:nvPicPr>
            <p:cNvPr id="16" name="Image 6" descr="preencoded.png">    </p:cNvPr>
            <p:cNvPicPr>
              <a:picLocks noChangeAspect="1"/>
            </p:cNvPicPr>
            <p:nvPr/>
          </p:nvPicPr>
          <p:blipFill>
            <a:blip r:embed="rId7"/>
            <a:stretch>
              <a:fillRect/>
            </a:stretch>
          </p:blipFill>
          <p:spPr>
            <a:xfrm>
              <a:off x="9448800" y="2667000"/>
              <a:ext cx="800100" cy="762000"/>
            </a:xfrm>
            <a:prstGeom prst="rect">
              <a:avLst/>
            </a:prstGeom>
          </p:spPr>
        </p:pic>
        <p:grpSp>
          <p:nvGrpSpPr>
            <p:cNvPr id="37530" name="Group"/>
            <p:cNvGrpSpPr/>
            <p:nvPr/>
          </p:nvGrpSpPr>
          <p:grpSpPr>
            <a:xfrm>
              <a:off x="9477375" y="3629025"/>
              <a:ext cx="6404610" cy="830580"/>
              <a:chOff x="9477375" y="3629025"/>
              <a:chExt cx="6404610" cy="830580"/>
            </a:xfrm>
          </p:grpSpPr>
          <p:sp>
            <p:nvSpPr>
              <p:cNvPr id="17" name="Text 8"/>
              <p:cNvSpPr/>
              <p:nvPr/>
            </p:nvSpPr>
            <p:spPr>
              <a:xfrm>
                <a:off x="9477375" y="3629025"/>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"The Art of Archery": Discover the intricacies of the Art of Archery .</a:t>
                </a:r>
                <a:endParaRPr lang="en-US" sz="2400" dirty="0"/>
              </a:p>
            </p:txBody>
          </p:sp>
        </p:grpSp>
      </p:grpSp>
      <p:grpSp>
        <p:nvGrpSpPr>
          <p:cNvPr id="53995" name="Group"/>
          <p:cNvGrpSpPr/>
          <p:nvPr/>
        </p:nvGrpSpPr>
        <p:grpSpPr>
          <a:xfrm>
            <a:off x="9448793" y="5181593"/>
            <a:ext cx="800114" cy="742964"/>
            <a:chOff x="9448793" y="5181593"/>
            <a:chExt cx="800114" cy="742964"/>
          </a:xfrm>
        </p:grpSpPr>
        <p:pic>
          <p:nvPicPr>
            <p:cNvPr id="18" name="Image 7" descr="preencoded.png">    </p:cNvPr>
            <p:cNvPicPr>
              <a:picLocks noChangeAspect="1"/>
            </p:cNvPicPr>
            <p:nvPr/>
          </p:nvPicPr>
          <p:blipFill>
            <a:blip r:embed="rId8"/>
            <a:stretch>
              <a:fillRect/>
            </a:stretch>
          </p:blipFill>
          <p:spPr>
            <a:xfrm>
              <a:off x="9448793" y="5181593"/>
              <a:ext cx="800114" cy="742964"/>
            </a:xfrm>
            <a:prstGeom prst="rect">
              <a:avLst/>
            </a:prstGeom>
          </p:spPr>
        </p:pic>
        <p:grpSp>
          <p:nvGrpSpPr>
            <p:cNvPr id="63374" name="Group"/>
            <p:cNvGrpSpPr/>
            <p:nvPr/>
          </p:nvGrpSpPr>
          <p:grpSpPr>
            <a:xfrm>
              <a:off x="9477375" y="6124575"/>
              <a:ext cx="6404610" cy="830580"/>
              <a:chOff x="9477375" y="6124575"/>
              <a:chExt cx="6404610" cy="830580"/>
            </a:xfrm>
          </p:grpSpPr>
          <p:sp>
            <p:nvSpPr>
              <p:cNvPr id="19" name="Text 9"/>
              <p:cNvSpPr/>
              <p:nvPr/>
            </p:nvSpPr>
            <p:spPr>
              <a:xfrm>
                <a:off x="9477375" y="6124575"/>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"The Music of the Elves": Immerse yourself in the enchanting music of the elves.</a:t>
                </a:r>
                <a:endParaRPr lang="en-US" sz="2400" dirty="0"/>
              </a:p>
            </p:txBody>
          </p:sp>
        </p:grpSp>
      </p:grpSp>
      <p:grpSp>
        <p:nvGrpSpPr>
          <p:cNvPr id="68874" name="Group"/>
          <p:cNvGrpSpPr/>
          <p:nvPr/>
        </p:nvGrpSpPr>
        <p:grpSpPr>
          <a:xfrm>
            <a:off x="9448798" y="7696198"/>
            <a:ext cx="800103" cy="762003"/>
            <a:chOff x="9448798" y="7696198"/>
            <a:chExt cx="800103" cy="762003"/>
          </a:xfrm>
        </p:grpSpPr>
        <p:pic>
          <p:nvPicPr>
            <p:cNvPr id="20" name="Image 8" descr="preencoded.png">    </p:cNvPr>
            <p:cNvPicPr>
              <a:picLocks noChangeAspect="1"/>
            </p:cNvPicPr>
            <p:nvPr/>
          </p:nvPicPr>
          <p:blipFill>
            <a:blip r:embed="rId9"/>
            <a:stretch>
              <a:fillRect/>
            </a:stretch>
          </p:blipFill>
          <p:spPr>
            <a:xfrm>
              <a:off x="9448798" y="7696198"/>
              <a:ext cx="800103" cy="762003"/>
            </a:xfrm>
            <a:prstGeom prst="rect">
              <a:avLst/>
            </a:prstGeom>
          </p:spPr>
        </p:pic>
        <p:grpSp>
          <p:nvGrpSpPr>
            <p:cNvPr id="97226" name="Group"/>
            <p:cNvGrpSpPr/>
            <p:nvPr/>
          </p:nvGrpSpPr>
          <p:grpSpPr>
            <a:xfrm>
              <a:off x="9477375" y="8658225"/>
              <a:ext cx="6404610" cy="830580"/>
              <a:chOff x="9477375" y="8658225"/>
              <a:chExt cx="6404610" cy="830580"/>
            </a:xfrm>
          </p:grpSpPr>
          <p:sp>
            <p:nvSpPr>
              <p:cNvPr id="21" name="Text 10"/>
              <p:cNvSpPr/>
              <p:nvPr/>
            </p:nvSpPr>
            <p:spPr>
              <a:xfrm>
                <a:off x="9477375" y="8658225"/>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887698" y="-1343034"/>
            <a:ext cx="2447930" cy="4362467"/>
          </a:xfrm>
          <a:prstGeom prst="rect">
            <a:avLst/>
          </a:prstGeom>
        </p:spPr>
      </p:pic>
      <p:pic>
        <p:nvPicPr>
          <p:cNvPr id="3" name="Image 1" descr="preencoded.png">    </p:cNvPr>
          <p:cNvPicPr>
            <a:picLocks noChangeAspect="1"/>
          </p:cNvPicPr>
          <p:nvPr/>
        </p:nvPicPr>
        <p:blipFill>
          <a:blip r:embed="rId2"/>
          <a:stretch>
            <a:fillRect/>
          </a:stretch>
        </p:blipFill>
        <p:spPr>
          <a:xfrm rot="18900000">
            <a:off x="-2269879" y="7245595"/>
            <a:ext cx="4531054" cy="4531053"/>
          </a:xfrm>
          <a:prstGeom prst="rect">
            <a:avLst/>
          </a:prstGeom>
        </p:spPr>
      </p:pic>
      <p:pic>
        <p:nvPicPr>
          <p:cNvPr id="4" name="Image 2" descr="preencoded.png">    </p:cNvPr>
          <p:cNvPicPr>
            <a:picLocks noChangeAspect="1"/>
          </p:cNvPicPr>
          <p:nvPr/>
        </p:nvPicPr>
        <p:blipFill>
          <a:blip r:embed="rId3"/>
          <a:stretch>
            <a:fillRect/>
          </a:stretch>
        </p:blipFill>
        <p:spPr>
          <a:xfrm rot="3600000">
            <a:off x="1412979" y="-204738"/>
            <a:ext cx="2116725" cy="4485227"/>
          </a:xfrm>
          <a:prstGeom prst="rect">
            <a:avLst/>
          </a:prstGeom>
        </p:spPr>
      </p:pic>
      <p:pic>
        <p:nvPicPr>
          <p:cNvPr id="5" name="Image 3" descr="preencoded.png">    </p:cNvPr>
          <p:cNvPicPr>
            <a:picLocks noChangeAspect="1"/>
          </p:cNvPicPr>
          <p:nvPr/>
        </p:nvPicPr>
        <p:blipFill>
          <a:blip r:embed="rId4"/>
          <a:stretch>
            <a:fillRect/>
          </a:stretch>
        </p:blipFill>
        <p:spPr>
          <a:xfrm>
            <a:off x="209550" y="209550"/>
            <a:ext cx="17192625" cy="8591550"/>
          </a:xfrm>
          <a:prstGeom prst="rect">
            <a:avLst/>
          </a:prstGeom>
        </p:spPr>
      </p:pic>
      <p:grpSp>
        <p:nvGrpSpPr>
          <p:cNvPr id="54643"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6829425" y="352425"/>
            <a:ext cx="4629150" cy="1181100"/>
          </a:xfrm>
          <a:prstGeom prst="rect">
            <a:avLst/>
          </a:prstGeom>
          <a:noFill/>
          <a:ln/>
        </p:spPr>
        <p:txBody>
          <a:bodyPr wrap="square" lIns="0" tIns="0" rIns="0" bIns="0" rtlCol="0" anchor="t"/>
          <a:lstStyle/>
          <a:p>
            <a:pPr algn="l" indent="0" marL="0">
              <a:buNone/>
            </a:pPr>
            <a:r>
              <a:rPr lang="en-US" sz="6000" b="1" u="none" dirty="0">
                <a:solidFill>
                  <a:srgbClr val="272727"/>
                </a:solidFill>
                <a:latin typeface="Bitter" pitchFamily="34" charset="0"/>
                <a:ea typeface="Bitter" pitchFamily="34" charset="-122"/>
                <a:cs typeface="Bitter" pitchFamily="34" charset="-120"/>
              </a:rPr>
              <a:t>Pricing Plan</a:t>
            </a:r>
            <a:endParaRPr lang="en-US" sz="6000" dirty="0"/>
          </a:p>
        </p:txBody>
      </p:sp>
      <p:grpSp>
        <p:nvGrpSpPr>
          <p:cNvPr id="86092" name="Group"/>
          <p:cNvGrpSpPr/>
          <p:nvPr/>
        </p:nvGrpSpPr>
        <p:grpSpPr>
          <a:xfrm>
            <a:off x="1333500" y="2371725"/>
            <a:ext cx="15630525" cy="6734175"/>
            <a:chOff x="1333500" y="2371725"/>
            <a:chExt cx="15630525" cy="6734175"/>
          </a:xfrm>
        </p:grpSpPr>
        <p:sp>
          <p:nvSpPr>
            <p:cNvPr id="9" name="Shape 2"/>
            <p:cNvSpPr/>
            <p:nvPr/>
          </p:nvSpPr>
          <p:spPr>
            <a:xfrm>
              <a:off x="1333500" y="2371725"/>
              <a:ext cx="4829175" cy="6734175"/>
            </a:xfrm>
            <a:prstGeom prst="roundRect">
              <a:avLst>
                <a:gd name="adj" fmla="val 1195"/>
              </a:avLst>
            </a:prstGeom>
            <a:noFill/>
            <a:ln w="9525">
              <a:solidFill>
                <a:srgbClr val="68A4F7"/>
              </a:solidFill>
              <a:prstDash val="solid"/>
            </a:ln>
          </p:spPr>
        </p:sp>
        <p:pic>
          <p:nvPicPr>
            <p:cNvPr id="10" name="Image 5" descr="preencoded.png">    </p:cNvPr>
            <p:cNvPicPr>
              <a:picLocks noChangeAspect="1"/>
            </p:cNvPicPr>
            <p:nvPr/>
          </p:nvPicPr>
          <p:blipFill>
            <a:blip r:embed="rId6"/>
            <a:stretch>
              <a:fillRect/>
            </a:stretch>
          </p:blipFill>
          <p:spPr>
            <a:xfrm>
              <a:off x="3409950" y="2686050"/>
              <a:ext cx="676275" cy="1114425"/>
            </a:xfrm>
            <a:prstGeom prst="rect">
              <a:avLst/>
            </a:prstGeom>
          </p:spPr>
        </p:pic>
        <p:sp>
          <p:nvSpPr>
            <p:cNvPr id="11" name="Shape 3"/>
            <p:cNvSpPr/>
            <p:nvPr/>
          </p:nvSpPr>
          <p:spPr>
            <a:xfrm>
              <a:off x="6734175" y="2371725"/>
              <a:ext cx="4829175" cy="6734175"/>
            </a:xfrm>
            <a:prstGeom prst="roundRect">
              <a:avLst>
                <a:gd name="adj" fmla="val 1195"/>
              </a:avLst>
            </a:prstGeom>
            <a:noFill/>
            <a:ln w="9525">
              <a:solidFill>
                <a:srgbClr val="68A4F7"/>
              </a:solidFill>
              <a:prstDash val="solid"/>
            </a:ln>
          </p:spPr>
        </p:sp>
        <p:pic>
          <p:nvPicPr>
            <p:cNvPr id="12" name="Image 6" descr="preencoded.png">    </p:cNvPr>
            <p:cNvPicPr>
              <a:picLocks noChangeAspect="1"/>
            </p:cNvPicPr>
            <p:nvPr/>
          </p:nvPicPr>
          <p:blipFill>
            <a:blip r:embed="rId7"/>
            <a:stretch>
              <a:fillRect/>
            </a:stretch>
          </p:blipFill>
          <p:spPr>
            <a:xfrm>
              <a:off x="8777288" y="2686050"/>
              <a:ext cx="742950" cy="1114425"/>
            </a:xfrm>
            <a:prstGeom prst="rect">
              <a:avLst/>
            </a:prstGeom>
          </p:spPr>
        </p:pic>
        <p:sp>
          <p:nvSpPr>
            <p:cNvPr id="13" name="Shape 4"/>
            <p:cNvSpPr/>
            <p:nvPr/>
          </p:nvSpPr>
          <p:spPr>
            <a:xfrm>
              <a:off x="12134850" y="2371725"/>
              <a:ext cx="4829175" cy="6734175"/>
            </a:xfrm>
            <a:prstGeom prst="roundRect">
              <a:avLst>
                <a:gd name="adj" fmla="val 1195"/>
              </a:avLst>
            </a:prstGeom>
            <a:noFill/>
            <a:ln w="9525">
              <a:solidFill>
                <a:srgbClr val="68A4F7"/>
              </a:solidFill>
              <a:prstDash val="solid"/>
            </a:ln>
          </p:spPr>
        </p:sp>
        <p:pic>
          <p:nvPicPr>
            <p:cNvPr id="14" name="Image 7" descr="preencoded.png">    </p:cNvPr>
            <p:cNvPicPr>
              <a:picLocks noChangeAspect="1"/>
            </p:cNvPicPr>
            <p:nvPr/>
          </p:nvPicPr>
          <p:blipFill>
            <a:blip r:embed="rId8"/>
            <a:stretch>
              <a:fillRect/>
            </a:stretch>
          </p:blipFill>
          <p:spPr>
            <a:xfrm>
              <a:off x="14049375" y="2686050"/>
              <a:ext cx="1000125" cy="1114425"/>
            </a:xfrm>
            <a:prstGeom prst="rect">
              <a:avLst/>
            </a:prstGeom>
          </p:spPr>
        </p:pic>
        <p:sp>
          <p:nvSpPr>
            <p:cNvPr id="15" name="Text 5"/>
            <p:cNvSpPr/>
            <p:nvPr/>
          </p:nvSpPr>
          <p:spPr>
            <a:xfrm>
              <a:off x="3087053" y="4000500"/>
              <a:ext cx="1322070" cy="712470"/>
            </a:xfrm>
            <a:prstGeom prst="rect">
              <a:avLst/>
            </a:prstGeom>
            <a:noFill/>
            <a:ln/>
          </p:spPr>
          <p:txBody>
            <a:bodyPr wrap="square" lIns="0" tIns="0" rIns="0" bIns="0" rtlCol="0" anchor="t"/>
            <a:lstStyle/>
            <a:p>
              <a:pPr algn="ctr" indent="0" marL="0">
                <a:buNone/>
              </a:pPr>
              <a:r>
                <a:rPr lang="en-US" sz="3600" b="1" u="none" dirty="0">
                  <a:solidFill>
                    <a:srgbClr val="68A4F7"/>
                  </a:solidFill>
                  <a:latin typeface="Bitter" pitchFamily="34" charset="0"/>
                  <a:ea typeface="Bitter" pitchFamily="34" charset="-122"/>
                  <a:cs typeface="Bitter" pitchFamily="34" charset="-120"/>
                </a:rPr>
                <a:t>Basic</a:t>
              </a:r>
              <a:endParaRPr lang="en-US" sz="3600" dirty="0"/>
            </a:p>
          </p:txBody>
        </p:sp>
        <p:sp>
          <p:nvSpPr>
            <p:cNvPr id="16" name="Text 6"/>
            <p:cNvSpPr/>
            <p:nvPr/>
          </p:nvSpPr>
          <p:spPr>
            <a:xfrm>
              <a:off x="1676400" y="4781550"/>
              <a:ext cx="4204335" cy="3307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Bitter" pitchFamily="34" charset="0"/>
                  <a:ea typeface="Bitter" pitchFamily="34" charset="-122"/>
                  <a:cs typeface="Bitter"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Bitter" pitchFamily="34" charset="0"/>
                  <a:ea typeface="Bitter" pitchFamily="34" charset="-122"/>
                  <a:cs typeface="Bitter"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Bitter" pitchFamily="34" charset="0"/>
                  <a:ea typeface="Bitter" pitchFamily="34" charset="-122"/>
                  <a:cs typeface="Bitter" pitchFamily="34" charset="-120"/>
                </a:rPr>
                <a:t>Ability to form a small party with fellow adventurers.</a:t>
              </a:r>
              <a:endParaRPr lang="en-US" sz="2400" dirty="0"/>
            </a:p>
          </p:txBody>
        </p:sp>
        <p:sp>
          <p:nvSpPr>
            <p:cNvPr id="17" name="Text 7"/>
            <p:cNvSpPr/>
            <p:nvPr/>
          </p:nvSpPr>
          <p:spPr>
            <a:xfrm>
              <a:off x="2486978" y="8210550"/>
              <a:ext cx="2522220"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Bitter" pitchFamily="34" charset="0"/>
                  <a:ea typeface="Bitter" pitchFamily="34" charset="-122"/>
                  <a:cs typeface="Bitter" pitchFamily="34" charset="-120"/>
                </a:rPr>
                <a:t>$10/month</a:t>
              </a:r>
              <a:endParaRPr lang="en-US" sz="3600" dirty="0"/>
            </a:p>
          </p:txBody>
        </p:sp>
        <p:sp>
          <p:nvSpPr>
            <p:cNvPr id="18" name="Text 8"/>
            <p:cNvSpPr/>
            <p:nvPr/>
          </p:nvSpPr>
          <p:spPr>
            <a:xfrm>
              <a:off x="8573453" y="4000500"/>
              <a:ext cx="1150620" cy="712470"/>
            </a:xfrm>
            <a:prstGeom prst="rect">
              <a:avLst/>
            </a:prstGeom>
            <a:noFill/>
            <a:ln/>
          </p:spPr>
          <p:txBody>
            <a:bodyPr wrap="square" lIns="0" tIns="0" rIns="0" bIns="0" rtlCol="0" anchor="t"/>
            <a:lstStyle/>
            <a:p>
              <a:pPr algn="ctr" indent="0" marL="0">
                <a:buNone/>
              </a:pPr>
              <a:r>
                <a:rPr lang="en-US" sz="3600" b="1" u="none" dirty="0">
                  <a:solidFill>
                    <a:srgbClr val="68A4F7"/>
                  </a:solidFill>
                  <a:latin typeface="Bitter" pitchFamily="34" charset="0"/>
                  <a:ea typeface="Bitter" pitchFamily="34" charset="-122"/>
                  <a:cs typeface="Bitter" pitchFamily="34" charset="-120"/>
                </a:rPr>
                <a:t>Elite</a:t>
              </a:r>
              <a:endParaRPr lang="en-US" sz="3600" dirty="0"/>
            </a:p>
          </p:txBody>
        </p:sp>
        <p:sp>
          <p:nvSpPr>
            <p:cNvPr id="19" name="Text 9"/>
            <p:cNvSpPr/>
            <p:nvPr/>
          </p:nvSpPr>
          <p:spPr>
            <a:xfrm>
              <a:off x="7077075" y="4781550"/>
              <a:ext cx="4204335" cy="3307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Bitter" pitchFamily="34" charset="0"/>
                  <a:ea typeface="Bitter" pitchFamily="34" charset="-122"/>
                  <a:cs typeface="Bitter"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Bitter" pitchFamily="34" charset="0"/>
                  <a:ea typeface="Bitter" pitchFamily="34" charset="-122"/>
                  <a:cs typeface="Bitter"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Bitter" pitchFamily="34" charset="0"/>
                  <a:ea typeface="Bitter" pitchFamily="34" charset="-122"/>
                  <a:cs typeface="Bitter" pitchFamily="34" charset="-120"/>
                </a:rPr>
                <a:t>Ability to form larger parties with fellow adventurers.</a:t>
              </a:r>
              <a:endParaRPr lang="en-US" sz="2400" dirty="0"/>
            </a:p>
          </p:txBody>
        </p:sp>
        <p:sp>
          <p:nvSpPr>
            <p:cNvPr id="20" name="Text 10"/>
            <p:cNvSpPr/>
            <p:nvPr/>
          </p:nvSpPr>
          <p:spPr>
            <a:xfrm>
              <a:off x="7859078" y="8210550"/>
              <a:ext cx="2579370"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Bitter" pitchFamily="34" charset="0"/>
                  <a:ea typeface="Bitter" pitchFamily="34" charset="-122"/>
                  <a:cs typeface="Bitter" pitchFamily="34" charset="-120"/>
                </a:rPr>
                <a:t>$50/month</a:t>
              </a:r>
              <a:endParaRPr lang="en-US" sz="3600" dirty="0"/>
            </a:p>
          </p:txBody>
        </p:sp>
        <p:sp>
          <p:nvSpPr>
            <p:cNvPr id="21" name="Text 11"/>
            <p:cNvSpPr/>
            <p:nvPr/>
          </p:nvSpPr>
          <p:spPr>
            <a:xfrm>
              <a:off x="13312140" y="4000500"/>
              <a:ext cx="2474595" cy="712470"/>
            </a:xfrm>
            <a:prstGeom prst="rect">
              <a:avLst/>
            </a:prstGeom>
            <a:noFill/>
            <a:ln/>
          </p:spPr>
          <p:txBody>
            <a:bodyPr wrap="square" lIns="0" tIns="0" rIns="0" bIns="0" rtlCol="0" anchor="t"/>
            <a:lstStyle/>
            <a:p>
              <a:pPr algn="ctr" indent="0" marL="0">
                <a:buNone/>
              </a:pPr>
              <a:r>
                <a:rPr lang="en-US" sz="3600" b="1" u="none" dirty="0">
                  <a:solidFill>
                    <a:srgbClr val="68A4F7"/>
                  </a:solidFill>
                  <a:latin typeface="Bitter" pitchFamily="34" charset="0"/>
                  <a:ea typeface="Bitter" pitchFamily="34" charset="-122"/>
                  <a:cs typeface="Bitter" pitchFamily="34" charset="-120"/>
                </a:rPr>
                <a:t>Legendary</a:t>
              </a:r>
              <a:endParaRPr lang="en-US" sz="3600" dirty="0"/>
            </a:p>
          </p:txBody>
        </p:sp>
        <p:sp>
          <p:nvSpPr>
            <p:cNvPr id="22" name="Text 12"/>
            <p:cNvSpPr/>
            <p:nvPr/>
          </p:nvSpPr>
          <p:spPr>
            <a:xfrm>
              <a:off x="12477750" y="4781550"/>
              <a:ext cx="4204335" cy="3307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Bitter" pitchFamily="34" charset="0"/>
                  <a:ea typeface="Bitter" pitchFamily="34" charset="-122"/>
                  <a:cs typeface="Bitter"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Bitter" pitchFamily="34" charset="0"/>
                  <a:ea typeface="Bitter" pitchFamily="34" charset="-122"/>
                  <a:cs typeface="Bitter"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Bitter" pitchFamily="34" charset="0"/>
                  <a:ea typeface="Bitter" pitchFamily="34" charset="-122"/>
                  <a:cs typeface="Bitter" pitchFamily="34" charset="-120"/>
                </a:rPr>
                <a:t>The ability to form the largest parties with fellow adventurers.</a:t>
              </a:r>
              <a:endParaRPr lang="en-US" sz="2400" dirty="0"/>
            </a:p>
          </p:txBody>
        </p:sp>
        <p:sp>
          <p:nvSpPr>
            <p:cNvPr id="23" name="Text 13"/>
            <p:cNvSpPr/>
            <p:nvPr/>
          </p:nvSpPr>
          <p:spPr>
            <a:xfrm>
              <a:off x="13140690" y="8210550"/>
              <a:ext cx="2817495"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Bitter" pitchFamily="34" charset="0"/>
                  <a:ea typeface="Bitter" pitchFamily="34" charset="-122"/>
                  <a:cs typeface="Bitter"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20818442">
            <a:off x="-808749" y="-599201"/>
            <a:ext cx="4569347" cy="4569347"/>
          </a:xfrm>
          <a:prstGeom prst="rect">
            <a:avLst/>
          </a:prstGeom>
        </p:spPr>
      </p:pic>
      <p:pic>
        <p:nvPicPr>
          <p:cNvPr id="3" name="Image 1" descr="preencoded.png">    </p:cNvPr>
          <p:cNvPicPr>
            <a:picLocks noChangeAspect="1"/>
          </p:cNvPicPr>
          <p:nvPr/>
        </p:nvPicPr>
        <p:blipFill>
          <a:blip r:embed="rId2"/>
          <a:stretch>
            <a:fillRect/>
          </a:stretch>
        </p:blipFill>
        <p:spPr>
          <a:xfrm>
            <a:off x="-38102" y="7762866"/>
            <a:ext cx="2447930" cy="4362467"/>
          </a:xfrm>
          <a:prstGeom prst="rect">
            <a:avLst/>
          </a:prstGeom>
        </p:spPr>
      </p:pic>
      <p:pic>
        <p:nvPicPr>
          <p:cNvPr id="4" name="Image 2" descr="preencoded.png">    </p:cNvPr>
          <p:cNvPicPr>
            <a:picLocks noChangeAspect="1"/>
          </p:cNvPicPr>
          <p:nvPr/>
        </p:nvPicPr>
        <p:blipFill>
          <a:blip r:embed="rId3"/>
          <a:stretch>
            <a:fillRect/>
          </a:stretch>
        </p:blipFill>
        <p:spPr>
          <a:xfrm rot="18900000">
            <a:off x="15351371" y="7217020"/>
            <a:ext cx="4531054" cy="4531053"/>
          </a:xfrm>
          <a:prstGeom prst="rect">
            <a:avLst/>
          </a:prstGeom>
        </p:spPr>
      </p:pic>
      <p:pic>
        <p:nvPicPr>
          <p:cNvPr id="5" name="Image 3" descr="preencoded.png">    </p:cNvPr>
          <p:cNvPicPr>
            <a:picLocks noChangeAspect="1"/>
          </p:cNvPicPr>
          <p:nvPr/>
        </p:nvPicPr>
        <p:blipFill>
          <a:blip r:embed="rId4"/>
          <a:stretch>
            <a:fillRect/>
          </a:stretch>
        </p:blipFill>
        <p:spPr>
          <a:xfrm>
            <a:off x="209550" y="209550"/>
            <a:ext cx="17192625" cy="8591550"/>
          </a:xfrm>
          <a:prstGeom prst="rect">
            <a:avLst/>
          </a:prstGeom>
        </p:spPr>
      </p:pic>
      <p:pic>
        <p:nvPicPr>
          <p:cNvPr id="6" name="Image 4" descr="preencoded.png">    </p:cNvPr>
          <p:cNvPicPr>
            <a:picLocks noChangeAspect="1"/>
          </p:cNvPicPr>
          <p:nvPr/>
        </p:nvPicPr>
        <p:blipFill>
          <a:blip r:embed="rId5"/>
          <a:stretch>
            <a:fillRect/>
          </a:stretch>
        </p:blipFill>
        <p:spPr>
          <a:xfrm>
            <a:off x="12968603" y="-1698157"/>
            <a:ext cx="8081675" cy="8155725"/>
          </a:xfrm>
          <a:prstGeom prst="rect">
            <a:avLst/>
          </a:prstGeom>
        </p:spPr>
      </p:pic>
      <p:grpSp>
        <p:nvGrpSpPr>
          <p:cNvPr id="99317"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pic>
        <p:nvPicPr>
          <p:cNvPr id="9" name="Image 6" descr="preencoded.png">    </p:cNvPr>
          <p:cNvPicPr>
            <a:picLocks noChangeAspect="1"/>
          </p:cNvPicPr>
          <p:nvPr/>
        </p:nvPicPr>
        <p:blipFill>
          <a:blip r:embed="rId7"/>
          <a:stretch>
            <a:fillRect/>
          </a:stretch>
        </p:blipFill>
        <p:spPr>
          <a:xfrm>
            <a:off x="8562975" y="361950"/>
            <a:ext cx="8820150" cy="9429750"/>
          </a:xfrm>
          <a:prstGeom prst="rect">
            <a:avLst/>
          </a:prstGeom>
        </p:spPr>
      </p:pic>
      <p:sp>
        <p:nvSpPr>
          <p:cNvPr id="10" name="Text 1"/>
          <p:cNvSpPr/>
          <p:nvPr/>
        </p:nvSpPr>
        <p:spPr>
          <a:xfrm>
            <a:off x="1047750" y="857250"/>
            <a:ext cx="7915275" cy="1181100"/>
          </a:xfrm>
          <a:prstGeom prst="rect">
            <a:avLst/>
          </a:prstGeom>
          <a:noFill/>
          <a:ln/>
        </p:spPr>
        <p:txBody>
          <a:bodyPr wrap="square" lIns="0" tIns="0" rIns="0" bIns="0" rtlCol="0" anchor="t"/>
          <a:lstStyle/>
          <a:p>
            <a:pPr algn="l" indent="0" marL="0">
              <a:buNone/>
            </a:pPr>
            <a:r>
              <a:rPr lang="en-US" sz="6000" b="1" u="none" dirty="0">
                <a:solidFill>
                  <a:srgbClr val="0E0E0E"/>
                </a:solidFill>
                <a:latin typeface="Bitter" pitchFamily="34" charset="0"/>
                <a:ea typeface="Bitter" pitchFamily="34" charset="-122"/>
                <a:cs typeface="Bitter" pitchFamily="34" charset="-120"/>
              </a:rPr>
              <a:t>Some Data</a:t>
            </a:r>
            <a:endParaRPr lang="en-US" sz="6000" dirty="0"/>
          </a:p>
        </p:txBody>
      </p:sp>
      <p:grpSp>
        <p:nvGrpSpPr>
          <p:cNvPr id="82108" name="Group"/>
          <p:cNvGrpSpPr/>
          <p:nvPr/>
        </p:nvGrpSpPr>
        <p:grpSpPr>
          <a:xfrm>
            <a:off x="933450" y="3771900"/>
            <a:ext cx="1752600" cy="1181100"/>
            <a:chOff x="933450" y="3771900"/>
            <a:chExt cx="1752600" cy="1181100"/>
          </a:xfrm>
        </p:grpSpPr>
        <p:sp>
          <p:nvSpPr>
            <p:cNvPr id="11" name="Text 2"/>
            <p:cNvSpPr/>
            <p:nvPr/>
          </p:nvSpPr>
          <p:spPr>
            <a:xfrm>
              <a:off x="933450" y="3771900"/>
              <a:ext cx="1752600" cy="1181100"/>
            </a:xfrm>
            <a:prstGeom prst="rect">
              <a:avLst/>
            </a:prstGeom>
            <a:noFill/>
            <a:ln/>
          </p:spPr>
          <p:txBody>
            <a:bodyPr wrap="square" lIns="0" tIns="0" rIns="0" bIns="0" rtlCol="0" anchor="t"/>
            <a:lstStyle/>
            <a:p>
              <a:pPr algn="l" indent="0" marL="0">
                <a:buNone/>
              </a:pPr>
              <a:r>
                <a:rPr lang="en-US" sz="6000" b="1" u="none" dirty="0">
                  <a:solidFill>
                    <a:srgbClr val="272727"/>
                  </a:solidFill>
                  <a:latin typeface="Bitter" pitchFamily="34" charset="0"/>
                  <a:ea typeface="Bitter" pitchFamily="34" charset="-122"/>
                  <a:cs typeface="Bitter" pitchFamily="34" charset="-120"/>
                </a:rPr>
                <a:t>75%</a:t>
              </a:r>
              <a:endParaRPr lang="en-US" sz="6000" dirty="0"/>
            </a:p>
          </p:txBody>
        </p:sp>
      </p:grpSp>
      <p:grpSp>
        <p:nvGrpSpPr>
          <p:cNvPr id="28675" name="Group"/>
          <p:cNvGrpSpPr/>
          <p:nvPr/>
        </p:nvGrpSpPr>
        <p:grpSpPr>
          <a:xfrm>
            <a:off x="2571750" y="3805237"/>
            <a:ext cx="4859655" cy="954406"/>
            <a:chOff x="2571750" y="3805237"/>
            <a:chExt cx="4859655" cy="954406"/>
          </a:xfrm>
        </p:grpSpPr>
        <p:sp>
          <p:nvSpPr>
            <p:cNvPr id="12" name="Text 3"/>
            <p:cNvSpPr/>
            <p:nvPr/>
          </p:nvSpPr>
          <p:spPr>
            <a:xfrm>
              <a:off x="2571750" y="3805237"/>
              <a:ext cx="4859655"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Bitter" pitchFamily="34" charset="0"/>
                  <a:ea typeface="Bitter" pitchFamily="34" charset="-122"/>
                  <a:cs typeface="Bitter" pitchFamily="34" charset="-120"/>
                </a:rPr>
                <a:t>Enchanted Creatures</a:t>
              </a:r>
              <a:endParaRPr lang="en-US" sz="2700" dirty="0"/>
            </a:p>
          </p:txBody>
        </p:sp>
        <p:sp>
          <p:nvSpPr>
            <p:cNvPr id="13" name="Text 4"/>
            <p:cNvSpPr/>
            <p:nvPr/>
          </p:nvSpPr>
          <p:spPr>
            <a:xfrm>
              <a:off x="2571750" y="4291013"/>
              <a:ext cx="4852035"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possess the ability to cast spells.</a:t>
              </a:r>
              <a:endParaRPr lang="en-US" sz="2400" dirty="0"/>
            </a:p>
          </p:txBody>
        </p:sp>
      </p:grpSp>
      <p:grpSp>
        <p:nvGrpSpPr>
          <p:cNvPr id="47376" name="Group"/>
          <p:cNvGrpSpPr/>
          <p:nvPr/>
        </p:nvGrpSpPr>
        <p:grpSpPr>
          <a:xfrm>
            <a:off x="933450" y="5143500"/>
            <a:ext cx="1866900" cy="1181100"/>
            <a:chOff x="933450" y="5143500"/>
            <a:chExt cx="1866900" cy="1181100"/>
          </a:xfrm>
        </p:grpSpPr>
        <p:sp>
          <p:nvSpPr>
            <p:cNvPr id="14" name="Text 5"/>
            <p:cNvSpPr/>
            <p:nvPr/>
          </p:nvSpPr>
          <p:spPr>
            <a:xfrm>
              <a:off x="933450" y="5143500"/>
              <a:ext cx="1866900" cy="1181100"/>
            </a:xfrm>
            <a:prstGeom prst="rect">
              <a:avLst/>
            </a:prstGeom>
            <a:noFill/>
            <a:ln/>
          </p:spPr>
          <p:txBody>
            <a:bodyPr wrap="square" lIns="0" tIns="0" rIns="0" bIns="0" rtlCol="0" anchor="t"/>
            <a:lstStyle/>
            <a:p>
              <a:pPr algn="l" indent="0" marL="0">
                <a:buNone/>
              </a:pPr>
              <a:r>
                <a:rPr lang="en-US" sz="6000" b="1" u="none" dirty="0">
                  <a:solidFill>
                    <a:srgbClr val="272727"/>
                  </a:solidFill>
                  <a:latin typeface="Bitter" pitchFamily="34" charset="0"/>
                  <a:ea typeface="Bitter" pitchFamily="34" charset="-122"/>
                  <a:cs typeface="Bitter" pitchFamily="34" charset="-120"/>
                </a:rPr>
                <a:t>60%</a:t>
              </a:r>
              <a:endParaRPr lang="en-US" sz="6000" dirty="0"/>
            </a:p>
          </p:txBody>
        </p:sp>
      </p:grpSp>
      <p:grpSp>
        <p:nvGrpSpPr>
          <p:cNvPr id="39552" name="Group"/>
          <p:cNvGrpSpPr/>
          <p:nvPr/>
        </p:nvGrpSpPr>
        <p:grpSpPr>
          <a:xfrm>
            <a:off x="2686050" y="5176838"/>
            <a:ext cx="4745355" cy="954405"/>
            <a:chOff x="2686050" y="5176838"/>
            <a:chExt cx="4745355" cy="954405"/>
          </a:xfrm>
        </p:grpSpPr>
        <p:sp>
          <p:nvSpPr>
            <p:cNvPr id="15" name="Text 6"/>
            <p:cNvSpPr/>
            <p:nvPr/>
          </p:nvSpPr>
          <p:spPr>
            <a:xfrm>
              <a:off x="2686050" y="5176838"/>
              <a:ext cx="4745355"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Bitter" pitchFamily="34" charset="0"/>
                  <a:ea typeface="Bitter" pitchFamily="34" charset="-122"/>
                  <a:cs typeface="Bitter" pitchFamily="34" charset="-120"/>
                </a:rPr>
                <a:t>Magic-Wielding Individuals</a:t>
              </a:r>
              <a:endParaRPr lang="en-US" sz="2700" dirty="0"/>
            </a:p>
          </p:txBody>
        </p:sp>
        <p:sp>
          <p:nvSpPr>
            <p:cNvPr id="16" name="Text 7"/>
            <p:cNvSpPr/>
            <p:nvPr/>
          </p:nvSpPr>
          <p:spPr>
            <a:xfrm>
              <a:off x="2686050" y="5662613"/>
              <a:ext cx="4737735"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practice the art of illusions.</a:t>
              </a:r>
              <a:endParaRPr lang="en-US" sz="2400" dirty="0"/>
            </a:p>
          </p:txBody>
        </p:sp>
      </p:grpSp>
      <p:grpSp>
        <p:nvGrpSpPr>
          <p:cNvPr id="70136" name="Group"/>
          <p:cNvGrpSpPr/>
          <p:nvPr/>
        </p:nvGrpSpPr>
        <p:grpSpPr>
          <a:xfrm>
            <a:off x="933450" y="6662738"/>
            <a:ext cx="1866900" cy="1181100"/>
            <a:chOff x="933450" y="6662738"/>
            <a:chExt cx="1866900" cy="1181100"/>
          </a:xfrm>
        </p:grpSpPr>
        <p:sp>
          <p:nvSpPr>
            <p:cNvPr id="17" name="Text 8"/>
            <p:cNvSpPr/>
            <p:nvPr/>
          </p:nvSpPr>
          <p:spPr>
            <a:xfrm>
              <a:off x="933450" y="6662738"/>
              <a:ext cx="1866900" cy="1181100"/>
            </a:xfrm>
            <a:prstGeom prst="rect">
              <a:avLst/>
            </a:prstGeom>
            <a:noFill/>
            <a:ln/>
          </p:spPr>
          <p:txBody>
            <a:bodyPr wrap="square" lIns="0" tIns="0" rIns="0" bIns="0" rtlCol="0" anchor="t"/>
            <a:lstStyle/>
            <a:p>
              <a:pPr algn="l" indent="0" marL="0">
                <a:buNone/>
              </a:pPr>
              <a:r>
                <a:rPr lang="en-US" sz="6000" b="1" u="none" dirty="0">
                  <a:solidFill>
                    <a:srgbClr val="272727"/>
                  </a:solidFill>
                  <a:latin typeface="Bitter" pitchFamily="34" charset="0"/>
                  <a:ea typeface="Bitter" pitchFamily="34" charset="-122"/>
                  <a:cs typeface="Bitter" pitchFamily="34" charset="-120"/>
                </a:rPr>
                <a:t>90%</a:t>
              </a:r>
              <a:endParaRPr lang="en-US" sz="6000" dirty="0"/>
            </a:p>
          </p:txBody>
        </p:sp>
      </p:grpSp>
      <p:grpSp>
        <p:nvGrpSpPr>
          <p:cNvPr id="49980" name="Group"/>
          <p:cNvGrpSpPr/>
          <p:nvPr/>
        </p:nvGrpSpPr>
        <p:grpSpPr>
          <a:xfrm>
            <a:off x="2686050" y="6515100"/>
            <a:ext cx="4745355" cy="1316355"/>
            <a:chOff x="2686050" y="6515100"/>
            <a:chExt cx="4745355" cy="1316355"/>
          </a:xfrm>
        </p:grpSpPr>
        <p:sp>
          <p:nvSpPr>
            <p:cNvPr id="18" name="Text 9"/>
            <p:cNvSpPr/>
            <p:nvPr/>
          </p:nvSpPr>
          <p:spPr>
            <a:xfrm>
              <a:off x="2686050" y="6515100"/>
              <a:ext cx="4745355"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Bitter" pitchFamily="34" charset="0"/>
                  <a:ea typeface="Bitter" pitchFamily="34" charset="-122"/>
                  <a:cs typeface="Bitter" pitchFamily="34" charset="-120"/>
                </a:rPr>
                <a:t>Spells Cast</a:t>
              </a:r>
              <a:endParaRPr lang="en-US" sz="2700" dirty="0"/>
            </a:p>
          </p:txBody>
        </p:sp>
        <p:sp>
          <p:nvSpPr>
            <p:cNvPr id="19" name="Text 10"/>
            <p:cNvSpPr/>
            <p:nvPr/>
          </p:nvSpPr>
          <p:spPr>
            <a:xfrm>
              <a:off x="2686050" y="7000875"/>
              <a:ext cx="4737735"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are dark magic, foretelling danger.</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581276" y="266700"/>
            <a:ext cx="13125449" cy="9753600"/>
          </a:xfrm>
          <a:prstGeom prst="rect">
            <a:avLst/>
          </a:prstGeom>
        </p:spPr>
      </p:pic>
      <p:pic>
        <p:nvPicPr>
          <p:cNvPr id="3" name="Image 1" descr="preencoded.png">    </p:cNvPr>
          <p:cNvPicPr>
            <a:picLocks noChangeAspect="1"/>
          </p:cNvPicPr>
          <p:nvPr/>
        </p:nvPicPr>
        <p:blipFill>
          <a:blip r:embed="rId2"/>
          <a:stretch>
            <a:fillRect/>
          </a:stretch>
        </p:blipFill>
        <p:spPr>
          <a:xfrm>
            <a:off x="209550" y="209550"/>
            <a:ext cx="17192625" cy="8591550"/>
          </a:xfrm>
          <a:prstGeom prst="rect">
            <a:avLst/>
          </a:prstGeom>
        </p:spPr>
      </p:pic>
      <p:pic>
        <p:nvPicPr>
          <p:cNvPr id="4" name="Image 2" descr="preencoded.png">    </p:cNvPr>
          <p:cNvPicPr>
            <a:picLocks noChangeAspect="1"/>
          </p:cNvPicPr>
          <p:nvPr/>
        </p:nvPicPr>
        <p:blipFill>
          <a:blip r:embed="rId3"/>
          <a:stretch>
            <a:fillRect/>
          </a:stretch>
        </p:blipFill>
        <p:spPr>
          <a:xfrm>
            <a:off x="15573375" y="-857250"/>
            <a:ext cx="3010702" cy="6821271"/>
          </a:xfrm>
          <a:prstGeom prst="rect">
            <a:avLst/>
          </a:prstGeom>
        </p:spPr>
      </p:pic>
      <p:pic>
        <p:nvPicPr>
          <p:cNvPr id="5" name="Image 3" descr="preencoded.png">    </p:cNvPr>
          <p:cNvPicPr>
            <a:picLocks noChangeAspect="1"/>
          </p:cNvPicPr>
          <p:nvPr/>
        </p:nvPicPr>
        <p:blipFill>
          <a:blip r:embed="rId4"/>
          <a:stretch>
            <a:fillRect/>
          </a:stretch>
        </p:blipFill>
        <p:spPr>
          <a:xfrm>
            <a:off x="-314325" y="3657600"/>
            <a:ext cx="2628900" cy="6362700"/>
          </a:xfrm>
          <a:prstGeom prst="rect">
            <a:avLst/>
          </a:prstGeom>
        </p:spPr>
      </p:pic>
      <p:pic>
        <p:nvPicPr>
          <p:cNvPr id="6" name="Image 4" descr="preencoded.png">    </p:cNvPr>
          <p:cNvPicPr>
            <a:picLocks noChangeAspect="1"/>
          </p:cNvPicPr>
          <p:nvPr/>
        </p:nvPicPr>
        <p:blipFill>
          <a:blip r:embed="rId5"/>
          <a:stretch>
            <a:fillRect/>
          </a:stretch>
        </p:blipFill>
        <p:spPr>
          <a:xfrm>
            <a:off x="16230598" y="7115985"/>
            <a:ext cx="2447930" cy="4362467"/>
          </a:xfrm>
          <a:prstGeom prst="rect">
            <a:avLst/>
          </a:prstGeom>
        </p:spPr>
      </p:pic>
      <p:pic>
        <p:nvPicPr>
          <p:cNvPr id="7" name="Image 5" descr="preencoded.png">    </p:cNvPr>
          <p:cNvPicPr>
            <a:picLocks noChangeAspect="1"/>
          </p:cNvPicPr>
          <p:nvPr/>
        </p:nvPicPr>
        <p:blipFill>
          <a:blip r:embed="rId6"/>
          <a:stretch>
            <a:fillRect/>
          </a:stretch>
        </p:blipFill>
        <p:spPr>
          <a:xfrm rot="2700000">
            <a:off x="-1926979" y="-1641229"/>
            <a:ext cx="4531054" cy="4531053"/>
          </a:xfrm>
          <a:prstGeom prst="rect">
            <a:avLst/>
          </a:prstGeom>
        </p:spPr>
      </p:pic>
      <p:grpSp>
        <p:nvGrpSpPr>
          <p:cNvPr id="75579"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grpSp>
        <p:nvGrpSpPr>
          <p:cNvPr id="24943" name="Group"/>
          <p:cNvGrpSpPr/>
          <p:nvPr/>
        </p:nvGrpSpPr>
        <p:grpSpPr>
          <a:xfrm>
            <a:off x="5641658" y="6753225"/>
            <a:ext cx="7014210" cy="830580"/>
            <a:chOff x="5641658" y="6753225"/>
            <a:chExt cx="7014210" cy="830580"/>
          </a:xfrm>
        </p:grpSpPr>
        <p:grpSp>
          <p:nvGrpSpPr>
            <p:cNvPr id="79925" name="Group"/>
            <p:cNvGrpSpPr/>
            <p:nvPr/>
          </p:nvGrpSpPr>
          <p:grpSpPr>
            <a:xfrm>
              <a:off x="3177540" y="2819400"/>
              <a:ext cx="11942445" cy="3842385"/>
              <a:chOff x="3177540" y="2819400"/>
              <a:chExt cx="11942445" cy="3842385"/>
            </a:xfrm>
          </p:grpSpPr>
          <p:sp>
            <p:nvSpPr>
              <p:cNvPr id="10" name="Text 1"/>
              <p:cNvSpPr/>
              <p:nvPr/>
            </p:nvSpPr>
            <p:spPr>
              <a:xfrm>
                <a:off x="4562475" y="2819400"/>
                <a:ext cx="9172575" cy="3543300"/>
              </a:xfrm>
              <a:prstGeom prst="rect">
                <a:avLst/>
              </a:prstGeom>
              <a:noFill/>
              <a:ln/>
            </p:spPr>
            <p:txBody>
              <a:bodyPr wrap="square" lIns="0" tIns="0" rIns="0" bIns="0" rtlCol="0" anchor="t"/>
              <a:lstStyle/>
              <a:p>
                <a:pPr algn="ctr" indent="0" marL="0">
                  <a:buNone/>
                </a:pPr>
                <a:r>
                  <a:rPr lang="en-US" sz="18000" b="1" u="none" dirty="0">
                    <a:solidFill>
                      <a:srgbClr val="272727"/>
                    </a:solidFill>
                    <a:latin typeface="Bitter" pitchFamily="34" charset="0"/>
                    <a:ea typeface="Bitter" pitchFamily="34" charset="-122"/>
                    <a:cs typeface="Bitter" pitchFamily="34" charset="-120"/>
                  </a:rPr>
                  <a:t>234,567</a:t>
                </a:r>
                <a:endParaRPr lang="en-US" sz="18000" dirty="0"/>
              </a:p>
            </p:txBody>
          </p:sp>
          <p:sp>
            <p:nvSpPr>
              <p:cNvPr id="11" name="Text 2"/>
              <p:cNvSpPr/>
              <p:nvPr/>
            </p:nvSpPr>
            <p:spPr>
              <a:xfrm>
                <a:off x="3177540" y="5715000"/>
                <a:ext cx="11942445" cy="946785"/>
              </a:xfrm>
              <a:prstGeom prst="rect">
                <a:avLst/>
              </a:prstGeom>
              <a:noFill/>
              <a:ln/>
            </p:spPr>
            <p:txBody>
              <a:bodyPr wrap="square" lIns="0" tIns="0" rIns="0" bIns="0" rtlCol="0" anchor="t"/>
              <a:lstStyle/>
              <a:p>
                <a:pPr algn="ctr" indent="0" marL="0">
                  <a:buNone/>
                </a:pPr>
                <a:r>
                  <a:rPr lang="en-US" sz="4800" u="none" dirty="0">
                    <a:solidFill>
                      <a:srgbClr val="0E0E0E"/>
                    </a:solidFill>
                    <a:latin typeface="Bitter SemiBold" pitchFamily="34" charset="0"/>
                    <a:ea typeface="Bitter SemiBold" pitchFamily="34" charset="-122"/>
                    <a:cs typeface="Bitter SemiBold" pitchFamily="34" charset="-120"/>
                  </a:rPr>
                  <a:t>UNICORN SIGHTINGS</a:t>
                </a:r>
                <a:endParaRPr lang="en-US" sz="4800" dirty="0"/>
              </a:p>
            </p:txBody>
          </p:sp>
        </p:grpSp>
        <p:sp>
          <p:nvSpPr>
            <p:cNvPr id="12" name="Text 3"/>
            <p:cNvSpPr/>
            <p:nvPr/>
          </p:nvSpPr>
          <p:spPr>
            <a:xfrm>
              <a:off x="5641658" y="6753225"/>
              <a:ext cx="701421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Bitter" pitchFamily="34" charset="0"/>
                  <a:ea typeface="Bitter" pitchFamily="34" charset="-122"/>
                  <a:cs typeface="Bitter" pitchFamily="34" charset="-120"/>
                </a:rPr>
                <a:t>A tally of the number of unicorns spotted in the fantasy realm.</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887698" y="-1343034"/>
            <a:ext cx="2447930" cy="4362467"/>
          </a:xfrm>
          <a:prstGeom prst="rect">
            <a:avLst/>
          </a:prstGeom>
        </p:spPr>
      </p:pic>
      <p:pic>
        <p:nvPicPr>
          <p:cNvPr id="3" name="Image 1" descr="preencoded.png">    </p:cNvPr>
          <p:cNvPicPr>
            <a:picLocks noChangeAspect="1"/>
          </p:cNvPicPr>
          <p:nvPr/>
        </p:nvPicPr>
        <p:blipFill>
          <a:blip r:embed="rId2"/>
          <a:stretch>
            <a:fillRect/>
          </a:stretch>
        </p:blipFill>
        <p:spPr>
          <a:xfrm rot="18900000">
            <a:off x="-2269879" y="7245595"/>
            <a:ext cx="4531054" cy="4531053"/>
          </a:xfrm>
          <a:prstGeom prst="rect">
            <a:avLst/>
          </a:prstGeom>
        </p:spPr>
      </p:pic>
      <p:pic>
        <p:nvPicPr>
          <p:cNvPr id="4" name="Image 2" descr="preencoded.png">    </p:cNvPr>
          <p:cNvPicPr>
            <a:picLocks noChangeAspect="1"/>
          </p:cNvPicPr>
          <p:nvPr/>
        </p:nvPicPr>
        <p:blipFill>
          <a:blip r:embed="rId3"/>
          <a:stretch>
            <a:fillRect/>
          </a:stretch>
        </p:blipFill>
        <p:spPr>
          <a:xfrm rot="3600000">
            <a:off x="1412979" y="-204738"/>
            <a:ext cx="2116725" cy="4485227"/>
          </a:xfrm>
          <a:prstGeom prst="rect">
            <a:avLst/>
          </a:prstGeom>
        </p:spPr>
      </p:pic>
      <p:pic>
        <p:nvPicPr>
          <p:cNvPr id="5" name="Image 3" descr="preencoded.png">    </p:cNvPr>
          <p:cNvPicPr>
            <a:picLocks noChangeAspect="1"/>
          </p:cNvPicPr>
          <p:nvPr/>
        </p:nvPicPr>
        <p:blipFill>
          <a:blip r:embed="rId4"/>
          <a:stretch>
            <a:fillRect/>
          </a:stretch>
        </p:blipFill>
        <p:spPr>
          <a:xfrm>
            <a:off x="209550" y="209550"/>
            <a:ext cx="17192625" cy="8591550"/>
          </a:xfrm>
          <a:prstGeom prst="rect">
            <a:avLst/>
          </a:prstGeom>
        </p:spPr>
      </p:pic>
      <p:grpSp>
        <p:nvGrpSpPr>
          <p:cNvPr id="13222"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grpSp>
        <p:nvGrpSpPr>
          <p:cNvPr id="63168" name="Group"/>
          <p:cNvGrpSpPr/>
          <p:nvPr/>
        </p:nvGrpSpPr>
        <p:grpSpPr>
          <a:xfrm>
            <a:off x="2738438" y="2447925"/>
            <a:ext cx="5941695" cy="1893570"/>
            <a:chOff x="2738438" y="2447925"/>
            <a:chExt cx="5941695" cy="1893570"/>
          </a:xfrm>
        </p:grpSpPr>
        <p:sp>
          <p:nvSpPr>
            <p:cNvPr id="8" name="Text 1"/>
            <p:cNvSpPr/>
            <p:nvPr/>
          </p:nvSpPr>
          <p:spPr>
            <a:xfrm>
              <a:off x="2738438" y="2447925"/>
              <a:ext cx="5941695" cy="1893570"/>
            </a:xfrm>
            <a:prstGeom prst="rect">
              <a:avLst/>
            </a:prstGeom>
            <a:noFill/>
            <a:ln/>
          </p:spPr>
          <p:txBody>
            <a:bodyPr wrap="square" lIns="0" tIns="0" rIns="0" bIns="0" rtlCol="0" anchor="t"/>
            <a:lstStyle/>
            <a:p>
              <a:pPr algn="l" indent="0" marL="0">
                <a:buNone/>
              </a:pPr>
              <a:r>
                <a:rPr lang="en-US" sz="9600" b="1" u="none" dirty="0">
                  <a:solidFill>
                    <a:srgbClr val="272727"/>
                  </a:solidFill>
                  <a:latin typeface="Bitter" pitchFamily="34" charset="0"/>
                  <a:ea typeface="Bitter" pitchFamily="34" charset="-122"/>
                  <a:cs typeface="Bitter" pitchFamily="34" charset="-120"/>
                </a:rPr>
                <a:t>233 Coins</a:t>
              </a:r>
              <a:endParaRPr lang="en-US" sz="9600" dirty="0"/>
            </a:p>
          </p:txBody>
        </p:sp>
      </p:grpSp>
      <p:grpSp>
        <p:nvGrpSpPr>
          <p:cNvPr id="43691" name="Group"/>
          <p:cNvGrpSpPr/>
          <p:nvPr/>
        </p:nvGrpSpPr>
        <p:grpSpPr>
          <a:xfrm>
            <a:off x="2512695" y="3914775"/>
            <a:ext cx="5966460" cy="468630"/>
            <a:chOff x="2512695" y="3914775"/>
            <a:chExt cx="5966460" cy="468630"/>
          </a:xfrm>
        </p:grpSpPr>
        <p:sp>
          <p:nvSpPr>
            <p:cNvPr id="9" name="Text 2"/>
            <p:cNvSpPr/>
            <p:nvPr/>
          </p:nvSpPr>
          <p:spPr>
            <a:xfrm>
              <a:off x="2512695" y="3914775"/>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Bitter" pitchFamily="34" charset="0"/>
                  <a:ea typeface="Bitter" pitchFamily="34" charset="-122"/>
                  <a:cs typeface="Bitter" pitchFamily="34" charset="-120"/>
                </a:rPr>
                <a:t>Treasure Found</a:t>
              </a:r>
              <a:endParaRPr lang="en-US" sz="2400" dirty="0"/>
            </a:p>
          </p:txBody>
        </p:sp>
      </p:grpSp>
      <p:grpSp>
        <p:nvGrpSpPr>
          <p:cNvPr id="84161" name="Group"/>
          <p:cNvGrpSpPr/>
          <p:nvPr/>
        </p:nvGrpSpPr>
        <p:grpSpPr>
          <a:xfrm>
            <a:off x="2528888" y="5238750"/>
            <a:ext cx="6360795" cy="1893570"/>
            <a:chOff x="2528888" y="5238750"/>
            <a:chExt cx="6360795" cy="1893570"/>
          </a:xfrm>
        </p:grpSpPr>
        <p:sp>
          <p:nvSpPr>
            <p:cNvPr id="10" name="Text 3"/>
            <p:cNvSpPr/>
            <p:nvPr/>
          </p:nvSpPr>
          <p:spPr>
            <a:xfrm>
              <a:off x="2528888" y="5238750"/>
              <a:ext cx="6360795" cy="1893570"/>
            </a:xfrm>
            <a:prstGeom prst="rect">
              <a:avLst/>
            </a:prstGeom>
            <a:noFill/>
            <a:ln/>
          </p:spPr>
          <p:txBody>
            <a:bodyPr wrap="square" lIns="0" tIns="0" rIns="0" bIns="0" rtlCol="0" anchor="t"/>
            <a:lstStyle/>
            <a:p>
              <a:pPr algn="l" indent="0" marL="0">
                <a:buNone/>
              </a:pPr>
              <a:r>
                <a:rPr lang="en-US" sz="9600" b="1" u="none" dirty="0">
                  <a:solidFill>
                    <a:srgbClr val="272727"/>
                  </a:solidFill>
                  <a:latin typeface="Bitter" pitchFamily="34" charset="0"/>
                  <a:ea typeface="Bitter" pitchFamily="34" charset="-122"/>
                  <a:cs typeface="Bitter" pitchFamily="34" charset="-120"/>
                </a:rPr>
                <a:t>456 Hours</a:t>
              </a:r>
              <a:endParaRPr lang="en-US" sz="9600" dirty="0"/>
            </a:p>
          </p:txBody>
        </p:sp>
      </p:grpSp>
      <p:grpSp>
        <p:nvGrpSpPr>
          <p:cNvPr id="21776" name="Group"/>
          <p:cNvGrpSpPr/>
          <p:nvPr/>
        </p:nvGrpSpPr>
        <p:grpSpPr>
          <a:xfrm>
            <a:off x="2512695" y="6705600"/>
            <a:ext cx="5966460" cy="468630"/>
            <a:chOff x="2512695" y="6705600"/>
            <a:chExt cx="5966460" cy="468630"/>
          </a:xfrm>
        </p:grpSpPr>
        <p:sp>
          <p:nvSpPr>
            <p:cNvPr id="11" name="Text 4"/>
            <p:cNvSpPr/>
            <p:nvPr/>
          </p:nvSpPr>
          <p:spPr>
            <a:xfrm>
              <a:off x="2512695" y="6705600"/>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Bitter" pitchFamily="34" charset="0"/>
                  <a:ea typeface="Bitter" pitchFamily="34" charset="-122"/>
                  <a:cs typeface="Bitter" pitchFamily="34" charset="-120"/>
                </a:rPr>
                <a:t>Duration of Spell Casting</a:t>
              </a:r>
              <a:endParaRPr lang="en-US" sz="2400" dirty="0"/>
            </a:p>
          </p:txBody>
        </p:sp>
      </p:grpSp>
      <p:grpSp>
        <p:nvGrpSpPr>
          <p:cNvPr id="37131" name="Group"/>
          <p:cNvGrpSpPr/>
          <p:nvPr/>
        </p:nvGrpSpPr>
        <p:grpSpPr>
          <a:xfrm>
            <a:off x="11882438" y="2447925"/>
            <a:ext cx="2893695" cy="1893570"/>
            <a:chOff x="11882438" y="2447925"/>
            <a:chExt cx="2893695" cy="1893570"/>
          </a:xfrm>
        </p:grpSpPr>
        <p:sp>
          <p:nvSpPr>
            <p:cNvPr id="12" name="Text 5"/>
            <p:cNvSpPr/>
            <p:nvPr/>
          </p:nvSpPr>
          <p:spPr>
            <a:xfrm>
              <a:off x="11882438" y="2447925"/>
              <a:ext cx="2893695" cy="1893570"/>
            </a:xfrm>
            <a:prstGeom prst="rect">
              <a:avLst/>
            </a:prstGeom>
            <a:noFill/>
            <a:ln/>
          </p:spPr>
          <p:txBody>
            <a:bodyPr wrap="square" lIns="0" tIns="0" rIns="0" bIns="0" rtlCol="0" anchor="t"/>
            <a:lstStyle/>
            <a:p>
              <a:pPr algn="l" indent="0" marL="0">
                <a:buNone/>
              </a:pPr>
              <a:r>
                <a:rPr lang="en-US" sz="9600" b="1" u="none" dirty="0">
                  <a:solidFill>
                    <a:srgbClr val="272727"/>
                  </a:solidFill>
                  <a:latin typeface="Bitter" pitchFamily="34" charset="0"/>
                  <a:ea typeface="Bitter" pitchFamily="34" charset="-122"/>
                  <a:cs typeface="Bitter" pitchFamily="34" charset="-120"/>
                </a:rPr>
                <a:t>85%</a:t>
              </a:r>
              <a:endParaRPr lang="en-US" sz="9600" dirty="0"/>
            </a:p>
          </p:txBody>
        </p:sp>
      </p:grpSp>
      <p:grpSp>
        <p:nvGrpSpPr>
          <p:cNvPr id="25437" name="Group"/>
          <p:cNvGrpSpPr/>
          <p:nvPr/>
        </p:nvGrpSpPr>
        <p:grpSpPr>
          <a:xfrm>
            <a:off x="10132695" y="3914775"/>
            <a:ext cx="5966460" cy="468630"/>
            <a:chOff x="10132695" y="3914775"/>
            <a:chExt cx="5966460" cy="468630"/>
          </a:xfrm>
        </p:grpSpPr>
        <p:sp>
          <p:nvSpPr>
            <p:cNvPr id="13" name="Text 6"/>
            <p:cNvSpPr/>
            <p:nvPr/>
          </p:nvSpPr>
          <p:spPr>
            <a:xfrm>
              <a:off x="10132695" y="3914775"/>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Bitter" pitchFamily="34" charset="0"/>
                  <a:ea typeface="Bitter" pitchFamily="34" charset="-122"/>
                  <a:cs typeface="Bitter" pitchFamily="34" charset="-120"/>
                </a:rPr>
                <a:t>Wished Granted</a:t>
              </a:r>
              <a:endParaRPr lang="en-US" sz="2400" dirty="0"/>
            </a:p>
          </p:txBody>
        </p:sp>
      </p:grpSp>
      <p:grpSp>
        <p:nvGrpSpPr>
          <p:cNvPr id="34837" name="Group"/>
          <p:cNvGrpSpPr/>
          <p:nvPr/>
        </p:nvGrpSpPr>
        <p:grpSpPr>
          <a:xfrm>
            <a:off x="10987088" y="5238750"/>
            <a:ext cx="4684395" cy="1893570"/>
            <a:chOff x="10987088" y="5238750"/>
            <a:chExt cx="4684395" cy="1893570"/>
          </a:xfrm>
        </p:grpSpPr>
        <p:sp>
          <p:nvSpPr>
            <p:cNvPr id="14" name="Text 7"/>
            <p:cNvSpPr/>
            <p:nvPr/>
          </p:nvSpPr>
          <p:spPr>
            <a:xfrm>
              <a:off x="10987088" y="5238750"/>
              <a:ext cx="4684395" cy="1893570"/>
            </a:xfrm>
            <a:prstGeom prst="rect">
              <a:avLst/>
            </a:prstGeom>
            <a:noFill/>
            <a:ln/>
          </p:spPr>
          <p:txBody>
            <a:bodyPr wrap="square" lIns="0" tIns="0" rIns="0" bIns="0" rtlCol="0" anchor="t"/>
            <a:lstStyle/>
            <a:p>
              <a:pPr algn="l" indent="0" marL="0">
                <a:buNone/>
              </a:pPr>
              <a:r>
                <a:rPr lang="en-US" sz="9600" b="1" u="none" dirty="0">
                  <a:solidFill>
                    <a:srgbClr val="272727"/>
                  </a:solidFill>
                  <a:latin typeface="Bitter" pitchFamily="34" charset="0"/>
                  <a:ea typeface="Bitter" pitchFamily="34" charset="-122"/>
                  <a:cs typeface="Bitter" pitchFamily="34" charset="-120"/>
                </a:rPr>
                <a:t>535 Km</a:t>
              </a:r>
              <a:endParaRPr lang="en-US" sz="9600" dirty="0"/>
            </a:p>
          </p:txBody>
        </p:sp>
      </p:grpSp>
      <p:grpSp>
        <p:nvGrpSpPr>
          <p:cNvPr id="98488" name="Group"/>
          <p:cNvGrpSpPr/>
          <p:nvPr/>
        </p:nvGrpSpPr>
        <p:grpSpPr>
          <a:xfrm>
            <a:off x="10132695" y="6705600"/>
            <a:ext cx="5966460" cy="468630"/>
            <a:chOff x="10132695" y="6705600"/>
            <a:chExt cx="5966460" cy="468630"/>
          </a:xfrm>
        </p:grpSpPr>
        <p:sp>
          <p:nvSpPr>
            <p:cNvPr id="15" name="Text 8"/>
            <p:cNvSpPr/>
            <p:nvPr/>
          </p:nvSpPr>
          <p:spPr>
            <a:xfrm>
              <a:off x="10132695" y="6705600"/>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Bitter" pitchFamily="34" charset="0"/>
                  <a:ea typeface="Bitter" pitchFamily="34" charset="-122"/>
                  <a:cs typeface="Bitter" pitchFamily="34" charset="-120"/>
                </a:rPr>
                <a:t>Journey Distance</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09550" y="209550"/>
            <a:ext cx="17192625" cy="8591550"/>
          </a:xfrm>
          <a:prstGeom prst="rect">
            <a:avLst/>
          </a:prstGeom>
        </p:spPr>
      </p:pic>
      <p:pic>
        <p:nvPicPr>
          <p:cNvPr id="3" name="Image 1" descr="preencoded.png">    </p:cNvPr>
          <p:cNvPicPr>
            <a:picLocks noChangeAspect="1"/>
          </p:cNvPicPr>
          <p:nvPr/>
        </p:nvPicPr>
        <p:blipFill>
          <a:blip r:embed="rId2"/>
          <a:stretch>
            <a:fillRect/>
          </a:stretch>
        </p:blipFill>
        <p:spPr>
          <a:xfrm rot="10800000">
            <a:off x="171447" y="7411260"/>
            <a:ext cx="2447930" cy="4362467"/>
          </a:xfrm>
          <a:prstGeom prst="rect">
            <a:avLst/>
          </a:prstGeom>
        </p:spPr>
      </p:pic>
      <p:pic>
        <p:nvPicPr>
          <p:cNvPr id="4" name="Image 2" descr="preencoded.png">    </p:cNvPr>
          <p:cNvPicPr>
            <a:picLocks noChangeAspect="1"/>
          </p:cNvPicPr>
          <p:nvPr/>
        </p:nvPicPr>
        <p:blipFill>
          <a:blip r:embed="rId3"/>
          <a:stretch>
            <a:fillRect/>
          </a:stretch>
        </p:blipFill>
        <p:spPr>
          <a:xfrm rot="8100000">
            <a:off x="16245900" y="-1345955"/>
            <a:ext cx="4531054" cy="4531053"/>
          </a:xfrm>
          <a:prstGeom prst="rect">
            <a:avLst/>
          </a:prstGeom>
        </p:spPr>
      </p:pic>
      <p:pic>
        <p:nvPicPr>
          <p:cNvPr id="5" name="Image 3" descr="preencoded.png">    </p:cNvPr>
          <p:cNvPicPr>
            <a:picLocks noChangeAspect="1"/>
          </p:cNvPicPr>
          <p:nvPr/>
        </p:nvPicPr>
        <p:blipFill>
          <a:blip r:embed="rId4"/>
          <a:stretch>
            <a:fillRect/>
          </a:stretch>
        </p:blipFill>
        <p:spPr>
          <a:xfrm>
            <a:off x="11553825" y="5391150"/>
            <a:ext cx="6734175" cy="5153025"/>
          </a:xfrm>
          <a:prstGeom prst="rect">
            <a:avLst/>
          </a:prstGeom>
        </p:spPr>
      </p:pic>
      <p:grpSp>
        <p:nvGrpSpPr>
          <p:cNvPr id="3082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5181600" y="857250"/>
            <a:ext cx="7915275" cy="1181100"/>
          </a:xfrm>
          <a:prstGeom prst="rect">
            <a:avLst/>
          </a:prstGeom>
          <a:noFill/>
          <a:ln/>
        </p:spPr>
        <p:txBody>
          <a:bodyPr wrap="square" lIns="0" tIns="0" rIns="0" bIns="0" rtlCol="0" anchor="t"/>
          <a:lstStyle/>
          <a:p>
            <a:pPr algn="ctr" indent="0" marL="0">
              <a:buNone/>
            </a:pPr>
            <a:r>
              <a:rPr lang="en-US" sz="6000" b="1" u="none" dirty="0">
                <a:solidFill>
                  <a:srgbClr val="272727"/>
                </a:solidFill>
                <a:latin typeface="Bitter" pitchFamily="34" charset="0"/>
                <a:ea typeface="Bitter" pitchFamily="34" charset="-122"/>
                <a:cs typeface="Bitter" pitchFamily="34" charset="-120"/>
              </a:rPr>
              <a:t>Some Graph</a:t>
            </a:r>
            <a:endParaRPr lang="en-US" sz="6000" dirty="0"/>
          </a:p>
        </p:txBody>
      </p:sp>
      <p:grpSp>
        <p:nvGrpSpPr>
          <p:cNvPr id="79714" name="Group"/>
          <p:cNvGrpSpPr/>
          <p:nvPr/>
        </p:nvGrpSpPr>
        <p:grpSpPr>
          <a:xfrm>
            <a:off x="2038350" y="2824588"/>
            <a:ext cx="6709938" cy="4712871"/>
            <a:chOff x="2038350" y="2824588"/>
            <a:chExt cx="6709938" cy="4712871"/>
          </a:xfrm>
        </p:grpSpPr>
        <p:pic>
          <p:nvPicPr>
            <p:cNvPr id="9" name="Image 5" descr="preencoded.png">    </p:cNvPr>
            <p:cNvPicPr>
              <a:picLocks noChangeAspect="1"/>
            </p:cNvPicPr>
            <p:nvPr/>
          </p:nvPicPr>
          <p:blipFill>
            <a:blip r:embed="rId6"/>
            <a:stretch>
              <a:fillRect/>
            </a:stretch>
          </p:blipFill>
          <p:spPr>
            <a:xfrm>
              <a:off x="2530372" y="2824588"/>
              <a:ext cx="6217916" cy="4133250"/>
            </a:xfrm>
            <a:prstGeom prst="rect">
              <a:avLst/>
            </a:prstGeom>
          </p:spPr>
        </p:pic>
        <p:pic>
          <p:nvPicPr>
            <p:cNvPr id="10" name="Image 6" descr="preencoded.png">    </p:cNvPr>
            <p:cNvPicPr>
              <a:picLocks noChangeAspect="1"/>
            </p:cNvPicPr>
            <p:nvPr/>
          </p:nvPicPr>
          <p:blipFill>
            <a:blip r:embed="rId7"/>
            <a:stretch>
              <a:fillRect/>
            </a:stretch>
          </p:blipFill>
          <p:spPr>
            <a:xfrm>
              <a:off x="3384152"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4237930"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5091711"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5945489"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6799271"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7653049" y="3139083"/>
              <a:ext cx="8673" cy="3943830"/>
            </a:xfrm>
            <a:prstGeom prst="rect">
              <a:avLst/>
            </a:prstGeom>
          </p:spPr>
        </p:pic>
        <p:pic>
          <p:nvPicPr>
            <p:cNvPr id="16" name="Image 12" descr="preencoded.png">    </p:cNvPr>
            <p:cNvPicPr>
              <a:picLocks noChangeAspect="1"/>
            </p:cNvPicPr>
            <p:nvPr/>
          </p:nvPicPr>
          <p:blipFill>
            <a:blip r:embed="rId13"/>
            <a:stretch>
              <a:fillRect/>
            </a:stretch>
          </p:blipFill>
          <p:spPr>
            <a:xfrm>
              <a:off x="8506828" y="3139083"/>
              <a:ext cx="8673" cy="3943830"/>
            </a:xfrm>
            <a:prstGeom prst="rect">
              <a:avLst/>
            </a:prstGeom>
          </p:spPr>
        </p:pic>
        <p:pic>
          <p:nvPicPr>
            <p:cNvPr id="17" name="Image 13" descr="preencoded.png">    </p:cNvPr>
            <p:cNvPicPr>
              <a:picLocks noChangeAspect="1"/>
            </p:cNvPicPr>
            <p:nvPr/>
          </p:nvPicPr>
          <p:blipFill>
            <a:blip r:embed="rId14"/>
            <a:stretch>
              <a:fillRect/>
            </a:stretch>
          </p:blipFill>
          <p:spPr>
            <a:xfrm>
              <a:off x="2516122" y="4106724"/>
              <a:ext cx="6036870" cy="1780186"/>
            </a:xfrm>
            <a:prstGeom prst="rect">
              <a:avLst/>
            </a:prstGeom>
          </p:spPr>
        </p:pic>
        <p:pic>
          <p:nvPicPr>
            <p:cNvPr id="18" name="Image 14" descr="preencoded.png">    </p:cNvPr>
            <p:cNvPicPr>
              <a:picLocks noChangeAspect="1"/>
            </p:cNvPicPr>
            <p:nvPr/>
          </p:nvPicPr>
          <p:blipFill>
            <a:blip r:embed="rId15"/>
            <a:stretch>
              <a:fillRect/>
            </a:stretch>
          </p:blipFill>
          <p:spPr>
            <a:xfrm>
              <a:off x="2526404" y="4773581"/>
              <a:ext cx="6032267" cy="1701393"/>
            </a:xfrm>
            <a:prstGeom prst="rect">
              <a:avLst/>
            </a:prstGeom>
          </p:spPr>
        </p:pic>
        <p:pic>
          <p:nvPicPr>
            <p:cNvPr id="19" name="Image 15" descr="preencoded.png">    </p:cNvPr>
            <p:cNvPicPr>
              <a:picLocks noChangeAspect="1"/>
            </p:cNvPicPr>
            <p:nvPr/>
          </p:nvPicPr>
          <p:blipFill>
            <a:blip r:embed="rId16"/>
            <a:stretch>
              <a:fillRect/>
            </a:stretch>
          </p:blipFill>
          <p:spPr>
            <a:xfrm>
              <a:off x="3330897" y="4541732"/>
              <a:ext cx="115179" cy="115178"/>
            </a:xfrm>
            <a:prstGeom prst="rect">
              <a:avLst/>
            </a:prstGeom>
          </p:spPr>
        </p:pic>
        <p:pic>
          <p:nvPicPr>
            <p:cNvPr id="20" name="Image 16" descr="preencoded.png">    </p:cNvPr>
            <p:cNvPicPr>
              <a:picLocks noChangeAspect="1"/>
            </p:cNvPicPr>
            <p:nvPr/>
          </p:nvPicPr>
          <p:blipFill>
            <a:blip r:embed="rId17"/>
            <a:stretch>
              <a:fillRect/>
            </a:stretch>
          </p:blipFill>
          <p:spPr>
            <a:xfrm>
              <a:off x="3330897" y="5235848"/>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4184677" y="4238458"/>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4184677" y="5561633"/>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038458" y="5799609"/>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038458" y="4733869"/>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5895705" y="5049924"/>
              <a:ext cx="115179" cy="115179"/>
            </a:xfrm>
            <a:prstGeom prst="rect">
              <a:avLst/>
            </a:prstGeom>
          </p:spPr>
        </p:pic>
        <p:pic>
          <p:nvPicPr>
            <p:cNvPr id="26" name="Image 22" descr="preencoded.png">    </p:cNvPr>
            <p:cNvPicPr>
              <a:picLocks noChangeAspect="1"/>
            </p:cNvPicPr>
            <p:nvPr/>
          </p:nvPicPr>
          <p:blipFill>
            <a:blip r:embed="rId23"/>
            <a:stretch>
              <a:fillRect/>
            </a:stretch>
          </p:blipFill>
          <p:spPr>
            <a:xfrm>
              <a:off x="5895705" y="4815483"/>
              <a:ext cx="115179" cy="115179"/>
            </a:xfrm>
            <a:prstGeom prst="rect">
              <a:avLst/>
            </a:prstGeom>
          </p:spPr>
        </p:pic>
        <p:pic>
          <p:nvPicPr>
            <p:cNvPr id="27" name="Image 23" descr="preencoded.png">    </p:cNvPr>
            <p:cNvPicPr>
              <a:picLocks noChangeAspect="1"/>
            </p:cNvPicPr>
            <p:nvPr/>
          </p:nvPicPr>
          <p:blipFill>
            <a:blip r:embed="rId24"/>
            <a:stretch>
              <a:fillRect/>
            </a:stretch>
          </p:blipFill>
          <p:spPr>
            <a:xfrm>
              <a:off x="6746016" y="5750682"/>
              <a:ext cx="115179" cy="115178"/>
            </a:xfrm>
            <a:prstGeom prst="rect">
              <a:avLst/>
            </a:prstGeom>
          </p:spPr>
        </p:pic>
        <p:pic>
          <p:nvPicPr>
            <p:cNvPr id="28" name="Image 24" descr="preencoded.png">    </p:cNvPr>
            <p:cNvPicPr>
              <a:picLocks noChangeAspect="1"/>
            </p:cNvPicPr>
            <p:nvPr/>
          </p:nvPicPr>
          <p:blipFill>
            <a:blip r:embed="rId25"/>
            <a:stretch>
              <a:fillRect/>
            </a:stretch>
          </p:blipFill>
          <p:spPr>
            <a:xfrm>
              <a:off x="6746016" y="5307657"/>
              <a:ext cx="115179" cy="115178"/>
            </a:xfrm>
            <a:prstGeom prst="rect">
              <a:avLst/>
            </a:prstGeom>
          </p:spPr>
        </p:pic>
        <p:pic>
          <p:nvPicPr>
            <p:cNvPr id="29" name="Image 25" descr="preencoded.png">    </p:cNvPr>
            <p:cNvPicPr>
              <a:picLocks noChangeAspect="1"/>
            </p:cNvPicPr>
            <p:nvPr/>
          </p:nvPicPr>
          <p:blipFill>
            <a:blip r:embed="rId26"/>
            <a:stretch>
              <a:fillRect/>
            </a:stretch>
          </p:blipFill>
          <p:spPr>
            <a:xfrm>
              <a:off x="7603266" y="5229337"/>
              <a:ext cx="115179" cy="115179"/>
            </a:xfrm>
            <a:prstGeom prst="rect">
              <a:avLst/>
            </a:prstGeom>
          </p:spPr>
        </p:pic>
        <p:pic>
          <p:nvPicPr>
            <p:cNvPr id="30" name="Image 26" descr="preencoded.png">    </p:cNvPr>
            <p:cNvPicPr>
              <a:picLocks noChangeAspect="1"/>
            </p:cNvPicPr>
            <p:nvPr/>
          </p:nvPicPr>
          <p:blipFill>
            <a:blip r:embed="rId27"/>
            <a:stretch>
              <a:fillRect/>
            </a:stretch>
          </p:blipFill>
          <p:spPr>
            <a:xfrm>
              <a:off x="7603266" y="4929578"/>
              <a:ext cx="115179" cy="115179"/>
            </a:xfrm>
            <a:prstGeom prst="rect">
              <a:avLst/>
            </a:prstGeom>
          </p:spPr>
        </p:pic>
        <p:sp>
          <p:nvSpPr>
            <p:cNvPr id="31"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68A4F7"/>
                  </a:solidFill>
                  <a:latin typeface="Lato" pitchFamily="34" charset="0"/>
                  <a:ea typeface="Lato" pitchFamily="34" charset="-122"/>
                  <a:cs typeface="Lato" pitchFamily="34" charset="-120"/>
                </a:rPr>
                <a:t>0</a:t>
              </a:r>
              <a:endParaRPr lang="en-US" sz="1366" dirty="0"/>
            </a:p>
          </p:txBody>
        </p:sp>
        <p:sp>
          <p:nvSpPr>
            <p:cNvPr id="32"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68A4F7"/>
                  </a:solidFill>
                  <a:latin typeface="Lato" pitchFamily="34" charset="0"/>
                  <a:ea typeface="Lato" pitchFamily="34" charset="-122"/>
                  <a:cs typeface="Lato" pitchFamily="34" charset="-120"/>
                </a:rPr>
                <a:t>1</a:t>
              </a:r>
              <a:endParaRPr lang="en-US" sz="1639" dirty="0"/>
            </a:p>
          </p:txBody>
        </p:sp>
        <p:sp>
          <p:nvSpPr>
            <p:cNvPr id="33"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68A4F7"/>
                  </a:solidFill>
                  <a:latin typeface="Lato" pitchFamily="34" charset="0"/>
                  <a:ea typeface="Lato" pitchFamily="34" charset="-122"/>
                  <a:cs typeface="Lato" pitchFamily="34" charset="-120"/>
                </a:rPr>
                <a:t>2</a:t>
              </a:r>
              <a:endParaRPr lang="en-US" sz="1639" dirty="0"/>
            </a:p>
          </p:txBody>
        </p:sp>
        <p:sp>
          <p:nvSpPr>
            <p:cNvPr id="34"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68A4F7"/>
                  </a:solidFill>
                  <a:latin typeface="Lato" pitchFamily="34" charset="0"/>
                  <a:ea typeface="Lato" pitchFamily="34" charset="-122"/>
                  <a:cs typeface="Lato" pitchFamily="34" charset="-120"/>
                </a:rPr>
                <a:t>3</a:t>
              </a:r>
              <a:endParaRPr lang="en-US" sz="1639" dirty="0"/>
            </a:p>
          </p:txBody>
        </p:sp>
        <p:sp>
          <p:nvSpPr>
            <p:cNvPr id="35"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68A4F7"/>
                  </a:solidFill>
                  <a:latin typeface="Lato" pitchFamily="34" charset="0"/>
                  <a:ea typeface="Lato" pitchFamily="34" charset="-122"/>
                  <a:cs typeface="Lato" pitchFamily="34" charset="-120"/>
                </a:rPr>
                <a:t>4</a:t>
              </a:r>
              <a:endParaRPr lang="en-US" sz="1639" dirty="0"/>
            </a:p>
          </p:txBody>
        </p:sp>
        <p:sp>
          <p:nvSpPr>
            <p:cNvPr id="36"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68A4F7"/>
                  </a:solidFill>
                  <a:latin typeface="Lato" pitchFamily="34" charset="0"/>
                  <a:ea typeface="Lato" pitchFamily="34" charset="-122"/>
                  <a:cs typeface="Lato" pitchFamily="34" charset="-120"/>
                </a:rPr>
                <a:t>5</a:t>
              </a:r>
              <a:endParaRPr lang="en-US" sz="1639" dirty="0"/>
            </a:p>
          </p:txBody>
        </p:sp>
        <p:sp>
          <p:nvSpPr>
            <p:cNvPr id="37"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68A4F7"/>
                  </a:solidFill>
                  <a:latin typeface="Lato" pitchFamily="34" charset="0"/>
                  <a:ea typeface="Lato" pitchFamily="34" charset="-122"/>
                  <a:cs typeface="Lato" pitchFamily="34" charset="-120"/>
                </a:rPr>
                <a:t>6</a:t>
              </a:r>
              <a:endParaRPr lang="en-US" sz="1639" dirty="0"/>
            </a:p>
          </p:txBody>
        </p:sp>
        <p:sp>
          <p:nvSpPr>
            <p:cNvPr id="38"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68A4F7"/>
                  </a:solidFill>
                  <a:latin typeface="Lato" pitchFamily="34" charset="0"/>
                  <a:ea typeface="Lato" pitchFamily="34" charset="-122"/>
                  <a:cs typeface="Lato" pitchFamily="34" charset="-120"/>
                </a:rPr>
                <a:t>7</a:t>
              </a:r>
              <a:endParaRPr lang="en-US" sz="1639" dirty="0"/>
            </a:p>
          </p:txBody>
        </p:sp>
        <p:sp>
          <p:nvSpPr>
            <p:cNvPr id="39"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68A4F7"/>
                  </a:solidFill>
                  <a:latin typeface="Lato" pitchFamily="34" charset="0"/>
                  <a:ea typeface="Lato" pitchFamily="34" charset="-122"/>
                  <a:cs typeface="Lato" pitchFamily="34" charset="-120"/>
                </a:rPr>
                <a:t>8</a:t>
              </a:r>
              <a:endParaRPr lang="en-US" sz="1639" dirty="0"/>
            </a:p>
          </p:txBody>
        </p:sp>
        <p:sp>
          <p:nvSpPr>
            <p:cNvPr id="40"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68A4F7"/>
                  </a:solidFill>
                  <a:latin typeface="Lato" pitchFamily="34" charset="0"/>
                  <a:ea typeface="Lato" pitchFamily="34" charset="-122"/>
                  <a:cs typeface="Lato" pitchFamily="34" charset="-120"/>
                </a:rPr>
                <a:t>10</a:t>
              </a:r>
              <a:endParaRPr lang="en-US" sz="1366" dirty="0"/>
            </a:p>
          </p:txBody>
        </p:sp>
        <p:sp>
          <p:nvSpPr>
            <p:cNvPr id="41"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68A4F7"/>
                  </a:solidFill>
                  <a:latin typeface="Lato" pitchFamily="34" charset="0"/>
                  <a:ea typeface="Lato" pitchFamily="34" charset="-122"/>
                  <a:cs typeface="Lato" pitchFamily="34" charset="-120"/>
                </a:rPr>
                <a:t>20</a:t>
              </a:r>
              <a:endParaRPr lang="en-US" sz="1366" dirty="0"/>
            </a:p>
          </p:txBody>
        </p:sp>
        <p:sp>
          <p:nvSpPr>
            <p:cNvPr id="42"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68A4F7"/>
                  </a:solidFill>
                  <a:latin typeface="Lato" pitchFamily="34" charset="0"/>
                  <a:ea typeface="Lato" pitchFamily="34" charset="-122"/>
                  <a:cs typeface="Lato" pitchFamily="34" charset="-120"/>
                </a:rPr>
                <a:t>30</a:t>
              </a:r>
              <a:endParaRPr lang="en-US" sz="1366" dirty="0"/>
            </a:p>
          </p:txBody>
        </p:sp>
        <p:sp>
          <p:nvSpPr>
            <p:cNvPr id="43"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68A4F7"/>
                  </a:solidFill>
                  <a:latin typeface="Lato" pitchFamily="34" charset="0"/>
                  <a:ea typeface="Lato" pitchFamily="34" charset="-122"/>
                  <a:cs typeface="Lato" pitchFamily="34" charset="-120"/>
                </a:rPr>
                <a:t>40</a:t>
              </a:r>
              <a:endParaRPr lang="en-US" sz="1366" dirty="0"/>
            </a:p>
          </p:txBody>
        </p:sp>
        <p:sp>
          <p:nvSpPr>
            <p:cNvPr id="44"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68A4F7"/>
                  </a:solidFill>
                  <a:latin typeface="Lato" pitchFamily="34" charset="0"/>
                  <a:ea typeface="Lato" pitchFamily="34" charset="-122"/>
                  <a:cs typeface="Lato" pitchFamily="34" charset="-120"/>
                </a:rPr>
                <a:t>50</a:t>
              </a:r>
              <a:endParaRPr lang="en-US" sz="1366" dirty="0"/>
            </a:p>
          </p:txBody>
        </p:sp>
        <p:sp>
          <p:nvSpPr>
            <p:cNvPr id="45"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68A4F7"/>
                  </a:solidFill>
                  <a:latin typeface="Lato" pitchFamily="34" charset="0"/>
                  <a:ea typeface="Lato" pitchFamily="34" charset="-122"/>
                  <a:cs typeface="Lato" pitchFamily="34" charset="-120"/>
                </a:rPr>
                <a:t>60</a:t>
              </a:r>
              <a:endParaRPr lang="en-US" sz="1366" dirty="0"/>
            </a:p>
          </p:txBody>
        </p:sp>
        <p:sp>
          <p:nvSpPr>
            <p:cNvPr id="46"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68A4F7"/>
                  </a:solidFill>
                  <a:latin typeface="Lato" pitchFamily="34" charset="0"/>
                  <a:ea typeface="Lato" pitchFamily="34" charset="-122"/>
                  <a:cs typeface="Lato" pitchFamily="34" charset="-120"/>
                </a:rPr>
                <a:t>70</a:t>
              </a:r>
              <a:endParaRPr lang="en-US" sz="1366" dirty="0"/>
            </a:p>
          </p:txBody>
        </p:sp>
        <p:sp>
          <p:nvSpPr>
            <p:cNvPr id="47"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68A4F7"/>
                  </a:solidFill>
                  <a:latin typeface="Lato" pitchFamily="34" charset="0"/>
                  <a:ea typeface="Lato" pitchFamily="34" charset="-122"/>
                  <a:cs typeface="Lato" pitchFamily="34" charset="-120"/>
                </a:rPr>
                <a:t>80</a:t>
              </a:r>
              <a:endParaRPr lang="en-US" sz="1366" dirty="0"/>
            </a:p>
          </p:txBody>
        </p:sp>
        <p:sp>
          <p:nvSpPr>
            <p:cNvPr id="48"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68A4F7"/>
                  </a:solidFill>
                  <a:latin typeface="Lato" pitchFamily="34" charset="0"/>
                  <a:ea typeface="Lato" pitchFamily="34" charset="-122"/>
                  <a:cs typeface="Lato" pitchFamily="34" charset="-120"/>
                </a:rPr>
                <a:t>90</a:t>
              </a:r>
              <a:endParaRPr lang="en-US" sz="1366" dirty="0"/>
            </a:p>
          </p:txBody>
        </p:sp>
        <p:sp>
          <p:nvSpPr>
            <p:cNvPr id="49"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68A4F7"/>
                  </a:solidFill>
                  <a:latin typeface="Lato" pitchFamily="34" charset="0"/>
                  <a:ea typeface="Lato" pitchFamily="34" charset="-122"/>
                  <a:cs typeface="Lato" pitchFamily="34" charset="-120"/>
                </a:rPr>
                <a:t>100</a:t>
              </a:r>
              <a:endParaRPr lang="en-US" sz="1366" dirty="0"/>
            </a:p>
          </p:txBody>
        </p:sp>
      </p:grpSp>
      <p:grpSp>
        <p:nvGrpSpPr>
          <p:cNvPr id="96956" name="Group"/>
          <p:cNvGrpSpPr/>
          <p:nvPr/>
        </p:nvGrpSpPr>
        <p:grpSpPr>
          <a:xfrm>
            <a:off x="10801350" y="3143250"/>
            <a:ext cx="4181476" cy="4181456"/>
            <a:chOff x="10801350" y="3143250"/>
            <a:chExt cx="4181476" cy="4181456"/>
          </a:xfrm>
        </p:grpSpPr>
        <p:pic>
          <p:nvPicPr>
            <p:cNvPr id="50" name="Image 27" descr="preencoded.png">    </p:cNvPr>
            <p:cNvPicPr>
              <a:picLocks noChangeAspect="1"/>
            </p:cNvPicPr>
            <p:nvPr/>
          </p:nvPicPr>
          <p:blipFill>
            <a:blip r:embed="rId28"/>
            <a:stretch>
              <a:fillRect/>
            </a:stretch>
          </p:blipFill>
          <p:spPr>
            <a:xfrm>
              <a:off x="12892088" y="3143250"/>
              <a:ext cx="2090738" cy="3569103"/>
            </a:xfrm>
            <a:prstGeom prst="rect">
              <a:avLst/>
            </a:prstGeom>
          </p:spPr>
        </p:pic>
        <p:pic>
          <p:nvPicPr>
            <p:cNvPr id="51" name="Image 28" descr="preencoded.png">    </p:cNvPr>
            <p:cNvPicPr>
              <a:picLocks noChangeAspect="1"/>
            </p:cNvPicPr>
            <p:nvPr/>
          </p:nvPicPr>
          <p:blipFill>
            <a:blip r:embed="rId29"/>
            <a:stretch>
              <a:fillRect/>
            </a:stretch>
          </p:blipFill>
          <p:spPr>
            <a:xfrm>
              <a:off x="11413713" y="6268845"/>
              <a:ext cx="2956750" cy="1055861"/>
            </a:xfrm>
            <a:prstGeom prst="rect">
              <a:avLst/>
            </a:prstGeom>
          </p:spPr>
        </p:pic>
        <p:pic>
          <p:nvPicPr>
            <p:cNvPr id="52" name="Image 29" descr="preencoded.png">    </p:cNvPr>
            <p:cNvPicPr>
              <a:picLocks noChangeAspect="1"/>
            </p:cNvPicPr>
            <p:nvPr/>
          </p:nvPicPr>
          <p:blipFill>
            <a:blip r:embed="rId30"/>
            <a:stretch>
              <a:fillRect/>
            </a:stretch>
          </p:blipFill>
          <p:spPr>
            <a:xfrm>
              <a:off x="10801350" y="3143250"/>
              <a:ext cx="2090738" cy="3569103"/>
            </a:xfrm>
            <a:prstGeom prst="rect">
              <a:avLst/>
            </a:prstGeom>
          </p:spPr>
        </p:pic>
        <p:sp>
          <p:nvSpPr>
            <p:cNvPr id="53" name="Text 21"/>
            <p:cNvSpPr/>
            <p:nvPr/>
          </p:nvSpPr>
          <p:spPr>
            <a:xfrm>
              <a:off x="12192000" y="4776788"/>
              <a:ext cx="156972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34.574</a:t>
              </a:r>
              <a:endParaRPr lang="en-US" sz="3600" dirty="0"/>
            </a:p>
          </p:txBody>
        </p:sp>
        <p:sp>
          <p:nvSpPr>
            <p:cNvPr id="54" name="Text 22"/>
            <p:cNvSpPr/>
            <p:nvPr/>
          </p:nvSpPr>
          <p:spPr>
            <a:xfrm>
              <a:off x="12544425" y="5329238"/>
              <a:ext cx="81153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Total</a:t>
              </a:r>
              <a:endParaRPr lang="en-US" sz="2400" dirty="0"/>
            </a:p>
          </p:txBody>
        </p:sp>
      </p:grpSp>
      <p:grpSp>
        <p:nvGrpSpPr>
          <p:cNvPr id="61465" name="Group"/>
          <p:cNvGrpSpPr/>
          <p:nvPr/>
        </p:nvGrpSpPr>
        <p:grpSpPr>
          <a:xfrm>
            <a:off x="9898380" y="7886700"/>
            <a:ext cx="5996940" cy="1459230"/>
            <a:chOff x="9898380" y="7886700"/>
            <a:chExt cx="5996940" cy="1459230"/>
          </a:xfrm>
        </p:grpSpPr>
        <p:sp>
          <p:nvSpPr>
            <p:cNvPr id="55" name="Text 23"/>
            <p:cNvSpPr/>
            <p:nvPr/>
          </p:nvSpPr>
          <p:spPr>
            <a:xfrm>
              <a:off x="9898380" y="7886700"/>
              <a:ext cx="5996940"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Bitter" pitchFamily="34" charset="0"/>
                  <a:ea typeface="Bitter" pitchFamily="34" charset="-122"/>
                  <a:cs typeface="Bitter" pitchFamily="34" charset="-120"/>
                </a:rPr>
                <a:t>Treasure Found</a:t>
              </a:r>
              <a:endParaRPr lang="en-US" sz="3600" dirty="0"/>
            </a:p>
          </p:txBody>
        </p:sp>
        <p:sp>
          <p:nvSpPr>
            <p:cNvPr id="56" name="Text 24"/>
            <p:cNvSpPr/>
            <p:nvPr/>
          </p:nvSpPr>
          <p:spPr>
            <a:xfrm>
              <a:off x="9913620" y="8515350"/>
              <a:ext cx="59664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Bitter" pitchFamily="34" charset="0"/>
                  <a:ea typeface="Bitter" pitchFamily="34" charset="-122"/>
                  <a:cs typeface="Bitter" pitchFamily="34" charset="-120"/>
                </a:rPr>
                <a:t>A record of the amount of treasure found per month</a:t>
              </a:r>
              <a:endParaRPr lang="en-US" sz="2400" dirty="0"/>
            </a:p>
          </p:txBody>
        </p:sp>
      </p:grpSp>
      <p:grpSp>
        <p:nvGrpSpPr>
          <p:cNvPr id="87170" name="Group"/>
          <p:cNvGrpSpPr/>
          <p:nvPr/>
        </p:nvGrpSpPr>
        <p:grpSpPr>
          <a:xfrm>
            <a:off x="2392680" y="7886700"/>
            <a:ext cx="5996940" cy="1459230"/>
            <a:chOff x="2392680" y="7886700"/>
            <a:chExt cx="5996940" cy="1459230"/>
          </a:xfrm>
        </p:grpSpPr>
        <p:sp>
          <p:nvSpPr>
            <p:cNvPr id="57" name="Text 25"/>
            <p:cNvSpPr/>
            <p:nvPr/>
          </p:nvSpPr>
          <p:spPr>
            <a:xfrm>
              <a:off x="2392680" y="7886700"/>
              <a:ext cx="5996940"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Bitter" pitchFamily="34" charset="0"/>
                  <a:ea typeface="Bitter" pitchFamily="34" charset="-122"/>
                  <a:cs typeface="Bitter" pitchFamily="34" charset="-120"/>
                </a:rPr>
                <a:t>Spellcasting Progress</a:t>
              </a:r>
              <a:endParaRPr lang="en-US" sz="3600" dirty="0"/>
            </a:p>
          </p:txBody>
        </p:sp>
        <p:sp>
          <p:nvSpPr>
            <p:cNvPr id="58" name="Text 26"/>
            <p:cNvSpPr/>
            <p:nvPr/>
          </p:nvSpPr>
          <p:spPr>
            <a:xfrm>
              <a:off x="2407920" y="8515350"/>
              <a:ext cx="59664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Bitter" pitchFamily="34" charset="0"/>
                  <a:ea typeface="Bitter" pitchFamily="34" charset="-122"/>
                  <a:cs typeface="Bitter" pitchFamily="34" charset="-120"/>
                </a:rPr>
                <a:t>A record of the number of spells cast per year</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20818442">
            <a:off x="-808749" y="-599201"/>
            <a:ext cx="4569347" cy="4569347"/>
          </a:xfrm>
          <a:prstGeom prst="rect">
            <a:avLst/>
          </a:prstGeom>
        </p:spPr>
      </p:pic>
      <p:pic>
        <p:nvPicPr>
          <p:cNvPr id="3" name="Image 1" descr="preencoded.png">    </p:cNvPr>
          <p:cNvPicPr>
            <a:picLocks noChangeAspect="1"/>
          </p:cNvPicPr>
          <p:nvPr/>
        </p:nvPicPr>
        <p:blipFill>
          <a:blip r:embed="rId2"/>
          <a:stretch>
            <a:fillRect/>
          </a:stretch>
        </p:blipFill>
        <p:spPr>
          <a:xfrm>
            <a:off x="-38102" y="7762866"/>
            <a:ext cx="2447930" cy="4362467"/>
          </a:xfrm>
          <a:prstGeom prst="rect">
            <a:avLst/>
          </a:prstGeom>
        </p:spPr>
      </p:pic>
      <p:pic>
        <p:nvPicPr>
          <p:cNvPr id="4" name="Image 2" descr="preencoded.png">    </p:cNvPr>
          <p:cNvPicPr>
            <a:picLocks noChangeAspect="1"/>
          </p:cNvPicPr>
          <p:nvPr/>
        </p:nvPicPr>
        <p:blipFill>
          <a:blip r:embed="rId3"/>
          <a:stretch>
            <a:fillRect/>
          </a:stretch>
        </p:blipFill>
        <p:spPr>
          <a:xfrm rot="18900000">
            <a:off x="15351371" y="7217020"/>
            <a:ext cx="4531054" cy="4531053"/>
          </a:xfrm>
          <a:prstGeom prst="rect">
            <a:avLst/>
          </a:prstGeom>
        </p:spPr>
      </p:pic>
      <p:pic>
        <p:nvPicPr>
          <p:cNvPr id="5" name="Image 3" descr="preencoded.png">    </p:cNvPr>
          <p:cNvPicPr>
            <a:picLocks noChangeAspect="1"/>
          </p:cNvPicPr>
          <p:nvPr/>
        </p:nvPicPr>
        <p:blipFill>
          <a:blip r:embed="rId4"/>
          <a:stretch>
            <a:fillRect/>
          </a:stretch>
        </p:blipFill>
        <p:spPr>
          <a:xfrm>
            <a:off x="209550" y="209550"/>
            <a:ext cx="17192625" cy="8591550"/>
          </a:xfrm>
          <a:prstGeom prst="rect">
            <a:avLst/>
          </a:prstGeom>
        </p:spPr>
      </p:pic>
      <p:pic>
        <p:nvPicPr>
          <p:cNvPr id="6" name="Image 4" descr="preencoded.png">    </p:cNvPr>
          <p:cNvPicPr>
            <a:picLocks noChangeAspect="1"/>
          </p:cNvPicPr>
          <p:nvPr/>
        </p:nvPicPr>
        <p:blipFill>
          <a:blip r:embed="rId5"/>
          <a:stretch>
            <a:fillRect/>
          </a:stretch>
        </p:blipFill>
        <p:spPr>
          <a:xfrm>
            <a:off x="12968603" y="-1698166"/>
            <a:ext cx="8081675" cy="8155725"/>
          </a:xfrm>
          <a:prstGeom prst="rect">
            <a:avLst/>
          </a:prstGeom>
        </p:spPr>
      </p:pic>
      <p:grpSp>
        <p:nvGrpSpPr>
          <p:cNvPr id="88775"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grpSp>
        <p:nvGrpSpPr>
          <p:cNvPr id="27710" name="Group"/>
          <p:cNvGrpSpPr/>
          <p:nvPr/>
        </p:nvGrpSpPr>
        <p:grpSpPr>
          <a:xfrm>
            <a:off x="10086975" y="4314825"/>
            <a:ext cx="6644640" cy="1535430"/>
            <a:chOff x="10086975" y="4314825"/>
            <a:chExt cx="6644640" cy="1535430"/>
          </a:xfrm>
        </p:grpSpPr>
        <p:sp>
          <p:nvSpPr>
            <p:cNvPr id="9" name="Text 1"/>
            <p:cNvSpPr/>
            <p:nvPr/>
          </p:nvSpPr>
          <p:spPr>
            <a:xfrm>
              <a:off x="10086975" y="4314825"/>
              <a:ext cx="664464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A web application</a:t>
              </a:r>
              <a:endParaRPr lang="en-US" sz="3600" dirty="0"/>
            </a:p>
          </p:txBody>
        </p:sp>
        <p:sp>
          <p:nvSpPr>
            <p:cNvPr id="10" name="Text 2"/>
            <p:cNvSpPr/>
            <p:nvPr/>
          </p:nvSpPr>
          <p:spPr>
            <a:xfrm>
              <a:off x="10086975" y="5019675"/>
              <a:ext cx="66141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A web application designed for discovering the world of fantasy</a:t>
              </a:r>
              <a:endParaRPr lang="en-US" sz="2400" dirty="0"/>
            </a:p>
          </p:txBody>
        </p:sp>
      </p:grpSp>
      <p:pic>
        <p:nvPicPr>
          <p:cNvPr id="11" name="Image 6" descr="preencoded.png">    </p:cNvPr>
          <p:cNvPicPr>
            <a:picLocks noChangeAspect="1"/>
          </p:cNvPicPr>
          <p:nvPr/>
        </p:nvPicPr>
        <p:blipFill>
          <a:blip r:embed="rId7"/>
          <a:stretch>
            <a:fillRect/>
          </a:stretch>
        </p:blipFill>
        <p:spPr>
          <a:xfrm>
            <a:off x="190500" y="2438400"/>
            <a:ext cx="10325100" cy="6124575"/>
          </a:xfrm>
          <a:prstGeom prst="rect">
            <a:avLst/>
          </a:prstGeom>
        </p:spPr>
      </p:pic>
      <p:pic>
        <p:nvPicPr>
          <p:cNvPr id="12" name="Image 7" descr="preencoded.png">    </p:cNvPr>
          <p:cNvPicPr>
            <a:picLocks noChangeAspect="1"/>
          </p:cNvPicPr>
          <p:nvPr/>
        </p:nvPicPr>
        <p:blipFill>
          <a:blip r:embed="rId8"/>
          <a:stretch>
            <a:fillRect/>
          </a:stretch>
        </p:blipFill>
        <p:spPr>
          <a:xfrm>
            <a:off x="1638300" y="2695575"/>
            <a:ext cx="7419975" cy="4867275"/>
          </a:xfrm>
          <a:prstGeom prst="rect">
            <a:avLst/>
          </a:prstGeom>
        </p:spPr>
      </p:pic>
      <p:sp>
        <p:nvSpPr>
          <p:cNvPr id="13" name="Text 3"/>
          <p:cNvSpPr/>
          <p:nvPr/>
        </p:nvSpPr>
        <p:spPr>
          <a:xfrm>
            <a:off x="5257800" y="914400"/>
            <a:ext cx="7915275" cy="1181100"/>
          </a:xfrm>
          <a:prstGeom prst="rect">
            <a:avLst/>
          </a:prstGeom>
          <a:noFill/>
          <a:ln/>
        </p:spPr>
        <p:txBody>
          <a:bodyPr wrap="square" lIns="0" tIns="0" rIns="0" bIns="0" rtlCol="0" anchor="t"/>
          <a:lstStyle/>
          <a:p>
            <a:pPr algn="l" indent="0" marL="0">
              <a:buNone/>
            </a:pPr>
            <a:r>
              <a:rPr lang="en-US" sz="6000" b="1" u="none" dirty="0">
                <a:solidFill>
                  <a:srgbClr val="272727"/>
                </a:solidFill>
                <a:latin typeface="Bitter" pitchFamily="34" charset="0"/>
                <a:ea typeface="Bitter" pitchFamily="34" charset="-122"/>
                <a:cs typeface="Bitter" pitchFamily="34" charset="-120"/>
              </a:rPr>
              <a:t>Portal to Adventure</a:t>
            </a:r>
            <a:endParaRPr lang="en-US" sz="6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887698" y="-1343034"/>
            <a:ext cx="2447930" cy="4362467"/>
          </a:xfrm>
          <a:prstGeom prst="rect">
            <a:avLst/>
          </a:prstGeom>
        </p:spPr>
      </p:pic>
      <p:pic>
        <p:nvPicPr>
          <p:cNvPr id="3" name="Image 1" descr="preencoded.png">    </p:cNvPr>
          <p:cNvPicPr>
            <a:picLocks noChangeAspect="1"/>
          </p:cNvPicPr>
          <p:nvPr/>
        </p:nvPicPr>
        <p:blipFill>
          <a:blip r:embed="rId2"/>
          <a:stretch>
            <a:fillRect/>
          </a:stretch>
        </p:blipFill>
        <p:spPr>
          <a:xfrm rot="18900000">
            <a:off x="-2269879" y="7245595"/>
            <a:ext cx="4531054" cy="4531053"/>
          </a:xfrm>
          <a:prstGeom prst="rect">
            <a:avLst/>
          </a:prstGeom>
        </p:spPr>
      </p:pic>
      <p:pic>
        <p:nvPicPr>
          <p:cNvPr id="4" name="Image 2" descr="preencoded.png">    </p:cNvPr>
          <p:cNvPicPr>
            <a:picLocks noChangeAspect="1"/>
          </p:cNvPicPr>
          <p:nvPr/>
        </p:nvPicPr>
        <p:blipFill>
          <a:blip r:embed="rId3"/>
          <a:stretch>
            <a:fillRect/>
          </a:stretch>
        </p:blipFill>
        <p:spPr>
          <a:xfrm rot="3600000">
            <a:off x="1412979" y="-204738"/>
            <a:ext cx="2116725" cy="4485227"/>
          </a:xfrm>
          <a:prstGeom prst="rect">
            <a:avLst/>
          </a:prstGeom>
        </p:spPr>
      </p:pic>
      <p:pic>
        <p:nvPicPr>
          <p:cNvPr id="5" name="Image 3" descr="preencoded.png">    </p:cNvPr>
          <p:cNvPicPr>
            <a:picLocks noChangeAspect="1"/>
          </p:cNvPicPr>
          <p:nvPr/>
        </p:nvPicPr>
        <p:blipFill>
          <a:blip r:embed="rId4"/>
          <a:stretch>
            <a:fillRect/>
          </a:stretch>
        </p:blipFill>
        <p:spPr>
          <a:xfrm>
            <a:off x="209550" y="209550"/>
            <a:ext cx="17192625" cy="8591550"/>
          </a:xfrm>
          <a:prstGeom prst="rect">
            <a:avLst/>
          </a:prstGeom>
        </p:spPr>
      </p:pic>
      <p:grpSp>
        <p:nvGrpSpPr>
          <p:cNvPr id="80651"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grpSp>
        <p:nvGrpSpPr>
          <p:cNvPr id="38170" name="Group"/>
          <p:cNvGrpSpPr/>
          <p:nvPr/>
        </p:nvGrpSpPr>
        <p:grpSpPr>
          <a:xfrm>
            <a:off x="2209800" y="3114675"/>
            <a:ext cx="6644640" cy="1535430"/>
            <a:chOff x="2209800" y="3114675"/>
            <a:chExt cx="6644640" cy="1535430"/>
          </a:xfrm>
        </p:grpSpPr>
        <p:sp>
          <p:nvSpPr>
            <p:cNvPr id="8" name="Text 1"/>
            <p:cNvSpPr/>
            <p:nvPr/>
          </p:nvSpPr>
          <p:spPr>
            <a:xfrm>
              <a:off x="2209800" y="3114675"/>
              <a:ext cx="664464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An mobile app</a:t>
              </a:r>
              <a:endParaRPr lang="en-US" sz="3600" dirty="0"/>
            </a:p>
          </p:txBody>
        </p:sp>
        <p:sp>
          <p:nvSpPr>
            <p:cNvPr id="9" name="Text 2"/>
            <p:cNvSpPr/>
            <p:nvPr/>
          </p:nvSpPr>
          <p:spPr>
            <a:xfrm>
              <a:off x="2209800" y="3819525"/>
              <a:ext cx="66141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An app designed for exploring and experiencing the enchanting realm of fantasy</a:t>
              </a:r>
              <a:endParaRPr lang="en-US" sz="2400" dirty="0"/>
            </a:p>
          </p:txBody>
        </p:sp>
      </p:grpSp>
      <p:sp>
        <p:nvSpPr>
          <p:cNvPr id="10" name="Text 3"/>
          <p:cNvSpPr/>
          <p:nvPr/>
        </p:nvSpPr>
        <p:spPr>
          <a:xfrm>
            <a:off x="2209800" y="5743575"/>
            <a:ext cx="6776085" cy="25260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Bitter" pitchFamily="34" charset="0"/>
                <a:ea typeface="Bitter" pitchFamily="34" charset="-122"/>
                <a:cs typeface="Bitter"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Bitter" pitchFamily="34" charset="0"/>
                <a:ea typeface="Bitter" pitchFamily="34" charset="-122"/>
                <a:cs typeface="Bitter"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Bitter" pitchFamily="34" charset="0"/>
                <a:ea typeface="Bitter" pitchFamily="34" charset="-122"/>
                <a:cs typeface="Bitter"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Bitter" pitchFamily="34" charset="0"/>
                <a:ea typeface="Bitter" pitchFamily="34" charset="-122"/>
                <a:cs typeface="Bitter"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Bitter" pitchFamily="34" charset="0"/>
                <a:ea typeface="Bitter" pitchFamily="34" charset="-122"/>
                <a:cs typeface="Bitter" pitchFamily="34" charset="-120"/>
              </a:rPr>
              <a:t>Live your fantasy dreams</a:t>
            </a:r>
            <a:endParaRPr lang="en-US" sz="2400" dirty="0"/>
          </a:p>
        </p:txBody>
      </p:sp>
      <p:sp>
        <p:nvSpPr>
          <p:cNvPr id="11" name="Text 4"/>
          <p:cNvSpPr/>
          <p:nvPr/>
        </p:nvSpPr>
        <p:spPr>
          <a:xfrm>
            <a:off x="2171700" y="1390650"/>
            <a:ext cx="9572625" cy="1181100"/>
          </a:xfrm>
          <a:prstGeom prst="rect">
            <a:avLst/>
          </a:prstGeom>
          <a:noFill/>
          <a:ln/>
        </p:spPr>
        <p:txBody>
          <a:bodyPr wrap="square" lIns="0" tIns="0" rIns="0" bIns="0" rtlCol="0" anchor="t"/>
          <a:lstStyle/>
          <a:p>
            <a:pPr algn="l" indent="0" marL="0">
              <a:buNone/>
            </a:pPr>
            <a:r>
              <a:rPr lang="en-US" sz="6000" b="1" u="none" dirty="0">
                <a:solidFill>
                  <a:srgbClr val="272727"/>
                </a:solidFill>
                <a:latin typeface="Bitter" pitchFamily="34" charset="0"/>
                <a:ea typeface="Bitter" pitchFamily="34" charset="-122"/>
                <a:cs typeface="Bitter" pitchFamily="34" charset="-120"/>
              </a:rPr>
              <a:t>The Future of Fantasy</a:t>
            </a:r>
            <a:endParaRPr lang="en-US" sz="6000" dirty="0"/>
          </a:p>
        </p:txBody>
      </p:sp>
      <p:pic>
        <p:nvPicPr>
          <p:cNvPr id="12" name="Image 5" descr="preencoded.png">    </p:cNvPr>
          <p:cNvPicPr>
            <a:picLocks noChangeAspect="1"/>
          </p:cNvPicPr>
          <p:nvPr/>
        </p:nvPicPr>
        <p:blipFill>
          <a:blip r:embed="rId6"/>
          <a:stretch>
            <a:fillRect/>
          </a:stretch>
        </p:blipFill>
        <p:spPr>
          <a:xfrm>
            <a:off x="11591925" y="771525"/>
            <a:ext cx="4105275" cy="8886825"/>
          </a:xfrm>
          <a:prstGeom prst="rect">
            <a:avLst/>
          </a:prstGeom>
        </p:spPr>
      </p:pic>
      <p:pic>
        <p:nvPicPr>
          <p:cNvPr id="13" name="Image 6" descr="preencoded.png">    </p:cNvPr>
          <p:cNvPicPr>
            <a:picLocks noChangeAspect="1"/>
          </p:cNvPicPr>
          <p:nvPr/>
        </p:nvPicPr>
        <p:blipFill>
          <a:blip r:embed="rId7"/>
          <a:stretch>
            <a:fillRect/>
          </a:stretch>
        </p:blipFill>
        <p:spPr>
          <a:xfrm>
            <a:off x="11734800" y="1323975"/>
            <a:ext cx="3829050" cy="80962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09550" y="209550"/>
            <a:ext cx="17192625" cy="8591550"/>
          </a:xfrm>
          <a:prstGeom prst="rect">
            <a:avLst/>
          </a:prstGeom>
        </p:spPr>
      </p:pic>
      <p:pic>
        <p:nvPicPr>
          <p:cNvPr id="3" name="Image 1" descr="preencoded.png">    </p:cNvPr>
          <p:cNvPicPr>
            <a:picLocks noChangeAspect="1"/>
          </p:cNvPicPr>
          <p:nvPr/>
        </p:nvPicPr>
        <p:blipFill>
          <a:blip r:embed="rId2"/>
          <a:stretch>
            <a:fillRect/>
          </a:stretch>
        </p:blipFill>
        <p:spPr>
          <a:xfrm rot="10800000">
            <a:off x="171447" y="7411260"/>
            <a:ext cx="2447930" cy="4362467"/>
          </a:xfrm>
          <a:prstGeom prst="rect">
            <a:avLst/>
          </a:prstGeom>
        </p:spPr>
      </p:pic>
      <p:pic>
        <p:nvPicPr>
          <p:cNvPr id="4" name="Image 2" descr="preencoded.png">    </p:cNvPr>
          <p:cNvPicPr>
            <a:picLocks noChangeAspect="1"/>
          </p:cNvPicPr>
          <p:nvPr/>
        </p:nvPicPr>
        <p:blipFill>
          <a:blip r:embed="rId3"/>
          <a:stretch>
            <a:fillRect/>
          </a:stretch>
        </p:blipFill>
        <p:spPr>
          <a:xfrm rot="8100000">
            <a:off x="16245900" y="-1345955"/>
            <a:ext cx="4531054" cy="4531053"/>
          </a:xfrm>
          <a:prstGeom prst="rect">
            <a:avLst/>
          </a:prstGeom>
        </p:spPr>
      </p:pic>
      <p:pic>
        <p:nvPicPr>
          <p:cNvPr id="5" name="Image 3" descr="preencoded.png">    </p:cNvPr>
          <p:cNvPicPr>
            <a:picLocks noChangeAspect="1"/>
          </p:cNvPicPr>
          <p:nvPr/>
        </p:nvPicPr>
        <p:blipFill>
          <a:blip r:embed="rId4"/>
          <a:stretch>
            <a:fillRect/>
          </a:stretch>
        </p:blipFill>
        <p:spPr>
          <a:xfrm>
            <a:off x="11553825" y="5391150"/>
            <a:ext cx="6734175" cy="5153025"/>
          </a:xfrm>
          <a:prstGeom prst="rect">
            <a:avLst/>
          </a:prstGeom>
        </p:spPr>
      </p:pic>
      <p:grpSp>
        <p:nvGrpSpPr>
          <p:cNvPr id="35951"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grpSp>
        <p:nvGrpSpPr>
          <p:cNvPr id="91644" name="Group"/>
          <p:cNvGrpSpPr/>
          <p:nvPr/>
        </p:nvGrpSpPr>
        <p:grpSpPr>
          <a:xfrm>
            <a:off x="657225" y="6229350"/>
            <a:ext cx="4377690" cy="1897380"/>
            <a:chOff x="657225" y="6229350"/>
            <a:chExt cx="4377690" cy="1897380"/>
          </a:xfrm>
        </p:grpSpPr>
        <p:sp>
          <p:nvSpPr>
            <p:cNvPr id="8" name="Text 1"/>
            <p:cNvSpPr/>
            <p:nvPr/>
          </p:nvSpPr>
          <p:spPr>
            <a:xfrm>
              <a:off x="657225" y="6229350"/>
              <a:ext cx="437769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A web application</a:t>
              </a:r>
              <a:endParaRPr lang="en-US" sz="3600" dirty="0"/>
            </a:p>
          </p:txBody>
        </p:sp>
        <p:sp>
          <p:nvSpPr>
            <p:cNvPr id="9" name="Text 2"/>
            <p:cNvSpPr/>
            <p:nvPr/>
          </p:nvSpPr>
          <p:spPr>
            <a:xfrm>
              <a:off x="657225" y="6934200"/>
              <a:ext cx="4347210" cy="11925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A web application designed for discovering the world of fantasy</a:t>
              </a:r>
              <a:endParaRPr lang="en-US" sz="2400" dirty="0"/>
            </a:p>
          </p:txBody>
        </p:sp>
      </p:grpSp>
      <p:sp>
        <p:nvSpPr>
          <p:cNvPr id="10" name="Text 3"/>
          <p:cNvSpPr/>
          <p:nvPr/>
        </p:nvSpPr>
        <p:spPr>
          <a:xfrm>
            <a:off x="619125" y="923925"/>
            <a:ext cx="5153025" cy="3924300"/>
          </a:xfrm>
          <a:prstGeom prst="rect">
            <a:avLst/>
          </a:prstGeom>
          <a:noFill/>
          <a:ln/>
        </p:spPr>
        <p:txBody>
          <a:bodyPr wrap="square" lIns="0" tIns="0" rIns="0" bIns="0" rtlCol="0" anchor="t"/>
          <a:lstStyle/>
          <a:p>
            <a:pPr algn="l" indent="0" marL="0">
              <a:buNone/>
            </a:pPr>
            <a:r>
              <a:rPr lang="en-US" sz="6000" b="1" u="none" dirty="0">
                <a:solidFill>
                  <a:srgbClr val="272727"/>
                </a:solidFill>
                <a:latin typeface="Bitter" pitchFamily="34" charset="0"/>
                <a:ea typeface="Bitter" pitchFamily="34" charset="-122"/>
                <a:cs typeface="Bitter" pitchFamily="34" charset="-120"/>
              </a:rPr>
              <a:t>A Gateway to a World of Fantasy and Wonder</a:t>
            </a:r>
            <a:endParaRPr lang="en-US" sz="6000" dirty="0"/>
          </a:p>
        </p:txBody>
      </p:sp>
      <p:sp>
        <p:nvSpPr>
          <p:cNvPr id="11" name="Text 4"/>
          <p:cNvSpPr/>
          <p:nvPr/>
        </p:nvSpPr>
        <p:spPr>
          <a:xfrm>
            <a:off x="12573000" y="3314700"/>
            <a:ext cx="5204460" cy="3459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Bitter" pitchFamily="34" charset="0"/>
                <a:ea typeface="Bitter" pitchFamily="34" charset="-122"/>
                <a:cs typeface="Bitter"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Bitter" pitchFamily="34" charset="0"/>
                <a:ea typeface="Bitter" pitchFamily="34" charset="-122"/>
                <a:cs typeface="Bitter"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Bitter" pitchFamily="34" charset="0"/>
                <a:ea typeface="Bitter" pitchFamily="34" charset="-122"/>
                <a:cs typeface="Bitter"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Bitter" pitchFamily="34" charset="0"/>
                <a:ea typeface="Bitter" pitchFamily="34" charset="-122"/>
                <a:cs typeface="Bitter" pitchFamily="34" charset="-120"/>
              </a:rPr>
              <a:t>Uncover hidden treasures and secret treasures</a:t>
            </a:r>
            <a:endParaRPr lang="en-US" sz="2400" dirty="0"/>
          </a:p>
        </p:txBody>
      </p:sp>
      <p:grpSp>
        <p:nvGrpSpPr>
          <p:cNvPr id="29133" name="Group"/>
          <p:cNvGrpSpPr/>
          <p:nvPr/>
        </p:nvGrpSpPr>
        <p:grpSpPr>
          <a:xfrm>
            <a:off x="5924550" y="561975"/>
            <a:ext cx="6429375" cy="9248775"/>
            <a:chOff x="5924550" y="561975"/>
            <a:chExt cx="6429375" cy="9248775"/>
          </a:xfrm>
        </p:grpSpPr>
        <p:pic>
          <p:nvPicPr>
            <p:cNvPr id="12" name="Image 5" descr="preencoded.png">    </p:cNvPr>
            <p:cNvPicPr>
              <a:picLocks noChangeAspect="1"/>
            </p:cNvPicPr>
            <p:nvPr/>
          </p:nvPicPr>
          <p:blipFill>
            <a:blip r:embed="rId6"/>
            <a:stretch>
              <a:fillRect/>
            </a:stretch>
          </p:blipFill>
          <p:spPr>
            <a:xfrm>
              <a:off x="5924550" y="561975"/>
              <a:ext cx="6429375" cy="9248775"/>
            </a:xfrm>
            <a:prstGeom prst="rect">
              <a:avLst/>
            </a:prstGeom>
          </p:spPr>
        </p:pic>
        <p:pic>
          <p:nvPicPr>
            <p:cNvPr id="13" name="Image 6" descr="preencoded.png">    </p:cNvPr>
            <p:cNvPicPr>
              <a:picLocks noChangeAspect="1"/>
            </p:cNvPicPr>
            <p:nvPr/>
          </p:nvPicPr>
          <p:blipFill>
            <a:blip r:embed="rId7"/>
            <a:stretch>
              <a:fillRect/>
            </a:stretch>
          </p:blipFill>
          <p:spPr>
            <a:xfrm>
              <a:off x="6296025" y="1352550"/>
              <a:ext cx="5686425" cy="7677150"/>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40402"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277600" y="1876425"/>
            <a:ext cx="5495925" cy="2095500"/>
          </a:xfrm>
          <a:prstGeom prst="rect">
            <a:avLst/>
          </a:prstGeom>
          <a:noFill/>
          <a:ln/>
        </p:spPr>
        <p:txBody>
          <a:bodyPr wrap="square" lIns="0" tIns="0" rIns="0" bIns="0" rtlCol="0" anchor="t"/>
          <a:lstStyle/>
          <a:p>
            <a:pPr algn="r" indent="0" marL="0">
              <a:buNone/>
            </a:pPr>
            <a:r>
              <a:rPr lang="en-US" sz="6000" b="1" u="none" dirty="0">
                <a:solidFill>
                  <a:srgbClr val="272727"/>
                </a:solidFill>
                <a:latin typeface="Bitter" pitchFamily="34" charset="0"/>
                <a:ea typeface="Bitter" pitchFamily="34" charset="-122"/>
                <a:cs typeface="Bitter" pitchFamily="34" charset="-120"/>
              </a:rPr>
              <a:t>A Magic Picture</a:t>
            </a:r>
            <a:endParaRPr lang="en-US" sz="6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20818442">
            <a:off x="-808749" y="-599201"/>
            <a:ext cx="4569347" cy="4569347"/>
          </a:xfrm>
          <a:prstGeom prst="rect">
            <a:avLst/>
          </a:prstGeom>
        </p:spPr>
      </p:pic>
      <p:pic>
        <p:nvPicPr>
          <p:cNvPr id="3" name="Image 1" descr="preencoded.png">    </p:cNvPr>
          <p:cNvPicPr>
            <a:picLocks noChangeAspect="1"/>
          </p:cNvPicPr>
          <p:nvPr/>
        </p:nvPicPr>
        <p:blipFill>
          <a:blip r:embed="rId2"/>
          <a:stretch>
            <a:fillRect/>
          </a:stretch>
        </p:blipFill>
        <p:spPr>
          <a:xfrm>
            <a:off x="-38102" y="7762866"/>
            <a:ext cx="2447930" cy="4362467"/>
          </a:xfrm>
          <a:prstGeom prst="rect">
            <a:avLst/>
          </a:prstGeom>
        </p:spPr>
      </p:pic>
      <p:pic>
        <p:nvPicPr>
          <p:cNvPr id="4" name="Image 2" descr="preencoded.png">    </p:cNvPr>
          <p:cNvPicPr>
            <a:picLocks noChangeAspect="1"/>
          </p:cNvPicPr>
          <p:nvPr/>
        </p:nvPicPr>
        <p:blipFill>
          <a:blip r:embed="rId3"/>
          <a:stretch>
            <a:fillRect/>
          </a:stretch>
        </p:blipFill>
        <p:spPr>
          <a:xfrm rot="18900000">
            <a:off x="15351371" y="7217020"/>
            <a:ext cx="4531054" cy="4531053"/>
          </a:xfrm>
          <a:prstGeom prst="rect">
            <a:avLst/>
          </a:prstGeom>
        </p:spPr>
      </p:pic>
      <p:pic>
        <p:nvPicPr>
          <p:cNvPr id="5" name="Image 3" descr="preencoded.png">    </p:cNvPr>
          <p:cNvPicPr>
            <a:picLocks noChangeAspect="1"/>
          </p:cNvPicPr>
          <p:nvPr/>
        </p:nvPicPr>
        <p:blipFill>
          <a:blip r:embed="rId4"/>
          <a:stretch>
            <a:fillRect/>
          </a:stretch>
        </p:blipFill>
        <p:spPr>
          <a:xfrm>
            <a:off x="209550" y="209550"/>
            <a:ext cx="17192625" cy="8591550"/>
          </a:xfrm>
          <a:prstGeom prst="rect">
            <a:avLst/>
          </a:prstGeom>
        </p:spPr>
      </p:pic>
      <p:pic>
        <p:nvPicPr>
          <p:cNvPr id="6" name="Image 4" descr="preencoded.png">    </p:cNvPr>
          <p:cNvPicPr>
            <a:picLocks noChangeAspect="1"/>
          </p:cNvPicPr>
          <p:nvPr/>
        </p:nvPicPr>
        <p:blipFill>
          <a:blip r:embed="rId5"/>
          <a:stretch>
            <a:fillRect/>
          </a:stretch>
        </p:blipFill>
        <p:spPr>
          <a:xfrm>
            <a:off x="12968603" y="-1698166"/>
            <a:ext cx="8081675" cy="8155725"/>
          </a:xfrm>
          <a:prstGeom prst="rect">
            <a:avLst/>
          </a:prstGeom>
        </p:spPr>
      </p:pic>
      <p:grpSp>
        <p:nvGrpSpPr>
          <p:cNvPr id="81545"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pic>
        <p:nvPicPr>
          <p:cNvPr id="9" name="Image 6" descr="preencoded.png">    </p:cNvPr>
          <p:cNvPicPr>
            <a:picLocks noChangeAspect="1"/>
          </p:cNvPicPr>
          <p:nvPr/>
        </p:nvPicPr>
        <p:blipFill>
          <a:blip r:embed="rId7"/>
          <a:stretch>
            <a:fillRect/>
          </a:stretch>
        </p:blipFill>
        <p:spPr>
          <a:xfrm>
            <a:off x="0" y="0"/>
            <a:ext cx="5734050" cy="10287000"/>
          </a:xfrm>
          <a:prstGeom prst="rect">
            <a:avLst/>
          </a:prstGeom>
        </p:spPr>
      </p:pic>
      <p:grpSp>
        <p:nvGrpSpPr>
          <p:cNvPr id="13953" name="Group"/>
          <p:cNvGrpSpPr/>
          <p:nvPr/>
        </p:nvGrpSpPr>
        <p:grpSpPr>
          <a:xfrm>
            <a:off x="6505575" y="2333625"/>
            <a:ext cx="960120" cy="1893570"/>
            <a:chOff x="6505575" y="2333625"/>
            <a:chExt cx="960120" cy="1893570"/>
          </a:xfrm>
        </p:grpSpPr>
        <p:sp>
          <p:nvSpPr>
            <p:cNvPr id="10" name="Text 1"/>
            <p:cNvSpPr/>
            <p:nvPr/>
          </p:nvSpPr>
          <p:spPr>
            <a:xfrm>
              <a:off x="6505575" y="2333625"/>
              <a:ext cx="960120" cy="1893570"/>
            </a:xfrm>
            <a:prstGeom prst="rect">
              <a:avLst/>
            </a:prstGeom>
            <a:noFill/>
            <a:ln/>
          </p:spPr>
          <p:txBody>
            <a:bodyPr wrap="square" lIns="0" tIns="0" rIns="0" bIns="0" rtlCol="0" anchor="t"/>
            <a:lstStyle/>
            <a:p>
              <a:pPr algn="l" indent="0" marL="0">
                <a:buNone/>
              </a:pPr>
              <a:r>
                <a:rPr lang="en-US" sz="9600" b="1" u="none" dirty="0">
                  <a:solidFill>
                    <a:srgbClr val="272727"/>
                  </a:solidFill>
                  <a:latin typeface="Bitter" pitchFamily="34" charset="0"/>
                  <a:ea typeface="Bitter" pitchFamily="34" charset="-122"/>
                  <a:cs typeface="Bitter" pitchFamily="34" charset="-120"/>
                </a:rPr>
                <a:t>1</a:t>
              </a:r>
              <a:endParaRPr lang="en-US" sz="9600" dirty="0"/>
            </a:p>
          </p:txBody>
        </p:sp>
      </p:grpSp>
      <p:grpSp>
        <p:nvGrpSpPr>
          <p:cNvPr id="31000" name="Group"/>
          <p:cNvGrpSpPr/>
          <p:nvPr/>
        </p:nvGrpSpPr>
        <p:grpSpPr>
          <a:xfrm>
            <a:off x="7191375" y="1933575"/>
            <a:ext cx="4358640" cy="2373630"/>
            <a:chOff x="7191375" y="1933575"/>
            <a:chExt cx="4358640" cy="2373630"/>
          </a:xfrm>
        </p:grpSpPr>
        <p:sp>
          <p:nvSpPr>
            <p:cNvPr id="11" name="Text 2"/>
            <p:cNvSpPr/>
            <p:nvPr/>
          </p:nvSpPr>
          <p:spPr>
            <a:xfrm>
              <a:off x="7191375" y="1933575"/>
              <a:ext cx="4358640" cy="126492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Discover the secrets</a:t>
              </a:r>
              <a:endParaRPr lang="en-US" sz="3600" dirty="0"/>
            </a:p>
          </p:txBody>
        </p:sp>
        <p:sp>
          <p:nvSpPr>
            <p:cNvPr id="12" name="Text 3"/>
            <p:cNvSpPr/>
            <p:nvPr/>
          </p:nvSpPr>
          <p:spPr>
            <a:xfrm>
              <a:off x="7191375" y="3114675"/>
              <a:ext cx="4328160" cy="11925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Explore the lush, vibrant forest and uncover the mysteries that lie within.</a:t>
              </a:r>
              <a:endParaRPr lang="en-US" sz="2400" dirty="0"/>
            </a:p>
          </p:txBody>
        </p:sp>
      </p:grpSp>
      <p:grpSp>
        <p:nvGrpSpPr>
          <p:cNvPr id="24466" name="Group"/>
          <p:cNvGrpSpPr/>
          <p:nvPr/>
        </p:nvGrpSpPr>
        <p:grpSpPr>
          <a:xfrm>
            <a:off x="6505575" y="5553075"/>
            <a:ext cx="1131570" cy="1893570"/>
            <a:chOff x="6505575" y="5553075"/>
            <a:chExt cx="1131570" cy="1893570"/>
          </a:xfrm>
        </p:grpSpPr>
        <p:sp>
          <p:nvSpPr>
            <p:cNvPr id="13" name="Text 4"/>
            <p:cNvSpPr/>
            <p:nvPr/>
          </p:nvSpPr>
          <p:spPr>
            <a:xfrm>
              <a:off x="6505575" y="5553075"/>
              <a:ext cx="1131570" cy="1893570"/>
            </a:xfrm>
            <a:prstGeom prst="rect">
              <a:avLst/>
            </a:prstGeom>
            <a:noFill/>
            <a:ln/>
          </p:spPr>
          <p:txBody>
            <a:bodyPr wrap="square" lIns="0" tIns="0" rIns="0" bIns="0" rtlCol="0" anchor="t"/>
            <a:lstStyle/>
            <a:p>
              <a:pPr algn="l" indent="0" marL="0">
                <a:buNone/>
              </a:pPr>
              <a:r>
                <a:rPr lang="en-US" sz="9600" b="1" u="none" dirty="0">
                  <a:solidFill>
                    <a:srgbClr val="272727"/>
                  </a:solidFill>
                  <a:latin typeface="Bitter" pitchFamily="34" charset="0"/>
                  <a:ea typeface="Bitter" pitchFamily="34" charset="-122"/>
                  <a:cs typeface="Bitter" pitchFamily="34" charset="-120"/>
                </a:rPr>
                <a:t>3</a:t>
              </a:r>
              <a:endParaRPr lang="en-US" sz="9600" dirty="0"/>
            </a:p>
          </p:txBody>
        </p:sp>
      </p:grpSp>
      <p:grpSp>
        <p:nvGrpSpPr>
          <p:cNvPr id="49838" name="Group"/>
          <p:cNvGrpSpPr/>
          <p:nvPr/>
        </p:nvGrpSpPr>
        <p:grpSpPr>
          <a:xfrm>
            <a:off x="7362825" y="5248275"/>
            <a:ext cx="4187190" cy="2183130"/>
            <a:chOff x="7362825" y="5248275"/>
            <a:chExt cx="4187190" cy="2183130"/>
          </a:xfrm>
        </p:grpSpPr>
        <p:sp>
          <p:nvSpPr>
            <p:cNvPr id="14" name="Text 5"/>
            <p:cNvSpPr/>
            <p:nvPr/>
          </p:nvSpPr>
          <p:spPr>
            <a:xfrm>
              <a:off x="7362825" y="5248275"/>
              <a:ext cx="418719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Meet the creatures</a:t>
              </a:r>
              <a:endParaRPr lang="en-US" sz="3600" dirty="0"/>
            </a:p>
          </p:txBody>
        </p:sp>
        <p:sp>
          <p:nvSpPr>
            <p:cNvPr id="15" name="Text 6"/>
            <p:cNvSpPr/>
            <p:nvPr/>
          </p:nvSpPr>
          <p:spPr>
            <a:xfrm>
              <a:off x="7362825" y="5876925"/>
              <a:ext cx="4156710" cy="155448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Encounter the mythical creatures that call the forest home, from talking animals to fairies.</a:t>
              </a:r>
              <a:endParaRPr lang="en-US" sz="2400" dirty="0"/>
            </a:p>
          </p:txBody>
        </p:sp>
      </p:grpSp>
      <p:grpSp>
        <p:nvGrpSpPr>
          <p:cNvPr id="79947" name="Group"/>
          <p:cNvGrpSpPr/>
          <p:nvPr/>
        </p:nvGrpSpPr>
        <p:grpSpPr>
          <a:xfrm>
            <a:off x="12134850" y="5553075"/>
            <a:ext cx="1169670" cy="1893570"/>
            <a:chOff x="12134850" y="5553075"/>
            <a:chExt cx="1169670" cy="1893570"/>
          </a:xfrm>
        </p:grpSpPr>
        <p:sp>
          <p:nvSpPr>
            <p:cNvPr id="16" name="Text 7"/>
            <p:cNvSpPr/>
            <p:nvPr/>
          </p:nvSpPr>
          <p:spPr>
            <a:xfrm>
              <a:off x="12134850" y="5553075"/>
              <a:ext cx="1169670" cy="1893570"/>
            </a:xfrm>
            <a:prstGeom prst="rect">
              <a:avLst/>
            </a:prstGeom>
            <a:noFill/>
            <a:ln/>
          </p:spPr>
          <p:txBody>
            <a:bodyPr wrap="square" lIns="0" tIns="0" rIns="0" bIns="0" rtlCol="0" anchor="t"/>
            <a:lstStyle/>
            <a:p>
              <a:pPr algn="l" indent="0" marL="0">
                <a:buNone/>
              </a:pPr>
              <a:r>
                <a:rPr lang="en-US" sz="9600" b="1" u="none" dirty="0">
                  <a:solidFill>
                    <a:srgbClr val="272727"/>
                  </a:solidFill>
                  <a:latin typeface="Bitter" pitchFamily="34" charset="0"/>
                  <a:ea typeface="Bitter" pitchFamily="34" charset="-122"/>
                  <a:cs typeface="Bitter" pitchFamily="34" charset="-120"/>
                </a:rPr>
                <a:t>4</a:t>
              </a:r>
              <a:endParaRPr lang="en-US" sz="9600" dirty="0"/>
            </a:p>
          </p:txBody>
        </p:sp>
      </p:grpSp>
      <p:grpSp>
        <p:nvGrpSpPr>
          <p:cNvPr id="58266" name="Group"/>
          <p:cNvGrpSpPr/>
          <p:nvPr/>
        </p:nvGrpSpPr>
        <p:grpSpPr>
          <a:xfrm>
            <a:off x="13030200" y="5248275"/>
            <a:ext cx="4149090" cy="2183130"/>
            <a:chOff x="13030200" y="5248275"/>
            <a:chExt cx="4149090" cy="2183130"/>
          </a:xfrm>
        </p:grpSpPr>
        <p:sp>
          <p:nvSpPr>
            <p:cNvPr id="17" name="Text 8"/>
            <p:cNvSpPr/>
            <p:nvPr/>
          </p:nvSpPr>
          <p:spPr>
            <a:xfrm>
              <a:off x="13030200" y="5248275"/>
              <a:ext cx="414909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Uncover the magic</a:t>
              </a:r>
              <a:endParaRPr lang="en-US" sz="3600" dirty="0"/>
            </a:p>
          </p:txBody>
        </p:sp>
        <p:sp>
          <p:nvSpPr>
            <p:cNvPr id="18" name="Text 9"/>
            <p:cNvSpPr/>
            <p:nvPr/>
          </p:nvSpPr>
          <p:spPr>
            <a:xfrm>
              <a:off x="13030200" y="5876925"/>
              <a:ext cx="4118610" cy="155448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Learn about the powerful magic that pervades the forest and how it affects all who enter.</a:t>
              </a:r>
              <a:endParaRPr lang="en-US" sz="2400" dirty="0"/>
            </a:p>
          </p:txBody>
        </p:sp>
      </p:grpSp>
      <p:grpSp>
        <p:nvGrpSpPr>
          <p:cNvPr id="34655" name="Group"/>
          <p:cNvGrpSpPr/>
          <p:nvPr/>
        </p:nvGrpSpPr>
        <p:grpSpPr>
          <a:xfrm>
            <a:off x="12134850" y="2333625"/>
            <a:ext cx="1122045" cy="1893570"/>
            <a:chOff x="12134850" y="2333625"/>
            <a:chExt cx="1122045" cy="1893570"/>
          </a:xfrm>
        </p:grpSpPr>
        <p:sp>
          <p:nvSpPr>
            <p:cNvPr id="19" name="Text 10"/>
            <p:cNvSpPr/>
            <p:nvPr/>
          </p:nvSpPr>
          <p:spPr>
            <a:xfrm>
              <a:off x="12134850" y="2333625"/>
              <a:ext cx="1122045" cy="1893570"/>
            </a:xfrm>
            <a:prstGeom prst="rect">
              <a:avLst/>
            </a:prstGeom>
            <a:noFill/>
            <a:ln/>
          </p:spPr>
          <p:txBody>
            <a:bodyPr wrap="square" lIns="0" tIns="0" rIns="0" bIns="0" rtlCol="0" anchor="t"/>
            <a:lstStyle/>
            <a:p>
              <a:pPr algn="l" indent="0" marL="0">
                <a:buNone/>
              </a:pPr>
              <a:r>
                <a:rPr lang="en-US" sz="9600" b="1" u="none" dirty="0">
                  <a:solidFill>
                    <a:srgbClr val="272727"/>
                  </a:solidFill>
                  <a:latin typeface="Bitter" pitchFamily="34" charset="0"/>
                  <a:ea typeface="Bitter" pitchFamily="34" charset="-122"/>
                  <a:cs typeface="Bitter" pitchFamily="34" charset="-120"/>
                </a:rPr>
                <a:t>2</a:t>
              </a:r>
              <a:endParaRPr lang="en-US" sz="9600" dirty="0"/>
            </a:p>
          </p:txBody>
        </p:sp>
      </p:grpSp>
      <p:grpSp>
        <p:nvGrpSpPr>
          <p:cNvPr id="23783" name="Group"/>
          <p:cNvGrpSpPr/>
          <p:nvPr/>
        </p:nvGrpSpPr>
        <p:grpSpPr>
          <a:xfrm>
            <a:off x="12982575" y="1933575"/>
            <a:ext cx="4196715" cy="2373630"/>
            <a:chOff x="12982575" y="1933575"/>
            <a:chExt cx="4196715" cy="2373630"/>
          </a:xfrm>
        </p:grpSpPr>
        <p:sp>
          <p:nvSpPr>
            <p:cNvPr id="20" name="Text 11"/>
            <p:cNvSpPr/>
            <p:nvPr/>
          </p:nvSpPr>
          <p:spPr>
            <a:xfrm>
              <a:off x="12982575" y="1933575"/>
              <a:ext cx="4196715" cy="126492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Find your own path</a:t>
              </a:r>
              <a:endParaRPr lang="en-US" sz="3600" dirty="0"/>
            </a:p>
          </p:txBody>
        </p:sp>
        <p:sp>
          <p:nvSpPr>
            <p:cNvPr id="21" name="Text 12"/>
            <p:cNvSpPr/>
            <p:nvPr/>
          </p:nvSpPr>
          <p:spPr>
            <a:xfrm>
              <a:off x="12982575" y="3114675"/>
              <a:ext cx="4166235" cy="11925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Choose your own path through the forest, and see where it takes you.</a:t>
              </a:r>
              <a:endParaRPr lang="en-US" sz="2400"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887698" y="-1343034"/>
            <a:ext cx="2447930" cy="4362467"/>
          </a:xfrm>
          <a:prstGeom prst="rect">
            <a:avLst/>
          </a:prstGeom>
        </p:spPr>
      </p:pic>
      <p:pic>
        <p:nvPicPr>
          <p:cNvPr id="3" name="Image 1" descr="preencoded.png">    </p:cNvPr>
          <p:cNvPicPr>
            <a:picLocks noChangeAspect="1"/>
          </p:cNvPicPr>
          <p:nvPr/>
        </p:nvPicPr>
        <p:blipFill>
          <a:blip r:embed="rId2"/>
          <a:stretch>
            <a:fillRect/>
          </a:stretch>
        </p:blipFill>
        <p:spPr>
          <a:xfrm rot="18900000">
            <a:off x="-2269879" y="7245595"/>
            <a:ext cx="4531054" cy="4531053"/>
          </a:xfrm>
          <a:prstGeom prst="rect">
            <a:avLst/>
          </a:prstGeom>
        </p:spPr>
      </p:pic>
      <p:pic>
        <p:nvPicPr>
          <p:cNvPr id="4" name="Image 2" descr="preencoded.png">    </p:cNvPr>
          <p:cNvPicPr>
            <a:picLocks noChangeAspect="1"/>
          </p:cNvPicPr>
          <p:nvPr/>
        </p:nvPicPr>
        <p:blipFill>
          <a:blip r:embed="rId3"/>
          <a:stretch>
            <a:fillRect/>
          </a:stretch>
        </p:blipFill>
        <p:spPr>
          <a:xfrm rot="3600000">
            <a:off x="1412979" y="-204738"/>
            <a:ext cx="2116725" cy="4485227"/>
          </a:xfrm>
          <a:prstGeom prst="rect">
            <a:avLst/>
          </a:prstGeom>
        </p:spPr>
      </p:pic>
      <p:pic>
        <p:nvPicPr>
          <p:cNvPr id="5" name="Image 3" descr="preencoded.png">    </p:cNvPr>
          <p:cNvPicPr>
            <a:picLocks noChangeAspect="1"/>
          </p:cNvPicPr>
          <p:nvPr/>
        </p:nvPicPr>
        <p:blipFill>
          <a:blip r:embed="rId4"/>
          <a:stretch>
            <a:fillRect/>
          </a:stretch>
        </p:blipFill>
        <p:spPr>
          <a:xfrm>
            <a:off x="209550" y="209550"/>
            <a:ext cx="17192625" cy="8591550"/>
          </a:xfrm>
          <a:prstGeom prst="rect">
            <a:avLst/>
          </a:prstGeom>
        </p:spPr>
      </p:pic>
      <p:grpSp>
        <p:nvGrpSpPr>
          <p:cNvPr id="62090"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381000" y="2200275"/>
            <a:ext cx="10858500" cy="5895975"/>
          </a:xfrm>
          <a:prstGeom prst="rect">
            <a:avLst/>
          </a:prstGeom>
        </p:spPr>
      </p:pic>
      <p:sp>
        <p:nvSpPr>
          <p:cNvPr id="9" name="Text 1"/>
          <p:cNvSpPr/>
          <p:nvPr/>
        </p:nvSpPr>
        <p:spPr>
          <a:xfrm>
            <a:off x="3810000" y="8772525"/>
            <a:ext cx="10658475" cy="1181100"/>
          </a:xfrm>
          <a:prstGeom prst="rect">
            <a:avLst/>
          </a:prstGeom>
          <a:noFill/>
          <a:ln/>
        </p:spPr>
        <p:txBody>
          <a:bodyPr wrap="square" lIns="0" tIns="0" rIns="0" bIns="0" rtlCol="0" anchor="t"/>
          <a:lstStyle/>
          <a:p>
            <a:pPr algn="ctr" indent="0" marL="0">
              <a:buNone/>
            </a:pPr>
            <a:r>
              <a:rPr lang="en-US" sz="6000" b="1" u="none" dirty="0">
                <a:solidFill>
                  <a:srgbClr val="272727"/>
                </a:solidFill>
                <a:latin typeface="Bitter" pitchFamily="34" charset="0"/>
                <a:ea typeface="Bitter" pitchFamily="34" charset="-122"/>
                <a:cs typeface="Bitter" pitchFamily="34" charset="-120"/>
              </a:rPr>
              <a:t>Fantasy Realm at a Glance</a:t>
            </a:r>
            <a:endParaRPr lang="en-US" sz="6000" dirty="0"/>
          </a:p>
        </p:txBody>
      </p:sp>
      <p:grpSp>
        <p:nvGrpSpPr>
          <p:cNvPr id="34971" name="Group"/>
          <p:cNvGrpSpPr/>
          <p:nvPr/>
        </p:nvGrpSpPr>
        <p:grpSpPr>
          <a:xfrm>
            <a:off x="11791950" y="1562100"/>
            <a:ext cx="5292090" cy="1459230"/>
            <a:chOff x="11791950" y="1562100"/>
            <a:chExt cx="5292090" cy="1459230"/>
          </a:xfrm>
        </p:grpSpPr>
        <p:sp>
          <p:nvSpPr>
            <p:cNvPr id="10" name="Text 2"/>
            <p:cNvSpPr/>
            <p:nvPr/>
          </p:nvSpPr>
          <p:spPr>
            <a:xfrm>
              <a:off x="11791950" y="1562100"/>
              <a:ext cx="529209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The Enchanted Forest</a:t>
              </a:r>
              <a:endParaRPr lang="en-US" sz="3600" dirty="0"/>
            </a:p>
          </p:txBody>
        </p:sp>
        <p:sp>
          <p:nvSpPr>
            <p:cNvPr id="11" name="Text 3"/>
            <p:cNvSpPr/>
            <p:nvPr/>
          </p:nvSpPr>
          <p:spPr>
            <a:xfrm>
              <a:off x="11791950" y="2190750"/>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A magical forest filled with talking animals and enchanted creatures.</a:t>
              </a:r>
              <a:endParaRPr lang="en-US" sz="2400" dirty="0"/>
            </a:p>
          </p:txBody>
        </p:sp>
      </p:grpSp>
      <p:grpSp>
        <p:nvGrpSpPr>
          <p:cNvPr id="38604" name="Group"/>
          <p:cNvGrpSpPr/>
          <p:nvPr/>
        </p:nvGrpSpPr>
        <p:grpSpPr>
          <a:xfrm>
            <a:off x="11791950" y="3857625"/>
            <a:ext cx="5292090" cy="1821180"/>
            <a:chOff x="11791950" y="3857625"/>
            <a:chExt cx="5292090" cy="1821180"/>
          </a:xfrm>
        </p:grpSpPr>
        <p:sp>
          <p:nvSpPr>
            <p:cNvPr id="12" name="Text 4"/>
            <p:cNvSpPr/>
            <p:nvPr/>
          </p:nvSpPr>
          <p:spPr>
            <a:xfrm>
              <a:off x="11791950" y="3857625"/>
              <a:ext cx="529209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The Crystal Caves</a:t>
              </a:r>
              <a:endParaRPr lang="en-US" sz="3600" dirty="0"/>
            </a:p>
          </p:txBody>
        </p:sp>
        <p:sp>
          <p:nvSpPr>
            <p:cNvPr id="13" name="Text 5"/>
            <p:cNvSpPr/>
            <p:nvPr/>
          </p:nvSpPr>
          <p:spPr>
            <a:xfrm>
              <a:off x="11791950" y="4486275"/>
              <a:ext cx="5261610" cy="11925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A network of underground caves filled with precious gems and crystals.</a:t>
              </a:r>
              <a:endParaRPr lang="en-US" sz="2400" dirty="0"/>
            </a:p>
          </p:txBody>
        </p:sp>
      </p:grpSp>
      <p:grpSp>
        <p:nvGrpSpPr>
          <p:cNvPr id="67630" name="Group"/>
          <p:cNvGrpSpPr/>
          <p:nvPr/>
        </p:nvGrpSpPr>
        <p:grpSpPr>
          <a:xfrm>
            <a:off x="11791950" y="6305550"/>
            <a:ext cx="5292090" cy="1459230"/>
            <a:chOff x="11791950" y="6305550"/>
            <a:chExt cx="5292090" cy="1459230"/>
          </a:xfrm>
        </p:grpSpPr>
        <p:sp>
          <p:nvSpPr>
            <p:cNvPr id="14" name="Text 6"/>
            <p:cNvSpPr/>
            <p:nvPr/>
          </p:nvSpPr>
          <p:spPr>
            <a:xfrm>
              <a:off x="11791950" y="6305550"/>
              <a:ext cx="5292090" cy="712470"/>
            </a:xfrm>
            <a:prstGeom prst="rect">
              <a:avLst/>
            </a:prstGeom>
            <a:noFill/>
            <a:ln/>
          </p:spPr>
          <p:txBody>
            <a:bodyPr wrap="square" lIns="0" tIns="0" rIns="0" bIns="0" rtlCol="0" anchor="t"/>
            <a:lstStyle/>
            <a:p>
              <a:pPr algn="l" indent="0" marL="0">
                <a:buNone/>
              </a:pPr>
              <a:r>
                <a:rPr lang="en-US" sz="3600" b="1" u="none" dirty="0">
                  <a:solidFill>
                    <a:srgbClr val="0E0E0E"/>
                  </a:solidFill>
                  <a:latin typeface="Bitter" pitchFamily="34" charset="0"/>
                  <a:ea typeface="Bitter" pitchFamily="34" charset="-122"/>
                  <a:cs typeface="Bitter" pitchFamily="34" charset="-120"/>
                </a:rPr>
                <a:t>The Dragon's Lair</a:t>
              </a:r>
              <a:endParaRPr lang="en-US" sz="3600" dirty="0"/>
            </a:p>
          </p:txBody>
        </p:sp>
        <p:sp>
          <p:nvSpPr>
            <p:cNvPr id="15" name="Text 7"/>
            <p:cNvSpPr/>
            <p:nvPr/>
          </p:nvSpPr>
          <p:spPr>
            <a:xfrm>
              <a:off x="11791950" y="6934200"/>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A dangerous and mysterious place where dragons reside.</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09550" y="209550"/>
            <a:ext cx="17192625" cy="8591550"/>
          </a:xfrm>
          <a:prstGeom prst="rect">
            <a:avLst/>
          </a:prstGeom>
        </p:spPr>
      </p:pic>
      <p:pic>
        <p:nvPicPr>
          <p:cNvPr id="3" name="Image 1" descr="preencoded.png">    </p:cNvPr>
          <p:cNvPicPr>
            <a:picLocks noChangeAspect="1"/>
          </p:cNvPicPr>
          <p:nvPr/>
        </p:nvPicPr>
        <p:blipFill>
          <a:blip r:embed="rId2"/>
          <a:stretch>
            <a:fillRect/>
          </a:stretch>
        </p:blipFill>
        <p:spPr>
          <a:xfrm rot="10800000">
            <a:off x="171447" y="7411260"/>
            <a:ext cx="2447930" cy="4362467"/>
          </a:xfrm>
          <a:prstGeom prst="rect">
            <a:avLst/>
          </a:prstGeom>
        </p:spPr>
      </p:pic>
      <p:pic>
        <p:nvPicPr>
          <p:cNvPr id="4" name="Image 2" descr="preencoded.png">    </p:cNvPr>
          <p:cNvPicPr>
            <a:picLocks noChangeAspect="1"/>
          </p:cNvPicPr>
          <p:nvPr/>
        </p:nvPicPr>
        <p:blipFill>
          <a:blip r:embed="rId3"/>
          <a:stretch>
            <a:fillRect/>
          </a:stretch>
        </p:blipFill>
        <p:spPr>
          <a:xfrm rot="8100000">
            <a:off x="16245900" y="-1345955"/>
            <a:ext cx="4531054" cy="4531053"/>
          </a:xfrm>
          <a:prstGeom prst="rect">
            <a:avLst/>
          </a:prstGeom>
        </p:spPr>
      </p:pic>
      <p:pic>
        <p:nvPicPr>
          <p:cNvPr id="5" name="Image 3" descr="preencoded.png">    </p:cNvPr>
          <p:cNvPicPr>
            <a:picLocks noChangeAspect="1"/>
          </p:cNvPicPr>
          <p:nvPr/>
        </p:nvPicPr>
        <p:blipFill>
          <a:blip r:embed="rId4"/>
          <a:stretch>
            <a:fillRect/>
          </a:stretch>
        </p:blipFill>
        <p:spPr>
          <a:xfrm>
            <a:off x="11553825" y="5391150"/>
            <a:ext cx="6734175" cy="5153025"/>
          </a:xfrm>
          <a:prstGeom prst="rect">
            <a:avLst/>
          </a:prstGeom>
        </p:spPr>
      </p:pic>
      <p:grpSp>
        <p:nvGrpSpPr>
          <p:cNvPr id="38599"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4591050" y="723900"/>
            <a:ext cx="9105900" cy="1181100"/>
          </a:xfrm>
          <a:prstGeom prst="rect">
            <a:avLst/>
          </a:prstGeom>
          <a:noFill/>
          <a:ln/>
        </p:spPr>
        <p:txBody>
          <a:bodyPr wrap="square" lIns="0" tIns="0" rIns="0" bIns="0" rtlCol="0" anchor="t"/>
          <a:lstStyle/>
          <a:p>
            <a:pPr algn="ctr" indent="0" marL="0">
              <a:buNone/>
            </a:pPr>
            <a:r>
              <a:rPr lang="en-US" sz="6000" b="1" u="none" dirty="0">
                <a:solidFill>
                  <a:srgbClr val="272727"/>
                </a:solidFill>
                <a:latin typeface="Bitter" pitchFamily="34" charset="0"/>
                <a:ea typeface="Bitter" pitchFamily="34" charset="-122"/>
                <a:cs typeface="Bitter" pitchFamily="34" charset="-120"/>
              </a:rPr>
              <a:t>The Timeline</a:t>
            </a:r>
            <a:endParaRPr lang="en-US" sz="6000" dirty="0"/>
          </a:p>
        </p:txBody>
      </p:sp>
      <p:grpSp>
        <p:nvGrpSpPr>
          <p:cNvPr id="84233" name="Group"/>
          <p:cNvGrpSpPr/>
          <p:nvPr/>
        </p:nvGrpSpPr>
        <p:grpSpPr>
          <a:xfrm>
            <a:off x="2272665" y="5400675"/>
            <a:ext cx="1226820" cy="1219200"/>
            <a:chOff x="2272665" y="5400675"/>
            <a:chExt cx="1226820" cy="1219200"/>
          </a:xfrm>
        </p:grpSpPr>
        <p:sp>
          <p:nvSpPr>
            <p:cNvPr id="9" name="Shape 2"/>
            <p:cNvSpPr/>
            <p:nvPr/>
          </p:nvSpPr>
          <p:spPr>
            <a:xfrm>
              <a:off x="2276475" y="5400675"/>
              <a:ext cx="1219200" cy="1219200"/>
            </a:xfrm>
            <a:prstGeom prst="ellipse">
              <a:avLst/>
            </a:prstGeom>
            <a:noFill/>
            <a:ln w="9525">
              <a:solidFill>
                <a:srgbClr val="68A4F7"/>
              </a:solidFill>
              <a:prstDash val="solid"/>
            </a:ln>
          </p:spPr>
        </p:sp>
        <p:sp>
          <p:nvSpPr>
            <p:cNvPr id="10" name="Text 3"/>
            <p:cNvSpPr/>
            <p:nvPr/>
          </p:nvSpPr>
          <p:spPr>
            <a:xfrm>
              <a:off x="2272665" y="5654040"/>
              <a:ext cx="1226820" cy="712470"/>
            </a:xfrm>
            <a:prstGeom prst="rect">
              <a:avLst/>
            </a:prstGeom>
            <a:noFill/>
            <a:ln/>
          </p:spPr>
          <p:txBody>
            <a:bodyPr wrap="square" lIns="0" tIns="0" rIns="0" bIns="0" rtlCol="0" anchor="ctr"/>
            <a:lstStyle/>
            <a:p>
              <a:pPr algn="ctr" indent="0" marL="0">
                <a:buNone/>
              </a:pPr>
              <a:r>
                <a:rPr lang="en-US" sz="3600" b="1" u="none" dirty="0">
                  <a:solidFill>
                    <a:srgbClr val="68A4F7"/>
                  </a:solidFill>
                  <a:latin typeface="Bitter" pitchFamily="34" charset="0"/>
                  <a:ea typeface="Bitter" pitchFamily="34" charset="-122"/>
                  <a:cs typeface="Bitter" pitchFamily="34" charset="-120"/>
                </a:rPr>
                <a:t>2022</a:t>
              </a:r>
              <a:endParaRPr lang="en-US" sz="3600" dirty="0"/>
            </a:p>
          </p:txBody>
        </p:sp>
      </p:grpSp>
      <p:grpSp>
        <p:nvGrpSpPr>
          <p:cNvPr id="16721" name="Group"/>
          <p:cNvGrpSpPr/>
          <p:nvPr/>
        </p:nvGrpSpPr>
        <p:grpSpPr>
          <a:xfrm>
            <a:off x="3495605" y="5995988"/>
            <a:ext cx="2895741" cy="0"/>
            <a:chOff x="3495605" y="5995988"/>
            <a:chExt cx="2895741" cy="0"/>
          </a:xfrm>
        </p:grpSpPr>
        <p:sp>
          <p:nvSpPr>
            <p:cNvPr id="11" name="Shape 4"/>
            <p:cNvSpPr/>
            <p:nvPr/>
          </p:nvSpPr>
          <p:spPr>
            <a:xfrm>
              <a:off x="3495605" y="5995988"/>
              <a:ext cx="2895741" cy="0"/>
            </a:xfrm>
            <a:prstGeom prst="line">
              <a:avLst/>
            </a:prstGeom>
            <a:noFill/>
            <a:ln w="28575">
              <a:solidFill>
                <a:srgbClr val="68A4F7"/>
              </a:solidFill>
              <a:prstDash val="solid"/>
            </a:ln>
          </p:spPr>
        </p:sp>
      </p:grpSp>
      <p:grpSp>
        <p:nvGrpSpPr>
          <p:cNvPr id="59341" name="Group"/>
          <p:cNvGrpSpPr/>
          <p:nvPr/>
        </p:nvGrpSpPr>
        <p:grpSpPr>
          <a:xfrm>
            <a:off x="6382703" y="5400675"/>
            <a:ext cx="1236345" cy="1219200"/>
            <a:chOff x="6382703" y="5400675"/>
            <a:chExt cx="1236345" cy="1219200"/>
          </a:xfrm>
        </p:grpSpPr>
        <p:sp>
          <p:nvSpPr>
            <p:cNvPr id="12" name="Shape 5"/>
            <p:cNvSpPr/>
            <p:nvPr/>
          </p:nvSpPr>
          <p:spPr>
            <a:xfrm>
              <a:off x="6391275" y="5400675"/>
              <a:ext cx="1219200" cy="1219200"/>
            </a:xfrm>
            <a:prstGeom prst="ellipse">
              <a:avLst/>
            </a:prstGeom>
            <a:noFill/>
            <a:ln w="9525">
              <a:solidFill>
                <a:srgbClr val="68A4F7"/>
              </a:solidFill>
              <a:prstDash val="solid"/>
            </a:ln>
          </p:spPr>
        </p:sp>
        <p:sp>
          <p:nvSpPr>
            <p:cNvPr id="13" name="Text 6"/>
            <p:cNvSpPr/>
            <p:nvPr/>
          </p:nvSpPr>
          <p:spPr>
            <a:xfrm>
              <a:off x="6382703" y="5654040"/>
              <a:ext cx="1236345" cy="712470"/>
            </a:xfrm>
            <a:prstGeom prst="rect">
              <a:avLst/>
            </a:prstGeom>
            <a:noFill/>
            <a:ln/>
          </p:spPr>
          <p:txBody>
            <a:bodyPr wrap="square" lIns="0" tIns="0" rIns="0" bIns="0" rtlCol="0" anchor="ctr"/>
            <a:lstStyle/>
            <a:p>
              <a:pPr algn="ctr" indent="0" marL="0">
                <a:buNone/>
              </a:pPr>
              <a:r>
                <a:rPr lang="en-US" sz="3600" b="1" u="none" dirty="0">
                  <a:solidFill>
                    <a:srgbClr val="68A4F7"/>
                  </a:solidFill>
                  <a:latin typeface="Bitter" pitchFamily="34" charset="0"/>
                  <a:ea typeface="Bitter" pitchFamily="34" charset="-122"/>
                  <a:cs typeface="Bitter" pitchFamily="34" charset="-120"/>
                </a:rPr>
                <a:t>2023</a:t>
              </a:r>
              <a:endParaRPr lang="en-US" sz="3600" dirty="0"/>
            </a:p>
          </p:txBody>
        </p:sp>
      </p:grpSp>
      <p:grpSp>
        <p:nvGrpSpPr>
          <p:cNvPr id="92781" name="Group"/>
          <p:cNvGrpSpPr/>
          <p:nvPr/>
        </p:nvGrpSpPr>
        <p:grpSpPr>
          <a:xfrm>
            <a:off x="7610405" y="5995988"/>
            <a:ext cx="2895741" cy="0"/>
            <a:chOff x="7610405" y="5995988"/>
            <a:chExt cx="2895741" cy="0"/>
          </a:xfrm>
        </p:grpSpPr>
        <p:sp>
          <p:nvSpPr>
            <p:cNvPr id="14" name="Shape 7"/>
            <p:cNvSpPr/>
            <p:nvPr/>
          </p:nvSpPr>
          <p:spPr>
            <a:xfrm>
              <a:off x="7610405" y="5995988"/>
              <a:ext cx="2895741" cy="0"/>
            </a:xfrm>
            <a:prstGeom prst="line">
              <a:avLst/>
            </a:prstGeom>
            <a:noFill/>
            <a:ln w="28575">
              <a:solidFill>
                <a:srgbClr val="68A4F7"/>
              </a:solidFill>
              <a:prstDash val="solid"/>
            </a:ln>
          </p:spPr>
        </p:sp>
      </p:grpSp>
      <p:grpSp>
        <p:nvGrpSpPr>
          <p:cNvPr id="57239" name="Group"/>
          <p:cNvGrpSpPr/>
          <p:nvPr/>
        </p:nvGrpSpPr>
        <p:grpSpPr>
          <a:xfrm>
            <a:off x="10492740" y="5400675"/>
            <a:ext cx="1245870" cy="1219200"/>
            <a:chOff x="10492740" y="5400675"/>
            <a:chExt cx="1245870" cy="1219200"/>
          </a:xfrm>
        </p:grpSpPr>
        <p:sp>
          <p:nvSpPr>
            <p:cNvPr id="15" name="Shape 8"/>
            <p:cNvSpPr/>
            <p:nvPr/>
          </p:nvSpPr>
          <p:spPr>
            <a:xfrm>
              <a:off x="10506075" y="5400675"/>
              <a:ext cx="1219200" cy="1219200"/>
            </a:xfrm>
            <a:prstGeom prst="ellipse">
              <a:avLst/>
            </a:prstGeom>
            <a:noFill/>
            <a:ln w="9525">
              <a:solidFill>
                <a:srgbClr val="68A4F7"/>
              </a:solidFill>
              <a:prstDash val="solid"/>
            </a:ln>
          </p:spPr>
        </p:sp>
        <p:sp>
          <p:nvSpPr>
            <p:cNvPr id="16" name="Text 9"/>
            <p:cNvSpPr/>
            <p:nvPr/>
          </p:nvSpPr>
          <p:spPr>
            <a:xfrm>
              <a:off x="10492740" y="5654040"/>
              <a:ext cx="1245870" cy="712470"/>
            </a:xfrm>
            <a:prstGeom prst="rect">
              <a:avLst/>
            </a:prstGeom>
            <a:noFill/>
            <a:ln/>
          </p:spPr>
          <p:txBody>
            <a:bodyPr wrap="square" lIns="0" tIns="0" rIns="0" bIns="0" rtlCol="0" anchor="ctr"/>
            <a:lstStyle/>
            <a:p>
              <a:pPr algn="ctr" indent="0" marL="0">
                <a:buNone/>
              </a:pPr>
              <a:r>
                <a:rPr lang="en-US" sz="3600" b="1" u="none" dirty="0">
                  <a:solidFill>
                    <a:srgbClr val="68A4F7"/>
                  </a:solidFill>
                  <a:latin typeface="Bitter" pitchFamily="34" charset="0"/>
                  <a:ea typeface="Bitter" pitchFamily="34" charset="-122"/>
                  <a:cs typeface="Bitter" pitchFamily="34" charset="-120"/>
                </a:rPr>
                <a:t>2024</a:t>
              </a:r>
              <a:endParaRPr lang="en-US" sz="3600" dirty="0"/>
            </a:p>
          </p:txBody>
        </p:sp>
      </p:grpSp>
      <p:grpSp>
        <p:nvGrpSpPr>
          <p:cNvPr id="43950" name="Group"/>
          <p:cNvGrpSpPr/>
          <p:nvPr/>
        </p:nvGrpSpPr>
        <p:grpSpPr>
          <a:xfrm>
            <a:off x="11725205" y="5995988"/>
            <a:ext cx="2895741" cy="0"/>
            <a:chOff x="11725205" y="5995988"/>
            <a:chExt cx="2895741" cy="0"/>
          </a:xfrm>
        </p:grpSpPr>
        <p:sp>
          <p:nvSpPr>
            <p:cNvPr id="17" name="Shape 10"/>
            <p:cNvSpPr/>
            <p:nvPr/>
          </p:nvSpPr>
          <p:spPr>
            <a:xfrm>
              <a:off x="11725205" y="5995988"/>
              <a:ext cx="2895741" cy="0"/>
            </a:xfrm>
            <a:prstGeom prst="line">
              <a:avLst/>
            </a:prstGeom>
            <a:noFill/>
            <a:ln w="28575">
              <a:solidFill>
                <a:srgbClr val="68A4F7"/>
              </a:solidFill>
              <a:prstDash val="solid"/>
            </a:ln>
          </p:spPr>
        </p:sp>
      </p:grpSp>
      <p:grpSp>
        <p:nvGrpSpPr>
          <p:cNvPr id="99914" name="Group"/>
          <p:cNvGrpSpPr/>
          <p:nvPr/>
        </p:nvGrpSpPr>
        <p:grpSpPr>
          <a:xfrm>
            <a:off x="14620875" y="5400675"/>
            <a:ext cx="1219200" cy="1219200"/>
            <a:chOff x="14620875" y="5400675"/>
            <a:chExt cx="1219200" cy="1219200"/>
          </a:xfrm>
        </p:grpSpPr>
        <p:sp>
          <p:nvSpPr>
            <p:cNvPr id="18" name="Shape 11"/>
            <p:cNvSpPr/>
            <p:nvPr/>
          </p:nvSpPr>
          <p:spPr>
            <a:xfrm>
              <a:off x="14620875" y="5400675"/>
              <a:ext cx="1219200" cy="1219200"/>
            </a:xfrm>
            <a:prstGeom prst="ellipse">
              <a:avLst/>
            </a:prstGeom>
            <a:noFill/>
            <a:ln w="9525">
              <a:solidFill>
                <a:srgbClr val="68A4F7"/>
              </a:solidFill>
              <a:prstDash val="solid"/>
            </a:ln>
          </p:spPr>
        </p:sp>
        <p:sp>
          <p:nvSpPr>
            <p:cNvPr id="19" name="Text 12"/>
            <p:cNvSpPr/>
            <p:nvPr/>
          </p:nvSpPr>
          <p:spPr>
            <a:xfrm>
              <a:off x="14621828" y="5654040"/>
              <a:ext cx="1217295" cy="712470"/>
            </a:xfrm>
            <a:prstGeom prst="rect">
              <a:avLst/>
            </a:prstGeom>
            <a:noFill/>
            <a:ln/>
          </p:spPr>
          <p:txBody>
            <a:bodyPr wrap="square" lIns="0" tIns="0" rIns="0" bIns="0" rtlCol="0" anchor="ctr"/>
            <a:lstStyle/>
            <a:p>
              <a:pPr algn="ctr" indent="0" marL="0">
                <a:buNone/>
              </a:pPr>
              <a:r>
                <a:rPr lang="en-US" sz="3600" b="1" u="none" dirty="0">
                  <a:solidFill>
                    <a:srgbClr val="68A4F7"/>
                  </a:solidFill>
                  <a:latin typeface="Bitter" pitchFamily="34" charset="0"/>
                  <a:ea typeface="Bitter" pitchFamily="34" charset="-122"/>
                  <a:cs typeface="Bitter" pitchFamily="34" charset="-120"/>
                </a:rPr>
                <a:t>2025</a:t>
              </a:r>
              <a:endParaRPr lang="en-US" sz="3600" dirty="0"/>
            </a:p>
          </p:txBody>
        </p:sp>
      </p:grpSp>
      <p:grpSp>
        <p:nvGrpSpPr>
          <p:cNvPr id="75683" name="Group"/>
          <p:cNvGrpSpPr/>
          <p:nvPr/>
        </p:nvGrpSpPr>
        <p:grpSpPr>
          <a:xfrm>
            <a:off x="649605" y="3514725"/>
            <a:ext cx="4663440" cy="1459230"/>
            <a:chOff x="649605" y="3514725"/>
            <a:chExt cx="4663440" cy="1459230"/>
          </a:xfrm>
        </p:grpSpPr>
        <p:sp>
          <p:nvSpPr>
            <p:cNvPr id="20" name="Text 13"/>
            <p:cNvSpPr/>
            <p:nvPr/>
          </p:nvSpPr>
          <p:spPr>
            <a:xfrm>
              <a:off x="649605" y="3514725"/>
              <a:ext cx="4663440"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Bitter" pitchFamily="34" charset="0"/>
                  <a:ea typeface="Bitter" pitchFamily="34" charset="-122"/>
                  <a:cs typeface="Bitter" pitchFamily="34" charset="-120"/>
                </a:rPr>
                <a:t>Dragon Taming</a:t>
              </a:r>
              <a:endParaRPr lang="en-US" sz="3600" dirty="0"/>
            </a:p>
          </p:txBody>
        </p:sp>
        <p:sp>
          <p:nvSpPr>
            <p:cNvPr id="21" name="Text 14"/>
            <p:cNvSpPr/>
            <p:nvPr/>
          </p:nvSpPr>
          <p:spPr>
            <a:xfrm>
              <a:off x="664845" y="4143375"/>
              <a:ext cx="46329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Bitter" pitchFamily="34" charset="0"/>
                  <a:ea typeface="Bitter" pitchFamily="34" charset="-122"/>
                  <a:cs typeface="Bitter" pitchFamily="34" charset="-120"/>
                </a:rPr>
                <a:t>First dragon was successfully tamed</a:t>
              </a:r>
              <a:endParaRPr lang="en-US" sz="2400" dirty="0"/>
            </a:p>
          </p:txBody>
        </p:sp>
      </p:grpSp>
      <p:grpSp>
        <p:nvGrpSpPr>
          <p:cNvPr id="12189" name="Group"/>
          <p:cNvGrpSpPr/>
          <p:nvPr/>
        </p:nvGrpSpPr>
        <p:grpSpPr>
          <a:xfrm>
            <a:off x="8898255" y="3514725"/>
            <a:ext cx="4663440" cy="1459230"/>
            <a:chOff x="8898255" y="3514725"/>
            <a:chExt cx="4663440" cy="1459230"/>
          </a:xfrm>
        </p:grpSpPr>
        <p:sp>
          <p:nvSpPr>
            <p:cNvPr id="22" name="Text 15"/>
            <p:cNvSpPr/>
            <p:nvPr/>
          </p:nvSpPr>
          <p:spPr>
            <a:xfrm>
              <a:off x="8898255" y="3514725"/>
              <a:ext cx="4663440"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Bitter" pitchFamily="34" charset="0"/>
                  <a:ea typeface="Bitter" pitchFamily="34" charset="-122"/>
                  <a:cs typeface="Bitter" pitchFamily="34" charset="-120"/>
                </a:rPr>
                <a:t>Unicorn Migration</a:t>
              </a:r>
              <a:endParaRPr lang="en-US" sz="3600" dirty="0"/>
            </a:p>
          </p:txBody>
        </p:sp>
        <p:sp>
          <p:nvSpPr>
            <p:cNvPr id="23" name="Text 16"/>
            <p:cNvSpPr/>
            <p:nvPr/>
          </p:nvSpPr>
          <p:spPr>
            <a:xfrm>
              <a:off x="8913495" y="4143375"/>
              <a:ext cx="46329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Bitter" pitchFamily="34" charset="0"/>
                  <a:ea typeface="Bitter" pitchFamily="34" charset="-122"/>
                  <a:cs typeface="Bitter" pitchFamily="34" charset="-120"/>
                </a:rPr>
                <a:t>Large herd of unicorns migrated to the realm</a:t>
              </a:r>
              <a:endParaRPr lang="en-US" sz="2400" dirty="0"/>
            </a:p>
          </p:txBody>
        </p:sp>
      </p:grpSp>
      <p:grpSp>
        <p:nvGrpSpPr>
          <p:cNvPr id="61097" name="Group"/>
          <p:cNvGrpSpPr/>
          <p:nvPr/>
        </p:nvGrpSpPr>
        <p:grpSpPr>
          <a:xfrm>
            <a:off x="12974955" y="7277100"/>
            <a:ext cx="4663440" cy="1459230"/>
            <a:chOff x="12974955" y="7277100"/>
            <a:chExt cx="4663440" cy="1459230"/>
          </a:xfrm>
        </p:grpSpPr>
        <p:sp>
          <p:nvSpPr>
            <p:cNvPr id="24" name="Text 17"/>
            <p:cNvSpPr/>
            <p:nvPr/>
          </p:nvSpPr>
          <p:spPr>
            <a:xfrm>
              <a:off x="12974955" y="7277100"/>
              <a:ext cx="4663440"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Bitter" pitchFamily="34" charset="0"/>
                  <a:ea typeface="Bitter" pitchFamily="34" charset="-122"/>
                  <a:cs typeface="Bitter" pitchFamily="34" charset="-120"/>
                </a:rPr>
                <a:t>Rainbow Sightings</a:t>
              </a:r>
              <a:endParaRPr lang="en-US" sz="3600" dirty="0"/>
            </a:p>
          </p:txBody>
        </p:sp>
        <p:sp>
          <p:nvSpPr>
            <p:cNvPr id="25" name="Text 18"/>
            <p:cNvSpPr/>
            <p:nvPr/>
          </p:nvSpPr>
          <p:spPr>
            <a:xfrm>
              <a:off x="12990195" y="7905750"/>
              <a:ext cx="46329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Bitter" pitchFamily="34" charset="0"/>
                  <a:ea typeface="Bitter" pitchFamily="34" charset="-122"/>
                  <a:cs typeface="Bitter" pitchFamily="34" charset="-120"/>
                </a:rPr>
                <a:t>Unusually large number of rainbows were sighted</a:t>
              </a:r>
              <a:endParaRPr lang="en-US" sz="2400" dirty="0"/>
            </a:p>
          </p:txBody>
        </p:sp>
      </p:grpSp>
      <p:grpSp>
        <p:nvGrpSpPr>
          <p:cNvPr id="96495" name="Group"/>
          <p:cNvGrpSpPr/>
          <p:nvPr/>
        </p:nvGrpSpPr>
        <p:grpSpPr>
          <a:xfrm>
            <a:off x="4821555" y="7277100"/>
            <a:ext cx="4663440" cy="1459230"/>
            <a:chOff x="4821555" y="7277100"/>
            <a:chExt cx="4663440" cy="1459230"/>
          </a:xfrm>
        </p:grpSpPr>
        <p:sp>
          <p:nvSpPr>
            <p:cNvPr id="26" name="Text 19"/>
            <p:cNvSpPr/>
            <p:nvPr/>
          </p:nvSpPr>
          <p:spPr>
            <a:xfrm>
              <a:off x="4821555" y="7277100"/>
              <a:ext cx="4663440"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Bitter" pitchFamily="34" charset="0"/>
                  <a:ea typeface="Bitter" pitchFamily="34" charset="-122"/>
                  <a:cs typeface="Bitter" pitchFamily="34" charset="-120"/>
                </a:rPr>
                <a:t>Enchanted Pool</a:t>
              </a:r>
              <a:endParaRPr lang="en-US" sz="3600" dirty="0"/>
            </a:p>
          </p:txBody>
        </p:sp>
        <p:sp>
          <p:nvSpPr>
            <p:cNvPr id="27" name="Text 20"/>
            <p:cNvSpPr/>
            <p:nvPr/>
          </p:nvSpPr>
          <p:spPr>
            <a:xfrm>
              <a:off x="4836795" y="7905750"/>
              <a:ext cx="46329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Bitter" pitchFamily="34" charset="0"/>
                  <a:ea typeface="Bitter" pitchFamily="34" charset="-122"/>
                  <a:cs typeface="Bitter" pitchFamily="34" charset="-120"/>
                </a:rPr>
                <a:t>A magical pool with power to grant wishes</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20818442">
            <a:off x="-808749" y="-599201"/>
            <a:ext cx="4569347" cy="4569347"/>
          </a:xfrm>
          <a:prstGeom prst="rect">
            <a:avLst/>
          </a:prstGeom>
        </p:spPr>
      </p:pic>
      <p:pic>
        <p:nvPicPr>
          <p:cNvPr id="3" name="Image 1" descr="preencoded.png">    </p:cNvPr>
          <p:cNvPicPr>
            <a:picLocks noChangeAspect="1"/>
          </p:cNvPicPr>
          <p:nvPr/>
        </p:nvPicPr>
        <p:blipFill>
          <a:blip r:embed="rId2"/>
          <a:stretch>
            <a:fillRect/>
          </a:stretch>
        </p:blipFill>
        <p:spPr>
          <a:xfrm>
            <a:off x="-38102" y="7762866"/>
            <a:ext cx="2447930" cy="4362467"/>
          </a:xfrm>
          <a:prstGeom prst="rect">
            <a:avLst/>
          </a:prstGeom>
        </p:spPr>
      </p:pic>
      <p:pic>
        <p:nvPicPr>
          <p:cNvPr id="4" name="Image 2" descr="preencoded.png">    </p:cNvPr>
          <p:cNvPicPr>
            <a:picLocks noChangeAspect="1"/>
          </p:cNvPicPr>
          <p:nvPr/>
        </p:nvPicPr>
        <p:blipFill>
          <a:blip r:embed="rId3"/>
          <a:stretch>
            <a:fillRect/>
          </a:stretch>
        </p:blipFill>
        <p:spPr>
          <a:xfrm rot="18900000">
            <a:off x="15351371" y="7217020"/>
            <a:ext cx="4531054" cy="4531053"/>
          </a:xfrm>
          <a:prstGeom prst="rect">
            <a:avLst/>
          </a:prstGeom>
        </p:spPr>
      </p:pic>
      <p:pic>
        <p:nvPicPr>
          <p:cNvPr id="5" name="Image 3" descr="preencoded.png">    </p:cNvPr>
          <p:cNvPicPr>
            <a:picLocks noChangeAspect="1"/>
          </p:cNvPicPr>
          <p:nvPr/>
        </p:nvPicPr>
        <p:blipFill>
          <a:blip r:embed="rId4"/>
          <a:stretch>
            <a:fillRect/>
          </a:stretch>
        </p:blipFill>
        <p:spPr>
          <a:xfrm>
            <a:off x="209550" y="209550"/>
            <a:ext cx="17192625" cy="8591550"/>
          </a:xfrm>
          <a:prstGeom prst="rect">
            <a:avLst/>
          </a:prstGeom>
        </p:spPr>
      </p:pic>
      <p:pic>
        <p:nvPicPr>
          <p:cNvPr id="6" name="Image 4" descr="preencoded.png">    </p:cNvPr>
          <p:cNvPicPr>
            <a:picLocks noChangeAspect="1"/>
          </p:cNvPicPr>
          <p:nvPr/>
        </p:nvPicPr>
        <p:blipFill>
          <a:blip r:embed="rId5"/>
          <a:stretch>
            <a:fillRect/>
          </a:stretch>
        </p:blipFill>
        <p:spPr>
          <a:xfrm>
            <a:off x="12968603" y="-1698166"/>
            <a:ext cx="8081675" cy="8155725"/>
          </a:xfrm>
          <a:prstGeom prst="rect">
            <a:avLst/>
          </a:prstGeom>
        </p:spPr>
      </p:pic>
      <p:grpSp>
        <p:nvGrpSpPr>
          <p:cNvPr id="60894"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2686050" y="533400"/>
            <a:ext cx="4286250" cy="1181100"/>
          </a:xfrm>
          <a:prstGeom prst="rect">
            <a:avLst/>
          </a:prstGeom>
          <a:noFill/>
          <a:ln/>
        </p:spPr>
        <p:txBody>
          <a:bodyPr wrap="square" lIns="0" tIns="0" rIns="0" bIns="0" rtlCol="0" anchor="t"/>
          <a:lstStyle/>
          <a:p>
            <a:pPr algn="l" indent="0" marL="0">
              <a:buNone/>
            </a:pPr>
            <a:r>
              <a:rPr lang="en-US" sz="6000" b="1" u="none" dirty="0">
                <a:solidFill>
                  <a:srgbClr val="272727"/>
                </a:solidFill>
                <a:latin typeface="Bitter" pitchFamily="34" charset="0"/>
                <a:ea typeface="Bitter" pitchFamily="34" charset="-122"/>
                <a:cs typeface="Bitter" pitchFamily="34" charset="-120"/>
              </a:rPr>
              <a:t>Our Team</a:t>
            </a:r>
            <a:endParaRPr lang="en-US" sz="6000" dirty="0"/>
          </a:p>
        </p:txBody>
      </p:sp>
      <p:grpSp>
        <p:nvGrpSpPr>
          <p:cNvPr id="93155" name="Group"/>
          <p:cNvGrpSpPr/>
          <p:nvPr/>
        </p:nvGrpSpPr>
        <p:grpSpPr>
          <a:xfrm>
            <a:off x="2667000" y="2181225"/>
            <a:ext cx="3590925" cy="6172200"/>
            <a:chOff x="2667000" y="2181225"/>
            <a:chExt cx="3590925" cy="6172200"/>
          </a:xfrm>
        </p:grpSpPr>
        <p:pic>
          <p:nvPicPr>
            <p:cNvPr id="10" name="Image 6" descr="preencoded.png">    </p:cNvPr>
            <p:cNvPicPr>
              <a:picLocks noChangeAspect="1"/>
            </p:cNvPicPr>
            <p:nvPr/>
          </p:nvPicPr>
          <p:blipFill>
            <a:blip r:embed="rId7"/>
            <a:stretch>
              <a:fillRect/>
            </a:stretch>
          </p:blipFill>
          <p:spPr>
            <a:xfrm>
              <a:off x="2667000" y="2181225"/>
              <a:ext cx="3590925" cy="6172200"/>
            </a:xfrm>
            <a:prstGeom prst="rect">
              <a:avLst/>
            </a:prstGeom>
          </p:spPr>
        </p:pic>
        <p:grpSp>
          <p:nvGrpSpPr>
            <p:cNvPr id="63616" name="Group"/>
            <p:cNvGrpSpPr/>
            <p:nvPr/>
          </p:nvGrpSpPr>
          <p:grpSpPr>
            <a:xfrm>
              <a:off x="2621280" y="8505825"/>
              <a:ext cx="3682365" cy="1135380"/>
              <a:chOff x="2621280" y="8505825"/>
              <a:chExt cx="3682365" cy="1135380"/>
            </a:xfrm>
          </p:grpSpPr>
          <p:sp>
            <p:nvSpPr>
              <p:cNvPr id="11" name="Text 2"/>
              <p:cNvSpPr/>
              <p:nvPr/>
            </p:nvSpPr>
            <p:spPr>
              <a:xfrm>
                <a:off x="2621280" y="8505825"/>
                <a:ext cx="3682365"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Bitter" pitchFamily="34" charset="0"/>
                    <a:ea typeface="Bitter" pitchFamily="34" charset="-122"/>
                    <a:cs typeface="Bitter" pitchFamily="34" charset="-120"/>
                  </a:rPr>
                  <a:t>Eldruin</a:t>
                </a:r>
                <a:endParaRPr lang="en-US" sz="3600" dirty="0"/>
              </a:p>
            </p:txBody>
          </p:sp>
          <p:sp>
            <p:nvSpPr>
              <p:cNvPr id="12" name="Text 3"/>
              <p:cNvSpPr/>
              <p:nvPr/>
            </p:nvSpPr>
            <p:spPr>
              <a:xfrm>
                <a:off x="2636520" y="9172575"/>
                <a:ext cx="3651885"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Bitter" pitchFamily="34" charset="0"/>
                    <a:ea typeface="Bitter" pitchFamily="34" charset="-122"/>
                    <a:cs typeface="Bitter" pitchFamily="34" charset="-120"/>
                  </a:rPr>
                  <a:t>The Fire Mage</a:t>
                </a:r>
                <a:endParaRPr lang="en-US" sz="2400" dirty="0"/>
              </a:p>
            </p:txBody>
          </p:sp>
        </p:grpSp>
      </p:grpSp>
      <p:grpSp>
        <p:nvGrpSpPr>
          <p:cNvPr id="87036" name="Group"/>
          <p:cNvGrpSpPr/>
          <p:nvPr/>
        </p:nvGrpSpPr>
        <p:grpSpPr>
          <a:xfrm>
            <a:off x="6867525" y="2181225"/>
            <a:ext cx="3590925" cy="6172200"/>
            <a:chOff x="6867525" y="2181225"/>
            <a:chExt cx="3590925" cy="6172200"/>
          </a:xfrm>
        </p:grpSpPr>
        <p:pic>
          <p:nvPicPr>
            <p:cNvPr id="13" name="Image 7" descr="preencoded.png">    </p:cNvPr>
            <p:cNvPicPr>
              <a:picLocks noChangeAspect="1"/>
            </p:cNvPicPr>
            <p:nvPr/>
          </p:nvPicPr>
          <p:blipFill>
            <a:blip r:embed="rId8"/>
            <a:stretch>
              <a:fillRect/>
            </a:stretch>
          </p:blipFill>
          <p:spPr>
            <a:xfrm>
              <a:off x="6867525" y="2181225"/>
              <a:ext cx="3590925" cy="6172200"/>
            </a:xfrm>
            <a:prstGeom prst="rect">
              <a:avLst/>
            </a:prstGeom>
          </p:spPr>
        </p:pic>
        <p:grpSp>
          <p:nvGrpSpPr>
            <p:cNvPr id="84329" name="Group"/>
            <p:cNvGrpSpPr/>
            <p:nvPr/>
          </p:nvGrpSpPr>
          <p:grpSpPr>
            <a:xfrm>
              <a:off x="6821805" y="8505825"/>
              <a:ext cx="3682365" cy="1135380"/>
              <a:chOff x="6821805" y="8505825"/>
              <a:chExt cx="3682365" cy="1135380"/>
            </a:xfrm>
          </p:grpSpPr>
          <p:sp>
            <p:nvSpPr>
              <p:cNvPr id="14" name="Text 4"/>
              <p:cNvSpPr/>
              <p:nvPr/>
            </p:nvSpPr>
            <p:spPr>
              <a:xfrm>
                <a:off x="6821805" y="8505825"/>
                <a:ext cx="3682365"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Bitter" pitchFamily="34" charset="0"/>
                    <a:ea typeface="Bitter" pitchFamily="34" charset="-122"/>
                    <a:cs typeface="Bitter" pitchFamily="34" charset="-120"/>
                  </a:rPr>
                  <a:t>Elementalen</a:t>
                </a:r>
                <a:endParaRPr lang="en-US" sz="3600" dirty="0"/>
              </a:p>
            </p:txBody>
          </p:sp>
          <p:sp>
            <p:nvSpPr>
              <p:cNvPr id="15" name="Text 5"/>
              <p:cNvSpPr/>
              <p:nvPr/>
            </p:nvSpPr>
            <p:spPr>
              <a:xfrm>
                <a:off x="6837045" y="9172575"/>
                <a:ext cx="3651885"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Bitter" pitchFamily="34" charset="0"/>
                    <a:ea typeface="Bitter" pitchFamily="34" charset="-122"/>
                    <a:cs typeface="Bitter" pitchFamily="34" charset="-120"/>
                  </a:rPr>
                  <a:t>The Guardian</a:t>
                </a:r>
                <a:endParaRPr lang="en-US" sz="2400" dirty="0"/>
              </a:p>
            </p:txBody>
          </p:sp>
        </p:grpSp>
      </p:grpSp>
      <p:grpSp>
        <p:nvGrpSpPr>
          <p:cNvPr id="94670" name="Group"/>
          <p:cNvGrpSpPr/>
          <p:nvPr/>
        </p:nvGrpSpPr>
        <p:grpSpPr>
          <a:xfrm>
            <a:off x="11068050" y="2181225"/>
            <a:ext cx="3590925" cy="6172200"/>
            <a:chOff x="11068050" y="2181225"/>
            <a:chExt cx="3590925" cy="6172200"/>
          </a:xfrm>
        </p:grpSpPr>
        <p:pic>
          <p:nvPicPr>
            <p:cNvPr id="16" name="Image 8" descr="preencoded.png">    </p:cNvPr>
            <p:cNvPicPr>
              <a:picLocks noChangeAspect="1"/>
            </p:cNvPicPr>
            <p:nvPr/>
          </p:nvPicPr>
          <p:blipFill>
            <a:blip r:embed="rId9"/>
            <a:stretch>
              <a:fillRect/>
            </a:stretch>
          </p:blipFill>
          <p:spPr>
            <a:xfrm>
              <a:off x="11068050" y="2181225"/>
              <a:ext cx="3590925" cy="6172200"/>
            </a:xfrm>
            <a:prstGeom prst="rect">
              <a:avLst/>
            </a:prstGeom>
          </p:spPr>
        </p:pic>
        <p:grpSp>
          <p:nvGrpSpPr>
            <p:cNvPr id="39082" name="Group"/>
            <p:cNvGrpSpPr/>
            <p:nvPr/>
          </p:nvGrpSpPr>
          <p:grpSpPr>
            <a:xfrm>
              <a:off x="11022330" y="8505825"/>
              <a:ext cx="3682365" cy="1135380"/>
              <a:chOff x="11022330" y="8505825"/>
              <a:chExt cx="3682365" cy="1135380"/>
            </a:xfrm>
          </p:grpSpPr>
          <p:sp>
            <p:nvSpPr>
              <p:cNvPr id="17" name="Text 6"/>
              <p:cNvSpPr/>
              <p:nvPr/>
            </p:nvSpPr>
            <p:spPr>
              <a:xfrm>
                <a:off x="11022330" y="8505825"/>
                <a:ext cx="3682365" cy="712470"/>
              </a:xfrm>
              <a:prstGeom prst="rect">
                <a:avLst/>
              </a:prstGeom>
              <a:noFill/>
              <a:ln/>
            </p:spPr>
            <p:txBody>
              <a:bodyPr wrap="square" lIns="0" tIns="0" rIns="0" bIns="0" rtlCol="0" anchor="t"/>
              <a:lstStyle/>
              <a:p>
                <a:pPr algn="ctr" indent="0" marL="0">
                  <a:buNone/>
                </a:pPr>
                <a:r>
                  <a:rPr lang="en-US" sz="3600" b="1" u="none" dirty="0">
                    <a:solidFill>
                      <a:srgbClr val="0E0E0E"/>
                    </a:solidFill>
                    <a:latin typeface="Bitter" pitchFamily="34" charset="0"/>
                    <a:ea typeface="Bitter" pitchFamily="34" charset="-122"/>
                    <a:cs typeface="Bitter" pitchFamily="34" charset="-120"/>
                  </a:rPr>
                  <a:t>Lunaria</a:t>
                </a:r>
                <a:endParaRPr lang="en-US" sz="3600" dirty="0"/>
              </a:p>
            </p:txBody>
          </p:sp>
          <p:sp>
            <p:nvSpPr>
              <p:cNvPr id="18" name="Text 7"/>
              <p:cNvSpPr/>
              <p:nvPr/>
            </p:nvSpPr>
            <p:spPr>
              <a:xfrm>
                <a:off x="11037570" y="9172575"/>
                <a:ext cx="3651885"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Bitter" pitchFamily="34" charset="0"/>
                    <a:ea typeface="Bitter" pitchFamily="34" charset="-122"/>
                    <a:cs typeface="Bitter" pitchFamily="34" charset="-120"/>
                  </a:rPr>
                  <a:t>The Moon Priestess</a:t>
                </a:r>
                <a:endParaRPr lang="en-US" sz="2400" dirty="0"/>
              </a:p>
            </p:txBody>
          </p:sp>
        </p:gr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887698" y="-1343034"/>
            <a:ext cx="2447930" cy="4362467"/>
          </a:xfrm>
          <a:prstGeom prst="rect">
            <a:avLst/>
          </a:prstGeom>
        </p:spPr>
      </p:pic>
      <p:pic>
        <p:nvPicPr>
          <p:cNvPr id="3" name="Image 1" descr="preencoded.png">    </p:cNvPr>
          <p:cNvPicPr>
            <a:picLocks noChangeAspect="1"/>
          </p:cNvPicPr>
          <p:nvPr/>
        </p:nvPicPr>
        <p:blipFill>
          <a:blip r:embed="rId2"/>
          <a:stretch>
            <a:fillRect/>
          </a:stretch>
        </p:blipFill>
        <p:spPr>
          <a:xfrm rot="18900000">
            <a:off x="-2269879" y="7245595"/>
            <a:ext cx="4531054" cy="4531053"/>
          </a:xfrm>
          <a:prstGeom prst="rect">
            <a:avLst/>
          </a:prstGeom>
        </p:spPr>
      </p:pic>
      <p:pic>
        <p:nvPicPr>
          <p:cNvPr id="4" name="Image 2" descr="preencoded.png">    </p:cNvPr>
          <p:cNvPicPr>
            <a:picLocks noChangeAspect="1"/>
          </p:cNvPicPr>
          <p:nvPr/>
        </p:nvPicPr>
        <p:blipFill>
          <a:blip r:embed="rId3"/>
          <a:stretch>
            <a:fillRect/>
          </a:stretch>
        </p:blipFill>
        <p:spPr>
          <a:xfrm rot="3600000">
            <a:off x="1412979" y="-204738"/>
            <a:ext cx="2116725" cy="4485227"/>
          </a:xfrm>
          <a:prstGeom prst="rect">
            <a:avLst/>
          </a:prstGeom>
        </p:spPr>
      </p:pic>
      <p:pic>
        <p:nvPicPr>
          <p:cNvPr id="5" name="Image 3" descr="preencoded.png">    </p:cNvPr>
          <p:cNvPicPr>
            <a:picLocks noChangeAspect="1"/>
          </p:cNvPicPr>
          <p:nvPr/>
        </p:nvPicPr>
        <p:blipFill>
          <a:blip r:embed="rId4"/>
          <a:stretch>
            <a:fillRect/>
          </a:stretch>
        </p:blipFill>
        <p:spPr>
          <a:xfrm>
            <a:off x="209550" y="209550"/>
            <a:ext cx="17192625" cy="8591550"/>
          </a:xfrm>
          <a:prstGeom prst="rect">
            <a:avLst/>
          </a:prstGeom>
        </p:spPr>
      </p:pic>
      <p:grpSp>
        <p:nvGrpSpPr>
          <p:cNvPr id="26468"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grpSp>
        <p:nvGrpSpPr>
          <p:cNvPr id="38038" name="Group"/>
          <p:cNvGrpSpPr/>
          <p:nvPr/>
        </p:nvGrpSpPr>
        <p:grpSpPr>
          <a:xfrm>
            <a:off x="590550" y="2343150"/>
            <a:ext cx="17373600" cy="6467475"/>
            <a:chOff x="590550" y="2343150"/>
            <a:chExt cx="17373600" cy="6467475"/>
          </a:xfrm>
        </p:grpSpPr>
        <p:sp>
          <p:nvSpPr>
            <p:cNvPr id="8" name="Shape 1"/>
            <p:cNvSpPr/>
            <p:nvPr/>
          </p:nvSpPr>
          <p:spPr>
            <a:xfrm>
              <a:off x="7629525" y="2343150"/>
              <a:ext cx="4114800" cy="1152525"/>
            </a:xfrm>
            <a:prstGeom prst="roundRect">
              <a:avLst>
                <a:gd name="adj" fmla="val 79339"/>
              </a:avLst>
            </a:prstGeom>
            <a:solidFill>
              <a:srgbClr val="FFFFFF"/>
            </a:solidFill>
            <a:ln/>
          </p:spPr>
        </p:sp>
        <p:pic>
          <p:nvPicPr>
            <p:cNvPr id="9" name="Image 5" descr="preencoded.png">    </p:cNvPr>
            <p:cNvPicPr>
              <a:picLocks noChangeAspect="1"/>
            </p:cNvPicPr>
            <p:nvPr/>
          </p:nvPicPr>
          <p:blipFill>
            <a:blip r:embed="rId6"/>
            <a:stretch>
              <a:fillRect/>
            </a:stretch>
          </p:blipFill>
          <p:spPr>
            <a:xfrm>
              <a:off x="7858125" y="2500313"/>
              <a:ext cx="838200" cy="838200"/>
            </a:xfrm>
            <a:prstGeom prst="rect">
              <a:avLst/>
            </a:prstGeom>
          </p:spPr>
        </p:pic>
        <p:sp>
          <p:nvSpPr>
            <p:cNvPr id="10" name="Shape 2"/>
            <p:cNvSpPr/>
            <p:nvPr/>
          </p:nvSpPr>
          <p:spPr>
            <a:xfrm>
              <a:off x="590550" y="4114800"/>
              <a:ext cx="4114800" cy="1152525"/>
            </a:xfrm>
            <a:prstGeom prst="roundRect">
              <a:avLst>
                <a:gd name="adj" fmla="val 79339"/>
              </a:avLst>
            </a:prstGeom>
            <a:solidFill>
              <a:srgbClr val="FFFFFF"/>
            </a:solidFill>
            <a:ln/>
          </p:spPr>
        </p:sp>
        <p:pic>
          <p:nvPicPr>
            <p:cNvPr id="11" name="Image 6" descr="preencoded.png">    </p:cNvPr>
            <p:cNvPicPr>
              <a:picLocks noChangeAspect="1"/>
            </p:cNvPicPr>
            <p:nvPr/>
          </p:nvPicPr>
          <p:blipFill>
            <a:blip r:embed="rId7"/>
            <a:stretch>
              <a:fillRect/>
            </a:stretch>
          </p:blipFill>
          <p:spPr>
            <a:xfrm>
              <a:off x="819150" y="4271963"/>
              <a:ext cx="838200" cy="838200"/>
            </a:xfrm>
            <a:prstGeom prst="rect">
              <a:avLst/>
            </a:prstGeom>
          </p:spPr>
        </p:pic>
        <p:sp>
          <p:nvSpPr>
            <p:cNvPr id="12" name="Shape 3"/>
            <p:cNvSpPr/>
            <p:nvPr/>
          </p:nvSpPr>
          <p:spPr>
            <a:xfrm>
              <a:off x="2876550" y="5867400"/>
              <a:ext cx="4114800" cy="1152525"/>
            </a:xfrm>
            <a:prstGeom prst="roundRect">
              <a:avLst>
                <a:gd name="adj" fmla="val 79339"/>
              </a:avLst>
            </a:prstGeom>
            <a:solidFill>
              <a:srgbClr val="FFFFFF"/>
            </a:solidFill>
            <a:ln/>
          </p:spPr>
        </p:sp>
        <p:pic>
          <p:nvPicPr>
            <p:cNvPr id="13" name="Image 7" descr="preencoded.png">    </p:cNvPr>
            <p:cNvPicPr>
              <a:picLocks noChangeAspect="1"/>
            </p:cNvPicPr>
            <p:nvPr/>
          </p:nvPicPr>
          <p:blipFill>
            <a:blip r:embed="rId8"/>
            <a:stretch>
              <a:fillRect/>
            </a:stretch>
          </p:blipFill>
          <p:spPr>
            <a:xfrm>
              <a:off x="3105150" y="6024563"/>
              <a:ext cx="838200" cy="838200"/>
            </a:xfrm>
            <a:prstGeom prst="rect">
              <a:avLst/>
            </a:prstGeom>
          </p:spPr>
        </p:pic>
        <p:sp>
          <p:nvSpPr>
            <p:cNvPr id="14" name="Shape 4"/>
            <p:cNvSpPr/>
            <p:nvPr/>
          </p:nvSpPr>
          <p:spPr>
            <a:xfrm>
              <a:off x="2876550" y="7658100"/>
              <a:ext cx="4114800" cy="1152525"/>
            </a:xfrm>
            <a:prstGeom prst="roundRect">
              <a:avLst>
                <a:gd name="adj" fmla="val 79339"/>
              </a:avLst>
            </a:prstGeom>
            <a:solidFill>
              <a:srgbClr val="FFFFFF"/>
            </a:solidFill>
            <a:ln/>
          </p:spPr>
        </p:sp>
        <p:pic>
          <p:nvPicPr>
            <p:cNvPr id="15" name="Image 8" descr="preencoded.png">    </p:cNvPr>
            <p:cNvPicPr>
              <a:picLocks noChangeAspect="1"/>
            </p:cNvPicPr>
            <p:nvPr/>
          </p:nvPicPr>
          <p:blipFill>
            <a:blip r:embed="rId9"/>
            <a:stretch>
              <a:fillRect/>
            </a:stretch>
          </p:blipFill>
          <p:spPr>
            <a:xfrm>
              <a:off x="3105150" y="7815263"/>
              <a:ext cx="838200" cy="838200"/>
            </a:xfrm>
            <a:prstGeom prst="rect">
              <a:avLst/>
            </a:prstGeom>
          </p:spPr>
        </p:pic>
        <p:sp>
          <p:nvSpPr>
            <p:cNvPr id="16" name="Shape 5"/>
            <p:cNvSpPr/>
            <p:nvPr/>
          </p:nvSpPr>
          <p:spPr>
            <a:xfrm>
              <a:off x="11506200" y="5886450"/>
              <a:ext cx="4114800" cy="1152525"/>
            </a:xfrm>
            <a:prstGeom prst="roundRect">
              <a:avLst>
                <a:gd name="adj" fmla="val 79339"/>
              </a:avLst>
            </a:prstGeom>
            <a:solidFill>
              <a:srgbClr val="FFFFFF"/>
            </a:solidFill>
            <a:ln/>
          </p:spPr>
        </p:sp>
        <p:pic>
          <p:nvPicPr>
            <p:cNvPr id="17" name="Image 9" descr="preencoded.png">    </p:cNvPr>
            <p:cNvPicPr>
              <a:picLocks noChangeAspect="1"/>
            </p:cNvPicPr>
            <p:nvPr/>
          </p:nvPicPr>
          <p:blipFill>
            <a:blip r:embed="rId10"/>
            <a:stretch>
              <a:fillRect/>
            </a:stretch>
          </p:blipFill>
          <p:spPr>
            <a:xfrm>
              <a:off x="11734800" y="6043613"/>
              <a:ext cx="838200" cy="838200"/>
            </a:xfrm>
            <a:prstGeom prst="rect">
              <a:avLst/>
            </a:prstGeom>
          </p:spPr>
        </p:pic>
        <p:sp>
          <p:nvSpPr>
            <p:cNvPr id="18" name="Shape 6"/>
            <p:cNvSpPr/>
            <p:nvPr/>
          </p:nvSpPr>
          <p:spPr>
            <a:xfrm>
              <a:off x="11506200" y="7658100"/>
              <a:ext cx="4114800" cy="1152525"/>
            </a:xfrm>
            <a:prstGeom prst="roundRect">
              <a:avLst>
                <a:gd name="adj" fmla="val 79339"/>
              </a:avLst>
            </a:prstGeom>
            <a:solidFill>
              <a:srgbClr val="FFFFFF"/>
            </a:solidFill>
            <a:ln/>
          </p:spPr>
        </p:sp>
        <p:pic>
          <p:nvPicPr>
            <p:cNvPr id="19" name="Image 10" descr="preencoded.png">    </p:cNvPr>
            <p:cNvPicPr>
              <a:picLocks noChangeAspect="1"/>
            </p:cNvPicPr>
            <p:nvPr/>
          </p:nvPicPr>
          <p:blipFill>
            <a:blip r:embed="rId11"/>
            <a:stretch>
              <a:fillRect/>
            </a:stretch>
          </p:blipFill>
          <p:spPr>
            <a:xfrm>
              <a:off x="11734800" y="7815263"/>
              <a:ext cx="838200" cy="838200"/>
            </a:xfrm>
            <a:prstGeom prst="rect">
              <a:avLst/>
            </a:prstGeom>
          </p:spPr>
        </p:pic>
        <p:sp>
          <p:nvSpPr>
            <p:cNvPr id="20" name="Shape 7"/>
            <p:cNvSpPr/>
            <p:nvPr/>
          </p:nvSpPr>
          <p:spPr>
            <a:xfrm>
              <a:off x="5010150" y="4114800"/>
              <a:ext cx="4114800" cy="1152525"/>
            </a:xfrm>
            <a:prstGeom prst="roundRect">
              <a:avLst>
                <a:gd name="adj" fmla="val 79339"/>
              </a:avLst>
            </a:prstGeom>
            <a:solidFill>
              <a:srgbClr val="FFFFFF"/>
            </a:solidFill>
            <a:ln/>
          </p:spPr>
        </p:sp>
        <p:pic>
          <p:nvPicPr>
            <p:cNvPr id="21" name="Image 11" descr="preencoded.png">    </p:cNvPr>
            <p:cNvPicPr>
              <a:picLocks noChangeAspect="1"/>
            </p:cNvPicPr>
            <p:nvPr/>
          </p:nvPicPr>
          <p:blipFill>
            <a:blip r:embed="rId12"/>
            <a:stretch>
              <a:fillRect/>
            </a:stretch>
          </p:blipFill>
          <p:spPr>
            <a:xfrm>
              <a:off x="5238750" y="4271963"/>
              <a:ext cx="838200" cy="838200"/>
            </a:xfrm>
            <a:prstGeom prst="rect">
              <a:avLst/>
            </a:prstGeom>
          </p:spPr>
        </p:pic>
        <p:sp>
          <p:nvSpPr>
            <p:cNvPr id="22" name="Shape 8"/>
            <p:cNvSpPr/>
            <p:nvPr/>
          </p:nvSpPr>
          <p:spPr>
            <a:xfrm>
              <a:off x="13849350" y="4114800"/>
              <a:ext cx="4114800" cy="1152525"/>
            </a:xfrm>
            <a:prstGeom prst="roundRect">
              <a:avLst>
                <a:gd name="adj" fmla="val 79339"/>
              </a:avLst>
            </a:prstGeom>
            <a:solidFill>
              <a:srgbClr val="FFFFFF"/>
            </a:solidFill>
            <a:ln/>
          </p:spPr>
        </p:sp>
        <p:pic>
          <p:nvPicPr>
            <p:cNvPr id="23" name="Image 12" descr="preencoded.png">    </p:cNvPr>
            <p:cNvPicPr>
              <a:picLocks noChangeAspect="1"/>
            </p:cNvPicPr>
            <p:nvPr/>
          </p:nvPicPr>
          <p:blipFill>
            <a:blip r:embed="rId13"/>
            <a:stretch>
              <a:fillRect/>
            </a:stretch>
          </p:blipFill>
          <p:spPr>
            <a:xfrm>
              <a:off x="14077950" y="4271963"/>
              <a:ext cx="838200" cy="838200"/>
            </a:xfrm>
            <a:prstGeom prst="rect">
              <a:avLst/>
            </a:prstGeom>
          </p:spPr>
        </p:pic>
        <p:sp>
          <p:nvSpPr>
            <p:cNvPr id="24" name="Shape 9"/>
            <p:cNvSpPr/>
            <p:nvPr/>
          </p:nvSpPr>
          <p:spPr>
            <a:xfrm>
              <a:off x="9429750" y="4114800"/>
              <a:ext cx="4114800" cy="1152525"/>
            </a:xfrm>
            <a:prstGeom prst="roundRect">
              <a:avLst>
                <a:gd name="adj" fmla="val 79339"/>
              </a:avLst>
            </a:prstGeom>
            <a:solidFill>
              <a:srgbClr val="FFFFFF"/>
            </a:solidFill>
            <a:ln/>
          </p:spPr>
        </p:sp>
        <p:pic>
          <p:nvPicPr>
            <p:cNvPr id="25" name="Image 13" descr="preencoded.png">    </p:cNvPr>
            <p:cNvPicPr>
              <a:picLocks noChangeAspect="1"/>
            </p:cNvPicPr>
            <p:nvPr/>
          </p:nvPicPr>
          <p:blipFill>
            <a:blip r:embed="rId14"/>
            <a:stretch>
              <a:fillRect/>
            </a:stretch>
          </p:blipFill>
          <p:spPr>
            <a:xfrm>
              <a:off x="9658350" y="4271963"/>
              <a:ext cx="838200" cy="838200"/>
            </a:xfrm>
            <a:prstGeom prst="rect">
              <a:avLst/>
            </a:prstGeom>
          </p:spPr>
        </p:pic>
        <p:sp>
          <p:nvSpPr>
            <p:cNvPr id="26" name="Shape 10"/>
            <p:cNvSpPr/>
            <p:nvPr/>
          </p:nvSpPr>
          <p:spPr>
            <a:xfrm rot="2470">
              <a:off x="2514598" y="3805237"/>
              <a:ext cx="13258803" cy="0"/>
            </a:xfrm>
            <a:prstGeom prst="line">
              <a:avLst/>
            </a:prstGeom>
            <a:noFill/>
            <a:ln w="9525">
              <a:solidFill>
                <a:srgbClr val="4D4D4D"/>
              </a:solidFill>
              <a:prstDash val="solid"/>
            </a:ln>
          </p:spPr>
        </p:sp>
        <p:sp>
          <p:nvSpPr>
            <p:cNvPr id="27" name="Shape 11"/>
            <p:cNvSpPr/>
            <p:nvPr/>
          </p:nvSpPr>
          <p:spPr>
            <a:xfrm rot="5292605">
              <a:off x="9605888" y="3657600"/>
              <a:ext cx="304949" cy="0"/>
            </a:xfrm>
            <a:prstGeom prst="line">
              <a:avLst/>
            </a:prstGeom>
            <a:noFill/>
            <a:ln w="9525">
              <a:solidFill>
                <a:srgbClr val="4D4D4D"/>
              </a:solidFill>
              <a:prstDash val="solid"/>
            </a:ln>
          </p:spPr>
        </p:sp>
        <p:sp>
          <p:nvSpPr>
            <p:cNvPr id="28" name="Shape 12"/>
            <p:cNvSpPr/>
            <p:nvPr/>
          </p:nvSpPr>
          <p:spPr>
            <a:xfrm rot="5295858">
              <a:off x="2362128" y="3967163"/>
              <a:ext cx="314469" cy="0"/>
            </a:xfrm>
            <a:prstGeom prst="line">
              <a:avLst/>
            </a:prstGeom>
            <a:noFill/>
            <a:ln w="9525">
              <a:solidFill>
                <a:srgbClr val="4D4D4D"/>
              </a:solidFill>
              <a:prstDash val="solid"/>
            </a:ln>
          </p:spPr>
        </p:sp>
        <p:sp>
          <p:nvSpPr>
            <p:cNvPr id="29" name="Shape 13"/>
            <p:cNvSpPr/>
            <p:nvPr/>
          </p:nvSpPr>
          <p:spPr>
            <a:xfrm rot="5295858">
              <a:off x="6981753" y="3967163"/>
              <a:ext cx="314469" cy="0"/>
            </a:xfrm>
            <a:prstGeom prst="line">
              <a:avLst/>
            </a:prstGeom>
            <a:noFill/>
            <a:ln w="9525">
              <a:solidFill>
                <a:srgbClr val="4D4D4D"/>
              </a:solidFill>
              <a:prstDash val="solid"/>
            </a:ln>
          </p:spPr>
        </p:sp>
        <p:sp>
          <p:nvSpPr>
            <p:cNvPr id="30" name="Shape 14"/>
            <p:cNvSpPr/>
            <p:nvPr/>
          </p:nvSpPr>
          <p:spPr>
            <a:xfrm rot="5295858">
              <a:off x="11401353" y="3967163"/>
              <a:ext cx="314469" cy="0"/>
            </a:xfrm>
            <a:prstGeom prst="line">
              <a:avLst/>
            </a:prstGeom>
            <a:noFill/>
            <a:ln w="9525">
              <a:solidFill>
                <a:srgbClr val="4D4D4D"/>
              </a:solidFill>
              <a:prstDash val="solid"/>
            </a:ln>
          </p:spPr>
        </p:sp>
        <p:sp>
          <p:nvSpPr>
            <p:cNvPr id="31" name="Shape 15"/>
            <p:cNvSpPr/>
            <p:nvPr/>
          </p:nvSpPr>
          <p:spPr>
            <a:xfrm rot="5295858">
              <a:off x="15611403" y="3967163"/>
              <a:ext cx="314469" cy="0"/>
            </a:xfrm>
            <a:prstGeom prst="line">
              <a:avLst/>
            </a:prstGeom>
            <a:noFill/>
            <a:ln w="9525">
              <a:solidFill>
                <a:srgbClr val="4D4D4D"/>
              </a:solidFill>
              <a:prstDash val="solid"/>
            </a:ln>
          </p:spPr>
        </p:sp>
        <p:sp>
          <p:nvSpPr>
            <p:cNvPr id="32" name="Shape 16"/>
            <p:cNvSpPr/>
            <p:nvPr/>
          </p:nvSpPr>
          <p:spPr>
            <a:xfrm rot="5389519">
              <a:off x="5576880" y="6734175"/>
              <a:ext cx="3124215" cy="0"/>
            </a:xfrm>
            <a:prstGeom prst="line">
              <a:avLst/>
            </a:prstGeom>
            <a:noFill/>
            <a:ln w="9525">
              <a:solidFill>
                <a:srgbClr val="4D4D4D"/>
              </a:solidFill>
              <a:prstDash val="solid"/>
            </a:ln>
          </p:spPr>
        </p:sp>
        <p:sp>
          <p:nvSpPr>
            <p:cNvPr id="33" name="Shape 17"/>
            <p:cNvSpPr/>
            <p:nvPr/>
          </p:nvSpPr>
          <p:spPr>
            <a:xfrm rot="214580">
              <a:off x="6991201" y="6443663"/>
              <a:ext cx="152697" cy="0"/>
            </a:xfrm>
            <a:prstGeom prst="line">
              <a:avLst/>
            </a:prstGeom>
            <a:noFill/>
            <a:ln w="9525">
              <a:solidFill>
                <a:srgbClr val="4D4D4D"/>
              </a:solidFill>
              <a:prstDash val="solid"/>
            </a:ln>
          </p:spPr>
        </p:sp>
        <p:sp>
          <p:nvSpPr>
            <p:cNvPr id="34" name="Shape 18"/>
            <p:cNvSpPr/>
            <p:nvPr/>
          </p:nvSpPr>
          <p:spPr>
            <a:xfrm rot="214580">
              <a:off x="15620851" y="6443663"/>
              <a:ext cx="152697" cy="0"/>
            </a:xfrm>
            <a:prstGeom prst="line">
              <a:avLst/>
            </a:prstGeom>
            <a:noFill/>
            <a:ln w="9525">
              <a:solidFill>
                <a:srgbClr val="4D4D4D"/>
              </a:solidFill>
              <a:prstDash val="solid"/>
            </a:ln>
          </p:spPr>
        </p:sp>
        <p:sp>
          <p:nvSpPr>
            <p:cNvPr id="35" name="Shape 19"/>
            <p:cNvSpPr/>
            <p:nvPr/>
          </p:nvSpPr>
          <p:spPr>
            <a:xfrm rot="214580">
              <a:off x="6991201" y="8291513"/>
              <a:ext cx="152697" cy="0"/>
            </a:xfrm>
            <a:prstGeom prst="line">
              <a:avLst/>
            </a:prstGeom>
            <a:noFill/>
            <a:ln w="9525">
              <a:solidFill>
                <a:srgbClr val="4D4D4D"/>
              </a:solidFill>
              <a:prstDash val="solid"/>
            </a:ln>
          </p:spPr>
        </p:sp>
        <p:sp>
          <p:nvSpPr>
            <p:cNvPr id="36" name="Shape 20"/>
            <p:cNvSpPr/>
            <p:nvPr/>
          </p:nvSpPr>
          <p:spPr>
            <a:xfrm rot="214580">
              <a:off x="15620851" y="8291513"/>
              <a:ext cx="152697" cy="0"/>
            </a:xfrm>
            <a:prstGeom prst="line">
              <a:avLst/>
            </a:prstGeom>
            <a:noFill/>
            <a:ln w="9525">
              <a:solidFill>
                <a:srgbClr val="4D4D4D"/>
              </a:solidFill>
              <a:prstDash val="solid"/>
            </a:ln>
          </p:spPr>
        </p:sp>
        <p:sp>
          <p:nvSpPr>
            <p:cNvPr id="37" name="Shape 21"/>
            <p:cNvSpPr/>
            <p:nvPr/>
          </p:nvSpPr>
          <p:spPr>
            <a:xfrm rot="5389155">
              <a:off x="14258917" y="6786563"/>
              <a:ext cx="3019440" cy="0"/>
            </a:xfrm>
            <a:prstGeom prst="line">
              <a:avLst/>
            </a:prstGeom>
            <a:noFill/>
            <a:ln w="9525">
              <a:solidFill>
                <a:srgbClr val="4D4D4D"/>
              </a:solidFill>
              <a:prstDash val="solid"/>
            </a:ln>
          </p:spPr>
        </p:sp>
        <p:sp>
          <p:nvSpPr>
            <p:cNvPr id="38" name="Text 22"/>
            <p:cNvSpPr/>
            <p:nvPr/>
          </p:nvSpPr>
          <p:spPr>
            <a:xfrm>
              <a:off x="8848725" y="2495550"/>
              <a:ext cx="2735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Bitter" pitchFamily="34" charset="0"/>
                  <a:ea typeface="Bitter" pitchFamily="34" charset="-122"/>
                  <a:cs typeface="Bitter" pitchFamily="34" charset="-120"/>
                </a:rPr>
                <a:t>Chloe Ng</a:t>
              </a:r>
              <a:endParaRPr lang="en-US" sz="2700" dirty="0"/>
            </a:p>
          </p:txBody>
        </p:sp>
        <p:sp>
          <p:nvSpPr>
            <p:cNvPr id="39" name="Text 23"/>
            <p:cNvSpPr/>
            <p:nvPr/>
          </p:nvSpPr>
          <p:spPr>
            <a:xfrm>
              <a:off x="8848725" y="298132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The Mage</a:t>
              </a:r>
              <a:endParaRPr lang="en-US" sz="2400" dirty="0"/>
            </a:p>
          </p:txBody>
        </p:sp>
        <p:sp>
          <p:nvSpPr>
            <p:cNvPr id="40" name="Text 24"/>
            <p:cNvSpPr/>
            <p:nvPr/>
          </p:nvSpPr>
          <p:spPr>
            <a:xfrm>
              <a:off x="1809750" y="4267200"/>
              <a:ext cx="2735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Bitter" pitchFamily="34" charset="0"/>
                  <a:ea typeface="Bitter" pitchFamily="34" charset="-122"/>
                  <a:cs typeface="Bitter" pitchFamily="34" charset="-120"/>
                </a:rPr>
                <a:t>Valtorin</a:t>
              </a:r>
              <a:endParaRPr lang="en-US" sz="2700" dirty="0"/>
            </a:p>
          </p:txBody>
        </p:sp>
        <p:sp>
          <p:nvSpPr>
            <p:cNvPr id="41" name="Text 25"/>
            <p:cNvSpPr/>
            <p:nvPr/>
          </p:nvSpPr>
          <p:spPr>
            <a:xfrm>
              <a:off x="1809750" y="475297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The Assassin</a:t>
              </a:r>
              <a:endParaRPr lang="en-US" sz="2400" dirty="0"/>
            </a:p>
          </p:txBody>
        </p:sp>
        <p:sp>
          <p:nvSpPr>
            <p:cNvPr id="42" name="Text 26"/>
            <p:cNvSpPr/>
            <p:nvPr/>
          </p:nvSpPr>
          <p:spPr>
            <a:xfrm>
              <a:off x="4095750" y="6019800"/>
              <a:ext cx="2735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Bitter" pitchFamily="34" charset="0"/>
                  <a:ea typeface="Bitter" pitchFamily="34" charset="-122"/>
                  <a:cs typeface="Bitter" pitchFamily="34" charset="-120"/>
                </a:rPr>
                <a:t>Lucian</a:t>
              </a:r>
              <a:endParaRPr lang="en-US" sz="2700" dirty="0"/>
            </a:p>
          </p:txBody>
        </p:sp>
        <p:sp>
          <p:nvSpPr>
            <p:cNvPr id="43" name="Text 27"/>
            <p:cNvSpPr/>
            <p:nvPr/>
          </p:nvSpPr>
          <p:spPr>
            <a:xfrm>
              <a:off x="4095750" y="650557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The Conjurer</a:t>
              </a:r>
              <a:endParaRPr lang="en-US" sz="2400" dirty="0"/>
            </a:p>
          </p:txBody>
        </p:sp>
        <p:sp>
          <p:nvSpPr>
            <p:cNvPr id="44" name="Text 28"/>
            <p:cNvSpPr/>
            <p:nvPr/>
          </p:nvSpPr>
          <p:spPr>
            <a:xfrm>
              <a:off x="4095750" y="7810500"/>
              <a:ext cx="2735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Bitter" pitchFamily="34" charset="0"/>
                  <a:ea typeface="Bitter" pitchFamily="34" charset="-122"/>
                  <a:cs typeface="Bitter" pitchFamily="34" charset="-120"/>
                </a:rPr>
                <a:t>Cedric</a:t>
              </a:r>
              <a:endParaRPr lang="en-US" sz="2700" dirty="0"/>
            </a:p>
          </p:txBody>
        </p:sp>
        <p:sp>
          <p:nvSpPr>
            <p:cNvPr id="45" name="Text 29"/>
            <p:cNvSpPr/>
            <p:nvPr/>
          </p:nvSpPr>
          <p:spPr>
            <a:xfrm>
              <a:off x="4095750" y="829627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The Timekeeper</a:t>
              </a:r>
              <a:endParaRPr lang="en-US" sz="2400" dirty="0"/>
            </a:p>
          </p:txBody>
        </p:sp>
        <p:sp>
          <p:nvSpPr>
            <p:cNvPr id="46" name="Text 30"/>
            <p:cNvSpPr/>
            <p:nvPr/>
          </p:nvSpPr>
          <p:spPr>
            <a:xfrm>
              <a:off x="12725400" y="6038850"/>
              <a:ext cx="2735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Bitter" pitchFamily="34" charset="0"/>
                  <a:ea typeface="Bitter" pitchFamily="34" charset="-122"/>
                  <a:cs typeface="Bitter" pitchFamily="34" charset="-120"/>
                </a:rPr>
                <a:t>Elvina</a:t>
              </a:r>
              <a:endParaRPr lang="en-US" sz="2700" dirty="0"/>
            </a:p>
          </p:txBody>
        </p:sp>
        <p:sp>
          <p:nvSpPr>
            <p:cNvPr id="47" name="Text 31"/>
            <p:cNvSpPr/>
            <p:nvPr/>
          </p:nvSpPr>
          <p:spPr>
            <a:xfrm>
              <a:off x="12725400" y="652462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The Oracle</a:t>
              </a:r>
              <a:endParaRPr lang="en-US" sz="2400" dirty="0"/>
            </a:p>
          </p:txBody>
        </p:sp>
        <p:sp>
          <p:nvSpPr>
            <p:cNvPr id="48" name="Text 32"/>
            <p:cNvSpPr/>
            <p:nvPr/>
          </p:nvSpPr>
          <p:spPr>
            <a:xfrm>
              <a:off x="12725400" y="7810500"/>
              <a:ext cx="2735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Bitter" pitchFamily="34" charset="0"/>
                  <a:ea typeface="Bitter" pitchFamily="34" charset="-122"/>
                  <a:cs typeface="Bitter" pitchFamily="34" charset="-120"/>
                </a:rPr>
                <a:t>Seraphina</a:t>
              </a:r>
              <a:endParaRPr lang="en-US" sz="2700" dirty="0"/>
            </a:p>
          </p:txBody>
        </p:sp>
        <p:sp>
          <p:nvSpPr>
            <p:cNvPr id="49" name="Text 33"/>
            <p:cNvSpPr/>
            <p:nvPr/>
          </p:nvSpPr>
          <p:spPr>
            <a:xfrm>
              <a:off x="12725400" y="829627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The Lightbringer</a:t>
              </a:r>
              <a:endParaRPr lang="en-US" sz="2400" dirty="0"/>
            </a:p>
          </p:txBody>
        </p:sp>
        <p:sp>
          <p:nvSpPr>
            <p:cNvPr id="50" name="Text 34"/>
            <p:cNvSpPr/>
            <p:nvPr/>
          </p:nvSpPr>
          <p:spPr>
            <a:xfrm>
              <a:off x="6229350" y="4267200"/>
              <a:ext cx="2735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Bitter" pitchFamily="34" charset="0"/>
                  <a:ea typeface="Bitter" pitchFamily="34" charset="-122"/>
                  <a:cs typeface="Bitter" pitchFamily="34" charset="-120"/>
                </a:rPr>
                <a:t>Aurielle</a:t>
              </a:r>
              <a:endParaRPr lang="en-US" sz="2700" dirty="0"/>
            </a:p>
          </p:txBody>
        </p:sp>
        <p:sp>
          <p:nvSpPr>
            <p:cNvPr id="51" name="Text 35"/>
            <p:cNvSpPr/>
            <p:nvPr/>
          </p:nvSpPr>
          <p:spPr>
            <a:xfrm>
              <a:off x="6229350" y="475297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The Priestess</a:t>
              </a:r>
              <a:endParaRPr lang="en-US" sz="2400" dirty="0"/>
            </a:p>
          </p:txBody>
        </p:sp>
        <p:sp>
          <p:nvSpPr>
            <p:cNvPr id="52" name="Text 36"/>
            <p:cNvSpPr/>
            <p:nvPr/>
          </p:nvSpPr>
          <p:spPr>
            <a:xfrm>
              <a:off x="15068550" y="4267200"/>
              <a:ext cx="2735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Bitter" pitchFamily="34" charset="0"/>
                  <a:ea typeface="Bitter" pitchFamily="34" charset="-122"/>
                  <a:cs typeface="Bitter" pitchFamily="34" charset="-120"/>
                </a:rPr>
                <a:t>Dariana</a:t>
              </a:r>
              <a:endParaRPr lang="en-US" sz="2700" dirty="0"/>
            </a:p>
          </p:txBody>
        </p:sp>
        <p:sp>
          <p:nvSpPr>
            <p:cNvPr id="53" name="Text 37"/>
            <p:cNvSpPr/>
            <p:nvPr/>
          </p:nvSpPr>
          <p:spPr>
            <a:xfrm>
              <a:off x="15068550" y="475297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The Shaman</a:t>
              </a:r>
              <a:endParaRPr lang="en-US" sz="2400" dirty="0"/>
            </a:p>
          </p:txBody>
        </p:sp>
        <p:sp>
          <p:nvSpPr>
            <p:cNvPr id="54" name="Text 38"/>
            <p:cNvSpPr/>
            <p:nvPr/>
          </p:nvSpPr>
          <p:spPr>
            <a:xfrm>
              <a:off x="10648950" y="4267200"/>
              <a:ext cx="2735580" cy="529590"/>
            </a:xfrm>
            <a:prstGeom prst="rect">
              <a:avLst/>
            </a:prstGeom>
            <a:noFill/>
            <a:ln/>
          </p:spPr>
          <p:txBody>
            <a:bodyPr wrap="square" lIns="0" tIns="0" rIns="0" bIns="0" rtlCol="0" anchor="t"/>
            <a:lstStyle/>
            <a:p>
              <a:pPr algn="l" indent="0" marL="0">
                <a:buNone/>
              </a:pPr>
              <a:r>
                <a:rPr lang="en-US" sz="2700" b="1" u="none" dirty="0">
                  <a:solidFill>
                    <a:srgbClr val="0E0E0E"/>
                  </a:solidFill>
                  <a:latin typeface="Bitter" pitchFamily="34" charset="0"/>
                  <a:ea typeface="Bitter" pitchFamily="34" charset="-122"/>
                  <a:cs typeface="Bitter" pitchFamily="34" charset="-120"/>
                </a:rPr>
                <a:t>Theronis</a:t>
              </a:r>
              <a:endParaRPr lang="en-US" sz="2700" dirty="0"/>
            </a:p>
          </p:txBody>
        </p:sp>
        <p:sp>
          <p:nvSpPr>
            <p:cNvPr id="55" name="Text 39"/>
            <p:cNvSpPr/>
            <p:nvPr/>
          </p:nvSpPr>
          <p:spPr>
            <a:xfrm>
              <a:off x="10648950" y="4752975"/>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Bitter" pitchFamily="34" charset="0"/>
                  <a:ea typeface="Bitter" pitchFamily="34" charset="-122"/>
                  <a:cs typeface="Bitter" pitchFamily="34" charset="-120"/>
                </a:rPr>
                <a:t>The Warrior</a:t>
              </a:r>
              <a:endParaRPr lang="en-US" sz="2400" dirty="0"/>
            </a:p>
          </p:txBody>
        </p:sp>
      </p:grpSp>
      <p:sp>
        <p:nvSpPr>
          <p:cNvPr id="56" name="Text 40"/>
          <p:cNvSpPr/>
          <p:nvPr/>
        </p:nvSpPr>
        <p:spPr>
          <a:xfrm>
            <a:off x="5810250" y="9601200"/>
            <a:ext cx="6336030" cy="478155"/>
          </a:xfrm>
          <a:prstGeom prst="rect">
            <a:avLst/>
          </a:prstGeom>
          <a:noFill/>
          <a:ln/>
        </p:spPr>
        <p:txBody>
          <a:bodyPr wrap="square" lIns="0" tIns="0" rIns="0" bIns="0" rtlCol="0" anchor="t"/>
          <a:lstStyle/>
          <a:p>
            <a:pPr algn="l" indent="0" marL="0">
              <a:buNone/>
            </a:pPr>
            <a:r>
              <a:rPr lang="en-US" sz="2400" u="none" dirty="0">
                <a:solidFill>
                  <a:srgbClr val="000000"/>
                </a:solidFill>
                <a:latin typeface="Bitter" pitchFamily="34" charset="0"/>
                <a:ea typeface="Bitter" pitchFamily="34" charset="-122"/>
                <a:cs typeface="Bitter" pitchFamily="34" charset="-120"/>
              </a:rPr>
              <a:t>To download more editable chart, </a:t>
            </a:r>
            <a:pPr algn="l" indent="0" marL="0">
              <a:buNone/>
            </a:pPr>
            <a:r>
              <a:rPr lang="en-US" sz="2400" u="sng" dirty="0">
                <a:solidFill>
                  <a:srgbClr val="000000"/>
                </a:solidFill>
                <a:uFill>
                  <a:solidFill>
                    <a:srgbClr val="00FF00"/>
                  </a:solidFill>
                </a:uFill>
                <a:latin typeface="Montserrat" pitchFamily="34" charset="0"/>
                <a:ea typeface="Montserrat" pitchFamily="34" charset="-122"/>
                <a:cs typeface="Montserrat" pitchFamily="34" charset="-120"/>
                <a:hlinkClick r:id="rId15"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57" name="Text 41"/>
          <p:cNvSpPr/>
          <p:nvPr/>
        </p:nvSpPr>
        <p:spPr>
          <a:xfrm>
            <a:off x="5238750" y="428625"/>
            <a:ext cx="7962900" cy="1181100"/>
          </a:xfrm>
          <a:prstGeom prst="rect">
            <a:avLst/>
          </a:prstGeom>
          <a:noFill/>
          <a:ln/>
        </p:spPr>
        <p:txBody>
          <a:bodyPr wrap="square" lIns="0" tIns="0" rIns="0" bIns="0" rtlCol="0" anchor="t"/>
          <a:lstStyle/>
          <a:p>
            <a:pPr algn="l" indent="0" marL="0">
              <a:buNone/>
            </a:pPr>
            <a:r>
              <a:rPr lang="en-US" sz="6000" b="1" u="none" dirty="0">
                <a:solidFill>
                  <a:srgbClr val="272727"/>
                </a:solidFill>
                <a:latin typeface="Bitter" pitchFamily="34" charset="0"/>
                <a:ea typeface="Bitter" pitchFamily="34" charset="-122"/>
                <a:cs typeface="Bitter" pitchFamily="34" charset="-120"/>
              </a:rPr>
              <a:t>The Organization</a:t>
            </a:r>
            <a:endParaRPr lang="en-US" sz="6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BEE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76299" y="533400"/>
            <a:ext cx="13125449" cy="9753600"/>
          </a:xfrm>
          <a:prstGeom prst="rect">
            <a:avLst/>
          </a:prstGeom>
        </p:spPr>
      </p:pic>
      <p:pic>
        <p:nvPicPr>
          <p:cNvPr id="3" name="Image 1" descr="preencoded.png">    </p:cNvPr>
          <p:cNvPicPr>
            <a:picLocks noChangeAspect="1"/>
          </p:cNvPicPr>
          <p:nvPr/>
        </p:nvPicPr>
        <p:blipFill>
          <a:blip r:embed="rId2"/>
          <a:stretch>
            <a:fillRect/>
          </a:stretch>
        </p:blipFill>
        <p:spPr>
          <a:xfrm>
            <a:off x="209550" y="209550"/>
            <a:ext cx="17192625" cy="8591550"/>
          </a:xfrm>
          <a:prstGeom prst="rect">
            <a:avLst/>
          </a:prstGeom>
        </p:spPr>
      </p:pic>
      <p:pic>
        <p:nvPicPr>
          <p:cNvPr id="4" name="Image 2" descr="preencoded.png">    </p:cNvPr>
          <p:cNvPicPr>
            <a:picLocks noChangeAspect="1"/>
          </p:cNvPicPr>
          <p:nvPr/>
        </p:nvPicPr>
        <p:blipFill>
          <a:blip r:embed="rId3"/>
          <a:stretch>
            <a:fillRect/>
          </a:stretch>
        </p:blipFill>
        <p:spPr>
          <a:xfrm>
            <a:off x="15573375" y="-857250"/>
            <a:ext cx="3010702" cy="6821271"/>
          </a:xfrm>
          <a:prstGeom prst="rect">
            <a:avLst/>
          </a:prstGeom>
        </p:spPr>
      </p:pic>
      <p:pic>
        <p:nvPicPr>
          <p:cNvPr id="5" name="Image 3" descr="preencoded.png">    </p:cNvPr>
          <p:cNvPicPr>
            <a:picLocks noChangeAspect="1"/>
          </p:cNvPicPr>
          <p:nvPr/>
        </p:nvPicPr>
        <p:blipFill>
          <a:blip r:embed="rId4"/>
          <a:stretch>
            <a:fillRect/>
          </a:stretch>
        </p:blipFill>
        <p:spPr>
          <a:xfrm>
            <a:off x="16230598" y="7115985"/>
            <a:ext cx="2447930" cy="4362467"/>
          </a:xfrm>
          <a:prstGeom prst="rect">
            <a:avLst/>
          </a:prstGeom>
        </p:spPr>
      </p:pic>
      <p:pic>
        <p:nvPicPr>
          <p:cNvPr id="6" name="Image 4" descr="preencoded.png">    </p:cNvPr>
          <p:cNvPicPr>
            <a:picLocks noChangeAspect="1"/>
          </p:cNvPicPr>
          <p:nvPr/>
        </p:nvPicPr>
        <p:blipFill>
          <a:blip r:embed="rId5"/>
          <a:stretch>
            <a:fillRect/>
          </a:stretch>
        </p:blipFill>
        <p:spPr>
          <a:xfrm rot="2700000">
            <a:off x="-1926979" y="-1641229"/>
            <a:ext cx="4531054" cy="4531053"/>
          </a:xfrm>
          <a:prstGeom prst="rect">
            <a:avLst/>
          </a:prstGeom>
        </p:spPr>
      </p:pic>
      <p:grpSp>
        <p:nvGrpSpPr>
          <p:cNvPr id="40302"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8A4F7"/>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7"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10" name="Image 6" descr="preencoded.png">    </p:cNvPr>
          <p:cNvPicPr>
            <a:picLocks noChangeAspect="1"/>
          </p:cNvPicPr>
          <p:nvPr/>
        </p:nvPicPr>
        <p:blipFill>
          <a:blip r:embed="rId8"/>
          <a:stretch>
            <a:fillRect/>
          </a:stretch>
        </p:blipFill>
        <p:spPr>
          <a:xfrm>
            <a:off x="8677624" y="1066986"/>
            <a:ext cx="7648575" cy="8991600"/>
          </a:xfrm>
          <a:prstGeom prst="rect">
            <a:avLst/>
          </a:prstGeom>
        </p:spPr>
      </p:pic>
      <p:grpSp>
        <p:nvGrpSpPr>
          <p:cNvPr id="70277" name="Group"/>
          <p:cNvGrpSpPr/>
          <p:nvPr/>
        </p:nvGrpSpPr>
        <p:grpSpPr>
          <a:xfrm>
            <a:off x="2028825" y="2000250"/>
            <a:ext cx="5686425" cy="6583680"/>
            <a:chOff x="2028825" y="2000250"/>
            <a:chExt cx="5686425" cy="6583680"/>
          </a:xfrm>
        </p:grpSpPr>
        <p:sp>
          <p:nvSpPr>
            <p:cNvPr id="11" name="Text 2"/>
            <p:cNvSpPr/>
            <p:nvPr/>
          </p:nvSpPr>
          <p:spPr>
            <a:xfrm>
              <a:off x="2028825" y="2000250"/>
              <a:ext cx="5686425" cy="3009900"/>
            </a:xfrm>
            <a:prstGeom prst="rect">
              <a:avLst/>
            </a:prstGeom>
            <a:noFill/>
            <a:ln/>
          </p:spPr>
          <p:txBody>
            <a:bodyPr wrap="square" lIns="0" tIns="0" rIns="0" bIns="0" rtlCol="0" anchor="t"/>
            <a:lstStyle/>
            <a:p>
              <a:pPr algn="l" indent="0" marL="0">
                <a:buNone/>
              </a:pPr>
              <a:r>
                <a:rPr lang="en-US" sz="6000" b="1" u="none" dirty="0">
                  <a:solidFill>
                    <a:srgbClr val="272727"/>
                  </a:solidFill>
                  <a:latin typeface="Bitter" pitchFamily="34" charset="0"/>
                  <a:ea typeface="Bitter" pitchFamily="34" charset="-122"/>
                  <a:cs typeface="Bitter" pitchFamily="34" charset="-120"/>
                </a:rPr>
                <a:t>Thank you for choosing EaTemp</a:t>
              </a:r>
              <a:endParaRPr lang="en-US" sz="6000" dirty="0"/>
            </a:p>
          </p:txBody>
        </p:sp>
        <p:sp>
          <p:nvSpPr>
            <p:cNvPr id="12" name="Text 3"/>
            <p:cNvSpPr/>
            <p:nvPr/>
          </p:nvSpPr>
          <p:spPr>
            <a:xfrm>
              <a:off x="2028825" y="5200650"/>
              <a:ext cx="5594985" cy="338328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Bitter" pitchFamily="34" charset="0"/>
                  <a:ea typeface="Bitter" pitchFamily="34" charset="-122"/>
                  <a:cs typeface="Bitter"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Bitter" pitchFamily="34" charset="0"/>
                  <a:ea typeface="Bitter" pitchFamily="34" charset="-122"/>
                  <a:cs typeface="Bitter" pitchFamily="34" charset="-120"/>
                </a:rPr>
                <a:t>As a new website, we rely on your support to grow, so please help us by sharing our site with your friends and colleagues. </a:t>
              </a:r>
              <a:endParaRPr lang="en-US" sz="2400" dirty="0"/>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2026-10-02T09:30:24Z</dcterms:created>
  <dcterms:modified xsi:type="dcterms:W3CDTF">2026-10-02T09:30:24Z</dcterms:modified>
</cp:coreProperties>
</file>