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0287000" cx="18288000"/>
  <p:notesSz cx="10287000" cy="18288000"/>
  <p:embeddedFontLst>
    <p:embeddedFont>
      <p:font typeface="Inter"/>
      <p:regular r:id="rId29"/>
      <p:bold r:id="rId30"/>
      <p:italic r:id="rId31"/>
      <p:boldItalic r:id="rId32"/>
    </p:embeddedFont>
    <p:embeddedFont>
      <p:font typeface="Lato"/>
      <p:regular r:id="rId33"/>
      <p:bold r:id="rId34"/>
      <p:italic r:id="rId35"/>
      <p:boldItalic r:id="rId36"/>
    </p:embeddedFont>
    <p:embeddedFont>
      <p:font typeface="Archivo Black"/>
      <p:regular r:id="rId37"/>
    </p:embeddedFont>
    <p:embeddedFont>
      <p:font typeface="Archivo"/>
      <p:regular r:id="rId38"/>
      <p:bold r:id="rId39"/>
      <p:italic r:id="rId40"/>
      <p:boldItalic r:id="rId4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2" roundtripDataSignature="AMtx7mguHRR+figvBzM7u/jOHcRVxxs4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Archivo-italic.fntdata"/><Relationship Id="rId20" Type="http://schemas.openxmlformats.org/officeDocument/2006/relationships/slide" Target="slides/slide16.xml"/><Relationship Id="rId42" Type="http://customschemas.google.com/relationships/presentationmetadata" Target="metadata"/><Relationship Id="rId41" Type="http://schemas.openxmlformats.org/officeDocument/2006/relationships/font" Target="fonts/Archivo-boldItalic.fnt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Inter-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Inter-italic.fntdata"/><Relationship Id="rId30" Type="http://schemas.openxmlformats.org/officeDocument/2006/relationships/font" Target="fonts/Inter-bold.fntdata"/><Relationship Id="rId11" Type="http://schemas.openxmlformats.org/officeDocument/2006/relationships/slide" Target="slides/slide7.xml"/><Relationship Id="rId33" Type="http://schemas.openxmlformats.org/officeDocument/2006/relationships/font" Target="fonts/Lato-regular.fntdata"/><Relationship Id="rId10" Type="http://schemas.openxmlformats.org/officeDocument/2006/relationships/slide" Target="slides/slide6.xml"/><Relationship Id="rId32" Type="http://schemas.openxmlformats.org/officeDocument/2006/relationships/font" Target="fonts/Inter-boldItalic.fntdata"/><Relationship Id="rId13" Type="http://schemas.openxmlformats.org/officeDocument/2006/relationships/slide" Target="slides/slide9.xml"/><Relationship Id="rId35" Type="http://schemas.openxmlformats.org/officeDocument/2006/relationships/font" Target="fonts/Lato-italic.fntdata"/><Relationship Id="rId12" Type="http://schemas.openxmlformats.org/officeDocument/2006/relationships/slide" Target="slides/slide8.xml"/><Relationship Id="rId34" Type="http://schemas.openxmlformats.org/officeDocument/2006/relationships/font" Target="fonts/Lato-bold.fntdata"/><Relationship Id="rId15" Type="http://schemas.openxmlformats.org/officeDocument/2006/relationships/slide" Target="slides/slide11.xml"/><Relationship Id="rId37" Type="http://schemas.openxmlformats.org/officeDocument/2006/relationships/font" Target="fonts/ArchivoBlack-regular.fntdata"/><Relationship Id="rId14" Type="http://schemas.openxmlformats.org/officeDocument/2006/relationships/slide" Target="slides/slide10.xml"/><Relationship Id="rId36" Type="http://schemas.openxmlformats.org/officeDocument/2006/relationships/font" Target="fonts/Lato-boldItalic.fntdata"/><Relationship Id="rId17" Type="http://schemas.openxmlformats.org/officeDocument/2006/relationships/slide" Target="slides/slide13.xml"/><Relationship Id="rId39" Type="http://schemas.openxmlformats.org/officeDocument/2006/relationships/font" Target="fonts/Archivo-bold.fntdata"/><Relationship Id="rId16" Type="http://schemas.openxmlformats.org/officeDocument/2006/relationships/slide" Target="slides/slide12.xml"/><Relationship Id="rId38" Type="http://schemas.openxmlformats.org/officeDocument/2006/relationships/font" Target="fonts/Archivo-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7" name="Google Shape;38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8" name="Google Shape;47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 name="Shape 29"/>
        <p:cNvGrpSpPr/>
        <p:nvPr/>
      </p:nvGrpSpPr>
      <p:grpSpPr>
        <a:xfrm>
          <a:off x="0" y="0"/>
          <a:ext cx="0" cy="0"/>
          <a:chOff x="0" y="0"/>
          <a:chExt cx="0" cy="0"/>
        </a:xfrm>
      </p:grpSpPr>
      <p:sp>
        <p:nvSpPr>
          <p:cNvPr id="30" name="Google Shape;3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 name="Google Shape;3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 name="Google Shape;3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4" name="Google Shape;66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5" name="Google Shape;66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 name="Shape 47"/>
        <p:cNvGrpSpPr/>
        <p:nvPr/>
      </p:nvGrpSpPr>
      <p:grpSpPr>
        <a:xfrm>
          <a:off x="0" y="0"/>
          <a:ext cx="0" cy="0"/>
          <a:chOff x="0" y="0"/>
          <a:chExt cx="0" cy="0"/>
        </a:xfrm>
      </p:grpSpPr>
      <p:sp>
        <p:nvSpPr>
          <p:cNvPr id="48" name="Google Shape;4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 name="Google Shape;49;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 name="Google Shape;50;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 name="Google Shape;191;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6.png"/><Relationship Id="rId11" Type="http://schemas.openxmlformats.org/officeDocument/2006/relationships/image" Target="../media/image12.png"/><Relationship Id="rId10" Type="http://schemas.openxmlformats.org/officeDocument/2006/relationships/image" Target="../media/image3.png"/><Relationship Id="rId9" Type="http://schemas.openxmlformats.org/officeDocument/2006/relationships/image" Target="../media/image9.png"/><Relationship Id="rId5" Type="http://schemas.openxmlformats.org/officeDocument/2006/relationships/image" Target="../media/image30.png"/><Relationship Id="rId6" Type="http://schemas.openxmlformats.org/officeDocument/2006/relationships/image" Target="../media/image17.png"/><Relationship Id="rId7" Type="http://schemas.openxmlformats.org/officeDocument/2006/relationships/image" Target="../media/image6.png"/><Relationship Id="rId8" Type="http://schemas.openxmlformats.org/officeDocument/2006/relationships/image" Target="../media/image11.png"/></Relationships>
</file>

<file path=ppt/slides/_rels/slide10.xml.rels><?xml version="1.0" encoding="UTF-8" standalone="yes"?><Relationships xmlns="http://schemas.openxmlformats.org/package/2006/relationships"><Relationship Id="rId11" Type="http://schemas.openxmlformats.org/officeDocument/2006/relationships/image" Target="../media/image89.png"/><Relationship Id="rId10" Type="http://schemas.openxmlformats.org/officeDocument/2006/relationships/image" Target="../media/image109.png"/><Relationship Id="rId12" Type="http://schemas.openxmlformats.org/officeDocument/2006/relationships/image" Target="../media/image120.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3.png"/><Relationship Id="rId5" Type="http://schemas.openxmlformats.org/officeDocument/2006/relationships/image" Target="../media/image5.png"/><Relationship Id="rId6" Type="http://schemas.openxmlformats.org/officeDocument/2006/relationships/image" Target="../media/image15.png"/><Relationship Id="rId7" Type="http://schemas.openxmlformats.org/officeDocument/2006/relationships/image" Target="../media/image18.png"/><Relationship Id="rId8" Type="http://schemas.openxmlformats.org/officeDocument/2006/relationships/image" Target="../media/image36.png"/></Relationships>
</file>

<file path=ppt/slides/_rels/slide11.xml.rels><?xml version="1.0" encoding="UTF-8" standalone="yes"?><Relationships xmlns="http://schemas.openxmlformats.org/package/2006/relationships"><Relationship Id="rId11" Type="http://schemas.openxmlformats.org/officeDocument/2006/relationships/image" Target="../media/image117.png"/><Relationship Id="rId10" Type="http://schemas.openxmlformats.org/officeDocument/2006/relationships/image" Target="../media/image122.png"/><Relationship Id="rId13" Type="http://schemas.openxmlformats.org/officeDocument/2006/relationships/image" Target="../media/image128.png"/><Relationship Id="rId12" Type="http://schemas.openxmlformats.org/officeDocument/2006/relationships/image" Target="../media/image159.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3.png"/><Relationship Id="rId15" Type="http://schemas.openxmlformats.org/officeDocument/2006/relationships/image" Target="../media/image99.png"/><Relationship Id="rId14" Type="http://schemas.openxmlformats.org/officeDocument/2006/relationships/image" Target="../media/image98.png"/><Relationship Id="rId17" Type="http://schemas.openxmlformats.org/officeDocument/2006/relationships/image" Target="../media/image143.png"/><Relationship Id="rId16" Type="http://schemas.openxmlformats.org/officeDocument/2006/relationships/image" Target="../media/image100.png"/><Relationship Id="rId5" Type="http://schemas.openxmlformats.org/officeDocument/2006/relationships/image" Target="../media/image49.png"/><Relationship Id="rId6" Type="http://schemas.openxmlformats.org/officeDocument/2006/relationships/image" Target="../media/image21.png"/><Relationship Id="rId7" Type="http://schemas.openxmlformats.org/officeDocument/2006/relationships/image" Target="../media/image51.png"/><Relationship Id="rId8" Type="http://schemas.openxmlformats.org/officeDocument/2006/relationships/image" Target="../media/image42.png"/></Relationships>
</file>

<file path=ppt/slides/_rels/slide12.xml.rels><?xml version="1.0" encoding="UTF-8" standalone="yes"?><Relationships xmlns="http://schemas.openxmlformats.org/package/2006/relationships"><Relationship Id="rId11" Type="http://schemas.openxmlformats.org/officeDocument/2006/relationships/image" Target="../media/image144.png"/><Relationship Id="rId10" Type="http://schemas.openxmlformats.org/officeDocument/2006/relationships/image" Target="../media/image3.png"/><Relationship Id="rId12" Type="http://schemas.openxmlformats.org/officeDocument/2006/relationships/image" Target="../media/image162.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9.png"/><Relationship Id="rId5" Type="http://schemas.openxmlformats.org/officeDocument/2006/relationships/image" Target="../media/image30.png"/><Relationship Id="rId6" Type="http://schemas.openxmlformats.org/officeDocument/2006/relationships/image" Target="../media/image17.png"/><Relationship Id="rId7" Type="http://schemas.openxmlformats.org/officeDocument/2006/relationships/image" Target="../media/image6.png"/><Relationship Id="rId8" Type="http://schemas.openxmlformats.org/officeDocument/2006/relationships/image" Target="../media/image11.png"/></Relationships>
</file>

<file path=ppt/slides/_rels/slide13.xml.rels><?xml version="1.0" encoding="UTF-8" standalone="yes"?><Relationships xmlns="http://schemas.openxmlformats.org/package/2006/relationships"><Relationship Id="rId11" Type="http://schemas.openxmlformats.org/officeDocument/2006/relationships/image" Target="../media/image148.png"/><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6.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23.png"/><Relationship Id="rId8" Type="http://schemas.openxmlformats.org/officeDocument/2006/relationships/image" Target="../media/image22.png"/></Relationships>
</file>

<file path=ppt/slides/_rels/slide14.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36.png"/><Relationship Id="rId5" Type="http://schemas.openxmlformats.org/officeDocument/2006/relationships/image" Target="../media/image5.png"/><Relationship Id="rId6" Type="http://schemas.openxmlformats.org/officeDocument/2006/relationships/image" Target="../media/image15.png"/><Relationship Id="rId7" Type="http://schemas.openxmlformats.org/officeDocument/2006/relationships/image" Target="../media/image18.png"/><Relationship Id="rId8" Type="http://schemas.openxmlformats.org/officeDocument/2006/relationships/image" Target="../media/image20.png"/></Relationships>
</file>

<file path=ppt/slides/_rels/slide15.xml.rels><?xml version="1.0" encoding="UTF-8" standalone="yes"?><Relationships xmlns="http://schemas.openxmlformats.org/package/2006/relationships"><Relationship Id="rId20" Type="http://schemas.openxmlformats.org/officeDocument/2006/relationships/image" Target="../media/image205.png"/><Relationship Id="rId11" Type="http://schemas.openxmlformats.org/officeDocument/2006/relationships/image" Target="../media/image149.png"/><Relationship Id="rId10" Type="http://schemas.openxmlformats.org/officeDocument/2006/relationships/image" Target="../media/image3.png"/><Relationship Id="rId21" Type="http://schemas.openxmlformats.org/officeDocument/2006/relationships/image" Target="../media/image164.png"/><Relationship Id="rId13" Type="http://schemas.openxmlformats.org/officeDocument/2006/relationships/image" Target="../media/image158.png"/><Relationship Id="rId12" Type="http://schemas.openxmlformats.org/officeDocument/2006/relationships/image" Target="../media/image15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42.png"/><Relationship Id="rId15" Type="http://schemas.openxmlformats.org/officeDocument/2006/relationships/image" Target="../media/image146.png"/><Relationship Id="rId14" Type="http://schemas.openxmlformats.org/officeDocument/2006/relationships/image" Target="../media/image193.png"/><Relationship Id="rId17" Type="http://schemas.openxmlformats.org/officeDocument/2006/relationships/image" Target="../media/image147.png"/><Relationship Id="rId16" Type="http://schemas.openxmlformats.org/officeDocument/2006/relationships/image" Target="../media/image187.png"/><Relationship Id="rId5" Type="http://schemas.openxmlformats.org/officeDocument/2006/relationships/image" Target="../media/image49.png"/><Relationship Id="rId19" Type="http://schemas.openxmlformats.org/officeDocument/2006/relationships/image" Target="../media/image200.png"/><Relationship Id="rId6" Type="http://schemas.openxmlformats.org/officeDocument/2006/relationships/image" Target="../media/image21.png"/><Relationship Id="rId18" Type="http://schemas.openxmlformats.org/officeDocument/2006/relationships/image" Target="../media/image163.png"/><Relationship Id="rId7" Type="http://schemas.openxmlformats.org/officeDocument/2006/relationships/image" Target="../media/image75.png"/><Relationship Id="rId8" Type="http://schemas.openxmlformats.org/officeDocument/2006/relationships/image" Target="../media/image51.png"/></Relationships>
</file>

<file path=ppt/slides/_rels/slide16.xml.rels><?xml version="1.0" encoding="UTF-8" standalone="yes"?><Relationships xmlns="http://schemas.openxmlformats.org/package/2006/relationships"><Relationship Id="rId11" Type="http://schemas.openxmlformats.org/officeDocument/2006/relationships/image" Target="../media/image191.png"/><Relationship Id="rId10" Type="http://schemas.openxmlformats.org/officeDocument/2006/relationships/image" Target="../media/image3.png"/><Relationship Id="rId12" Type="http://schemas.openxmlformats.org/officeDocument/2006/relationships/image" Target="../media/image196.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9.png"/><Relationship Id="rId5" Type="http://schemas.openxmlformats.org/officeDocument/2006/relationships/image" Target="../media/image30.png"/><Relationship Id="rId6" Type="http://schemas.openxmlformats.org/officeDocument/2006/relationships/image" Target="../media/image17.png"/><Relationship Id="rId7" Type="http://schemas.openxmlformats.org/officeDocument/2006/relationships/image" Target="../media/image6.png"/><Relationship Id="rId8" Type="http://schemas.openxmlformats.org/officeDocument/2006/relationships/image" Target="../media/image11.png"/></Relationships>
</file>

<file path=ppt/slides/_rels/slide17.xml.rels><?xml version="1.0" encoding="UTF-8" standalone="yes"?><Relationships xmlns="http://schemas.openxmlformats.org/package/2006/relationships"><Relationship Id="rId11" Type="http://schemas.openxmlformats.org/officeDocument/2006/relationships/image" Target="../media/image218.png"/><Relationship Id="rId10" Type="http://schemas.openxmlformats.org/officeDocument/2006/relationships/image" Target="../media/image3.png"/><Relationship Id="rId12" Type="http://schemas.openxmlformats.org/officeDocument/2006/relationships/image" Target="../media/image206.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36.png"/><Relationship Id="rId5" Type="http://schemas.openxmlformats.org/officeDocument/2006/relationships/image" Target="../media/image5.png"/><Relationship Id="rId6" Type="http://schemas.openxmlformats.org/officeDocument/2006/relationships/image" Target="../media/image15.png"/><Relationship Id="rId7" Type="http://schemas.openxmlformats.org/officeDocument/2006/relationships/image" Target="../media/image18.png"/><Relationship Id="rId8" Type="http://schemas.openxmlformats.org/officeDocument/2006/relationships/image" Target="../media/image20.png"/></Relationships>
</file>

<file path=ppt/slides/_rels/slide18.xml.rels><?xml version="1.0" encoding="UTF-8" standalone="yes"?><Relationships xmlns="http://schemas.openxmlformats.org/package/2006/relationships"><Relationship Id="rId11" Type="http://schemas.openxmlformats.org/officeDocument/2006/relationships/image" Target="../media/image202.png"/><Relationship Id="rId10" Type="http://schemas.openxmlformats.org/officeDocument/2006/relationships/image" Target="../media/image3.png"/><Relationship Id="rId12" Type="http://schemas.openxmlformats.org/officeDocument/2006/relationships/image" Target="../media/image240.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2.png"/><Relationship Id="rId4" Type="http://schemas.openxmlformats.org/officeDocument/2006/relationships/image" Target="../media/image213.png"/><Relationship Id="rId9" Type="http://schemas.openxmlformats.org/officeDocument/2006/relationships/image" Target="../media/image216.png"/><Relationship Id="rId5" Type="http://schemas.openxmlformats.org/officeDocument/2006/relationships/image" Target="../media/image244.png"/><Relationship Id="rId6" Type="http://schemas.openxmlformats.org/officeDocument/2006/relationships/image" Target="../media/image184.png"/><Relationship Id="rId7" Type="http://schemas.openxmlformats.org/officeDocument/2006/relationships/image" Target="../media/image214.png"/><Relationship Id="rId8" Type="http://schemas.openxmlformats.org/officeDocument/2006/relationships/image" Target="../media/image2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4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7.png"/><Relationship Id="rId11" Type="http://schemas.openxmlformats.org/officeDocument/2006/relationships/image" Target="../media/image10.png"/><Relationship Id="rId10" Type="http://schemas.openxmlformats.org/officeDocument/2006/relationships/image" Target="../media/image3.png"/><Relationship Id="rId9" Type="http://schemas.openxmlformats.org/officeDocument/2006/relationships/image" Target="../media/image26.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23.png"/><Relationship Id="rId8" Type="http://schemas.openxmlformats.org/officeDocument/2006/relationships/image" Target="../media/image22.png"/></Relationships>
</file>

<file path=ppt/slides/_rels/slide20.xml.rels><?xml version="1.0" encoding="UTF-8" standalone="yes"?><Relationships xmlns="http://schemas.openxmlformats.org/package/2006/relationships"><Relationship Id="rId11" Type="http://schemas.openxmlformats.org/officeDocument/2006/relationships/image" Target="../media/image203.png"/><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9.png"/><Relationship Id="rId5" Type="http://schemas.openxmlformats.org/officeDocument/2006/relationships/image" Target="../media/image30.png"/><Relationship Id="rId6" Type="http://schemas.openxmlformats.org/officeDocument/2006/relationships/image" Target="../media/image17.png"/><Relationship Id="rId7" Type="http://schemas.openxmlformats.org/officeDocument/2006/relationships/image" Target="../media/image6.png"/><Relationship Id="rId8" Type="http://schemas.openxmlformats.org/officeDocument/2006/relationships/image" Target="../media/image11.png"/></Relationships>
</file>

<file path=ppt/slides/_rels/slide21.xml.rels><?xml version="1.0" encoding="UTF-8" standalone="yes"?><Relationships xmlns="http://schemas.openxmlformats.org/package/2006/relationships"><Relationship Id="rId11" Type="http://schemas.openxmlformats.org/officeDocument/2006/relationships/image" Target="../media/image243.png"/><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36.png"/><Relationship Id="rId5" Type="http://schemas.openxmlformats.org/officeDocument/2006/relationships/image" Target="../media/image5.png"/><Relationship Id="rId6" Type="http://schemas.openxmlformats.org/officeDocument/2006/relationships/image" Target="../media/image15.png"/><Relationship Id="rId7" Type="http://schemas.openxmlformats.org/officeDocument/2006/relationships/image" Target="../media/image18.png"/><Relationship Id="rId8" Type="http://schemas.openxmlformats.org/officeDocument/2006/relationships/image" Target="../media/image20.png"/></Relationships>
</file>

<file path=ppt/slides/_rels/slide22.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42.png"/><Relationship Id="rId5" Type="http://schemas.openxmlformats.org/officeDocument/2006/relationships/image" Target="../media/image49.png"/><Relationship Id="rId6" Type="http://schemas.openxmlformats.org/officeDocument/2006/relationships/image" Target="../media/image21.png"/><Relationship Id="rId7" Type="http://schemas.openxmlformats.org/officeDocument/2006/relationships/image" Target="../media/image75.png"/><Relationship Id="rId8" Type="http://schemas.openxmlformats.org/officeDocument/2006/relationships/image" Target="../media/image51.png"/></Relationships>
</file>

<file path=ppt/slides/_rels/slide23.xml.rels><?xml version="1.0" encoding="UTF-8" standalone="yes"?><Relationships xmlns="http://schemas.openxmlformats.org/package/2006/relationships"><Relationship Id="rId11" Type="http://schemas.openxmlformats.org/officeDocument/2006/relationships/image" Target="../media/image245.png"/><Relationship Id="rId10" Type="http://schemas.openxmlformats.org/officeDocument/2006/relationships/image" Target="../media/image3.png"/><Relationship Id="rId13" Type="http://schemas.openxmlformats.org/officeDocument/2006/relationships/image" Target="../media/image248.png"/><Relationship Id="rId12" Type="http://schemas.openxmlformats.org/officeDocument/2006/relationships/image" Target="../media/image241.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9.png"/><Relationship Id="rId5" Type="http://schemas.openxmlformats.org/officeDocument/2006/relationships/image" Target="../media/image30.png"/><Relationship Id="rId6" Type="http://schemas.openxmlformats.org/officeDocument/2006/relationships/image" Target="../media/image17.png"/><Relationship Id="rId7" Type="http://schemas.openxmlformats.org/officeDocument/2006/relationships/image" Target="../media/image6.png"/><Relationship Id="rId8" Type="http://schemas.openxmlformats.org/officeDocument/2006/relationships/image" Target="../media/image11.png"/></Relationships>
</file>

<file path=ppt/slides/_rels/slide24.xml.rels><?xml version="1.0" encoding="UTF-8" standalone="yes"?><Relationships xmlns="http://schemas.openxmlformats.org/package/2006/relationships"><Relationship Id="rId11" Type="http://schemas.openxmlformats.org/officeDocument/2006/relationships/hyperlink" Target="https://unsplash.com/" TargetMode="External"/><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49.png"/><Relationship Id="rId5" Type="http://schemas.openxmlformats.org/officeDocument/2006/relationships/image" Target="../media/image4.png"/><Relationship Id="rId6" Type="http://schemas.openxmlformats.org/officeDocument/2006/relationships/image" Target="../media/image22.png"/><Relationship Id="rId7" Type="http://schemas.openxmlformats.org/officeDocument/2006/relationships/image" Target="../media/image26.png"/><Relationship Id="rId8" Type="http://schemas.openxmlformats.org/officeDocument/2006/relationships/image" Target="../media/image2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4.png"/><Relationship Id="rId11" Type="http://schemas.openxmlformats.org/officeDocument/2006/relationships/image" Target="../media/image33.png"/><Relationship Id="rId10" Type="http://schemas.openxmlformats.org/officeDocument/2006/relationships/image" Target="../media/image3.png"/><Relationship Id="rId9" Type="http://schemas.openxmlformats.org/officeDocument/2006/relationships/image" Target="../media/image36.png"/><Relationship Id="rId5" Type="http://schemas.openxmlformats.org/officeDocument/2006/relationships/image" Target="../media/image5.png"/><Relationship Id="rId6" Type="http://schemas.openxmlformats.org/officeDocument/2006/relationships/image" Target="../media/image15.png"/><Relationship Id="rId7" Type="http://schemas.openxmlformats.org/officeDocument/2006/relationships/image" Target="../media/image18.png"/><Relationship Id="rId8"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3.png"/><Relationship Id="rId4" Type="http://schemas.openxmlformats.org/officeDocument/2006/relationships/image" Target="../media/image40.png"/><Relationship Id="rId10" Type="http://schemas.openxmlformats.org/officeDocument/2006/relationships/image" Target="../media/image3.png"/><Relationship Id="rId9" Type="http://schemas.openxmlformats.org/officeDocument/2006/relationships/image" Target="../media/image42.png"/><Relationship Id="rId5" Type="http://schemas.openxmlformats.org/officeDocument/2006/relationships/image" Target="../media/image49.png"/><Relationship Id="rId6" Type="http://schemas.openxmlformats.org/officeDocument/2006/relationships/image" Target="../media/image21.png"/><Relationship Id="rId7" Type="http://schemas.openxmlformats.org/officeDocument/2006/relationships/image" Target="../media/image75.png"/><Relationship Id="rId8" Type="http://schemas.openxmlformats.org/officeDocument/2006/relationships/image" Target="../media/image51.png"/></Relationships>
</file>

<file path=ppt/slides/_rels/slide5.xml.rels><?xml version="1.0" encoding="UTF-8" standalone="yes"?><Relationships xmlns="http://schemas.openxmlformats.org/package/2006/relationships"><Relationship Id="rId11" Type="http://schemas.openxmlformats.org/officeDocument/2006/relationships/image" Target="../media/image137.png"/><Relationship Id="rId10" Type="http://schemas.openxmlformats.org/officeDocument/2006/relationships/image" Target="../media/image3.png"/><Relationship Id="rId13" Type="http://schemas.openxmlformats.org/officeDocument/2006/relationships/image" Target="../media/image34.png"/><Relationship Id="rId12"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9.png"/><Relationship Id="rId5" Type="http://schemas.openxmlformats.org/officeDocument/2006/relationships/image" Target="../media/image30.png"/><Relationship Id="rId6" Type="http://schemas.openxmlformats.org/officeDocument/2006/relationships/image" Target="../media/image17.png"/><Relationship Id="rId7" Type="http://schemas.openxmlformats.org/officeDocument/2006/relationships/image" Target="../media/image6.png"/><Relationship Id="rId8" Type="http://schemas.openxmlformats.org/officeDocument/2006/relationships/image" Target="../media/image11.png"/></Relationships>
</file>

<file path=ppt/slides/_rels/slide6.xml.rels><?xml version="1.0" encoding="UTF-8" standalone="yes"?><Relationships xmlns="http://schemas.openxmlformats.org/package/2006/relationships"><Relationship Id="rId11" Type="http://schemas.openxmlformats.org/officeDocument/2006/relationships/image" Target="../media/image56.png"/><Relationship Id="rId10" Type="http://schemas.openxmlformats.org/officeDocument/2006/relationships/image" Target="../media/image3.png"/><Relationship Id="rId13" Type="http://schemas.openxmlformats.org/officeDocument/2006/relationships/image" Target="../media/image65.png"/><Relationship Id="rId12" Type="http://schemas.openxmlformats.org/officeDocument/2006/relationships/image" Target="../media/image92.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36.png"/><Relationship Id="rId14" Type="http://schemas.openxmlformats.org/officeDocument/2006/relationships/image" Target="../media/image78.png"/><Relationship Id="rId5" Type="http://schemas.openxmlformats.org/officeDocument/2006/relationships/image" Target="../media/image5.png"/><Relationship Id="rId6" Type="http://schemas.openxmlformats.org/officeDocument/2006/relationships/image" Target="../media/image15.png"/><Relationship Id="rId7" Type="http://schemas.openxmlformats.org/officeDocument/2006/relationships/image" Target="../media/image18.png"/><Relationship Id="rId8" Type="http://schemas.openxmlformats.org/officeDocument/2006/relationships/image" Target="../media/image20.png"/></Relationships>
</file>

<file path=ppt/slides/_rels/slide7.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26.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23.png"/><Relationship Id="rId8" Type="http://schemas.openxmlformats.org/officeDocument/2006/relationships/image" Target="../media/image22.png"/></Relationships>
</file>

<file path=ppt/slides/_rels/slide8.xml.rels><?xml version="1.0" encoding="UTF-8" standalone="yes"?><Relationships xmlns="http://schemas.openxmlformats.org/package/2006/relationships"><Relationship Id="rId11" Type="http://schemas.openxmlformats.org/officeDocument/2006/relationships/image" Target="../media/image135.png"/><Relationship Id="rId10"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42.png"/><Relationship Id="rId5" Type="http://schemas.openxmlformats.org/officeDocument/2006/relationships/image" Target="../media/image49.png"/><Relationship Id="rId6" Type="http://schemas.openxmlformats.org/officeDocument/2006/relationships/image" Target="../media/image21.png"/><Relationship Id="rId7" Type="http://schemas.openxmlformats.org/officeDocument/2006/relationships/image" Target="../media/image75.png"/><Relationship Id="rId8" Type="http://schemas.openxmlformats.org/officeDocument/2006/relationships/image" Target="../media/image51.png"/></Relationships>
</file>

<file path=ppt/slides/_rels/slide9.xml.rels><?xml version="1.0" encoding="UTF-8" standalone="yes"?><Relationships xmlns="http://schemas.openxmlformats.org/package/2006/relationships"><Relationship Id="rId11" Type="http://schemas.openxmlformats.org/officeDocument/2006/relationships/image" Target="../media/image82.png"/><Relationship Id="rId10" Type="http://schemas.openxmlformats.org/officeDocument/2006/relationships/image" Target="../media/image3.png"/><Relationship Id="rId13" Type="http://schemas.openxmlformats.org/officeDocument/2006/relationships/image" Target="../media/image126.png"/><Relationship Id="rId12" Type="http://schemas.openxmlformats.org/officeDocument/2006/relationships/image" Target="../media/image142.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9.png"/><Relationship Id="rId5" Type="http://schemas.openxmlformats.org/officeDocument/2006/relationships/image" Target="../media/image30.png"/><Relationship Id="rId6" Type="http://schemas.openxmlformats.org/officeDocument/2006/relationships/image" Target="../media/image17.png"/><Relationship Id="rId7" Type="http://schemas.openxmlformats.org/officeDocument/2006/relationships/image" Target="../media/image6.png"/><Relationship Id="rId8"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preencoded.png" id="16" name="Google Shape;16;p1"/>
          <p:cNvPicPr preferRelativeResize="0"/>
          <p:nvPr/>
        </p:nvPicPr>
        <p:blipFill rotWithShape="1">
          <a:blip r:embed="rId3">
            <a:alphaModFix/>
          </a:blip>
          <a:srcRect b="0" l="0" r="0" t="0"/>
          <a:stretch/>
        </p:blipFill>
        <p:spPr>
          <a:xfrm>
            <a:off x="-1247775" y="4867275"/>
            <a:ext cx="4210050" cy="4171950"/>
          </a:xfrm>
          <a:prstGeom prst="rect">
            <a:avLst/>
          </a:prstGeom>
          <a:noFill/>
          <a:ln>
            <a:noFill/>
          </a:ln>
        </p:spPr>
      </p:pic>
      <p:pic>
        <p:nvPicPr>
          <p:cNvPr descr="preencoded.png" id="17" name="Google Shape;17;p1"/>
          <p:cNvPicPr preferRelativeResize="0"/>
          <p:nvPr/>
        </p:nvPicPr>
        <p:blipFill rotWithShape="1">
          <a:blip r:embed="rId4">
            <a:alphaModFix/>
          </a:blip>
          <a:srcRect b="0" l="0" r="0" t="0"/>
          <a:stretch/>
        </p:blipFill>
        <p:spPr>
          <a:xfrm>
            <a:off x="-1247775" y="-1190625"/>
            <a:ext cx="4733925" cy="4686300"/>
          </a:xfrm>
          <a:prstGeom prst="rect">
            <a:avLst/>
          </a:prstGeom>
          <a:noFill/>
          <a:ln>
            <a:noFill/>
          </a:ln>
        </p:spPr>
      </p:pic>
      <p:pic>
        <p:nvPicPr>
          <p:cNvPr descr="preencoded.png" id="18" name="Google Shape;18;p1"/>
          <p:cNvPicPr preferRelativeResize="0"/>
          <p:nvPr/>
        </p:nvPicPr>
        <p:blipFill rotWithShape="1">
          <a:blip r:embed="rId5">
            <a:alphaModFix/>
          </a:blip>
          <a:srcRect b="0" l="0" r="0" t="0"/>
          <a:stretch/>
        </p:blipFill>
        <p:spPr>
          <a:xfrm>
            <a:off x="3838575" y="8382000"/>
            <a:ext cx="2943225" cy="4343400"/>
          </a:xfrm>
          <a:prstGeom prst="rect">
            <a:avLst/>
          </a:prstGeom>
          <a:noFill/>
          <a:ln>
            <a:noFill/>
          </a:ln>
        </p:spPr>
      </p:pic>
      <p:pic>
        <p:nvPicPr>
          <p:cNvPr descr="preencoded.png" id="19" name="Google Shape;19;p1"/>
          <p:cNvPicPr preferRelativeResize="0"/>
          <p:nvPr/>
        </p:nvPicPr>
        <p:blipFill rotWithShape="1">
          <a:blip r:embed="rId6">
            <a:alphaModFix/>
          </a:blip>
          <a:srcRect b="0" l="0" r="0" t="0"/>
          <a:stretch/>
        </p:blipFill>
        <p:spPr>
          <a:xfrm>
            <a:off x="14525625" y="8353425"/>
            <a:ext cx="4733925" cy="2876550"/>
          </a:xfrm>
          <a:prstGeom prst="rect">
            <a:avLst/>
          </a:prstGeom>
          <a:noFill/>
          <a:ln>
            <a:noFill/>
          </a:ln>
        </p:spPr>
      </p:pic>
      <p:pic>
        <p:nvPicPr>
          <p:cNvPr descr="preencoded.png" id="20" name="Google Shape;20;p1"/>
          <p:cNvPicPr preferRelativeResize="0"/>
          <p:nvPr/>
        </p:nvPicPr>
        <p:blipFill rotWithShape="1">
          <a:blip r:embed="rId7">
            <a:alphaModFix/>
          </a:blip>
          <a:srcRect b="0" l="0" r="0" t="0"/>
          <a:stretch/>
        </p:blipFill>
        <p:spPr>
          <a:xfrm>
            <a:off x="16725900" y="-600075"/>
            <a:ext cx="3124200" cy="3095625"/>
          </a:xfrm>
          <a:prstGeom prst="rect">
            <a:avLst/>
          </a:prstGeom>
          <a:noFill/>
          <a:ln>
            <a:noFill/>
          </a:ln>
        </p:spPr>
      </p:pic>
      <p:pic>
        <p:nvPicPr>
          <p:cNvPr descr="preencoded.png" id="21" name="Google Shape;21;p1"/>
          <p:cNvPicPr preferRelativeResize="0"/>
          <p:nvPr/>
        </p:nvPicPr>
        <p:blipFill rotWithShape="1">
          <a:blip r:embed="rId8">
            <a:alphaModFix/>
          </a:blip>
          <a:srcRect b="0" l="0" r="0" t="0"/>
          <a:stretch/>
        </p:blipFill>
        <p:spPr>
          <a:xfrm>
            <a:off x="13830300" y="400050"/>
            <a:ext cx="3592482" cy="1505006"/>
          </a:xfrm>
          <a:prstGeom prst="rect">
            <a:avLst/>
          </a:prstGeom>
          <a:noFill/>
          <a:ln>
            <a:noFill/>
          </a:ln>
        </p:spPr>
      </p:pic>
      <p:pic>
        <p:nvPicPr>
          <p:cNvPr descr="preencoded.png" id="22" name="Google Shape;22;p1"/>
          <p:cNvPicPr preferRelativeResize="0"/>
          <p:nvPr/>
        </p:nvPicPr>
        <p:blipFill rotWithShape="1">
          <a:blip r:embed="rId9">
            <a:alphaModFix/>
          </a:blip>
          <a:srcRect b="0" l="0" r="0" t="0"/>
          <a:stretch/>
        </p:blipFill>
        <p:spPr>
          <a:xfrm>
            <a:off x="0" y="8382000"/>
            <a:ext cx="2519226" cy="1548119"/>
          </a:xfrm>
          <a:prstGeom prst="rect">
            <a:avLst/>
          </a:prstGeom>
          <a:noFill/>
          <a:ln>
            <a:noFill/>
          </a:ln>
        </p:spPr>
      </p:pic>
      <p:grpSp>
        <p:nvGrpSpPr>
          <p:cNvPr id="23" name="Google Shape;23;p1"/>
          <p:cNvGrpSpPr/>
          <p:nvPr/>
        </p:nvGrpSpPr>
        <p:grpSpPr>
          <a:xfrm>
            <a:off x="17640300" y="7994854"/>
            <a:ext cx="596695" cy="2063546"/>
            <a:chOff x="17640300" y="7994855"/>
            <a:chExt cx="596695" cy="2063546"/>
          </a:xfrm>
        </p:grpSpPr>
        <p:pic>
          <p:nvPicPr>
            <p:cNvPr descr="preencoded.png" id="24" name="Google Shape;24;p1"/>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25" name="Google Shape;25;p1"/>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26" name="Google Shape;26;p1"/>
          <p:cNvPicPr preferRelativeResize="0"/>
          <p:nvPr/>
        </p:nvPicPr>
        <p:blipFill rotWithShape="1">
          <a:blip r:embed="rId11">
            <a:alphaModFix/>
          </a:blip>
          <a:srcRect b="0" l="0" r="0" t="0"/>
          <a:stretch/>
        </p:blipFill>
        <p:spPr>
          <a:xfrm>
            <a:off x="984296" y="1526237"/>
            <a:ext cx="6038850" cy="7781925"/>
          </a:xfrm>
          <a:prstGeom prst="rect">
            <a:avLst/>
          </a:prstGeom>
          <a:noFill/>
          <a:ln>
            <a:noFill/>
          </a:ln>
        </p:spPr>
      </p:pic>
      <p:sp>
        <p:nvSpPr>
          <p:cNvPr id="27" name="Google Shape;27;p1"/>
          <p:cNvSpPr/>
          <p:nvPr/>
        </p:nvSpPr>
        <p:spPr>
          <a:xfrm>
            <a:off x="6905625" y="2933700"/>
            <a:ext cx="11591925" cy="328612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18000"/>
              <a:buFont typeface="Archivo Black"/>
              <a:buNone/>
            </a:pPr>
            <a:r>
              <a:rPr b="0" i="0" lang="en-US" sz="18000" u="none" cap="none" strike="noStrike">
                <a:solidFill>
                  <a:srgbClr val="272727"/>
                </a:solidFill>
                <a:latin typeface="Archivo Black"/>
                <a:ea typeface="Archivo Black"/>
                <a:cs typeface="Archivo Black"/>
                <a:sym typeface="Archivo Black"/>
              </a:rPr>
              <a:t>Abortion </a:t>
            </a:r>
            <a:endParaRPr b="0" i="0" sz="18000" u="none" cap="none" strike="noStrike">
              <a:solidFill>
                <a:schemeClr val="dk1"/>
              </a:solidFill>
              <a:latin typeface="Calibri"/>
              <a:ea typeface="Calibri"/>
              <a:cs typeface="Calibri"/>
              <a:sym typeface="Calibri"/>
            </a:endParaRPr>
          </a:p>
        </p:txBody>
      </p:sp>
      <p:sp>
        <p:nvSpPr>
          <p:cNvPr id="28" name="Google Shape;28;p1"/>
          <p:cNvSpPr/>
          <p:nvPr/>
        </p:nvSpPr>
        <p:spPr>
          <a:xfrm>
            <a:off x="7010400" y="5591175"/>
            <a:ext cx="10843260" cy="88011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4800"/>
              <a:buFont typeface="Archivo"/>
              <a:buNone/>
            </a:pPr>
            <a:r>
              <a:rPr b="1" i="0" lang="en-US" sz="4800" u="none" cap="none" strike="noStrike">
                <a:solidFill>
                  <a:srgbClr val="0E0E0E"/>
                </a:solidFill>
                <a:latin typeface="Archivo"/>
                <a:ea typeface="Archivo"/>
                <a:cs typeface="Archivo"/>
                <a:sym typeface="Archivo"/>
              </a:rPr>
              <a:t>FREE PRESENTATION TEMPLATE</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6" name="Shape 246"/>
        <p:cNvGrpSpPr/>
        <p:nvPr/>
      </p:nvGrpSpPr>
      <p:grpSpPr>
        <a:xfrm>
          <a:off x="0" y="0"/>
          <a:ext cx="0" cy="0"/>
          <a:chOff x="0" y="0"/>
          <a:chExt cx="0" cy="0"/>
        </a:xfrm>
      </p:grpSpPr>
      <p:pic>
        <p:nvPicPr>
          <p:cNvPr descr="preencoded.png" id="247" name="Google Shape;247;p10"/>
          <p:cNvPicPr preferRelativeResize="0"/>
          <p:nvPr/>
        </p:nvPicPr>
        <p:blipFill rotWithShape="1">
          <a:blip r:embed="rId3">
            <a:alphaModFix/>
          </a:blip>
          <a:srcRect b="0" l="0" r="0" t="0"/>
          <a:stretch/>
        </p:blipFill>
        <p:spPr>
          <a:xfrm rot="10800000">
            <a:off x="16163925" y="-1457325"/>
            <a:ext cx="4752975" cy="4714875"/>
          </a:xfrm>
          <a:prstGeom prst="rect">
            <a:avLst/>
          </a:prstGeom>
          <a:noFill/>
          <a:ln>
            <a:noFill/>
          </a:ln>
        </p:spPr>
      </p:pic>
      <p:pic>
        <p:nvPicPr>
          <p:cNvPr descr="preencoded.png" id="248" name="Google Shape;248;p10"/>
          <p:cNvPicPr preferRelativeResize="0"/>
          <p:nvPr/>
        </p:nvPicPr>
        <p:blipFill rotWithShape="1">
          <a:blip r:embed="rId4">
            <a:alphaModFix/>
          </a:blip>
          <a:srcRect b="0" l="0" r="0" t="0"/>
          <a:stretch/>
        </p:blipFill>
        <p:spPr>
          <a:xfrm rot="10800000">
            <a:off x="-1524000" y="6438900"/>
            <a:ext cx="5353050" cy="5295900"/>
          </a:xfrm>
          <a:prstGeom prst="rect">
            <a:avLst/>
          </a:prstGeom>
          <a:noFill/>
          <a:ln>
            <a:noFill/>
          </a:ln>
        </p:spPr>
      </p:pic>
      <p:pic>
        <p:nvPicPr>
          <p:cNvPr descr="preencoded.png" id="249" name="Google Shape;249;p10"/>
          <p:cNvPicPr preferRelativeResize="0"/>
          <p:nvPr/>
        </p:nvPicPr>
        <p:blipFill rotWithShape="1">
          <a:blip r:embed="rId5">
            <a:alphaModFix/>
          </a:blip>
          <a:srcRect b="0" l="0" r="0" t="0"/>
          <a:stretch/>
        </p:blipFill>
        <p:spPr>
          <a:xfrm rot="10800000">
            <a:off x="7115175" y="-3524250"/>
            <a:ext cx="3314700" cy="4905375"/>
          </a:xfrm>
          <a:prstGeom prst="rect">
            <a:avLst/>
          </a:prstGeom>
          <a:noFill/>
          <a:ln>
            <a:noFill/>
          </a:ln>
        </p:spPr>
      </p:pic>
      <p:pic>
        <p:nvPicPr>
          <p:cNvPr descr="preencoded.png" id="250" name="Google Shape;250;p10"/>
          <p:cNvPicPr preferRelativeResize="0"/>
          <p:nvPr/>
        </p:nvPicPr>
        <p:blipFill rotWithShape="1">
          <a:blip r:embed="rId6">
            <a:alphaModFix/>
          </a:blip>
          <a:srcRect b="0" l="0" r="0" t="0"/>
          <a:stretch/>
        </p:blipFill>
        <p:spPr>
          <a:xfrm rot="10800000">
            <a:off x="-3686175" y="-1209675"/>
            <a:ext cx="5343525" cy="3248025"/>
          </a:xfrm>
          <a:prstGeom prst="rect">
            <a:avLst/>
          </a:prstGeom>
          <a:noFill/>
          <a:ln>
            <a:noFill/>
          </a:ln>
        </p:spPr>
      </p:pic>
      <p:pic>
        <p:nvPicPr>
          <p:cNvPr descr="preencoded.png" id="251" name="Google Shape;251;p10"/>
          <p:cNvPicPr preferRelativeResize="0"/>
          <p:nvPr/>
        </p:nvPicPr>
        <p:blipFill rotWithShape="1">
          <a:blip r:embed="rId7">
            <a:alphaModFix/>
          </a:blip>
          <a:srcRect b="0" l="0" r="0" t="0"/>
          <a:stretch/>
        </p:blipFill>
        <p:spPr>
          <a:xfrm rot="10800000">
            <a:off x="16516350" y="7820025"/>
            <a:ext cx="3533775" cy="3495675"/>
          </a:xfrm>
          <a:prstGeom prst="rect">
            <a:avLst/>
          </a:prstGeom>
          <a:noFill/>
          <a:ln>
            <a:noFill/>
          </a:ln>
        </p:spPr>
      </p:pic>
      <p:pic>
        <p:nvPicPr>
          <p:cNvPr descr="preencoded.png" id="252" name="Google Shape;252;p10"/>
          <p:cNvPicPr preferRelativeResize="0"/>
          <p:nvPr/>
        </p:nvPicPr>
        <p:blipFill rotWithShape="1">
          <a:blip r:embed="rId8">
            <a:alphaModFix/>
          </a:blip>
          <a:srcRect b="0" l="0" r="0" t="0"/>
          <a:stretch/>
        </p:blipFill>
        <p:spPr>
          <a:xfrm rot="10800000">
            <a:off x="2069238" y="8214564"/>
            <a:ext cx="2845662" cy="1748586"/>
          </a:xfrm>
          <a:prstGeom prst="rect">
            <a:avLst/>
          </a:prstGeom>
          <a:noFill/>
          <a:ln>
            <a:noFill/>
          </a:ln>
        </p:spPr>
      </p:pic>
      <p:grpSp>
        <p:nvGrpSpPr>
          <p:cNvPr id="253" name="Google Shape;253;p10"/>
          <p:cNvGrpSpPr/>
          <p:nvPr/>
        </p:nvGrpSpPr>
        <p:grpSpPr>
          <a:xfrm>
            <a:off x="17640300" y="7994854"/>
            <a:ext cx="596695" cy="2063546"/>
            <a:chOff x="17640300" y="7994855"/>
            <a:chExt cx="596695" cy="2063546"/>
          </a:xfrm>
        </p:grpSpPr>
        <p:pic>
          <p:nvPicPr>
            <p:cNvPr descr="preencoded.png" id="254" name="Google Shape;254;p10"/>
            <p:cNvPicPr preferRelativeResize="0"/>
            <p:nvPr/>
          </p:nvPicPr>
          <p:blipFill rotWithShape="1">
            <a:blip r:embed="rId9">
              <a:alphaModFix/>
            </a:blip>
            <a:srcRect b="0" l="0" r="0" t="0"/>
            <a:stretch/>
          </p:blipFill>
          <p:spPr>
            <a:xfrm>
              <a:off x="17640300" y="9525000"/>
              <a:ext cx="533400" cy="533400"/>
            </a:xfrm>
            <a:prstGeom prst="rect">
              <a:avLst/>
            </a:prstGeom>
            <a:noFill/>
            <a:ln>
              <a:noFill/>
            </a:ln>
          </p:spPr>
        </p:pic>
        <p:sp>
          <p:nvSpPr>
            <p:cNvPr id="255" name="Google Shape;255;p10"/>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256" name="Google Shape;256;p10"/>
          <p:cNvSpPr/>
          <p:nvPr/>
        </p:nvSpPr>
        <p:spPr>
          <a:xfrm>
            <a:off x="6829425" y="352425"/>
            <a:ext cx="5267325" cy="109537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Archivo Black"/>
              <a:buNone/>
            </a:pPr>
            <a:r>
              <a:rPr b="0" i="0" lang="en-US" sz="6000" u="none" cap="none" strike="noStrike">
                <a:solidFill>
                  <a:srgbClr val="272727"/>
                </a:solidFill>
                <a:latin typeface="Archivo Black"/>
                <a:ea typeface="Archivo Black"/>
                <a:cs typeface="Archivo Black"/>
                <a:sym typeface="Archivo Black"/>
              </a:rPr>
              <a:t>Pricing Plan</a:t>
            </a:r>
            <a:endParaRPr b="0" i="0" sz="6000" u="none" cap="none" strike="noStrike">
              <a:solidFill>
                <a:schemeClr val="dk1"/>
              </a:solidFill>
              <a:latin typeface="Calibri"/>
              <a:ea typeface="Calibri"/>
              <a:cs typeface="Calibri"/>
              <a:sym typeface="Calibri"/>
            </a:endParaRPr>
          </a:p>
        </p:txBody>
      </p:sp>
      <p:grpSp>
        <p:nvGrpSpPr>
          <p:cNvPr id="257" name="Google Shape;257;p10"/>
          <p:cNvGrpSpPr/>
          <p:nvPr/>
        </p:nvGrpSpPr>
        <p:grpSpPr>
          <a:xfrm>
            <a:off x="1333500" y="2247900"/>
            <a:ext cx="15630525" cy="5610225"/>
            <a:chOff x="1333500" y="2247900"/>
            <a:chExt cx="15630525" cy="5610225"/>
          </a:xfrm>
        </p:grpSpPr>
        <p:sp>
          <p:nvSpPr>
            <p:cNvPr id="258" name="Google Shape;258;p10"/>
            <p:cNvSpPr/>
            <p:nvPr/>
          </p:nvSpPr>
          <p:spPr>
            <a:xfrm>
              <a:off x="1333500" y="2247900"/>
              <a:ext cx="4829175" cy="5610225"/>
            </a:xfrm>
            <a:prstGeom prst="roundRect">
              <a:avLst>
                <a:gd fmla="val 1195" name="adj"/>
              </a:avLst>
            </a:prstGeom>
            <a:noFill/>
            <a:ln cap="flat" cmpd="sng" w="9525">
              <a:solidFill>
                <a:srgbClr val="669F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59" name="Google Shape;259;p10"/>
            <p:cNvPicPr preferRelativeResize="0"/>
            <p:nvPr/>
          </p:nvPicPr>
          <p:blipFill rotWithShape="1">
            <a:blip r:embed="rId10">
              <a:alphaModFix/>
            </a:blip>
            <a:srcRect b="0" l="0" r="0" t="0"/>
            <a:stretch/>
          </p:blipFill>
          <p:spPr>
            <a:xfrm>
              <a:off x="3252710" y="2562225"/>
              <a:ext cx="990754" cy="1000125"/>
            </a:xfrm>
            <a:prstGeom prst="rect">
              <a:avLst/>
            </a:prstGeom>
            <a:noFill/>
            <a:ln>
              <a:noFill/>
            </a:ln>
          </p:spPr>
        </p:pic>
        <p:sp>
          <p:nvSpPr>
            <p:cNvPr id="260" name="Google Shape;260;p10"/>
            <p:cNvSpPr/>
            <p:nvPr/>
          </p:nvSpPr>
          <p:spPr>
            <a:xfrm>
              <a:off x="6734175" y="2247900"/>
              <a:ext cx="4829175" cy="5610225"/>
            </a:xfrm>
            <a:prstGeom prst="roundRect">
              <a:avLst>
                <a:gd fmla="val 1195" name="adj"/>
              </a:avLst>
            </a:prstGeom>
            <a:noFill/>
            <a:ln cap="flat" cmpd="sng" w="9525">
              <a:solidFill>
                <a:srgbClr val="669F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61" name="Google Shape;261;p10"/>
            <p:cNvPicPr preferRelativeResize="0"/>
            <p:nvPr/>
          </p:nvPicPr>
          <p:blipFill rotWithShape="1">
            <a:blip r:embed="rId11">
              <a:alphaModFix/>
            </a:blip>
            <a:srcRect b="0" l="0" r="0" t="0"/>
            <a:stretch/>
          </p:blipFill>
          <p:spPr>
            <a:xfrm>
              <a:off x="8729663" y="2562225"/>
              <a:ext cx="838200" cy="1000125"/>
            </a:xfrm>
            <a:prstGeom prst="rect">
              <a:avLst/>
            </a:prstGeom>
            <a:noFill/>
            <a:ln>
              <a:noFill/>
            </a:ln>
          </p:spPr>
        </p:pic>
        <p:sp>
          <p:nvSpPr>
            <p:cNvPr id="262" name="Google Shape;262;p10"/>
            <p:cNvSpPr/>
            <p:nvPr/>
          </p:nvSpPr>
          <p:spPr>
            <a:xfrm>
              <a:off x="12134850" y="2247900"/>
              <a:ext cx="4829175" cy="5610225"/>
            </a:xfrm>
            <a:prstGeom prst="roundRect">
              <a:avLst>
                <a:gd fmla="val 1195" name="adj"/>
              </a:avLst>
            </a:prstGeom>
            <a:noFill/>
            <a:ln cap="flat" cmpd="sng" w="9525">
              <a:solidFill>
                <a:srgbClr val="669F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63" name="Google Shape;263;p10"/>
            <p:cNvPicPr preferRelativeResize="0"/>
            <p:nvPr/>
          </p:nvPicPr>
          <p:blipFill rotWithShape="1">
            <a:blip r:embed="rId12">
              <a:alphaModFix/>
            </a:blip>
            <a:srcRect b="0" l="0" r="0" t="0"/>
            <a:stretch/>
          </p:blipFill>
          <p:spPr>
            <a:xfrm>
              <a:off x="14130338" y="2562225"/>
              <a:ext cx="838200" cy="1000125"/>
            </a:xfrm>
            <a:prstGeom prst="rect">
              <a:avLst/>
            </a:prstGeom>
            <a:noFill/>
            <a:ln>
              <a:noFill/>
            </a:ln>
          </p:spPr>
        </p:pic>
        <p:sp>
          <p:nvSpPr>
            <p:cNvPr id="264" name="Google Shape;264;p10"/>
            <p:cNvSpPr/>
            <p:nvPr/>
          </p:nvSpPr>
          <p:spPr>
            <a:xfrm>
              <a:off x="2967990" y="3762375"/>
              <a:ext cx="1560195" cy="65532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669FD3"/>
                </a:buClr>
                <a:buSzPts val="3600"/>
                <a:buFont typeface="Archivo Black"/>
                <a:buNone/>
              </a:pPr>
              <a:r>
                <a:rPr b="0" i="0" lang="en-US" sz="3600" u="none" cap="none" strike="noStrike">
                  <a:solidFill>
                    <a:srgbClr val="669FD3"/>
                  </a:solidFill>
                  <a:latin typeface="Archivo Black"/>
                  <a:ea typeface="Archivo Black"/>
                  <a:cs typeface="Archivo Black"/>
                  <a:sym typeface="Archivo Black"/>
                </a:rPr>
                <a:t>Basic</a:t>
              </a:r>
              <a:endParaRPr b="0" i="0" sz="3600" u="none" cap="none" strike="noStrike">
                <a:solidFill>
                  <a:schemeClr val="dk1"/>
                </a:solidFill>
                <a:latin typeface="Calibri"/>
                <a:ea typeface="Calibri"/>
                <a:cs typeface="Calibri"/>
                <a:sym typeface="Calibri"/>
              </a:endParaRPr>
            </a:p>
          </p:txBody>
        </p:sp>
        <p:sp>
          <p:nvSpPr>
            <p:cNvPr id="265" name="Google Shape;265;p10"/>
            <p:cNvSpPr/>
            <p:nvPr/>
          </p:nvSpPr>
          <p:spPr>
            <a:xfrm>
              <a:off x="1676400" y="4486275"/>
              <a:ext cx="4204335" cy="2411730"/>
            </a:xfrm>
            <a:prstGeom prst="rect">
              <a:avLst/>
            </a:prstGeom>
            <a:noFill/>
            <a:ln>
              <a:noFill/>
            </a:ln>
          </p:spPr>
          <p:txBody>
            <a:bodyPr anchorCtr="0" anchor="t" bIns="0" lIns="0" spcFirstLastPara="1" rIns="0" wrap="square" tIns="0">
              <a:noAutofit/>
            </a:bodyPr>
            <a:lstStyle/>
            <a:p>
              <a:pPr indent="-342900" lvl="0" marL="342900" marR="0" rtl="0" algn="l">
                <a:lnSpc>
                  <a:spcPct val="100000"/>
                </a:lnSpc>
                <a:spcBef>
                  <a:spcPts val="0"/>
                </a:spcBef>
                <a:spcAft>
                  <a:spcPts val="0"/>
                </a:spcAft>
                <a:buClr>
                  <a:srgbClr val="0E0E0E"/>
                </a:buClr>
                <a:buSzPts val="2400"/>
                <a:buFont typeface="Archivo"/>
                <a:buChar char="•"/>
              </a:pPr>
              <a:r>
                <a:rPr b="0" i="0" lang="en-US" sz="2400" u="none" cap="none" strike="noStrike">
                  <a:solidFill>
                    <a:srgbClr val="0E0E0E"/>
                  </a:solidFill>
                  <a:latin typeface="Archivo"/>
                  <a:ea typeface="Archivo"/>
                  <a:cs typeface="Archivo"/>
                  <a:sym typeface="Archivo"/>
                </a:rPr>
                <a:t>Access to the entry-level dungeons.</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rgbClr val="0E0E0E"/>
                </a:buClr>
                <a:buSzPts val="2400"/>
                <a:buFont typeface="Archivo"/>
                <a:buChar char="•"/>
              </a:pPr>
              <a:r>
                <a:rPr b="0" i="0" lang="en-US" sz="2400" u="none" cap="none" strike="noStrike">
                  <a:solidFill>
                    <a:srgbClr val="0E0E0E"/>
                  </a:solidFill>
                  <a:latin typeface="Archivo"/>
                  <a:ea typeface="Archivo"/>
                  <a:cs typeface="Archivo"/>
                  <a:sym typeface="Archivo"/>
                </a:rPr>
                <a:t>A limited number of quests and battles per month.</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rgbClr val="0E0E0E"/>
                </a:buClr>
                <a:buSzPts val="2400"/>
                <a:buFont typeface="Archivo"/>
                <a:buChar char="•"/>
              </a:pPr>
              <a:r>
                <a:rPr b="0" i="0" lang="en-US" sz="2400" u="none" cap="none" strike="noStrike">
                  <a:solidFill>
                    <a:srgbClr val="0E0E0E"/>
                  </a:solidFill>
                  <a:latin typeface="Archivo"/>
                  <a:ea typeface="Archivo"/>
                  <a:cs typeface="Archivo"/>
                  <a:sym typeface="Archivo"/>
                </a:rPr>
                <a:t>Ability to form a small party with fellow adventurers.</a:t>
              </a:r>
              <a:endParaRPr b="0" i="0" sz="2400" u="none" cap="none" strike="noStrike">
                <a:solidFill>
                  <a:schemeClr val="dk1"/>
                </a:solidFill>
                <a:latin typeface="Calibri"/>
                <a:ea typeface="Calibri"/>
                <a:cs typeface="Calibri"/>
                <a:sym typeface="Calibri"/>
              </a:endParaRPr>
            </a:p>
          </p:txBody>
        </p:sp>
        <p:sp>
          <p:nvSpPr>
            <p:cNvPr id="266" name="Google Shape;266;p10"/>
            <p:cNvSpPr/>
            <p:nvPr/>
          </p:nvSpPr>
          <p:spPr>
            <a:xfrm>
              <a:off x="2358390" y="7019925"/>
              <a:ext cx="2779395" cy="65532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$10/month</a:t>
              </a:r>
              <a:endParaRPr b="0" i="0" sz="3600" u="none" cap="none" strike="noStrike">
                <a:solidFill>
                  <a:schemeClr val="dk1"/>
                </a:solidFill>
                <a:latin typeface="Calibri"/>
                <a:ea typeface="Calibri"/>
                <a:cs typeface="Calibri"/>
                <a:sym typeface="Calibri"/>
              </a:endParaRPr>
            </a:p>
          </p:txBody>
        </p:sp>
        <p:sp>
          <p:nvSpPr>
            <p:cNvPr id="267" name="Google Shape;267;p10"/>
            <p:cNvSpPr/>
            <p:nvPr/>
          </p:nvSpPr>
          <p:spPr>
            <a:xfrm>
              <a:off x="8497253" y="3762375"/>
              <a:ext cx="1303020" cy="65532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669FD3"/>
                </a:buClr>
                <a:buSzPts val="3600"/>
                <a:buFont typeface="Archivo Black"/>
                <a:buNone/>
              </a:pPr>
              <a:r>
                <a:rPr b="0" i="0" lang="en-US" sz="3600" u="none" cap="none" strike="noStrike">
                  <a:solidFill>
                    <a:srgbClr val="669FD3"/>
                  </a:solidFill>
                  <a:latin typeface="Archivo Black"/>
                  <a:ea typeface="Archivo Black"/>
                  <a:cs typeface="Archivo Black"/>
                  <a:sym typeface="Archivo Black"/>
                </a:rPr>
                <a:t>Elite</a:t>
              </a:r>
              <a:endParaRPr b="0" i="0" sz="3600" u="none" cap="none" strike="noStrike">
                <a:solidFill>
                  <a:schemeClr val="dk1"/>
                </a:solidFill>
                <a:latin typeface="Calibri"/>
                <a:ea typeface="Calibri"/>
                <a:cs typeface="Calibri"/>
                <a:sym typeface="Calibri"/>
              </a:endParaRPr>
            </a:p>
          </p:txBody>
        </p:sp>
        <p:sp>
          <p:nvSpPr>
            <p:cNvPr id="268" name="Google Shape;268;p10"/>
            <p:cNvSpPr/>
            <p:nvPr/>
          </p:nvSpPr>
          <p:spPr>
            <a:xfrm>
              <a:off x="7077075" y="4486275"/>
              <a:ext cx="4204335" cy="2411730"/>
            </a:xfrm>
            <a:prstGeom prst="rect">
              <a:avLst/>
            </a:prstGeom>
            <a:noFill/>
            <a:ln>
              <a:noFill/>
            </a:ln>
          </p:spPr>
          <p:txBody>
            <a:bodyPr anchorCtr="0" anchor="t" bIns="0" lIns="0" spcFirstLastPara="1" rIns="0" wrap="square" tIns="0">
              <a:noAutofit/>
            </a:bodyPr>
            <a:lstStyle/>
            <a:p>
              <a:pPr indent="-342900" lvl="0" marL="342900" marR="0" rtl="0" algn="l">
                <a:lnSpc>
                  <a:spcPct val="100000"/>
                </a:lnSpc>
                <a:spcBef>
                  <a:spcPts val="0"/>
                </a:spcBef>
                <a:spcAft>
                  <a:spcPts val="0"/>
                </a:spcAft>
                <a:buClr>
                  <a:srgbClr val="0E0E0E"/>
                </a:buClr>
                <a:buSzPts val="2400"/>
                <a:buFont typeface="Archivo"/>
                <a:buChar char="•"/>
              </a:pPr>
              <a:r>
                <a:rPr b="0" i="0" lang="en-US" sz="2400" u="none" cap="none" strike="noStrike">
                  <a:solidFill>
                    <a:srgbClr val="0E0E0E"/>
                  </a:solidFill>
                  <a:latin typeface="Archivo"/>
                  <a:ea typeface="Archivo"/>
                  <a:cs typeface="Archivo"/>
                  <a:sym typeface="Archivo"/>
                </a:rPr>
                <a:t>Access to the intermediate and advanced dungeons.</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rgbClr val="0E0E0E"/>
                </a:buClr>
                <a:buSzPts val="2400"/>
                <a:buFont typeface="Archivo"/>
                <a:buChar char="•"/>
              </a:pPr>
              <a:r>
                <a:rPr b="0" i="0" lang="en-US" sz="2400" u="none" cap="none" strike="noStrike">
                  <a:solidFill>
                    <a:srgbClr val="0E0E0E"/>
                  </a:solidFill>
                  <a:latin typeface="Archivo"/>
                  <a:ea typeface="Archivo"/>
                  <a:cs typeface="Archivo"/>
                  <a:sym typeface="Archivo"/>
                </a:rPr>
                <a:t>A greater number of quests and battles</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rgbClr val="0E0E0E"/>
                </a:buClr>
                <a:buSzPts val="2400"/>
                <a:buFont typeface="Archivo"/>
                <a:buChar char="•"/>
              </a:pPr>
              <a:r>
                <a:rPr b="0" i="0" lang="en-US" sz="2400" u="none" cap="none" strike="noStrike">
                  <a:solidFill>
                    <a:srgbClr val="0E0E0E"/>
                  </a:solidFill>
                  <a:latin typeface="Archivo"/>
                  <a:ea typeface="Archivo"/>
                  <a:cs typeface="Archivo"/>
                  <a:sym typeface="Archivo"/>
                </a:rPr>
                <a:t>Ability to form larger parties with fellow adventurers.</a:t>
              </a:r>
              <a:endParaRPr b="0" i="0" sz="2400" u="none" cap="none" strike="noStrike">
                <a:solidFill>
                  <a:schemeClr val="dk1"/>
                </a:solidFill>
                <a:latin typeface="Calibri"/>
                <a:ea typeface="Calibri"/>
                <a:cs typeface="Calibri"/>
                <a:sym typeface="Calibri"/>
              </a:endParaRPr>
            </a:p>
          </p:txBody>
        </p:sp>
        <p:sp>
          <p:nvSpPr>
            <p:cNvPr id="269" name="Google Shape;269;p10"/>
            <p:cNvSpPr/>
            <p:nvPr/>
          </p:nvSpPr>
          <p:spPr>
            <a:xfrm>
              <a:off x="7759065" y="7019925"/>
              <a:ext cx="2779395" cy="65532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$50/month</a:t>
              </a:r>
              <a:endParaRPr b="0" i="0" sz="3600" u="none" cap="none" strike="noStrike">
                <a:solidFill>
                  <a:schemeClr val="dk1"/>
                </a:solidFill>
                <a:latin typeface="Calibri"/>
                <a:ea typeface="Calibri"/>
                <a:cs typeface="Calibri"/>
                <a:sym typeface="Calibri"/>
              </a:endParaRPr>
            </a:p>
          </p:txBody>
        </p:sp>
        <p:sp>
          <p:nvSpPr>
            <p:cNvPr id="270" name="Google Shape;270;p10"/>
            <p:cNvSpPr/>
            <p:nvPr/>
          </p:nvSpPr>
          <p:spPr>
            <a:xfrm>
              <a:off x="13140690" y="3762375"/>
              <a:ext cx="2817495" cy="65532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669FD3"/>
                </a:buClr>
                <a:buSzPts val="3600"/>
                <a:buFont typeface="Archivo Black"/>
                <a:buNone/>
              </a:pPr>
              <a:r>
                <a:rPr b="0" i="0" lang="en-US" sz="3600" u="none" cap="none" strike="noStrike">
                  <a:solidFill>
                    <a:srgbClr val="669FD3"/>
                  </a:solidFill>
                  <a:latin typeface="Archivo Black"/>
                  <a:ea typeface="Archivo Black"/>
                  <a:cs typeface="Archivo Black"/>
                  <a:sym typeface="Archivo Black"/>
                </a:rPr>
                <a:t>Legendary</a:t>
              </a:r>
              <a:endParaRPr b="0" i="0" sz="3600" u="none" cap="none" strike="noStrike">
                <a:solidFill>
                  <a:schemeClr val="dk1"/>
                </a:solidFill>
                <a:latin typeface="Calibri"/>
                <a:ea typeface="Calibri"/>
                <a:cs typeface="Calibri"/>
                <a:sym typeface="Calibri"/>
              </a:endParaRPr>
            </a:p>
          </p:txBody>
        </p:sp>
        <p:sp>
          <p:nvSpPr>
            <p:cNvPr id="271" name="Google Shape;271;p10"/>
            <p:cNvSpPr/>
            <p:nvPr/>
          </p:nvSpPr>
          <p:spPr>
            <a:xfrm>
              <a:off x="12477750" y="4486275"/>
              <a:ext cx="4204335" cy="2411730"/>
            </a:xfrm>
            <a:prstGeom prst="rect">
              <a:avLst/>
            </a:prstGeom>
            <a:noFill/>
            <a:ln>
              <a:noFill/>
            </a:ln>
          </p:spPr>
          <p:txBody>
            <a:bodyPr anchorCtr="0" anchor="t" bIns="0" lIns="0" spcFirstLastPara="1" rIns="0" wrap="square" tIns="0">
              <a:noAutofit/>
            </a:bodyPr>
            <a:lstStyle/>
            <a:p>
              <a:pPr indent="-342900" lvl="0" marL="342900" marR="0" rtl="0" algn="l">
                <a:lnSpc>
                  <a:spcPct val="100000"/>
                </a:lnSpc>
                <a:spcBef>
                  <a:spcPts val="0"/>
                </a:spcBef>
                <a:spcAft>
                  <a:spcPts val="0"/>
                </a:spcAft>
                <a:buClr>
                  <a:srgbClr val="0E0E0E"/>
                </a:buClr>
                <a:buSzPts val="2400"/>
                <a:buFont typeface="Archivo"/>
                <a:buChar char="•"/>
              </a:pPr>
              <a:r>
                <a:rPr b="0" i="0" lang="en-US" sz="2400" u="none" cap="none" strike="noStrike">
                  <a:solidFill>
                    <a:srgbClr val="0E0E0E"/>
                  </a:solidFill>
                  <a:latin typeface="Archivo"/>
                  <a:ea typeface="Archivo"/>
                  <a:cs typeface="Archivo"/>
                  <a:sym typeface="Archivo"/>
                </a:rPr>
                <a:t>Access to the most challenging dungeons.</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rgbClr val="0E0E0E"/>
                </a:buClr>
                <a:buSzPts val="2400"/>
                <a:buFont typeface="Archivo"/>
                <a:buChar char="•"/>
              </a:pPr>
              <a:r>
                <a:rPr b="0" i="0" lang="en-US" sz="2400" u="none" cap="none" strike="noStrike">
                  <a:solidFill>
                    <a:srgbClr val="0E0E0E"/>
                  </a:solidFill>
                  <a:latin typeface="Archivo"/>
                  <a:ea typeface="Archivo"/>
                  <a:cs typeface="Archivo"/>
                  <a:sym typeface="Archivo"/>
                </a:rPr>
                <a:t>Unlimited quests and battles per month.</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rgbClr val="0E0E0E"/>
                </a:buClr>
                <a:buSzPts val="2400"/>
                <a:buFont typeface="Archivo"/>
                <a:buChar char="•"/>
              </a:pPr>
              <a:r>
                <a:rPr b="0" i="0" lang="en-US" sz="2400" u="none" cap="none" strike="noStrike">
                  <a:solidFill>
                    <a:srgbClr val="0E0E0E"/>
                  </a:solidFill>
                  <a:latin typeface="Archivo"/>
                  <a:ea typeface="Archivo"/>
                  <a:cs typeface="Archivo"/>
                  <a:sym typeface="Archivo"/>
                </a:rPr>
                <a:t>The ability to form the largest parties.</a:t>
              </a:r>
              <a:endParaRPr b="0" i="0" sz="2400" u="none" cap="none" strike="noStrike">
                <a:solidFill>
                  <a:schemeClr val="dk1"/>
                </a:solidFill>
                <a:latin typeface="Calibri"/>
                <a:ea typeface="Calibri"/>
                <a:cs typeface="Calibri"/>
                <a:sym typeface="Calibri"/>
              </a:endParaRPr>
            </a:p>
          </p:txBody>
        </p:sp>
        <p:sp>
          <p:nvSpPr>
            <p:cNvPr id="272" name="Google Shape;272;p10"/>
            <p:cNvSpPr/>
            <p:nvPr/>
          </p:nvSpPr>
          <p:spPr>
            <a:xfrm>
              <a:off x="13007340" y="7019925"/>
              <a:ext cx="3084195" cy="65532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$100/month</a:t>
              </a:r>
              <a:endParaRPr b="0" i="0" sz="36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7" name="Shape 277"/>
        <p:cNvGrpSpPr/>
        <p:nvPr/>
      </p:nvGrpSpPr>
      <p:grpSpPr>
        <a:xfrm>
          <a:off x="0" y="0"/>
          <a:ext cx="0" cy="0"/>
          <a:chOff x="0" y="0"/>
          <a:chExt cx="0" cy="0"/>
        </a:xfrm>
      </p:grpSpPr>
      <p:pic>
        <p:nvPicPr>
          <p:cNvPr descr="preencoded.png" id="278" name="Google Shape;278;p11"/>
          <p:cNvPicPr preferRelativeResize="0"/>
          <p:nvPr/>
        </p:nvPicPr>
        <p:blipFill rotWithShape="1">
          <a:blip r:embed="rId3">
            <a:alphaModFix/>
          </a:blip>
          <a:srcRect b="0" l="0" r="0" t="0"/>
          <a:stretch/>
        </p:blipFill>
        <p:spPr>
          <a:xfrm>
            <a:off x="14592300" y="8553450"/>
            <a:ext cx="4152900" cy="4105275"/>
          </a:xfrm>
          <a:prstGeom prst="rect">
            <a:avLst/>
          </a:prstGeom>
          <a:noFill/>
          <a:ln>
            <a:noFill/>
          </a:ln>
        </p:spPr>
      </p:pic>
      <p:pic>
        <p:nvPicPr>
          <p:cNvPr descr="preencoded.png" id="279" name="Google Shape;279;p11"/>
          <p:cNvPicPr preferRelativeResize="0"/>
          <p:nvPr/>
        </p:nvPicPr>
        <p:blipFill rotWithShape="1">
          <a:blip r:embed="rId4">
            <a:alphaModFix/>
          </a:blip>
          <a:srcRect b="0" l="0" r="0" t="0"/>
          <a:stretch/>
        </p:blipFill>
        <p:spPr>
          <a:xfrm>
            <a:off x="14335125" y="-1457325"/>
            <a:ext cx="4667250" cy="4619625"/>
          </a:xfrm>
          <a:prstGeom prst="rect">
            <a:avLst/>
          </a:prstGeom>
          <a:noFill/>
          <a:ln>
            <a:noFill/>
          </a:ln>
        </p:spPr>
      </p:pic>
      <p:pic>
        <p:nvPicPr>
          <p:cNvPr descr="preencoded.png" id="280" name="Google Shape;280;p11"/>
          <p:cNvPicPr preferRelativeResize="0"/>
          <p:nvPr/>
        </p:nvPicPr>
        <p:blipFill rotWithShape="1">
          <a:blip r:embed="rId5">
            <a:alphaModFix/>
          </a:blip>
          <a:srcRect b="0" l="0" r="0" t="0"/>
          <a:stretch/>
        </p:blipFill>
        <p:spPr>
          <a:xfrm>
            <a:off x="-857250" y="8143875"/>
            <a:ext cx="2895600" cy="4276725"/>
          </a:xfrm>
          <a:prstGeom prst="rect">
            <a:avLst/>
          </a:prstGeom>
          <a:noFill/>
          <a:ln>
            <a:noFill/>
          </a:ln>
        </p:spPr>
      </p:pic>
      <p:pic>
        <p:nvPicPr>
          <p:cNvPr descr="preencoded.png" id="281" name="Google Shape;281;p11"/>
          <p:cNvPicPr preferRelativeResize="0"/>
          <p:nvPr/>
        </p:nvPicPr>
        <p:blipFill rotWithShape="1">
          <a:blip r:embed="rId6">
            <a:alphaModFix/>
          </a:blip>
          <a:srcRect b="0" l="0" r="0" t="0"/>
          <a:stretch/>
        </p:blipFill>
        <p:spPr>
          <a:xfrm>
            <a:off x="-942975" y="-1095375"/>
            <a:ext cx="3076575" cy="3038475"/>
          </a:xfrm>
          <a:prstGeom prst="rect">
            <a:avLst/>
          </a:prstGeom>
          <a:noFill/>
          <a:ln>
            <a:noFill/>
          </a:ln>
        </p:spPr>
      </p:pic>
      <p:pic>
        <p:nvPicPr>
          <p:cNvPr descr="preencoded.png" id="282" name="Google Shape;282;p11"/>
          <p:cNvPicPr preferRelativeResize="0"/>
          <p:nvPr/>
        </p:nvPicPr>
        <p:blipFill rotWithShape="1">
          <a:blip r:embed="rId7">
            <a:alphaModFix/>
          </a:blip>
          <a:srcRect b="0" l="0" r="0" t="0"/>
          <a:stretch/>
        </p:blipFill>
        <p:spPr>
          <a:xfrm>
            <a:off x="6324600" y="-762000"/>
            <a:ext cx="2479040" cy="1523306"/>
          </a:xfrm>
          <a:prstGeom prst="rect">
            <a:avLst/>
          </a:prstGeom>
          <a:noFill/>
          <a:ln>
            <a:noFill/>
          </a:ln>
        </p:spPr>
      </p:pic>
      <p:pic>
        <p:nvPicPr>
          <p:cNvPr descr="preencoded.png" id="283" name="Google Shape;283;p11"/>
          <p:cNvPicPr preferRelativeResize="0"/>
          <p:nvPr/>
        </p:nvPicPr>
        <p:blipFill rotWithShape="1">
          <a:blip r:embed="rId8">
            <a:alphaModFix/>
          </a:blip>
          <a:srcRect b="0" l="0" r="0" t="0"/>
          <a:stretch/>
        </p:blipFill>
        <p:spPr>
          <a:xfrm>
            <a:off x="-2686050" y="3352800"/>
            <a:ext cx="4648200" cy="2828925"/>
          </a:xfrm>
          <a:prstGeom prst="rect">
            <a:avLst/>
          </a:prstGeom>
          <a:noFill/>
          <a:ln>
            <a:noFill/>
          </a:ln>
        </p:spPr>
      </p:pic>
      <p:grpSp>
        <p:nvGrpSpPr>
          <p:cNvPr id="284" name="Google Shape;284;p11"/>
          <p:cNvGrpSpPr/>
          <p:nvPr/>
        </p:nvGrpSpPr>
        <p:grpSpPr>
          <a:xfrm>
            <a:off x="17640300" y="7994854"/>
            <a:ext cx="596695" cy="2063546"/>
            <a:chOff x="17640300" y="7994855"/>
            <a:chExt cx="596695" cy="2063546"/>
          </a:xfrm>
        </p:grpSpPr>
        <p:pic>
          <p:nvPicPr>
            <p:cNvPr descr="preencoded.png" id="285" name="Google Shape;285;p11"/>
            <p:cNvPicPr preferRelativeResize="0"/>
            <p:nvPr/>
          </p:nvPicPr>
          <p:blipFill rotWithShape="1">
            <a:blip r:embed="rId9">
              <a:alphaModFix/>
            </a:blip>
            <a:srcRect b="0" l="0" r="0" t="0"/>
            <a:stretch/>
          </p:blipFill>
          <p:spPr>
            <a:xfrm>
              <a:off x="17640300" y="9525000"/>
              <a:ext cx="533400" cy="533400"/>
            </a:xfrm>
            <a:prstGeom prst="rect">
              <a:avLst/>
            </a:prstGeom>
            <a:noFill/>
            <a:ln>
              <a:noFill/>
            </a:ln>
          </p:spPr>
        </p:pic>
        <p:sp>
          <p:nvSpPr>
            <p:cNvPr id="286" name="Google Shape;286;p11"/>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287" name="Google Shape;287;p11"/>
          <p:cNvGrpSpPr/>
          <p:nvPr/>
        </p:nvGrpSpPr>
        <p:grpSpPr>
          <a:xfrm>
            <a:off x="2495550" y="809626"/>
            <a:ext cx="13355955" cy="8677275"/>
            <a:chOff x="2495550" y="809626"/>
            <a:chExt cx="13355955" cy="8677275"/>
          </a:xfrm>
        </p:grpSpPr>
        <p:pic>
          <p:nvPicPr>
            <p:cNvPr descr="preencoded.png" id="288" name="Google Shape;288;p11"/>
            <p:cNvPicPr preferRelativeResize="0"/>
            <p:nvPr/>
          </p:nvPicPr>
          <p:blipFill rotWithShape="1">
            <a:blip r:embed="rId10">
              <a:alphaModFix/>
            </a:blip>
            <a:srcRect b="0" l="0" r="0" t="0"/>
            <a:stretch/>
          </p:blipFill>
          <p:spPr>
            <a:xfrm>
              <a:off x="9029700" y="1209666"/>
              <a:ext cx="3914775" cy="3924309"/>
            </a:xfrm>
            <a:prstGeom prst="rect">
              <a:avLst/>
            </a:prstGeom>
            <a:noFill/>
            <a:ln>
              <a:noFill/>
            </a:ln>
          </p:spPr>
        </p:pic>
        <p:pic>
          <p:nvPicPr>
            <p:cNvPr descr="preencoded.png" id="289" name="Google Shape;289;p11"/>
            <p:cNvPicPr preferRelativeResize="0"/>
            <p:nvPr/>
          </p:nvPicPr>
          <p:blipFill rotWithShape="1">
            <a:blip r:embed="rId11">
              <a:alphaModFix/>
            </a:blip>
            <a:srcRect b="0" l="0" r="0" t="0"/>
            <a:stretch/>
          </p:blipFill>
          <p:spPr>
            <a:xfrm>
              <a:off x="5105400" y="1209666"/>
              <a:ext cx="3914775" cy="3924309"/>
            </a:xfrm>
            <a:prstGeom prst="rect">
              <a:avLst/>
            </a:prstGeom>
            <a:noFill/>
            <a:ln>
              <a:noFill/>
            </a:ln>
          </p:spPr>
        </p:pic>
        <p:pic>
          <p:nvPicPr>
            <p:cNvPr descr="preencoded.png" id="290" name="Google Shape;290;p11"/>
            <p:cNvPicPr preferRelativeResize="0"/>
            <p:nvPr/>
          </p:nvPicPr>
          <p:blipFill rotWithShape="1">
            <a:blip r:embed="rId12">
              <a:alphaModFix/>
            </a:blip>
            <a:srcRect b="0" l="0" r="0" t="0"/>
            <a:stretch/>
          </p:blipFill>
          <p:spPr>
            <a:xfrm>
              <a:off x="5105400" y="5143500"/>
              <a:ext cx="3914775" cy="3924309"/>
            </a:xfrm>
            <a:prstGeom prst="rect">
              <a:avLst/>
            </a:prstGeom>
            <a:noFill/>
            <a:ln>
              <a:noFill/>
            </a:ln>
          </p:spPr>
        </p:pic>
        <p:pic>
          <p:nvPicPr>
            <p:cNvPr descr="preencoded.png" id="291" name="Google Shape;291;p11"/>
            <p:cNvPicPr preferRelativeResize="0"/>
            <p:nvPr/>
          </p:nvPicPr>
          <p:blipFill rotWithShape="1">
            <a:blip r:embed="rId13">
              <a:alphaModFix/>
            </a:blip>
            <a:srcRect b="0" l="0" r="0" t="0"/>
            <a:stretch/>
          </p:blipFill>
          <p:spPr>
            <a:xfrm>
              <a:off x="9029700" y="5143500"/>
              <a:ext cx="3914775" cy="3924309"/>
            </a:xfrm>
            <a:prstGeom prst="rect">
              <a:avLst/>
            </a:prstGeom>
            <a:noFill/>
            <a:ln>
              <a:noFill/>
            </a:ln>
          </p:spPr>
        </p:pic>
        <p:cxnSp>
          <p:nvCxnSpPr>
            <p:cNvPr id="292" name="Google Shape;292;p11"/>
            <p:cNvCxnSpPr/>
            <p:nvPr/>
          </p:nvCxnSpPr>
          <p:spPr>
            <a:xfrm rot="5396226">
              <a:off x="4686297" y="5148263"/>
              <a:ext cx="8677280" cy="0"/>
            </a:xfrm>
            <a:prstGeom prst="straightConnector1">
              <a:avLst/>
            </a:prstGeom>
            <a:noFill/>
            <a:ln cap="flat" cmpd="sng" w="9525">
              <a:solidFill>
                <a:srgbClr val="000000"/>
              </a:solidFill>
              <a:prstDash val="solid"/>
              <a:round/>
              <a:headEnd len="sm" w="sm" type="none"/>
              <a:tailEnd len="sm" w="sm" type="none"/>
            </a:ln>
          </p:spPr>
        </p:cxnSp>
        <p:cxnSp>
          <p:nvCxnSpPr>
            <p:cNvPr id="293" name="Google Shape;293;p11"/>
            <p:cNvCxnSpPr/>
            <p:nvPr/>
          </p:nvCxnSpPr>
          <p:spPr>
            <a:xfrm rot="2509">
              <a:off x="2495548" y="5138738"/>
              <a:ext cx="13049253" cy="0"/>
            </a:xfrm>
            <a:prstGeom prst="straightConnector1">
              <a:avLst/>
            </a:prstGeom>
            <a:noFill/>
            <a:ln cap="flat" cmpd="sng" w="9525">
              <a:solidFill>
                <a:srgbClr val="000000"/>
              </a:solidFill>
              <a:prstDash val="solid"/>
              <a:round/>
              <a:headEnd len="sm" w="sm" type="none"/>
              <a:tailEnd len="sm" w="sm" type="none"/>
            </a:ln>
          </p:spPr>
        </p:cxnSp>
        <p:pic>
          <p:nvPicPr>
            <p:cNvPr descr="preencoded.png" id="294" name="Google Shape;294;p11"/>
            <p:cNvPicPr preferRelativeResize="0"/>
            <p:nvPr/>
          </p:nvPicPr>
          <p:blipFill rotWithShape="1">
            <a:blip r:embed="rId14">
              <a:alphaModFix/>
            </a:blip>
            <a:srcRect b="0" l="0" r="0" t="0"/>
            <a:stretch/>
          </p:blipFill>
          <p:spPr>
            <a:xfrm>
              <a:off x="2559058" y="873137"/>
              <a:ext cx="1092180" cy="1092182"/>
            </a:xfrm>
            <a:prstGeom prst="rect">
              <a:avLst/>
            </a:prstGeom>
            <a:noFill/>
            <a:ln>
              <a:noFill/>
            </a:ln>
          </p:spPr>
        </p:pic>
        <p:pic>
          <p:nvPicPr>
            <p:cNvPr descr="preencoded.png" id="295" name="Google Shape;295;p11"/>
            <p:cNvPicPr preferRelativeResize="0"/>
            <p:nvPr/>
          </p:nvPicPr>
          <p:blipFill rotWithShape="1">
            <a:blip r:embed="rId15">
              <a:alphaModFix/>
            </a:blip>
            <a:srcRect b="0" l="0" r="0" t="0"/>
            <a:stretch/>
          </p:blipFill>
          <p:spPr>
            <a:xfrm>
              <a:off x="2571731" y="6099572"/>
              <a:ext cx="1139446" cy="1139446"/>
            </a:xfrm>
            <a:prstGeom prst="rect">
              <a:avLst/>
            </a:prstGeom>
            <a:noFill/>
            <a:ln>
              <a:noFill/>
            </a:ln>
          </p:spPr>
        </p:pic>
        <p:pic>
          <p:nvPicPr>
            <p:cNvPr descr="preencoded.png" id="296" name="Google Shape;296;p11"/>
            <p:cNvPicPr preferRelativeResize="0"/>
            <p:nvPr/>
          </p:nvPicPr>
          <p:blipFill rotWithShape="1">
            <a:blip r:embed="rId16">
              <a:alphaModFix/>
            </a:blip>
            <a:srcRect b="0" l="0" r="0" t="0"/>
            <a:stretch/>
          </p:blipFill>
          <p:spPr>
            <a:xfrm>
              <a:off x="12506325" y="962025"/>
              <a:ext cx="894080" cy="892810"/>
            </a:xfrm>
            <a:prstGeom prst="rect">
              <a:avLst/>
            </a:prstGeom>
            <a:noFill/>
            <a:ln>
              <a:noFill/>
            </a:ln>
          </p:spPr>
        </p:pic>
        <p:pic>
          <p:nvPicPr>
            <p:cNvPr descr="preencoded.png" id="297" name="Google Shape;297;p11"/>
            <p:cNvPicPr preferRelativeResize="0"/>
            <p:nvPr/>
          </p:nvPicPr>
          <p:blipFill rotWithShape="1">
            <a:blip r:embed="rId17">
              <a:alphaModFix/>
            </a:blip>
            <a:srcRect b="0" l="0" r="0" t="0"/>
            <a:stretch/>
          </p:blipFill>
          <p:spPr>
            <a:xfrm>
              <a:off x="12430126" y="6095997"/>
              <a:ext cx="1117600" cy="1219200"/>
            </a:xfrm>
            <a:prstGeom prst="rect">
              <a:avLst/>
            </a:prstGeom>
            <a:noFill/>
            <a:ln>
              <a:noFill/>
            </a:ln>
          </p:spPr>
        </p:pic>
        <p:sp>
          <p:nvSpPr>
            <p:cNvPr id="298" name="Google Shape;298;p11"/>
            <p:cNvSpPr/>
            <p:nvPr/>
          </p:nvSpPr>
          <p:spPr>
            <a:xfrm>
              <a:off x="7496175" y="3076575"/>
              <a:ext cx="1312545" cy="175069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9600"/>
                <a:buFont typeface="Archivo Black"/>
                <a:buNone/>
              </a:pPr>
              <a:r>
                <a:rPr b="0" i="0" lang="en-US" sz="9600" u="none" cap="none" strike="noStrike">
                  <a:solidFill>
                    <a:srgbClr val="0E0E0E"/>
                  </a:solidFill>
                  <a:latin typeface="Archivo Black"/>
                  <a:ea typeface="Archivo Black"/>
                  <a:cs typeface="Archivo Black"/>
                  <a:sym typeface="Archivo Black"/>
                </a:rPr>
                <a:t>S</a:t>
              </a:r>
              <a:endParaRPr b="0" i="0" sz="9600" u="none" cap="none" strike="noStrike">
                <a:solidFill>
                  <a:schemeClr val="dk1"/>
                </a:solidFill>
                <a:latin typeface="Calibri"/>
                <a:ea typeface="Calibri"/>
                <a:cs typeface="Calibri"/>
                <a:sym typeface="Calibri"/>
              </a:endParaRPr>
            </a:p>
          </p:txBody>
        </p:sp>
        <p:sp>
          <p:nvSpPr>
            <p:cNvPr id="299" name="Google Shape;299;p11"/>
            <p:cNvSpPr/>
            <p:nvPr/>
          </p:nvSpPr>
          <p:spPr>
            <a:xfrm>
              <a:off x="9496425" y="3076575"/>
              <a:ext cx="1645920" cy="175069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9600"/>
                <a:buFont typeface="Archivo Black"/>
                <a:buNone/>
              </a:pPr>
              <a:r>
                <a:rPr b="0" i="0" lang="en-US" sz="9600" u="none" cap="none" strike="noStrike">
                  <a:solidFill>
                    <a:srgbClr val="FFFFFF"/>
                  </a:solidFill>
                  <a:latin typeface="Archivo Black"/>
                  <a:ea typeface="Archivo Black"/>
                  <a:cs typeface="Archivo Black"/>
                  <a:sym typeface="Archivo Black"/>
                </a:rPr>
                <a:t>W</a:t>
              </a:r>
              <a:endParaRPr b="0" i="0" sz="9600" u="none" cap="none" strike="noStrike">
                <a:solidFill>
                  <a:schemeClr val="dk1"/>
                </a:solidFill>
                <a:latin typeface="Calibri"/>
                <a:ea typeface="Calibri"/>
                <a:cs typeface="Calibri"/>
                <a:sym typeface="Calibri"/>
              </a:endParaRPr>
            </a:p>
          </p:txBody>
        </p:sp>
        <p:sp>
          <p:nvSpPr>
            <p:cNvPr id="300" name="Google Shape;300;p11"/>
            <p:cNvSpPr/>
            <p:nvPr/>
          </p:nvSpPr>
          <p:spPr>
            <a:xfrm>
              <a:off x="7391400" y="5638800"/>
              <a:ext cx="1445895" cy="175069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FFFFFF"/>
                </a:buClr>
                <a:buSzPts val="9600"/>
                <a:buFont typeface="Archivo Black"/>
                <a:buNone/>
              </a:pPr>
              <a:r>
                <a:rPr b="0" i="0" lang="en-US" sz="9600" u="none" cap="none" strike="noStrike">
                  <a:solidFill>
                    <a:srgbClr val="FFFFFF"/>
                  </a:solidFill>
                  <a:latin typeface="Archivo Black"/>
                  <a:ea typeface="Archivo Black"/>
                  <a:cs typeface="Archivo Black"/>
                  <a:sym typeface="Archivo Black"/>
                </a:rPr>
                <a:t>O</a:t>
              </a:r>
              <a:endParaRPr b="0" i="0" sz="9600" u="none" cap="none" strike="noStrike">
                <a:solidFill>
                  <a:schemeClr val="dk1"/>
                </a:solidFill>
                <a:latin typeface="Calibri"/>
                <a:ea typeface="Calibri"/>
                <a:cs typeface="Calibri"/>
                <a:sym typeface="Calibri"/>
              </a:endParaRPr>
            </a:p>
          </p:txBody>
        </p:sp>
        <p:sp>
          <p:nvSpPr>
            <p:cNvPr id="301" name="Google Shape;301;p11"/>
            <p:cNvSpPr/>
            <p:nvPr/>
          </p:nvSpPr>
          <p:spPr>
            <a:xfrm>
              <a:off x="9686925" y="5638800"/>
              <a:ext cx="1312545" cy="175069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9600"/>
                <a:buFont typeface="Archivo Black"/>
                <a:buNone/>
              </a:pPr>
              <a:r>
                <a:rPr b="0" i="0" lang="en-US" sz="9600" u="none" cap="none" strike="noStrike">
                  <a:solidFill>
                    <a:srgbClr val="0E0E0E"/>
                  </a:solidFill>
                  <a:latin typeface="Archivo Black"/>
                  <a:ea typeface="Archivo Black"/>
                  <a:cs typeface="Archivo Black"/>
                  <a:sym typeface="Archivo Black"/>
                </a:rPr>
                <a:t>T</a:t>
              </a:r>
              <a:endParaRPr b="0" i="0" sz="9600" u="none" cap="none" strike="noStrike">
                <a:solidFill>
                  <a:schemeClr val="dk1"/>
                </a:solidFill>
                <a:latin typeface="Calibri"/>
                <a:ea typeface="Calibri"/>
                <a:cs typeface="Calibri"/>
                <a:sym typeface="Calibri"/>
              </a:endParaRPr>
            </a:p>
          </p:txBody>
        </p:sp>
        <p:sp>
          <p:nvSpPr>
            <p:cNvPr id="302" name="Google Shape;302;p11"/>
            <p:cNvSpPr/>
            <p:nvPr/>
          </p:nvSpPr>
          <p:spPr>
            <a:xfrm>
              <a:off x="2495550" y="2805113"/>
              <a:ext cx="3497580" cy="49149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Archivo Black"/>
                <a:buNone/>
              </a:pPr>
              <a:r>
                <a:rPr b="0" i="0" lang="en-US" sz="2700" u="none" cap="none" strike="noStrike">
                  <a:solidFill>
                    <a:srgbClr val="0E0E0E"/>
                  </a:solidFill>
                  <a:latin typeface="Archivo Black"/>
                  <a:ea typeface="Archivo Black"/>
                  <a:cs typeface="Archivo Black"/>
                  <a:sym typeface="Archivo Black"/>
                </a:rPr>
                <a:t>Strengths</a:t>
              </a:r>
              <a:endParaRPr b="0" i="0" sz="2700" u="none" cap="none" strike="noStrike">
                <a:solidFill>
                  <a:schemeClr val="dk1"/>
                </a:solidFill>
                <a:latin typeface="Calibri"/>
                <a:ea typeface="Calibri"/>
                <a:cs typeface="Calibri"/>
                <a:sym typeface="Calibri"/>
              </a:endParaRPr>
            </a:p>
          </p:txBody>
        </p:sp>
        <p:sp>
          <p:nvSpPr>
            <p:cNvPr id="303" name="Google Shape;303;p11"/>
            <p:cNvSpPr/>
            <p:nvPr/>
          </p:nvSpPr>
          <p:spPr>
            <a:xfrm>
              <a:off x="2495550" y="3328988"/>
              <a:ext cx="3489960" cy="77343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Rare event causes unpredictable magic.</a:t>
              </a:r>
              <a:endParaRPr b="0" i="0" sz="2400" u="none" cap="none" strike="noStrike">
                <a:solidFill>
                  <a:schemeClr val="dk1"/>
                </a:solidFill>
                <a:latin typeface="Calibri"/>
                <a:ea typeface="Calibri"/>
                <a:cs typeface="Calibri"/>
                <a:sym typeface="Calibri"/>
              </a:endParaRPr>
            </a:p>
          </p:txBody>
        </p:sp>
        <p:sp>
          <p:nvSpPr>
            <p:cNvPr id="304" name="Google Shape;304;p11"/>
            <p:cNvSpPr/>
            <p:nvPr/>
          </p:nvSpPr>
          <p:spPr>
            <a:xfrm>
              <a:off x="2495550" y="8091488"/>
              <a:ext cx="3497580" cy="49149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Archivo Black"/>
                <a:buNone/>
              </a:pPr>
              <a:r>
                <a:rPr b="0" i="0" lang="en-US" sz="2700" u="none" cap="none" strike="noStrike">
                  <a:solidFill>
                    <a:srgbClr val="0E0E0E"/>
                  </a:solidFill>
                  <a:latin typeface="Archivo Black"/>
                  <a:ea typeface="Archivo Black"/>
                  <a:cs typeface="Archivo Black"/>
                  <a:sym typeface="Archivo Black"/>
                </a:rPr>
                <a:t>Opportunities</a:t>
              </a:r>
              <a:endParaRPr b="0" i="0" sz="2700" u="none" cap="none" strike="noStrike">
                <a:solidFill>
                  <a:schemeClr val="dk1"/>
                </a:solidFill>
                <a:latin typeface="Calibri"/>
                <a:ea typeface="Calibri"/>
                <a:cs typeface="Calibri"/>
                <a:sym typeface="Calibri"/>
              </a:endParaRPr>
            </a:p>
          </p:txBody>
        </p:sp>
        <p:sp>
          <p:nvSpPr>
            <p:cNvPr id="305" name="Google Shape;305;p11"/>
            <p:cNvSpPr/>
            <p:nvPr/>
          </p:nvSpPr>
          <p:spPr>
            <a:xfrm>
              <a:off x="2495550" y="8615363"/>
              <a:ext cx="3489960" cy="77343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Rare event causes unpredictable magic.</a:t>
              </a:r>
              <a:endParaRPr b="0" i="0" sz="2400" u="none" cap="none" strike="noStrike">
                <a:solidFill>
                  <a:schemeClr val="dk1"/>
                </a:solidFill>
                <a:latin typeface="Calibri"/>
                <a:ea typeface="Calibri"/>
                <a:cs typeface="Calibri"/>
                <a:sym typeface="Calibri"/>
              </a:endParaRPr>
            </a:p>
          </p:txBody>
        </p:sp>
        <p:sp>
          <p:nvSpPr>
            <p:cNvPr id="306" name="Google Shape;306;p11"/>
            <p:cNvSpPr/>
            <p:nvPr/>
          </p:nvSpPr>
          <p:spPr>
            <a:xfrm>
              <a:off x="12353925" y="2805113"/>
              <a:ext cx="3497580" cy="49149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Archivo Black"/>
                <a:buNone/>
              </a:pPr>
              <a:r>
                <a:rPr b="0" i="0" lang="en-US" sz="2700" u="none" cap="none" strike="noStrike">
                  <a:solidFill>
                    <a:srgbClr val="0E0E0E"/>
                  </a:solidFill>
                  <a:latin typeface="Archivo Black"/>
                  <a:ea typeface="Archivo Black"/>
                  <a:cs typeface="Archivo Black"/>
                  <a:sym typeface="Archivo Black"/>
                </a:rPr>
                <a:t>Weaknesses</a:t>
              </a:r>
              <a:endParaRPr b="0" i="0" sz="2700" u="none" cap="none" strike="noStrike">
                <a:solidFill>
                  <a:schemeClr val="dk1"/>
                </a:solidFill>
                <a:latin typeface="Calibri"/>
                <a:ea typeface="Calibri"/>
                <a:cs typeface="Calibri"/>
                <a:sym typeface="Calibri"/>
              </a:endParaRPr>
            </a:p>
          </p:txBody>
        </p:sp>
        <p:sp>
          <p:nvSpPr>
            <p:cNvPr id="307" name="Google Shape;307;p11"/>
            <p:cNvSpPr/>
            <p:nvPr/>
          </p:nvSpPr>
          <p:spPr>
            <a:xfrm>
              <a:off x="12353925" y="3328988"/>
              <a:ext cx="3489960" cy="77343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Rare event causes unpredictable magic.</a:t>
              </a:r>
              <a:endParaRPr b="0" i="0" sz="2400" u="none" cap="none" strike="noStrike">
                <a:solidFill>
                  <a:schemeClr val="dk1"/>
                </a:solidFill>
                <a:latin typeface="Calibri"/>
                <a:ea typeface="Calibri"/>
                <a:cs typeface="Calibri"/>
                <a:sym typeface="Calibri"/>
              </a:endParaRPr>
            </a:p>
          </p:txBody>
        </p:sp>
        <p:sp>
          <p:nvSpPr>
            <p:cNvPr id="308" name="Google Shape;308;p11"/>
            <p:cNvSpPr/>
            <p:nvPr/>
          </p:nvSpPr>
          <p:spPr>
            <a:xfrm>
              <a:off x="12353925" y="8091488"/>
              <a:ext cx="3497580" cy="49149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Archivo Black"/>
                <a:buNone/>
              </a:pPr>
              <a:r>
                <a:rPr b="0" i="0" lang="en-US" sz="2700" u="none" cap="none" strike="noStrike">
                  <a:solidFill>
                    <a:srgbClr val="0E0E0E"/>
                  </a:solidFill>
                  <a:latin typeface="Archivo Black"/>
                  <a:ea typeface="Archivo Black"/>
                  <a:cs typeface="Archivo Black"/>
                  <a:sym typeface="Archivo Black"/>
                </a:rPr>
                <a:t>Threats</a:t>
              </a:r>
              <a:endParaRPr b="0" i="0" sz="2700" u="none" cap="none" strike="noStrike">
                <a:solidFill>
                  <a:schemeClr val="dk1"/>
                </a:solidFill>
                <a:latin typeface="Calibri"/>
                <a:ea typeface="Calibri"/>
                <a:cs typeface="Calibri"/>
                <a:sym typeface="Calibri"/>
              </a:endParaRPr>
            </a:p>
          </p:txBody>
        </p:sp>
        <p:sp>
          <p:nvSpPr>
            <p:cNvPr id="309" name="Google Shape;309;p11"/>
            <p:cNvSpPr/>
            <p:nvPr/>
          </p:nvSpPr>
          <p:spPr>
            <a:xfrm>
              <a:off x="12353925" y="8615363"/>
              <a:ext cx="3489960" cy="77343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Rare event causes unpredictable magic.</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4" name="Shape 314"/>
        <p:cNvGrpSpPr/>
        <p:nvPr/>
      </p:nvGrpSpPr>
      <p:grpSpPr>
        <a:xfrm>
          <a:off x="0" y="0"/>
          <a:ext cx="0" cy="0"/>
          <a:chOff x="0" y="0"/>
          <a:chExt cx="0" cy="0"/>
        </a:xfrm>
      </p:grpSpPr>
      <p:pic>
        <p:nvPicPr>
          <p:cNvPr descr="preencoded.png" id="315" name="Google Shape;315;p12"/>
          <p:cNvPicPr preferRelativeResize="0"/>
          <p:nvPr/>
        </p:nvPicPr>
        <p:blipFill rotWithShape="1">
          <a:blip r:embed="rId3">
            <a:alphaModFix/>
          </a:blip>
          <a:srcRect b="0" l="0" r="0" t="0"/>
          <a:stretch/>
        </p:blipFill>
        <p:spPr>
          <a:xfrm>
            <a:off x="-1247775" y="4867275"/>
            <a:ext cx="4210050" cy="4171950"/>
          </a:xfrm>
          <a:prstGeom prst="rect">
            <a:avLst/>
          </a:prstGeom>
          <a:noFill/>
          <a:ln>
            <a:noFill/>
          </a:ln>
        </p:spPr>
      </p:pic>
      <p:pic>
        <p:nvPicPr>
          <p:cNvPr descr="preencoded.png" id="316" name="Google Shape;316;p12"/>
          <p:cNvPicPr preferRelativeResize="0"/>
          <p:nvPr/>
        </p:nvPicPr>
        <p:blipFill rotWithShape="1">
          <a:blip r:embed="rId4">
            <a:alphaModFix/>
          </a:blip>
          <a:srcRect b="0" l="0" r="0" t="0"/>
          <a:stretch/>
        </p:blipFill>
        <p:spPr>
          <a:xfrm>
            <a:off x="-1247775" y="-1190625"/>
            <a:ext cx="4733925" cy="4686300"/>
          </a:xfrm>
          <a:prstGeom prst="rect">
            <a:avLst/>
          </a:prstGeom>
          <a:noFill/>
          <a:ln>
            <a:noFill/>
          </a:ln>
        </p:spPr>
      </p:pic>
      <p:pic>
        <p:nvPicPr>
          <p:cNvPr descr="preencoded.png" id="317" name="Google Shape;317;p12"/>
          <p:cNvPicPr preferRelativeResize="0"/>
          <p:nvPr/>
        </p:nvPicPr>
        <p:blipFill rotWithShape="1">
          <a:blip r:embed="rId5">
            <a:alphaModFix/>
          </a:blip>
          <a:srcRect b="0" l="0" r="0" t="0"/>
          <a:stretch/>
        </p:blipFill>
        <p:spPr>
          <a:xfrm>
            <a:off x="3838575" y="8382000"/>
            <a:ext cx="2943225" cy="4343400"/>
          </a:xfrm>
          <a:prstGeom prst="rect">
            <a:avLst/>
          </a:prstGeom>
          <a:noFill/>
          <a:ln>
            <a:noFill/>
          </a:ln>
        </p:spPr>
      </p:pic>
      <p:pic>
        <p:nvPicPr>
          <p:cNvPr descr="preencoded.png" id="318" name="Google Shape;318;p12"/>
          <p:cNvPicPr preferRelativeResize="0"/>
          <p:nvPr/>
        </p:nvPicPr>
        <p:blipFill rotWithShape="1">
          <a:blip r:embed="rId6">
            <a:alphaModFix/>
          </a:blip>
          <a:srcRect b="0" l="0" r="0" t="0"/>
          <a:stretch/>
        </p:blipFill>
        <p:spPr>
          <a:xfrm>
            <a:off x="14525625" y="8353425"/>
            <a:ext cx="4733925" cy="2876550"/>
          </a:xfrm>
          <a:prstGeom prst="rect">
            <a:avLst/>
          </a:prstGeom>
          <a:noFill/>
          <a:ln>
            <a:noFill/>
          </a:ln>
        </p:spPr>
      </p:pic>
      <p:pic>
        <p:nvPicPr>
          <p:cNvPr descr="preencoded.png" id="319" name="Google Shape;319;p12"/>
          <p:cNvPicPr preferRelativeResize="0"/>
          <p:nvPr/>
        </p:nvPicPr>
        <p:blipFill rotWithShape="1">
          <a:blip r:embed="rId7">
            <a:alphaModFix/>
          </a:blip>
          <a:srcRect b="0" l="0" r="0" t="0"/>
          <a:stretch/>
        </p:blipFill>
        <p:spPr>
          <a:xfrm>
            <a:off x="16725900" y="-600075"/>
            <a:ext cx="3124200" cy="3095625"/>
          </a:xfrm>
          <a:prstGeom prst="rect">
            <a:avLst/>
          </a:prstGeom>
          <a:noFill/>
          <a:ln>
            <a:noFill/>
          </a:ln>
        </p:spPr>
      </p:pic>
      <p:pic>
        <p:nvPicPr>
          <p:cNvPr descr="preencoded.png" id="320" name="Google Shape;320;p12"/>
          <p:cNvPicPr preferRelativeResize="0"/>
          <p:nvPr/>
        </p:nvPicPr>
        <p:blipFill rotWithShape="1">
          <a:blip r:embed="rId8">
            <a:alphaModFix/>
          </a:blip>
          <a:srcRect b="0" l="0" r="0" t="0"/>
          <a:stretch/>
        </p:blipFill>
        <p:spPr>
          <a:xfrm>
            <a:off x="13830300" y="400050"/>
            <a:ext cx="3592482" cy="1505006"/>
          </a:xfrm>
          <a:prstGeom prst="rect">
            <a:avLst/>
          </a:prstGeom>
          <a:noFill/>
          <a:ln>
            <a:noFill/>
          </a:ln>
        </p:spPr>
      </p:pic>
      <p:pic>
        <p:nvPicPr>
          <p:cNvPr descr="preencoded.png" id="321" name="Google Shape;321;p12"/>
          <p:cNvPicPr preferRelativeResize="0"/>
          <p:nvPr/>
        </p:nvPicPr>
        <p:blipFill rotWithShape="1">
          <a:blip r:embed="rId9">
            <a:alphaModFix/>
          </a:blip>
          <a:srcRect b="0" l="0" r="0" t="0"/>
          <a:stretch/>
        </p:blipFill>
        <p:spPr>
          <a:xfrm>
            <a:off x="0" y="8382000"/>
            <a:ext cx="2519226" cy="1548119"/>
          </a:xfrm>
          <a:prstGeom prst="rect">
            <a:avLst/>
          </a:prstGeom>
          <a:noFill/>
          <a:ln>
            <a:noFill/>
          </a:ln>
        </p:spPr>
      </p:pic>
      <p:grpSp>
        <p:nvGrpSpPr>
          <p:cNvPr id="322" name="Google Shape;322;p12"/>
          <p:cNvGrpSpPr/>
          <p:nvPr/>
        </p:nvGrpSpPr>
        <p:grpSpPr>
          <a:xfrm>
            <a:off x="17640300" y="7994854"/>
            <a:ext cx="596695" cy="2063546"/>
            <a:chOff x="17640300" y="7994855"/>
            <a:chExt cx="596695" cy="2063546"/>
          </a:xfrm>
        </p:grpSpPr>
        <p:pic>
          <p:nvPicPr>
            <p:cNvPr descr="preencoded.png" id="323" name="Google Shape;323;p12"/>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324" name="Google Shape;324;p12"/>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325" name="Google Shape;325;p12"/>
          <p:cNvPicPr preferRelativeResize="0"/>
          <p:nvPr/>
        </p:nvPicPr>
        <p:blipFill rotWithShape="1">
          <a:blip r:embed="rId11">
            <a:alphaModFix/>
          </a:blip>
          <a:srcRect b="0" l="0" r="0" t="0"/>
          <a:stretch/>
        </p:blipFill>
        <p:spPr>
          <a:xfrm>
            <a:off x="12677775" y="-76200"/>
            <a:ext cx="4562475" cy="9277350"/>
          </a:xfrm>
          <a:prstGeom prst="rect">
            <a:avLst/>
          </a:prstGeom>
          <a:noFill/>
          <a:ln>
            <a:noFill/>
          </a:ln>
        </p:spPr>
      </p:pic>
      <p:pic>
        <p:nvPicPr>
          <p:cNvPr descr="preencoded.png" id="326" name="Google Shape;326;p12"/>
          <p:cNvPicPr preferRelativeResize="0"/>
          <p:nvPr/>
        </p:nvPicPr>
        <p:blipFill rotWithShape="1">
          <a:blip r:embed="rId12">
            <a:alphaModFix/>
          </a:blip>
          <a:srcRect b="0" l="0" r="0" t="0"/>
          <a:stretch/>
        </p:blipFill>
        <p:spPr>
          <a:xfrm>
            <a:off x="7867650" y="1009650"/>
            <a:ext cx="4562475" cy="9277350"/>
          </a:xfrm>
          <a:prstGeom prst="rect">
            <a:avLst/>
          </a:prstGeom>
          <a:noFill/>
          <a:ln>
            <a:noFill/>
          </a:ln>
        </p:spPr>
      </p:pic>
      <p:sp>
        <p:nvSpPr>
          <p:cNvPr id="327" name="Google Shape;327;p12"/>
          <p:cNvSpPr/>
          <p:nvPr/>
        </p:nvSpPr>
        <p:spPr>
          <a:xfrm>
            <a:off x="1047750" y="857250"/>
            <a:ext cx="7915275" cy="109537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6000"/>
              <a:buFont typeface="Archivo Black"/>
              <a:buNone/>
            </a:pPr>
            <a:r>
              <a:rPr b="0" i="0" lang="en-US" sz="6000" u="none" cap="none" strike="noStrike">
                <a:solidFill>
                  <a:srgbClr val="0E0E0E"/>
                </a:solidFill>
                <a:latin typeface="Archivo Black"/>
                <a:ea typeface="Archivo Black"/>
                <a:cs typeface="Archivo Black"/>
                <a:sym typeface="Archivo Black"/>
              </a:rPr>
              <a:t>Some Data</a:t>
            </a:r>
            <a:endParaRPr b="0" i="0" sz="6000" u="none" cap="none" strike="noStrike">
              <a:solidFill>
                <a:schemeClr val="dk1"/>
              </a:solidFill>
              <a:latin typeface="Calibri"/>
              <a:ea typeface="Calibri"/>
              <a:cs typeface="Calibri"/>
              <a:sym typeface="Calibri"/>
            </a:endParaRPr>
          </a:p>
        </p:txBody>
      </p:sp>
      <p:sp>
        <p:nvSpPr>
          <p:cNvPr id="328" name="Google Shape;328;p12"/>
          <p:cNvSpPr/>
          <p:nvPr/>
        </p:nvSpPr>
        <p:spPr>
          <a:xfrm>
            <a:off x="933450" y="3771900"/>
            <a:ext cx="2047875" cy="109537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Archivo Black"/>
              <a:buNone/>
            </a:pPr>
            <a:r>
              <a:rPr b="0" i="0" lang="en-US" sz="6000" u="none" cap="none" strike="noStrike">
                <a:solidFill>
                  <a:srgbClr val="272727"/>
                </a:solidFill>
                <a:latin typeface="Archivo Black"/>
                <a:ea typeface="Archivo Black"/>
                <a:cs typeface="Archivo Black"/>
                <a:sym typeface="Archivo Black"/>
              </a:rPr>
              <a:t>75%</a:t>
            </a:r>
            <a:endParaRPr b="0" i="0" sz="6000" u="none" cap="none" strike="noStrike">
              <a:solidFill>
                <a:schemeClr val="dk1"/>
              </a:solidFill>
              <a:latin typeface="Calibri"/>
              <a:ea typeface="Calibri"/>
              <a:cs typeface="Calibri"/>
              <a:sym typeface="Calibri"/>
            </a:endParaRPr>
          </a:p>
        </p:txBody>
      </p:sp>
      <p:grpSp>
        <p:nvGrpSpPr>
          <p:cNvPr id="329" name="Google Shape;329;p12"/>
          <p:cNvGrpSpPr/>
          <p:nvPr/>
        </p:nvGrpSpPr>
        <p:grpSpPr>
          <a:xfrm>
            <a:off x="2867025" y="3795713"/>
            <a:ext cx="4564380" cy="887730"/>
            <a:chOff x="2867025" y="3795713"/>
            <a:chExt cx="4564380" cy="887730"/>
          </a:xfrm>
        </p:grpSpPr>
        <p:sp>
          <p:nvSpPr>
            <p:cNvPr id="330" name="Google Shape;330;p12"/>
            <p:cNvSpPr/>
            <p:nvPr/>
          </p:nvSpPr>
          <p:spPr>
            <a:xfrm>
              <a:off x="2867025" y="3795713"/>
              <a:ext cx="4564380" cy="49149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Archivo Black"/>
                <a:buNone/>
              </a:pPr>
              <a:r>
                <a:rPr b="0" i="0" lang="en-US" sz="2700" u="none" cap="none" strike="noStrike">
                  <a:solidFill>
                    <a:srgbClr val="0E0E0E"/>
                  </a:solidFill>
                  <a:latin typeface="Archivo Black"/>
                  <a:ea typeface="Archivo Black"/>
                  <a:cs typeface="Archivo Black"/>
                  <a:sym typeface="Archivo Black"/>
                </a:rPr>
                <a:t>Enchanted Creatures</a:t>
              </a:r>
              <a:endParaRPr b="0" i="0" sz="2700" u="none" cap="none" strike="noStrike">
                <a:solidFill>
                  <a:schemeClr val="dk1"/>
                </a:solidFill>
                <a:latin typeface="Calibri"/>
                <a:ea typeface="Calibri"/>
                <a:cs typeface="Calibri"/>
                <a:sym typeface="Calibri"/>
              </a:endParaRPr>
            </a:p>
          </p:txBody>
        </p:sp>
        <p:sp>
          <p:nvSpPr>
            <p:cNvPr id="331" name="Google Shape;331;p12"/>
            <p:cNvSpPr/>
            <p:nvPr/>
          </p:nvSpPr>
          <p:spPr>
            <a:xfrm>
              <a:off x="2867025" y="4243388"/>
              <a:ext cx="4556760" cy="44005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possess the ability to cast spells.</a:t>
              </a:r>
              <a:endParaRPr b="0" i="0" sz="2400" u="none" cap="none" strike="noStrike">
                <a:solidFill>
                  <a:schemeClr val="dk1"/>
                </a:solidFill>
                <a:latin typeface="Calibri"/>
                <a:ea typeface="Calibri"/>
                <a:cs typeface="Calibri"/>
                <a:sym typeface="Calibri"/>
              </a:endParaRPr>
            </a:p>
          </p:txBody>
        </p:sp>
      </p:grpSp>
      <p:sp>
        <p:nvSpPr>
          <p:cNvPr id="332" name="Google Shape;332;p12"/>
          <p:cNvSpPr/>
          <p:nvPr/>
        </p:nvSpPr>
        <p:spPr>
          <a:xfrm>
            <a:off x="933450" y="5219700"/>
            <a:ext cx="2047875" cy="109537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Archivo Black"/>
              <a:buNone/>
            </a:pPr>
            <a:r>
              <a:rPr b="0" i="0" lang="en-US" sz="6000" u="none" cap="none" strike="noStrike">
                <a:solidFill>
                  <a:srgbClr val="272727"/>
                </a:solidFill>
                <a:latin typeface="Archivo Black"/>
                <a:ea typeface="Archivo Black"/>
                <a:cs typeface="Archivo Black"/>
                <a:sym typeface="Archivo Black"/>
              </a:rPr>
              <a:t>60%</a:t>
            </a:r>
            <a:endParaRPr b="0" i="0" sz="6000" u="none" cap="none" strike="noStrike">
              <a:solidFill>
                <a:schemeClr val="dk1"/>
              </a:solidFill>
              <a:latin typeface="Calibri"/>
              <a:ea typeface="Calibri"/>
              <a:cs typeface="Calibri"/>
              <a:sym typeface="Calibri"/>
            </a:endParaRPr>
          </a:p>
        </p:txBody>
      </p:sp>
      <p:grpSp>
        <p:nvGrpSpPr>
          <p:cNvPr id="333" name="Google Shape;333;p12"/>
          <p:cNvGrpSpPr/>
          <p:nvPr/>
        </p:nvGrpSpPr>
        <p:grpSpPr>
          <a:xfrm>
            <a:off x="2867025" y="5057775"/>
            <a:ext cx="4564380" cy="1259205"/>
            <a:chOff x="2867025" y="5057775"/>
            <a:chExt cx="4564380" cy="1259205"/>
          </a:xfrm>
        </p:grpSpPr>
        <p:sp>
          <p:nvSpPr>
            <p:cNvPr id="334" name="Google Shape;334;p12"/>
            <p:cNvSpPr/>
            <p:nvPr/>
          </p:nvSpPr>
          <p:spPr>
            <a:xfrm>
              <a:off x="2867025" y="5057775"/>
              <a:ext cx="4564380" cy="86296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Archivo Black"/>
                <a:buNone/>
              </a:pPr>
              <a:r>
                <a:rPr b="0" i="0" lang="en-US" sz="2700" u="none" cap="none" strike="noStrike">
                  <a:solidFill>
                    <a:srgbClr val="0E0E0E"/>
                  </a:solidFill>
                  <a:latin typeface="Archivo Black"/>
                  <a:ea typeface="Archivo Black"/>
                  <a:cs typeface="Archivo Black"/>
                  <a:sym typeface="Archivo Black"/>
                </a:rPr>
                <a:t>Magic-Wielding Individuals</a:t>
              </a:r>
              <a:endParaRPr b="0" i="0" sz="2700" u="none" cap="none" strike="noStrike">
                <a:solidFill>
                  <a:schemeClr val="dk1"/>
                </a:solidFill>
                <a:latin typeface="Calibri"/>
                <a:ea typeface="Calibri"/>
                <a:cs typeface="Calibri"/>
                <a:sym typeface="Calibri"/>
              </a:endParaRPr>
            </a:p>
          </p:txBody>
        </p:sp>
        <p:sp>
          <p:nvSpPr>
            <p:cNvPr id="335" name="Google Shape;335;p12"/>
            <p:cNvSpPr/>
            <p:nvPr/>
          </p:nvSpPr>
          <p:spPr>
            <a:xfrm>
              <a:off x="2867025" y="5876925"/>
              <a:ext cx="4556760" cy="44005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practice the art of illusions.</a:t>
              </a:r>
              <a:endParaRPr b="0" i="0" sz="2400" u="none" cap="none" strike="noStrike">
                <a:solidFill>
                  <a:schemeClr val="dk1"/>
                </a:solidFill>
                <a:latin typeface="Calibri"/>
                <a:ea typeface="Calibri"/>
                <a:cs typeface="Calibri"/>
                <a:sym typeface="Calibri"/>
              </a:endParaRPr>
            </a:p>
          </p:txBody>
        </p:sp>
      </p:grpSp>
      <p:sp>
        <p:nvSpPr>
          <p:cNvPr id="336" name="Google Shape;336;p12"/>
          <p:cNvSpPr/>
          <p:nvPr/>
        </p:nvSpPr>
        <p:spPr>
          <a:xfrm>
            <a:off x="933450" y="6810375"/>
            <a:ext cx="2047875" cy="109537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Archivo Black"/>
              <a:buNone/>
            </a:pPr>
            <a:r>
              <a:rPr b="0" i="0" lang="en-US" sz="6000" u="none" cap="none" strike="noStrike">
                <a:solidFill>
                  <a:srgbClr val="272727"/>
                </a:solidFill>
                <a:latin typeface="Archivo Black"/>
                <a:ea typeface="Archivo Black"/>
                <a:cs typeface="Archivo Black"/>
                <a:sym typeface="Archivo Black"/>
              </a:rPr>
              <a:t>90%</a:t>
            </a:r>
            <a:endParaRPr b="0" i="0" sz="6000" u="none" cap="none" strike="noStrike">
              <a:solidFill>
                <a:schemeClr val="dk1"/>
              </a:solidFill>
              <a:latin typeface="Calibri"/>
              <a:ea typeface="Calibri"/>
              <a:cs typeface="Calibri"/>
              <a:sym typeface="Calibri"/>
            </a:endParaRPr>
          </a:p>
        </p:txBody>
      </p:sp>
      <p:grpSp>
        <p:nvGrpSpPr>
          <p:cNvPr id="337" name="Google Shape;337;p12"/>
          <p:cNvGrpSpPr/>
          <p:nvPr/>
        </p:nvGrpSpPr>
        <p:grpSpPr>
          <a:xfrm>
            <a:off x="2867025" y="6667500"/>
            <a:ext cx="4564380" cy="1221105"/>
            <a:chOff x="2867025" y="6667500"/>
            <a:chExt cx="4564380" cy="1221105"/>
          </a:xfrm>
        </p:grpSpPr>
        <p:sp>
          <p:nvSpPr>
            <p:cNvPr id="338" name="Google Shape;338;p12"/>
            <p:cNvSpPr/>
            <p:nvPr/>
          </p:nvSpPr>
          <p:spPr>
            <a:xfrm>
              <a:off x="2867025" y="6667500"/>
              <a:ext cx="4564380" cy="49149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Archivo Black"/>
                <a:buNone/>
              </a:pPr>
              <a:r>
                <a:rPr b="0" i="0" lang="en-US" sz="2700" u="none" cap="none" strike="noStrike">
                  <a:solidFill>
                    <a:srgbClr val="0E0E0E"/>
                  </a:solidFill>
                  <a:latin typeface="Archivo Black"/>
                  <a:ea typeface="Archivo Black"/>
                  <a:cs typeface="Archivo Black"/>
                  <a:sym typeface="Archivo Black"/>
                </a:rPr>
                <a:t>Spells Cast</a:t>
              </a:r>
              <a:endParaRPr b="0" i="0" sz="2700" u="none" cap="none" strike="noStrike">
                <a:solidFill>
                  <a:schemeClr val="dk1"/>
                </a:solidFill>
                <a:latin typeface="Calibri"/>
                <a:ea typeface="Calibri"/>
                <a:cs typeface="Calibri"/>
                <a:sym typeface="Calibri"/>
              </a:endParaRPr>
            </a:p>
          </p:txBody>
        </p:sp>
        <p:sp>
          <p:nvSpPr>
            <p:cNvPr id="339" name="Google Shape;339;p12"/>
            <p:cNvSpPr/>
            <p:nvPr/>
          </p:nvSpPr>
          <p:spPr>
            <a:xfrm>
              <a:off x="2867025" y="7115175"/>
              <a:ext cx="4556760" cy="77343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are dark magic, foretelling danger.</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4" name="Shape 344"/>
        <p:cNvGrpSpPr/>
        <p:nvPr/>
      </p:nvGrpSpPr>
      <p:grpSpPr>
        <a:xfrm>
          <a:off x="0" y="0"/>
          <a:ext cx="0" cy="0"/>
          <a:chOff x="0" y="0"/>
          <a:chExt cx="0" cy="0"/>
        </a:xfrm>
      </p:grpSpPr>
      <p:pic>
        <p:nvPicPr>
          <p:cNvPr descr="preencoded.png" id="345" name="Google Shape;345;p13"/>
          <p:cNvPicPr preferRelativeResize="0"/>
          <p:nvPr/>
        </p:nvPicPr>
        <p:blipFill rotWithShape="1">
          <a:blip r:embed="rId3">
            <a:alphaModFix/>
          </a:blip>
          <a:srcRect b="0" l="0" r="0" t="0"/>
          <a:stretch/>
        </p:blipFill>
        <p:spPr>
          <a:xfrm>
            <a:off x="3209925" y="-714375"/>
            <a:ext cx="11868150" cy="11715750"/>
          </a:xfrm>
          <a:prstGeom prst="rect">
            <a:avLst/>
          </a:prstGeom>
          <a:noFill/>
          <a:ln>
            <a:noFill/>
          </a:ln>
        </p:spPr>
      </p:pic>
      <p:pic>
        <p:nvPicPr>
          <p:cNvPr descr="preencoded.png" id="346" name="Google Shape;346;p13"/>
          <p:cNvPicPr preferRelativeResize="0"/>
          <p:nvPr/>
        </p:nvPicPr>
        <p:blipFill rotWithShape="1">
          <a:blip r:embed="rId4">
            <a:alphaModFix/>
          </a:blip>
          <a:srcRect b="0" l="0" r="0" t="0"/>
          <a:stretch/>
        </p:blipFill>
        <p:spPr>
          <a:xfrm>
            <a:off x="14697075" y="7086600"/>
            <a:ext cx="3876675" cy="3838575"/>
          </a:xfrm>
          <a:prstGeom prst="rect">
            <a:avLst/>
          </a:prstGeom>
          <a:noFill/>
          <a:ln>
            <a:noFill/>
          </a:ln>
        </p:spPr>
      </p:pic>
      <p:pic>
        <p:nvPicPr>
          <p:cNvPr descr="preencoded.png" id="347" name="Google Shape;347;p13"/>
          <p:cNvPicPr preferRelativeResize="0"/>
          <p:nvPr/>
        </p:nvPicPr>
        <p:blipFill rotWithShape="1">
          <a:blip r:embed="rId5">
            <a:alphaModFix/>
          </a:blip>
          <a:srcRect b="0" l="0" r="0" t="0"/>
          <a:stretch/>
        </p:blipFill>
        <p:spPr>
          <a:xfrm>
            <a:off x="13963650" y="247650"/>
            <a:ext cx="2905125" cy="4305300"/>
          </a:xfrm>
          <a:prstGeom prst="rect">
            <a:avLst/>
          </a:prstGeom>
          <a:noFill/>
          <a:ln>
            <a:noFill/>
          </a:ln>
        </p:spPr>
      </p:pic>
      <p:pic>
        <p:nvPicPr>
          <p:cNvPr descr="preencoded.png" id="348" name="Google Shape;348;p13"/>
          <p:cNvPicPr preferRelativeResize="0"/>
          <p:nvPr/>
        </p:nvPicPr>
        <p:blipFill rotWithShape="1">
          <a:blip r:embed="rId6">
            <a:alphaModFix/>
          </a:blip>
          <a:srcRect b="0" l="0" r="0" t="0"/>
          <a:stretch/>
        </p:blipFill>
        <p:spPr>
          <a:xfrm>
            <a:off x="1019175" y="-247650"/>
            <a:ext cx="4343400" cy="2647950"/>
          </a:xfrm>
          <a:prstGeom prst="rect">
            <a:avLst/>
          </a:prstGeom>
          <a:noFill/>
          <a:ln>
            <a:noFill/>
          </a:ln>
        </p:spPr>
      </p:pic>
      <p:pic>
        <p:nvPicPr>
          <p:cNvPr descr="preencoded.png" id="349" name="Google Shape;349;p13"/>
          <p:cNvPicPr preferRelativeResize="0"/>
          <p:nvPr/>
        </p:nvPicPr>
        <p:blipFill rotWithShape="1">
          <a:blip r:embed="rId7">
            <a:alphaModFix/>
          </a:blip>
          <a:srcRect b="0" l="0" r="0" t="0"/>
          <a:stretch/>
        </p:blipFill>
        <p:spPr>
          <a:xfrm>
            <a:off x="16249650" y="4257675"/>
            <a:ext cx="3303329" cy="1383874"/>
          </a:xfrm>
          <a:prstGeom prst="rect">
            <a:avLst/>
          </a:prstGeom>
          <a:noFill/>
          <a:ln>
            <a:noFill/>
          </a:ln>
        </p:spPr>
      </p:pic>
      <p:pic>
        <p:nvPicPr>
          <p:cNvPr descr="preencoded.png" id="350" name="Google Shape;350;p13"/>
          <p:cNvPicPr preferRelativeResize="0"/>
          <p:nvPr/>
        </p:nvPicPr>
        <p:blipFill rotWithShape="1">
          <a:blip r:embed="rId8">
            <a:alphaModFix/>
          </a:blip>
          <a:srcRect b="0" l="0" r="0" t="0"/>
          <a:stretch/>
        </p:blipFill>
        <p:spPr>
          <a:xfrm>
            <a:off x="2695575" y="8867775"/>
            <a:ext cx="2316456" cy="1423513"/>
          </a:xfrm>
          <a:prstGeom prst="rect">
            <a:avLst/>
          </a:prstGeom>
          <a:noFill/>
          <a:ln>
            <a:noFill/>
          </a:ln>
        </p:spPr>
      </p:pic>
      <p:pic>
        <p:nvPicPr>
          <p:cNvPr descr="preencoded.png" id="351" name="Google Shape;351;p13"/>
          <p:cNvPicPr preferRelativeResize="0"/>
          <p:nvPr/>
        </p:nvPicPr>
        <p:blipFill rotWithShape="1">
          <a:blip r:embed="rId9">
            <a:alphaModFix/>
          </a:blip>
          <a:srcRect b="0" l="0" r="0" t="0"/>
          <a:stretch/>
        </p:blipFill>
        <p:spPr>
          <a:xfrm>
            <a:off x="190500" y="4552950"/>
            <a:ext cx="3667125" cy="3619501"/>
          </a:xfrm>
          <a:prstGeom prst="rect">
            <a:avLst/>
          </a:prstGeom>
          <a:noFill/>
          <a:ln>
            <a:noFill/>
          </a:ln>
        </p:spPr>
      </p:pic>
      <p:grpSp>
        <p:nvGrpSpPr>
          <p:cNvPr id="352" name="Google Shape;352;p13"/>
          <p:cNvGrpSpPr/>
          <p:nvPr/>
        </p:nvGrpSpPr>
        <p:grpSpPr>
          <a:xfrm>
            <a:off x="17640300" y="7994854"/>
            <a:ext cx="596695" cy="2063546"/>
            <a:chOff x="17640300" y="7994855"/>
            <a:chExt cx="596695" cy="2063546"/>
          </a:xfrm>
        </p:grpSpPr>
        <p:pic>
          <p:nvPicPr>
            <p:cNvPr descr="preencoded.png" id="353" name="Google Shape;353;p13"/>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354" name="Google Shape;354;p13"/>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355" name="Google Shape;355;p13"/>
          <p:cNvGrpSpPr/>
          <p:nvPr/>
        </p:nvGrpSpPr>
        <p:grpSpPr>
          <a:xfrm>
            <a:off x="3168015" y="5638800"/>
            <a:ext cx="11942445" cy="4383405"/>
            <a:chOff x="3168015" y="5638800"/>
            <a:chExt cx="11942445" cy="4383405"/>
          </a:xfrm>
        </p:grpSpPr>
        <p:grpSp>
          <p:nvGrpSpPr>
            <p:cNvPr id="356" name="Google Shape;356;p13"/>
            <p:cNvGrpSpPr/>
            <p:nvPr/>
          </p:nvGrpSpPr>
          <p:grpSpPr>
            <a:xfrm>
              <a:off x="3168015" y="5638800"/>
              <a:ext cx="11942445" cy="3518535"/>
              <a:chOff x="3168015" y="5638800"/>
              <a:chExt cx="11942445" cy="3518535"/>
            </a:xfrm>
          </p:grpSpPr>
          <p:sp>
            <p:nvSpPr>
              <p:cNvPr id="357" name="Google Shape;357;p13"/>
              <p:cNvSpPr/>
              <p:nvPr/>
            </p:nvSpPr>
            <p:spPr>
              <a:xfrm>
                <a:off x="3781425" y="5638800"/>
                <a:ext cx="10715625" cy="3286125"/>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272727"/>
                  </a:buClr>
                  <a:buSzPts val="18000"/>
                  <a:buFont typeface="Archivo Black"/>
                  <a:buNone/>
                </a:pPr>
                <a:r>
                  <a:rPr b="0" i="0" lang="en-US" sz="18000" u="none" cap="none" strike="noStrike">
                    <a:solidFill>
                      <a:srgbClr val="272727"/>
                    </a:solidFill>
                    <a:latin typeface="Archivo Black"/>
                    <a:ea typeface="Archivo Black"/>
                    <a:cs typeface="Archivo Black"/>
                    <a:sym typeface="Archivo Black"/>
                  </a:rPr>
                  <a:t>234,567</a:t>
                </a:r>
                <a:endParaRPr b="0" i="0" sz="18000" u="none" cap="none" strike="noStrike">
                  <a:solidFill>
                    <a:schemeClr val="dk1"/>
                  </a:solidFill>
                  <a:latin typeface="Calibri"/>
                  <a:ea typeface="Calibri"/>
                  <a:cs typeface="Calibri"/>
                  <a:sym typeface="Calibri"/>
                </a:endParaRPr>
              </a:p>
            </p:txBody>
          </p:sp>
          <p:sp>
            <p:nvSpPr>
              <p:cNvPr id="358" name="Google Shape;358;p13"/>
              <p:cNvSpPr/>
              <p:nvPr/>
            </p:nvSpPr>
            <p:spPr>
              <a:xfrm>
                <a:off x="3168015" y="8277225"/>
                <a:ext cx="11942445" cy="88011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4800"/>
                  <a:buFont typeface="Archivo"/>
                  <a:buNone/>
                </a:pPr>
                <a:r>
                  <a:rPr b="1" i="0" lang="en-US" sz="4800" u="none" cap="none" strike="noStrike">
                    <a:solidFill>
                      <a:srgbClr val="0E0E0E"/>
                    </a:solidFill>
                    <a:latin typeface="Archivo"/>
                    <a:ea typeface="Archivo"/>
                    <a:cs typeface="Archivo"/>
                    <a:sym typeface="Archivo"/>
                  </a:rPr>
                  <a:t>UNICORN SIGHTINGS</a:t>
                </a:r>
                <a:endParaRPr b="0" i="0" sz="4800" u="none" cap="none" strike="noStrike">
                  <a:solidFill>
                    <a:schemeClr val="dk1"/>
                  </a:solidFill>
                  <a:latin typeface="Calibri"/>
                  <a:ea typeface="Calibri"/>
                  <a:cs typeface="Calibri"/>
                  <a:sym typeface="Calibri"/>
                </a:endParaRPr>
              </a:p>
            </p:txBody>
          </p:sp>
        </p:grpSp>
        <p:sp>
          <p:nvSpPr>
            <p:cNvPr id="359" name="Google Shape;359;p13"/>
            <p:cNvSpPr/>
            <p:nvPr/>
          </p:nvSpPr>
          <p:spPr>
            <a:xfrm>
              <a:off x="5632133" y="9248775"/>
              <a:ext cx="7014210" cy="77343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A tally of the number of unicorns spotted in the fantasy realm.</a:t>
              </a:r>
              <a:endParaRPr b="0" i="0" sz="2400" u="none" cap="none" strike="noStrike">
                <a:solidFill>
                  <a:schemeClr val="dk1"/>
                </a:solidFill>
                <a:latin typeface="Calibri"/>
                <a:ea typeface="Calibri"/>
                <a:cs typeface="Calibri"/>
                <a:sym typeface="Calibri"/>
              </a:endParaRPr>
            </a:p>
          </p:txBody>
        </p:sp>
      </p:grpSp>
      <p:pic>
        <p:nvPicPr>
          <p:cNvPr descr="preencoded.png" id="360" name="Google Shape;360;p13"/>
          <p:cNvPicPr preferRelativeResize="0"/>
          <p:nvPr/>
        </p:nvPicPr>
        <p:blipFill rotWithShape="1">
          <a:blip r:embed="rId11">
            <a:alphaModFix/>
          </a:blip>
          <a:srcRect b="0" l="0" r="0" t="0"/>
          <a:stretch/>
        </p:blipFill>
        <p:spPr>
          <a:xfrm>
            <a:off x="6791325" y="819150"/>
            <a:ext cx="4248150" cy="55435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65" name="Shape 365"/>
        <p:cNvGrpSpPr/>
        <p:nvPr/>
      </p:nvGrpSpPr>
      <p:grpSpPr>
        <a:xfrm>
          <a:off x="0" y="0"/>
          <a:ext cx="0" cy="0"/>
          <a:chOff x="0" y="0"/>
          <a:chExt cx="0" cy="0"/>
        </a:xfrm>
      </p:grpSpPr>
      <p:pic>
        <p:nvPicPr>
          <p:cNvPr descr="preencoded.png" id="366" name="Google Shape;366;p14"/>
          <p:cNvPicPr preferRelativeResize="0"/>
          <p:nvPr/>
        </p:nvPicPr>
        <p:blipFill rotWithShape="1">
          <a:blip r:embed="rId3">
            <a:alphaModFix/>
          </a:blip>
          <a:srcRect b="0" l="0" r="0" t="0"/>
          <a:stretch/>
        </p:blipFill>
        <p:spPr>
          <a:xfrm>
            <a:off x="-2628900" y="7029450"/>
            <a:ext cx="4752976" cy="4714875"/>
          </a:xfrm>
          <a:prstGeom prst="rect">
            <a:avLst/>
          </a:prstGeom>
          <a:noFill/>
          <a:ln>
            <a:noFill/>
          </a:ln>
        </p:spPr>
      </p:pic>
      <p:pic>
        <p:nvPicPr>
          <p:cNvPr descr="preencoded.png" id="367" name="Google Shape;367;p14"/>
          <p:cNvPicPr preferRelativeResize="0"/>
          <p:nvPr/>
        </p:nvPicPr>
        <p:blipFill rotWithShape="1">
          <a:blip r:embed="rId4">
            <a:alphaModFix/>
          </a:blip>
          <a:srcRect b="0" l="0" r="0" t="0"/>
          <a:stretch/>
        </p:blipFill>
        <p:spPr>
          <a:xfrm>
            <a:off x="14458950" y="-1447800"/>
            <a:ext cx="5353050" cy="5295900"/>
          </a:xfrm>
          <a:prstGeom prst="rect">
            <a:avLst/>
          </a:prstGeom>
          <a:noFill/>
          <a:ln>
            <a:noFill/>
          </a:ln>
        </p:spPr>
      </p:pic>
      <p:pic>
        <p:nvPicPr>
          <p:cNvPr descr="preencoded.png" id="368" name="Google Shape;368;p14"/>
          <p:cNvPicPr preferRelativeResize="0"/>
          <p:nvPr/>
        </p:nvPicPr>
        <p:blipFill rotWithShape="1">
          <a:blip r:embed="rId5">
            <a:alphaModFix/>
          </a:blip>
          <a:srcRect b="0" l="0" r="0" t="0"/>
          <a:stretch/>
        </p:blipFill>
        <p:spPr>
          <a:xfrm>
            <a:off x="7858125" y="8905875"/>
            <a:ext cx="3314700" cy="4905375"/>
          </a:xfrm>
          <a:prstGeom prst="rect">
            <a:avLst/>
          </a:prstGeom>
          <a:noFill/>
          <a:ln>
            <a:noFill/>
          </a:ln>
        </p:spPr>
      </p:pic>
      <p:pic>
        <p:nvPicPr>
          <p:cNvPr descr="preencoded.png" id="369" name="Google Shape;369;p14"/>
          <p:cNvPicPr preferRelativeResize="0"/>
          <p:nvPr/>
        </p:nvPicPr>
        <p:blipFill rotWithShape="1">
          <a:blip r:embed="rId6">
            <a:alphaModFix/>
          </a:blip>
          <a:srcRect b="0" l="0" r="0" t="0"/>
          <a:stretch/>
        </p:blipFill>
        <p:spPr>
          <a:xfrm>
            <a:off x="16630650" y="8248650"/>
            <a:ext cx="5343525" cy="3248025"/>
          </a:xfrm>
          <a:prstGeom prst="rect">
            <a:avLst/>
          </a:prstGeom>
          <a:noFill/>
          <a:ln>
            <a:noFill/>
          </a:ln>
        </p:spPr>
      </p:pic>
      <p:pic>
        <p:nvPicPr>
          <p:cNvPr descr="preencoded.png" id="370" name="Google Shape;370;p14"/>
          <p:cNvPicPr preferRelativeResize="0"/>
          <p:nvPr/>
        </p:nvPicPr>
        <p:blipFill rotWithShape="1">
          <a:blip r:embed="rId7">
            <a:alphaModFix/>
          </a:blip>
          <a:srcRect b="0" l="0" r="0" t="0"/>
          <a:stretch/>
        </p:blipFill>
        <p:spPr>
          <a:xfrm>
            <a:off x="-1762125" y="-1028700"/>
            <a:ext cx="3533775" cy="3495675"/>
          </a:xfrm>
          <a:prstGeom prst="rect">
            <a:avLst/>
          </a:prstGeom>
          <a:noFill/>
          <a:ln>
            <a:noFill/>
          </a:ln>
        </p:spPr>
      </p:pic>
      <p:pic>
        <p:nvPicPr>
          <p:cNvPr descr="preencoded.png" id="371" name="Google Shape;371;p14"/>
          <p:cNvPicPr preferRelativeResize="0"/>
          <p:nvPr/>
        </p:nvPicPr>
        <p:blipFill rotWithShape="1">
          <a:blip r:embed="rId8">
            <a:alphaModFix/>
          </a:blip>
          <a:srcRect b="0" l="0" r="0" t="0"/>
          <a:stretch/>
        </p:blipFill>
        <p:spPr>
          <a:xfrm>
            <a:off x="-1552575" y="4495800"/>
            <a:ext cx="4057673" cy="1700386"/>
          </a:xfrm>
          <a:prstGeom prst="rect">
            <a:avLst/>
          </a:prstGeom>
          <a:noFill/>
          <a:ln>
            <a:noFill/>
          </a:ln>
        </p:spPr>
      </p:pic>
      <p:pic>
        <p:nvPicPr>
          <p:cNvPr descr="preencoded.png" id="372" name="Google Shape;372;p14"/>
          <p:cNvPicPr preferRelativeResize="0"/>
          <p:nvPr/>
        </p:nvPicPr>
        <p:blipFill rotWithShape="1">
          <a:blip r:embed="rId9">
            <a:alphaModFix/>
          </a:blip>
          <a:srcRect b="0" l="0" r="0" t="0"/>
          <a:stretch/>
        </p:blipFill>
        <p:spPr>
          <a:xfrm>
            <a:off x="13373100" y="323850"/>
            <a:ext cx="2845662" cy="1748586"/>
          </a:xfrm>
          <a:prstGeom prst="rect">
            <a:avLst/>
          </a:prstGeom>
          <a:noFill/>
          <a:ln>
            <a:noFill/>
          </a:ln>
        </p:spPr>
      </p:pic>
      <p:grpSp>
        <p:nvGrpSpPr>
          <p:cNvPr id="373" name="Google Shape;373;p14"/>
          <p:cNvGrpSpPr/>
          <p:nvPr/>
        </p:nvGrpSpPr>
        <p:grpSpPr>
          <a:xfrm>
            <a:off x="17640300" y="7994854"/>
            <a:ext cx="596695" cy="2063546"/>
            <a:chOff x="17640300" y="7994855"/>
            <a:chExt cx="596695" cy="2063546"/>
          </a:xfrm>
        </p:grpSpPr>
        <p:pic>
          <p:nvPicPr>
            <p:cNvPr descr="preencoded.png" id="374" name="Google Shape;374;p14"/>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375" name="Google Shape;375;p14"/>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376" name="Google Shape;376;p14"/>
          <p:cNvSpPr/>
          <p:nvPr/>
        </p:nvSpPr>
        <p:spPr>
          <a:xfrm>
            <a:off x="2209800" y="2447925"/>
            <a:ext cx="6998970" cy="175069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Archivo Black"/>
              <a:buNone/>
            </a:pPr>
            <a:r>
              <a:rPr b="0" i="0" lang="en-US" sz="9600" u="none" cap="none" strike="noStrike">
                <a:solidFill>
                  <a:srgbClr val="272727"/>
                </a:solidFill>
                <a:latin typeface="Archivo Black"/>
                <a:ea typeface="Archivo Black"/>
                <a:cs typeface="Archivo Black"/>
                <a:sym typeface="Archivo Black"/>
              </a:rPr>
              <a:t>233 Coins</a:t>
            </a:r>
            <a:endParaRPr b="0" i="0" sz="9600" u="none" cap="none" strike="noStrike">
              <a:solidFill>
                <a:schemeClr val="dk1"/>
              </a:solidFill>
              <a:latin typeface="Calibri"/>
              <a:ea typeface="Calibri"/>
              <a:cs typeface="Calibri"/>
              <a:sym typeface="Calibri"/>
            </a:endParaRPr>
          </a:p>
        </p:txBody>
      </p:sp>
      <p:sp>
        <p:nvSpPr>
          <p:cNvPr id="377" name="Google Shape;377;p14"/>
          <p:cNvSpPr/>
          <p:nvPr/>
        </p:nvSpPr>
        <p:spPr>
          <a:xfrm>
            <a:off x="2512695" y="3771900"/>
            <a:ext cx="5966460" cy="440055"/>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Treasure Found</a:t>
            </a:r>
            <a:endParaRPr b="0" i="0" sz="2400" u="none" cap="none" strike="noStrike">
              <a:solidFill>
                <a:schemeClr val="dk1"/>
              </a:solidFill>
              <a:latin typeface="Calibri"/>
              <a:ea typeface="Calibri"/>
              <a:cs typeface="Calibri"/>
              <a:sym typeface="Calibri"/>
            </a:endParaRPr>
          </a:p>
        </p:txBody>
      </p:sp>
      <p:sp>
        <p:nvSpPr>
          <p:cNvPr id="378" name="Google Shape;378;p14"/>
          <p:cNvSpPr/>
          <p:nvPr/>
        </p:nvSpPr>
        <p:spPr>
          <a:xfrm>
            <a:off x="2090738" y="5238750"/>
            <a:ext cx="7237095" cy="175069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Archivo Black"/>
              <a:buNone/>
            </a:pPr>
            <a:r>
              <a:rPr b="0" i="0" lang="en-US" sz="9600" u="none" cap="none" strike="noStrike">
                <a:solidFill>
                  <a:srgbClr val="272727"/>
                </a:solidFill>
                <a:latin typeface="Archivo Black"/>
                <a:ea typeface="Archivo Black"/>
                <a:cs typeface="Archivo Black"/>
                <a:sym typeface="Archivo Black"/>
              </a:rPr>
              <a:t>456 Hours</a:t>
            </a:r>
            <a:endParaRPr b="0" i="0" sz="9600" u="none" cap="none" strike="noStrike">
              <a:solidFill>
                <a:schemeClr val="dk1"/>
              </a:solidFill>
              <a:latin typeface="Calibri"/>
              <a:ea typeface="Calibri"/>
              <a:cs typeface="Calibri"/>
              <a:sym typeface="Calibri"/>
            </a:endParaRPr>
          </a:p>
        </p:txBody>
      </p:sp>
      <p:sp>
        <p:nvSpPr>
          <p:cNvPr id="379" name="Google Shape;379;p14"/>
          <p:cNvSpPr/>
          <p:nvPr/>
        </p:nvSpPr>
        <p:spPr>
          <a:xfrm>
            <a:off x="2512695" y="6562725"/>
            <a:ext cx="5966460" cy="440055"/>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Duration of Spell Casting</a:t>
            </a:r>
            <a:endParaRPr b="0" i="0" sz="2400" u="none" cap="none" strike="noStrike">
              <a:solidFill>
                <a:schemeClr val="dk1"/>
              </a:solidFill>
              <a:latin typeface="Calibri"/>
              <a:ea typeface="Calibri"/>
              <a:cs typeface="Calibri"/>
              <a:sym typeface="Calibri"/>
            </a:endParaRPr>
          </a:p>
        </p:txBody>
      </p:sp>
      <p:sp>
        <p:nvSpPr>
          <p:cNvPr id="380" name="Google Shape;380;p14"/>
          <p:cNvSpPr/>
          <p:nvPr/>
        </p:nvSpPr>
        <p:spPr>
          <a:xfrm>
            <a:off x="11691938" y="2447925"/>
            <a:ext cx="3274695" cy="175069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Archivo Black"/>
              <a:buNone/>
            </a:pPr>
            <a:r>
              <a:rPr b="0" i="0" lang="en-US" sz="9600" u="none" cap="none" strike="noStrike">
                <a:solidFill>
                  <a:srgbClr val="272727"/>
                </a:solidFill>
                <a:latin typeface="Archivo Black"/>
                <a:ea typeface="Archivo Black"/>
                <a:cs typeface="Archivo Black"/>
                <a:sym typeface="Archivo Black"/>
              </a:rPr>
              <a:t>85%</a:t>
            </a:r>
            <a:endParaRPr b="0" i="0" sz="9600" u="none" cap="none" strike="noStrike">
              <a:solidFill>
                <a:schemeClr val="dk1"/>
              </a:solidFill>
              <a:latin typeface="Calibri"/>
              <a:ea typeface="Calibri"/>
              <a:cs typeface="Calibri"/>
              <a:sym typeface="Calibri"/>
            </a:endParaRPr>
          </a:p>
        </p:txBody>
      </p:sp>
      <p:sp>
        <p:nvSpPr>
          <p:cNvPr id="381" name="Google Shape;381;p14"/>
          <p:cNvSpPr/>
          <p:nvPr/>
        </p:nvSpPr>
        <p:spPr>
          <a:xfrm>
            <a:off x="10132695" y="3771900"/>
            <a:ext cx="5966460" cy="440055"/>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Wished Granted</a:t>
            </a:r>
            <a:endParaRPr b="0" i="0" sz="2400" u="none" cap="none" strike="noStrike">
              <a:solidFill>
                <a:schemeClr val="dk1"/>
              </a:solidFill>
              <a:latin typeface="Calibri"/>
              <a:ea typeface="Calibri"/>
              <a:cs typeface="Calibri"/>
              <a:sym typeface="Calibri"/>
            </a:endParaRPr>
          </a:p>
        </p:txBody>
      </p:sp>
      <p:sp>
        <p:nvSpPr>
          <p:cNvPr id="382" name="Google Shape;382;p14"/>
          <p:cNvSpPr/>
          <p:nvPr/>
        </p:nvSpPr>
        <p:spPr>
          <a:xfrm>
            <a:off x="10572750" y="5238750"/>
            <a:ext cx="5513070" cy="175069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Archivo Black"/>
              <a:buNone/>
            </a:pPr>
            <a:r>
              <a:rPr b="0" i="0" lang="en-US" sz="9600" u="none" cap="none" strike="noStrike">
                <a:solidFill>
                  <a:srgbClr val="272727"/>
                </a:solidFill>
                <a:latin typeface="Archivo Black"/>
                <a:ea typeface="Archivo Black"/>
                <a:cs typeface="Archivo Black"/>
                <a:sym typeface="Archivo Black"/>
              </a:rPr>
              <a:t>535 Km</a:t>
            </a:r>
            <a:endParaRPr b="0" i="0" sz="9600" u="none" cap="none" strike="noStrike">
              <a:solidFill>
                <a:schemeClr val="dk1"/>
              </a:solidFill>
              <a:latin typeface="Calibri"/>
              <a:ea typeface="Calibri"/>
              <a:cs typeface="Calibri"/>
              <a:sym typeface="Calibri"/>
            </a:endParaRPr>
          </a:p>
        </p:txBody>
      </p:sp>
      <p:sp>
        <p:nvSpPr>
          <p:cNvPr id="383" name="Google Shape;383;p14"/>
          <p:cNvSpPr/>
          <p:nvPr/>
        </p:nvSpPr>
        <p:spPr>
          <a:xfrm>
            <a:off x="10132695" y="6562725"/>
            <a:ext cx="5966460" cy="440055"/>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Journey Distance</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88" name="Shape 388"/>
        <p:cNvGrpSpPr/>
        <p:nvPr/>
      </p:nvGrpSpPr>
      <p:grpSpPr>
        <a:xfrm>
          <a:off x="0" y="0"/>
          <a:ext cx="0" cy="0"/>
          <a:chOff x="0" y="0"/>
          <a:chExt cx="0" cy="0"/>
        </a:xfrm>
      </p:grpSpPr>
      <p:pic>
        <p:nvPicPr>
          <p:cNvPr descr="preencoded.png" id="389" name="Google Shape;389;p15"/>
          <p:cNvPicPr preferRelativeResize="0"/>
          <p:nvPr/>
        </p:nvPicPr>
        <p:blipFill rotWithShape="1">
          <a:blip r:embed="rId3">
            <a:alphaModFix/>
          </a:blip>
          <a:srcRect b="0" l="0" r="0" t="0"/>
          <a:stretch/>
        </p:blipFill>
        <p:spPr>
          <a:xfrm>
            <a:off x="14592300" y="8553450"/>
            <a:ext cx="4152900" cy="4105275"/>
          </a:xfrm>
          <a:prstGeom prst="rect">
            <a:avLst/>
          </a:prstGeom>
          <a:noFill/>
          <a:ln>
            <a:noFill/>
          </a:ln>
        </p:spPr>
      </p:pic>
      <p:pic>
        <p:nvPicPr>
          <p:cNvPr descr="preencoded.png" id="390" name="Google Shape;390;p15"/>
          <p:cNvPicPr preferRelativeResize="0"/>
          <p:nvPr/>
        </p:nvPicPr>
        <p:blipFill rotWithShape="1">
          <a:blip r:embed="rId4">
            <a:alphaModFix/>
          </a:blip>
          <a:srcRect b="0" l="0" r="0" t="0"/>
          <a:stretch/>
        </p:blipFill>
        <p:spPr>
          <a:xfrm>
            <a:off x="14335125" y="-1457325"/>
            <a:ext cx="4667250" cy="4619625"/>
          </a:xfrm>
          <a:prstGeom prst="rect">
            <a:avLst/>
          </a:prstGeom>
          <a:noFill/>
          <a:ln>
            <a:noFill/>
          </a:ln>
        </p:spPr>
      </p:pic>
      <p:pic>
        <p:nvPicPr>
          <p:cNvPr descr="preencoded.png" id="391" name="Google Shape;391;p15"/>
          <p:cNvPicPr preferRelativeResize="0"/>
          <p:nvPr/>
        </p:nvPicPr>
        <p:blipFill rotWithShape="1">
          <a:blip r:embed="rId5">
            <a:alphaModFix/>
          </a:blip>
          <a:srcRect b="0" l="0" r="0" t="0"/>
          <a:stretch/>
        </p:blipFill>
        <p:spPr>
          <a:xfrm>
            <a:off x="-857250" y="8143875"/>
            <a:ext cx="2895600" cy="4276725"/>
          </a:xfrm>
          <a:prstGeom prst="rect">
            <a:avLst/>
          </a:prstGeom>
          <a:noFill/>
          <a:ln>
            <a:noFill/>
          </a:ln>
        </p:spPr>
      </p:pic>
      <p:pic>
        <p:nvPicPr>
          <p:cNvPr descr="preencoded.png" id="392" name="Google Shape;392;p15"/>
          <p:cNvPicPr preferRelativeResize="0"/>
          <p:nvPr/>
        </p:nvPicPr>
        <p:blipFill rotWithShape="1">
          <a:blip r:embed="rId6">
            <a:alphaModFix/>
          </a:blip>
          <a:srcRect b="0" l="0" r="0" t="0"/>
          <a:stretch/>
        </p:blipFill>
        <p:spPr>
          <a:xfrm>
            <a:off x="-942975" y="-1095375"/>
            <a:ext cx="3076575" cy="3038475"/>
          </a:xfrm>
          <a:prstGeom prst="rect">
            <a:avLst/>
          </a:prstGeom>
          <a:noFill/>
          <a:ln>
            <a:noFill/>
          </a:ln>
        </p:spPr>
      </p:pic>
      <p:pic>
        <p:nvPicPr>
          <p:cNvPr descr="preencoded.png" id="393" name="Google Shape;393;p15"/>
          <p:cNvPicPr preferRelativeResize="0"/>
          <p:nvPr/>
        </p:nvPicPr>
        <p:blipFill rotWithShape="1">
          <a:blip r:embed="rId7">
            <a:alphaModFix/>
          </a:blip>
          <a:srcRect b="0" l="0" r="0" t="0"/>
          <a:stretch/>
        </p:blipFill>
        <p:spPr>
          <a:xfrm>
            <a:off x="-4381" y="7604280"/>
            <a:ext cx="3534903" cy="1481316"/>
          </a:xfrm>
          <a:prstGeom prst="rect">
            <a:avLst/>
          </a:prstGeom>
          <a:noFill/>
          <a:ln>
            <a:noFill/>
          </a:ln>
        </p:spPr>
      </p:pic>
      <p:pic>
        <p:nvPicPr>
          <p:cNvPr descr="preencoded.png" id="394" name="Google Shape;394;p15"/>
          <p:cNvPicPr preferRelativeResize="0"/>
          <p:nvPr/>
        </p:nvPicPr>
        <p:blipFill rotWithShape="1">
          <a:blip r:embed="rId8">
            <a:alphaModFix/>
          </a:blip>
          <a:srcRect b="0" l="0" r="0" t="0"/>
          <a:stretch/>
        </p:blipFill>
        <p:spPr>
          <a:xfrm>
            <a:off x="6324600" y="-762000"/>
            <a:ext cx="2479040" cy="1523306"/>
          </a:xfrm>
          <a:prstGeom prst="rect">
            <a:avLst/>
          </a:prstGeom>
          <a:noFill/>
          <a:ln>
            <a:noFill/>
          </a:ln>
        </p:spPr>
      </p:pic>
      <p:pic>
        <p:nvPicPr>
          <p:cNvPr descr="preencoded.png" id="395" name="Google Shape;395;p15"/>
          <p:cNvPicPr preferRelativeResize="0"/>
          <p:nvPr/>
        </p:nvPicPr>
        <p:blipFill rotWithShape="1">
          <a:blip r:embed="rId9">
            <a:alphaModFix/>
          </a:blip>
          <a:srcRect b="0" l="0" r="0" t="0"/>
          <a:stretch/>
        </p:blipFill>
        <p:spPr>
          <a:xfrm>
            <a:off x="-2686050" y="3352800"/>
            <a:ext cx="4648200" cy="2828925"/>
          </a:xfrm>
          <a:prstGeom prst="rect">
            <a:avLst/>
          </a:prstGeom>
          <a:noFill/>
          <a:ln>
            <a:noFill/>
          </a:ln>
        </p:spPr>
      </p:pic>
      <p:grpSp>
        <p:nvGrpSpPr>
          <p:cNvPr id="396" name="Google Shape;396;p15"/>
          <p:cNvGrpSpPr/>
          <p:nvPr/>
        </p:nvGrpSpPr>
        <p:grpSpPr>
          <a:xfrm>
            <a:off x="17640300" y="7994854"/>
            <a:ext cx="596695" cy="2063546"/>
            <a:chOff x="17640300" y="7994855"/>
            <a:chExt cx="596695" cy="2063546"/>
          </a:xfrm>
        </p:grpSpPr>
        <p:pic>
          <p:nvPicPr>
            <p:cNvPr descr="preencoded.png" id="397" name="Google Shape;397;p15"/>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398" name="Google Shape;398;p15"/>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399" name="Google Shape;399;p15"/>
          <p:cNvSpPr/>
          <p:nvPr/>
        </p:nvSpPr>
        <p:spPr>
          <a:xfrm>
            <a:off x="5181600" y="857250"/>
            <a:ext cx="7915275" cy="1095375"/>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272727"/>
              </a:buClr>
              <a:buSzPts val="6000"/>
              <a:buFont typeface="Archivo Black"/>
              <a:buNone/>
            </a:pPr>
            <a:r>
              <a:rPr b="0" i="0" lang="en-US" sz="6000" u="none" cap="none" strike="noStrike">
                <a:solidFill>
                  <a:srgbClr val="272727"/>
                </a:solidFill>
                <a:latin typeface="Archivo Black"/>
                <a:ea typeface="Archivo Black"/>
                <a:cs typeface="Archivo Black"/>
                <a:sym typeface="Archivo Black"/>
              </a:rPr>
              <a:t>Some Graph</a:t>
            </a:r>
            <a:endParaRPr b="0" i="0" sz="6000" u="none" cap="none" strike="noStrike">
              <a:solidFill>
                <a:schemeClr val="dk1"/>
              </a:solidFill>
              <a:latin typeface="Calibri"/>
              <a:ea typeface="Calibri"/>
              <a:cs typeface="Calibri"/>
              <a:sym typeface="Calibri"/>
            </a:endParaRPr>
          </a:p>
        </p:txBody>
      </p:sp>
      <p:grpSp>
        <p:nvGrpSpPr>
          <p:cNvPr id="400" name="Google Shape;400;p15"/>
          <p:cNvGrpSpPr/>
          <p:nvPr/>
        </p:nvGrpSpPr>
        <p:grpSpPr>
          <a:xfrm>
            <a:off x="2038350" y="2824588"/>
            <a:ext cx="6709938" cy="4712871"/>
            <a:chOff x="2038350" y="2824588"/>
            <a:chExt cx="6709938" cy="4712871"/>
          </a:xfrm>
        </p:grpSpPr>
        <p:pic>
          <p:nvPicPr>
            <p:cNvPr descr="preencoded.png" id="401" name="Google Shape;401;p15"/>
            <p:cNvPicPr preferRelativeResize="0"/>
            <p:nvPr/>
          </p:nvPicPr>
          <p:blipFill rotWithShape="1">
            <a:blip r:embed="rId11">
              <a:alphaModFix/>
            </a:blip>
            <a:srcRect b="0" l="0" r="0" t="0"/>
            <a:stretch/>
          </p:blipFill>
          <p:spPr>
            <a:xfrm>
              <a:off x="2530372" y="2824588"/>
              <a:ext cx="6217916" cy="4133250"/>
            </a:xfrm>
            <a:prstGeom prst="rect">
              <a:avLst/>
            </a:prstGeom>
            <a:noFill/>
            <a:ln>
              <a:noFill/>
            </a:ln>
          </p:spPr>
        </p:pic>
        <p:pic>
          <p:nvPicPr>
            <p:cNvPr descr="preencoded.png" id="402" name="Google Shape;402;p15"/>
            <p:cNvPicPr preferRelativeResize="0"/>
            <p:nvPr/>
          </p:nvPicPr>
          <p:blipFill rotWithShape="1">
            <a:blip r:embed="rId12">
              <a:alphaModFix/>
            </a:blip>
            <a:srcRect b="0" l="0" r="0" t="0"/>
            <a:stretch/>
          </p:blipFill>
          <p:spPr>
            <a:xfrm>
              <a:off x="3384152" y="3139083"/>
              <a:ext cx="8673" cy="3943830"/>
            </a:xfrm>
            <a:prstGeom prst="rect">
              <a:avLst/>
            </a:prstGeom>
            <a:noFill/>
            <a:ln>
              <a:noFill/>
            </a:ln>
          </p:spPr>
        </p:pic>
        <p:pic>
          <p:nvPicPr>
            <p:cNvPr descr="preencoded.png" id="403" name="Google Shape;403;p15"/>
            <p:cNvPicPr preferRelativeResize="0"/>
            <p:nvPr/>
          </p:nvPicPr>
          <p:blipFill rotWithShape="1">
            <a:blip r:embed="rId12">
              <a:alphaModFix/>
            </a:blip>
            <a:srcRect b="0" l="0" r="0" t="0"/>
            <a:stretch/>
          </p:blipFill>
          <p:spPr>
            <a:xfrm>
              <a:off x="4237930" y="3139083"/>
              <a:ext cx="8673" cy="3943830"/>
            </a:xfrm>
            <a:prstGeom prst="rect">
              <a:avLst/>
            </a:prstGeom>
            <a:noFill/>
            <a:ln>
              <a:noFill/>
            </a:ln>
          </p:spPr>
        </p:pic>
        <p:pic>
          <p:nvPicPr>
            <p:cNvPr descr="preencoded.png" id="404" name="Google Shape;404;p15"/>
            <p:cNvPicPr preferRelativeResize="0"/>
            <p:nvPr/>
          </p:nvPicPr>
          <p:blipFill rotWithShape="1">
            <a:blip r:embed="rId12">
              <a:alphaModFix/>
            </a:blip>
            <a:srcRect b="0" l="0" r="0" t="0"/>
            <a:stretch/>
          </p:blipFill>
          <p:spPr>
            <a:xfrm>
              <a:off x="5091711" y="3139083"/>
              <a:ext cx="8673" cy="3943830"/>
            </a:xfrm>
            <a:prstGeom prst="rect">
              <a:avLst/>
            </a:prstGeom>
            <a:noFill/>
            <a:ln>
              <a:noFill/>
            </a:ln>
          </p:spPr>
        </p:pic>
        <p:pic>
          <p:nvPicPr>
            <p:cNvPr descr="preencoded.png" id="405" name="Google Shape;405;p15"/>
            <p:cNvPicPr preferRelativeResize="0"/>
            <p:nvPr/>
          </p:nvPicPr>
          <p:blipFill rotWithShape="1">
            <a:blip r:embed="rId12">
              <a:alphaModFix/>
            </a:blip>
            <a:srcRect b="0" l="0" r="0" t="0"/>
            <a:stretch/>
          </p:blipFill>
          <p:spPr>
            <a:xfrm>
              <a:off x="5945489" y="3139083"/>
              <a:ext cx="8673" cy="3943830"/>
            </a:xfrm>
            <a:prstGeom prst="rect">
              <a:avLst/>
            </a:prstGeom>
            <a:noFill/>
            <a:ln>
              <a:noFill/>
            </a:ln>
          </p:spPr>
        </p:pic>
        <p:pic>
          <p:nvPicPr>
            <p:cNvPr descr="preencoded.png" id="406" name="Google Shape;406;p15"/>
            <p:cNvPicPr preferRelativeResize="0"/>
            <p:nvPr/>
          </p:nvPicPr>
          <p:blipFill rotWithShape="1">
            <a:blip r:embed="rId12">
              <a:alphaModFix/>
            </a:blip>
            <a:srcRect b="0" l="0" r="0" t="0"/>
            <a:stretch/>
          </p:blipFill>
          <p:spPr>
            <a:xfrm>
              <a:off x="6799271" y="3139083"/>
              <a:ext cx="8673" cy="3943830"/>
            </a:xfrm>
            <a:prstGeom prst="rect">
              <a:avLst/>
            </a:prstGeom>
            <a:noFill/>
            <a:ln>
              <a:noFill/>
            </a:ln>
          </p:spPr>
        </p:pic>
        <p:pic>
          <p:nvPicPr>
            <p:cNvPr descr="preencoded.png" id="407" name="Google Shape;407;p15"/>
            <p:cNvPicPr preferRelativeResize="0"/>
            <p:nvPr/>
          </p:nvPicPr>
          <p:blipFill rotWithShape="1">
            <a:blip r:embed="rId12">
              <a:alphaModFix/>
            </a:blip>
            <a:srcRect b="0" l="0" r="0" t="0"/>
            <a:stretch/>
          </p:blipFill>
          <p:spPr>
            <a:xfrm>
              <a:off x="7653049" y="3139083"/>
              <a:ext cx="8673" cy="3943830"/>
            </a:xfrm>
            <a:prstGeom prst="rect">
              <a:avLst/>
            </a:prstGeom>
            <a:noFill/>
            <a:ln>
              <a:noFill/>
            </a:ln>
          </p:spPr>
        </p:pic>
        <p:pic>
          <p:nvPicPr>
            <p:cNvPr descr="preencoded.png" id="408" name="Google Shape;408;p15"/>
            <p:cNvPicPr preferRelativeResize="0"/>
            <p:nvPr/>
          </p:nvPicPr>
          <p:blipFill rotWithShape="1">
            <a:blip r:embed="rId12">
              <a:alphaModFix/>
            </a:blip>
            <a:srcRect b="0" l="0" r="0" t="0"/>
            <a:stretch/>
          </p:blipFill>
          <p:spPr>
            <a:xfrm>
              <a:off x="8506828" y="3139083"/>
              <a:ext cx="8673" cy="3943830"/>
            </a:xfrm>
            <a:prstGeom prst="rect">
              <a:avLst/>
            </a:prstGeom>
            <a:noFill/>
            <a:ln>
              <a:noFill/>
            </a:ln>
          </p:spPr>
        </p:pic>
        <p:pic>
          <p:nvPicPr>
            <p:cNvPr descr="preencoded.png" id="409" name="Google Shape;409;p15"/>
            <p:cNvPicPr preferRelativeResize="0"/>
            <p:nvPr/>
          </p:nvPicPr>
          <p:blipFill rotWithShape="1">
            <a:blip r:embed="rId13">
              <a:alphaModFix/>
            </a:blip>
            <a:srcRect b="0" l="0" r="0" t="0"/>
            <a:stretch/>
          </p:blipFill>
          <p:spPr>
            <a:xfrm>
              <a:off x="2516122" y="4106724"/>
              <a:ext cx="6036870" cy="1780186"/>
            </a:xfrm>
            <a:prstGeom prst="rect">
              <a:avLst/>
            </a:prstGeom>
            <a:noFill/>
            <a:ln>
              <a:noFill/>
            </a:ln>
          </p:spPr>
        </p:pic>
        <p:pic>
          <p:nvPicPr>
            <p:cNvPr descr="preencoded.png" id="410" name="Google Shape;410;p15"/>
            <p:cNvPicPr preferRelativeResize="0"/>
            <p:nvPr/>
          </p:nvPicPr>
          <p:blipFill rotWithShape="1">
            <a:blip r:embed="rId14">
              <a:alphaModFix/>
            </a:blip>
            <a:srcRect b="0" l="0" r="0" t="0"/>
            <a:stretch/>
          </p:blipFill>
          <p:spPr>
            <a:xfrm>
              <a:off x="2526404" y="4773581"/>
              <a:ext cx="6032267" cy="1701393"/>
            </a:xfrm>
            <a:prstGeom prst="rect">
              <a:avLst/>
            </a:prstGeom>
            <a:noFill/>
            <a:ln>
              <a:noFill/>
            </a:ln>
          </p:spPr>
        </p:pic>
        <p:pic>
          <p:nvPicPr>
            <p:cNvPr descr="preencoded.png" id="411" name="Google Shape;411;p15"/>
            <p:cNvPicPr preferRelativeResize="0"/>
            <p:nvPr/>
          </p:nvPicPr>
          <p:blipFill rotWithShape="1">
            <a:blip r:embed="rId15">
              <a:alphaModFix/>
            </a:blip>
            <a:srcRect b="0" l="0" r="0" t="0"/>
            <a:stretch/>
          </p:blipFill>
          <p:spPr>
            <a:xfrm>
              <a:off x="3330897" y="4541732"/>
              <a:ext cx="115179" cy="115178"/>
            </a:xfrm>
            <a:prstGeom prst="rect">
              <a:avLst/>
            </a:prstGeom>
            <a:noFill/>
            <a:ln>
              <a:noFill/>
            </a:ln>
          </p:spPr>
        </p:pic>
        <p:pic>
          <p:nvPicPr>
            <p:cNvPr descr="preencoded.png" id="412" name="Google Shape;412;p15"/>
            <p:cNvPicPr preferRelativeResize="0"/>
            <p:nvPr/>
          </p:nvPicPr>
          <p:blipFill rotWithShape="1">
            <a:blip r:embed="rId16">
              <a:alphaModFix/>
            </a:blip>
            <a:srcRect b="0" l="0" r="0" t="0"/>
            <a:stretch/>
          </p:blipFill>
          <p:spPr>
            <a:xfrm>
              <a:off x="3330897" y="5235848"/>
              <a:ext cx="115179" cy="115179"/>
            </a:xfrm>
            <a:prstGeom prst="rect">
              <a:avLst/>
            </a:prstGeom>
            <a:noFill/>
            <a:ln>
              <a:noFill/>
            </a:ln>
          </p:spPr>
        </p:pic>
        <p:pic>
          <p:nvPicPr>
            <p:cNvPr descr="preencoded.png" id="413" name="Google Shape;413;p15"/>
            <p:cNvPicPr preferRelativeResize="0"/>
            <p:nvPr/>
          </p:nvPicPr>
          <p:blipFill rotWithShape="1">
            <a:blip r:embed="rId15">
              <a:alphaModFix/>
            </a:blip>
            <a:srcRect b="0" l="0" r="0" t="0"/>
            <a:stretch/>
          </p:blipFill>
          <p:spPr>
            <a:xfrm>
              <a:off x="4184677" y="4238458"/>
              <a:ext cx="115179" cy="115179"/>
            </a:xfrm>
            <a:prstGeom prst="rect">
              <a:avLst/>
            </a:prstGeom>
            <a:noFill/>
            <a:ln>
              <a:noFill/>
            </a:ln>
          </p:spPr>
        </p:pic>
        <p:pic>
          <p:nvPicPr>
            <p:cNvPr descr="preencoded.png" id="414" name="Google Shape;414;p15"/>
            <p:cNvPicPr preferRelativeResize="0"/>
            <p:nvPr/>
          </p:nvPicPr>
          <p:blipFill rotWithShape="1">
            <a:blip r:embed="rId17">
              <a:alphaModFix/>
            </a:blip>
            <a:srcRect b="0" l="0" r="0" t="0"/>
            <a:stretch/>
          </p:blipFill>
          <p:spPr>
            <a:xfrm>
              <a:off x="4184677" y="5561633"/>
              <a:ext cx="115179" cy="115179"/>
            </a:xfrm>
            <a:prstGeom prst="rect">
              <a:avLst/>
            </a:prstGeom>
            <a:noFill/>
            <a:ln>
              <a:noFill/>
            </a:ln>
          </p:spPr>
        </p:pic>
        <p:pic>
          <p:nvPicPr>
            <p:cNvPr descr="preencoded.png" id="415" name="Google Shape;415;p15"/>
            <p:cNvPicPr preferRelativeResize="0"/>
            <p:nvPr/>
          </p:nvPicPr>
          <p:blipFill rotWithShape="1">
            <a:blip r:embed="rId18">
              <a:alphaModFix/>
            </a:blip>
            <a:srcRect b="0" l="0" r="0" t="0"/>
            <a:stretch/>
          </p:blipFill>
          <p:spPr>
            <a:xfrm>
              <a:off x="5038458" y="5799609"/>
              <a:ext cx="115179" cy="115179"/>
            </a:xfrm>
            <a:prstGeom prst="rect">
              <a:avLst/>
            </a:prstGeom>
            <a:noFill/>
            <a:ln>
              <a:noFill/>
            </a:ln>
          </p:spPr>
        </p:pic>
        <p:pic>
          <p:nvPicPr>
            <p:cNvPr descr="preencoded.png" id="416" name="Google Shape;416;p15"/>
            <p:cNvPicPr preferRelativeResize="0"/>
            <p:nvPr/>
          </p:nvPicPr>
          <p:blipFill rotWithShape="1">
            <a:blip r:embed="rId18">
              <a:alphaModFix/>
            </a:blip>
            <a:srcRect b="0" l="0" r="0" t="0"/>
            <a:stretch/>
          </p:blipFill>
          <p:spPr>
            <a:xfrm>
              <a:off x="5038458" y="4733869"/>
              <a:ext cx="115179" cy="115179"/>
            </a:xfrm>
            <a:prstGeom prst="rect">
              <a:avLst/>
            </a:prstGeom>
            <a:noFill/>
            <a:ln>
              <a:noFill/>
            </a:ln>
          </p:spPr>
        </p:pic>
        <p:pic>
          <p:nvPicPr>
            <p:cNvPr descr="preencoded.png" id="417" name="Google Shape;417;p15"/>
            <p:cNvPicPr preferRelativeResize="0"/>
            <p:nvPr/>
          </p:nvPicPr>
          <p:blipFill rotWithShape="1">
            <a:blip r:embed="rId15">
              <a:alphaModFix/>
            </a:blip>
            <a:srcRect b="0" l="0" r="0" t="0"/>
            <a:stretch/>
          </p:blipFill>
          <p:spPr>
            <a:xfrm>
              <a:off x="5895705" y="5049924"/>
              <a:ext cx="115179" cy="115179"/>
            </a:xfrm>
            <a:prstGeom prst="rect">
              <a:avLst/>
            </a:prstGeom>
            <a:noFill/>
            <a:ln>
              <a:noFill/>
            </a:ln>
          </p:spPr>
        </p:pic>
        <p:pic>
          <p:nvPicPr>
            <p:cNvPr descr="preencoded.png" id="418" name="Google Shape;418;p15"/>
            <p:cNvPicPr preferRelativeResize="0"/>
            <p:nvPr/>
          </p:nvPicPr>
          <p:blipFill rotWithShape="1">
            <a:blip r:embed="rId15">
              <a:alphaModFix/>
            </a:blip>
            <a:srcRect b="0" l="0" r="0" t="0"/>
            <a:stretch/>
          </p:blipFill>
          <p:spPr>
            <a:xfrm>
              <a:off x="5895705" y="4815483"/>
              <a:ext cx="115179" cy="115179"/>
            </a:xfrm>
            <a:prstGeom prst="rect">
              <a:avLst/>
            </a:prstGeom>
            <a:noFill/>
            <a:ln>
              <a:noFill/>
            </a:ln>
          </p:spPr>
        </p:pic>
        <p:pic>
          <p:nvPicPr>
            <p:cNvPr descr="preencoded.png" id="419" name="Google Shape;419;p15"/>
            <p:cNvPicPr preferRelativeResize="0"/>
            <p:nvPr/>
          </p:nvPicPr>
          <p:blipFill rotWithShape="1">
            <a:blip r:embed="rId15">
              <a:alphaModFix/>
            </a:blip>
            <a:srcRect b="0" l="0" r="0" t="0"/>
            <a:stretch/>
          </p:blipFill>
          <p:spPr>
            <a:xfrm>
              <a:off x="6746016" y="5750682"/>
              <a:ext cx="115179" cy="115178"/>
            </a:xfrm>
            <a:prstGeom prst="rect">
              <a:avLst/>
            </a:prstGeom>
            <a:noFill/>
            <a:ln>
              <a:noFill/>
            </a:ln>
          </p:spPr>
        </p:pic>
        <p:pic>
          <p:nvPicPr>
            <p:cNvPr descr="preencoded.png" id="420" name="Google Shape;420;p15"/>
            <p:cNvPicPr preferRelativeResize="0"/>
            <p:nvPr/>
          </p:nvPicPr>
          <p:blipFill rotWithShape="1">
            <a:blip r:embed="rId16">
              <a:alphaModFix/>
            </a:blip>
            <a:srcRect b="0" l="0" r="0" t="0"/>
            <a:stretch/>
          </p:blipFill>
          <p:spPr>
            <a:xfrm>
              <a:off x="6746016" y="5307657"/>
              <a:ext cx="115179" cy="115178"/>
            </a:xfrm>
            <a:prstGeom prst="rect">
              <a:avLst/>
            </a:prstGeom>
            <a:noFill/>
            <a:ln>
              <a:noFill/>
            </a:ln>
          </p:spPr>
        </p:pic>
        <p:pic>
          <p:nvPicPr>
            <p:cNvPr descr="preencoded.png" id="421" name="Google Shape;421;p15"/>
            <p:cNvPicPr preferRelativeResize="0"/>
            <p:nvPr/>
          </p:nvPicPr>
          <p:blipFill rotWithShape="1">
            <a:blip r:embed="rId15">
              <a:alphaModFix/>
            </a:blip>
            <a:srcRect b="0" l="0" r="0" t="0"/>
            <a:stretch/>
          </p:blipFill>
          <p:spPr>
            <a:xfrm>
              <a:off x="7603266" y="5229337"/>
              <a:ext cx="115179" cy="115179"/>
            </a:xfrm>
            <a:prstGeom prst="rect">
              <a:avLst/>
            </a:prstGeom>
            <a:noFill/>
            <a:ln>
              <a:noFill/>
            </a:ln>
          </p:spPr>
        </p:pic>
        <p:pic>
          <p:nvPicPr>
            <p:cNvPr descr="preencoded.png" id="422" name="Google Shape;422;p15"/>
            <p:cNvPicPr preferRelativeResize="0"/>
            <p:nvPr/>
          </p:nvPicPr>
          <p:blipFill rotWithShape="1">
            <a:blip r:embed="rId16">
              <a:alphaModFix/>
            </a:blip>
            <a:srcRect b="0" l="0" r="0" t="0"/>
            <a:stretch/>
          </p:blipFill>
          <p:spPr>
            <a:xfrm>
              <a:off x="7603266" y="4929578"/>
              <a:ext cx="115179" cy="115179"/>
            </a:xfrm>
            <a:prstGeom prst="rect">
              <a:avLst/>
            </a:prstGeom>
            <a:noFill/>
            <a:ln>
              <a:noFill/>
            </a:ln>
          </p:spPr>
        </p:pic>
        <p:sp>
          <p:nvSpPr>
            <p:cNvPr id="423" name="Google Shape;423;p15"/>
            <p:cNvSpPr/>
            <p:nvPr/>
          </p:nvSpPr>
          <p:spPr>
            <a:xfrm>
              <a:off x="2239561" y="6749635"/>
              <a:ext cx="165487" cy="270262"/>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1366"/>
                <a:buFont typeface="Lato"/>
                <a:buNone/>
              </a:pPr>
              <a:r>
                <a:rPr b="0" i="0" lang="en-US" sz="1366" u="none" cap="none" strike="noStrike">
                  <a:solidFill>
                    <a:srgbClr val="669FD3"/>
                  </a:solidFill>
                  <a:latin typeface="Lato"/>
                  <a:ea typeface="Lato"/>
                  <a:cs typeface="Lato"/>
                  <a:sym typeface="Lato"/>
                </a:rPr>
                <a:t>0</a:t>
              </a:r>
              <a:endParaRPr b="0" i="0" sz="1366" u="none" cap="none" strike="noStrike">
                <a:solidFill>
                  <a:schemeClr val="dk1"/>
                </a:solidFill>
                <a:latin typeface="Calibri"/>
                <a:ea typeface="Calibri"/>
                <a:cs typeface="Calibri"/>
                <a:sym typeface="Calibri"/>
              </a:endParaRPr>
            </a:p>
          </p:txBody>
        </p:sp>
        <p:sp>
          <p:nvSpPr>
            <p:cNvPr id="424" name="Google Shape;424;p15"/>
            <p:cNvSpPr/>
            <p:nvPr/>
          </p:nvSpPr>
          <p:spPr>
            <a:xfrm>
              <a:off x="2498431" y="7216955"/>
              <a:ext cx="196679" cy="320504"/>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1639"/>
                <a:buFont typeface="Lato"/>
                <a:buNone/>
              </a:pPr>
              <a:r>
                <a:rPr b="0" i="0" lang="en-US" sz="1639" u="none" cap="none" strike="noStrike">
                  <a:solidFill>
                    <a:srgbClr val="669FD3"/>
                  </a:solidFill>
                  <a:latin typeface="Lato"/>
                  <a:ea typeface="Lato"/>
                  <a:cs typeface="Lato"/>
                  <a:sym typeface="Lato"/>
                </a:rPr>
                <a:t>1</a:t>
              </a:r>
              <a:endParaRPr b="0" i="0" sz="1639" u="none" cap="none" strike="noStrike">
                <a:solidFill>
                  <a:schemeClr val="dk1"/>
                </a:solidFill>
                <a:latin typeface="Calibri"/>
                <a:ea typeface="Calibri"/>
                <a:cs typeface="Calibri"/>
                <a:sym typeface="Calibri"/>
              </a:endParaRPr>
            </a:p>
          </p:txBody>
        </p:sp>
        <p:sp>
          <p:nvSpPr>
            <p:cNvPr id="425" name="Google Shape;425;p15"/>
            <p:cNvSpPr/>
            <p:nvPr/>
          </p:nvSpPr>
          <p:spPr>
            <a:xfrm>
              <a:off x="3352630" y="7216955"/>
              <a:ext cx="196679" cy="320504"/>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1639"/>
                <a:buFont typeface="Lato"/>
                <a:buNone/>
              </a:pPr>
              <a:r>
                <a:rPr b="0" i="0" lang="en-US" sz="1639" u="none" cap="none" strike="noStrike">
                  <a:solidFill>
                    <a:srgbClr val="669FD3"/>
                  </a:solidFill>
                  <a:latin typeface="Lato"/>
                  <a:ea typeface="Lato"/>
                  <a:cs typeface="Lato"/>
                  <a:sym typeface="Lato"/>
                </a:rPr>
                <a:t>2</a:t>
              </a:r>
              <a:endParaRPr b="0" i="0" sz="1639" u="none" cap="none" strike="noStrike">
                <a:solidFill>
                  <a:schemeClr val="dk1"/>
                </a:solidFill>
                <a:latin typeface="Calibri"/>
                <a:ea typeface="Calibri"/>
                <a:cs typeface="Calibri"/>
                <a:sym typeface="Calibri"/>
              </a:endParaRPr>
            </a:p>
          </p:txBody>
        </p:sp>
        <p:sp>
          <p:nvSpPr>
            <p:cNvPr id="426" name="Google Shape;426;p15"/>
            <p:cNvSpPr/>
            <p:nvPr/>
          </p:nvSpPr>
          <p:spPr>
            <a:xfrm>
              <a:off x="4206827" y="7216955"/>
              <a:ext cx="196679" cy="320504"/>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1639"/>
                <a:buFont typeface="Lato"/>
                <a:buNone/>
              </a:pPr>
              <a:r>
                <a:rPr b="0" i="0" lang="en-US" sz="1639" u="none" cap="none" strike="noStrike">
                  <a:solidFill>
                    <a:srgbClr val="669FD3"/>
                  </a:solidFill>
                  <a:latin typeface="Lato"/>
                  <a:ea typeface="Lato"/>
                  <a:cs typeface="Lato"/>
                  <a:sym typeface="Lato"/>
                </a:rPr>
                <a:t>3</a:t>
              </a:r>
              <a:endParaRPr b="0" i="0" sz="1639" u="none" cap="none" strike="noStrike">
                <a:solidFill>
                  <a:schemeClr val="dk1"/>
                </a:solidFill>
                <a:latin typeface="Calibri"/>
                <a:ea typeface="Calibri"/>
                <a:cs typeface="Calibri"/>
                <a:sym typeface="Calibri"/>
              </a:endParaRPr>
            </a:p>
          </p:txBody>
        </p:sp>
        <p:sp>
          <p:nvSpPr>
            <p:cNvPr id="427" name="Google Shape;427;p15"/>
            <p:cNvSpPr/>
            <p:nvPr/>
          </p:nvSpPr>
          <p:spPr>
            <a:xfrm>
              <a:off x="5061026" y="7216955"/>
              <a:ext cx="196679" cy="320504"/>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1639"/>
                <a:buFont typeface="Lato"/>
                <a:buNone/>
              </a:pPr>
              <a:r>
                <a:rPr b="0" i="0" lang="en-US" sz="1639" u="none" cap="none" strike="noStrike">
                  <a:solidFill>
                    <a:srgbClr val="669FD3"/>
                  </a:solidFill>
                  <a:latin typeface="Lato"/>
                  <a:ea typeface="Lato"/>
                  <a:cs typeface="Lato"/>
                  <a:sym typeface="Lato"/>
                </a:rPr>
                <a:t>4</a:t>
              </a:r>
              <a:endParaRPr b="0" i="0" sz="1639" u="none" cap="none" strike="noStrike">
                <a:solidFill>
                  <a:schemeClr val="dk1"/>
                </a:solidFill>
                <a:latin typeface="Calibri"/>
                <a:ea typeface="Calibri"/>
                <a:cs typeface="Calibri"/>
                <a:sym typeface="Calibri"/>
              </a:endParaRPr>
            </a:p>
          </p:txBody>
        </p:sp>
        <p:sp>
          <p:nvSpPr>
            <p:cNvPr id="428" name="Google Shape;428;p15"/>
            <p:cNvSpPr/>
            <p:nvPr/>
          </p:nvSpPr>
          <p:spPr>
            <a:xfrm>
              <a:off x="5915258" y="7216955"/>
              <a:ext cx="196679" cy="320504"/>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1639"/>
                <a:buFont typeface="Lato"/>
                <a:buNone/>
              </a:pPr>
              <a:r>
                <a:rPr b="0" i="0" lang="en-US" sz="1639" u="none" cap="none" strike="noStrike">
                  <a:solidFill>
                    <a:srgbClr val="669FD3"/>
                  </a:solidFill>
                  <a:latin typeface="Lato"/>
                  <a:ea typeface="Lato"/>
                  <a:cs typeface="Lato"/>
                  <a:sym typeface="Lato"/>
                </a:rPr>
                <a:t>5</a:t>
              </a:r>
              <a:endParaRPr b="0" i="0" sz="1639" u="none" cap="none" strike="noStrike">
                <a:solidFill>
                  <a:schemeClr val="dk1"/>
                </a:solidFill>
                <a:latin typeface="Calibri"/>
                <a:ea typeface="Calibri"/>
                <a:cs typeface="Calibri"/>
                <a:sym typeface="Calibri"/>
              </a:endParaRPr>
            </a:p>
          </p:txBody>
        </p:sp>
        <p:sp>
          <p:nvSpPr>
            <p:cNvPr id="429" name="Google Shape;429;p15"/>
            <p:cNvSpPr/>
            <p:nvPr/>
          </p:nvSpPr>
          <p:spPr>
            <a:xfrm>
              <a:off x="6769457" y="7216955"/>
              <a:ext cx="196679" cy="320504"/>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1639"/>
                <a:buFont typeface="Lato"/>
                <a:buNone/>
              </a:pPr>
              <a:r>
                <a:rPr b="0" i="0" lang="en-US" sz="1639" u="none" cap="none" strike="noStrike">
                  <a:solidFill>
                    <a:srgbClr val="669FD3"/>
                  </a:solidFill>
                  <a:latin typeface="Lato"/>
                  <a:ea typeface="Lato"/>
                  <a:cs typeface="Lato"/>
                  <a:sym typeface="Lato"/>
                </a:rPr>
                <a:t>6</a:t>
              </a:r>
              <a:endParaRPr b="0" i="0" sz="1639" u="none" cap="none" strike="noStrike">
                <a:solidFill>
                  <a:schemeClr val="dk1"/>
                </a:solidFill>
                <a:latin typeface="Calibri"/>
                <a:ea typeface="Calibri"/>
                <a:cs typeface="Calibri"/>
                <a:sym typeface="Calibri"/>
              </a:endParaRPr>
            </a:p>
          </p:txBody>
        </p:sp>
        <p:sp>
          <p:nvSpPr>
            <p:cNvPr id="430" name="Google Shape;430;p15"/>
            <p:cNvSpPr/>
            <p:nvPr/>
          </p:nvSpPr>
          <p:spPr>
            <a:xfrm>
              <a:off x="7623656" y="7216955"/>
              <a:ext cx="196679" cy="320504"/>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1639"/>
                <a:buFont typeface="Lato"/>
                <a:buNone/>
              </a:pPr>
              <a:r>
                <a:rPr b="0" i="0" lang="en-US" sz="1639" u="none" cap="none" strike="noStrike">
                  <a:solidFill>
                    <a:srgbClr val="669FD3"/>
                  </a:solidFill>
                  <a:latin typeface="Lato"/>
                  <a:ea typeface="Lato"/>
                  <a:cs typeface="Lato"/>
                  <a:sym typeface="Lato"/>
                </a:rPr>
                <a:t>7</a:t>
              </a:r>
              <a:endParaRPr b="0" i="0" sz="1639" u="none" cap="none" strike="noStrike">
                <a:solidFill>
                  <a:schemeClr val="dk1"/>
                </a:solidFill>
                <a:latin typeface="Calibri"/>
                <a:ea typeface="Calibri"/>
                <a:cs typeface="Calibri"/>
                <a:sym typeface="Calibri"/>
              </a:endParaRPr>
            </a:p>
          </p:txBody>
        </p:sp>
        <p:sp>
          <p:nvSpPr>
            <p:cNvPr id="431" name="Google Shape;431;p15"/>
            <p:cNvSpPr/>
            <p:nvPr/>
          </p:nvSpPr>
          <p:spPr>
            <a:xfrm>
              <a:off x="8460170" y="7216955"/>
              <a:ext cx="196679" cy="320504"/>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1639"/>
                <a:buFont typeface="Lato"/>
                <a:buNone/>
              </a:pPr>
              <a:r>
                <a:rPr b="0" i="0" lang="en-US" sz="1639" u="none" cap="none" strike="noStrike">
                  <a:solidFill>
                    <a:srgbClr val="669FD3"/>
                  </a:solidFill>
                  <a:latin typeface="Lato"/>
                  <a:ea typeface="Lato"/>
                  <a:cs typeface="Lato"/>
                  <a:sym typeface="Lato"/>
                </a:rPr>
                <a:t>8</a:t>
              </a:r>
              <a:endParaRPr b="0" i="0" sz="1639" u="none" cap="none" strike="noStrike">
                <a:solidFill>
                  <a:schemeClr val="dk1"/>
                </a:solidFill>
                <a:latin typeface="Calibri"/>
                <a:ea typeface="Calibri"/>
                <a:cs typeface="Calibri"/>
                <a:sym typeface="Calibri"/>
              </a:endParaRPr>
            </a:p>
          </p:txBody>
        </p:sp>
        <p:sp>
          <p:nvSpPr>
            <p:cNvPr id="432" name="Google Shape;432;p15"/>
            <p:cNvSpPr/>
            <p:nvPr/>
          </p:nvSpPr>
          <p:spPr>
            <a:xfrm>
              <a:off x="2138972" y="6361565"/>
              <a:ext cx="270262" cy="270262"/>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1366"/>
                <a:buFont typeface="Lato"/>
                <a:buNone/>
              </a:pPr>
              <a:r>
                <a:rPr b="0" i="0" lang="en-US" sz="1366" u="none" cap="none" strike="noStrike">
                  <a:solidFill>
                    <a:srgbClr val="669FD3"/>
                  </a:solidFill>
                  <a:latin typeface="Lato"/>
                  <a:ea typeface="Lato"/>
                  <a:cs typeface="Lato"/>
                  <a:sym typeface="Lato"/>
                </a:rPr>
                <a:t>10</a:t>
              </a:r>
              <a:endParaRPr b="0" i="0" sz="1366" u="none" cap="none" strike="noStrike">
                <a:solidFill>
                  <a:schemeClr val="dk1"/>
                </a:solidFill>
                <a:latin typeface="Calibri"/>
                <a:ea typeface="Calibri"/>
                <a:cs typeface="Calibri"/>
                <a:sym typeface="Calibri"/>
              </a:endParaRPr>
            </a:p>
          </p:txBody>
        </p:sp>
        <p:sp>
          <p:nvSpPr>
            <p:cNvPr id="433" name="Google Shape;433;p15"/>
            <p:cNvSpPr/>
            <p:nvPr/>
          </p:nvSpPr>
          <p:spPr>
            <a:xfrm>
              <a:off x="2138972" y="5973459"/>
              <a:ext cx="270262" cy="270262"/>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1366"/>
                <a:buFont typeface="Lato"/>
                <a:buNone/>
              </a:pPr>
              <a:r>
                <a:rPr b="0" i="0" lang="en-US" sz="1366" u="none" cap="none" strike="noStrike">
                  <a:solidFill>
                    <a:srgbClr val="669FD3"/>
                  </a:solidFill>
                  <a:latin typeface="Lato"/>
                  <a:ea typeface="Lato"/>
                  <a:cs typeface="Lato"/>
                  <a:sym typeface="Lato"/>
                </a:rPr>
                <a:t>20</a:t>
              </a:r>
              <a:endParaRPr b="0" i="0" sz="1366" u="none" cap="none" strike="noStrike">
                <a:solidFill>
                  <a:schemeClr val="dk1"/>
                </a:solidFill>
                <a:latin typeface="Calibri"/>
                <a:ea typeface="Calibri"/>
                <a:cs typeface="Calibri"/>
                <a:sym typeface="Calibri"/>
              </a:endParaRPr>
            </a:p>
          </p:txBody>
        </p:sp>
        <p:sp>
          <p:nvSpPr>
            <p:cNvPr id="434" name="Google Shape;434;p15"/>
            <p:cNvSpPr/>
            <p:nvPr/>
          </p:nvSpPr>
          <p:spPr>
            <a:xfrm>
              <a:off x="2138972" y="5585371"/>
              <a:ext cx="270262" cy="270262"/>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1366"/>
                <a:buFont typeface="Lato"/>
                <a:buNone/>
              </a:pPr>
              <a:r>
                <a:rPr b="0" i="0" lang="en-US" sz="1366" u="none" cap="none" strike="noStrike">
                  <a:solidFill>
                    <a:srgbClr val="669FD3"/>
                  </a:solidFill>
                  <a:latin typeface="Lato"/>
                  <a:ea typeface="Lato"/>
                  <a:cs typeface="Lato"/>
                  <a:sym typeface="Lato"/>
                </a:rPr>
                <a:t>30</a:t>
              </a:r>
              <a:endParaRPr b="0" i="0" sz="1366" u="none" cap="none" strike="noStrike">
                <a:solidFill>
                  <a:schemeClr val="dk1"/>
                </a:solidFill>
                <a:latin typeface="Calibri"/>
                <a:ea typeface="Calibri"/>
                <a:cs typeface="Calibri"/>
                <a:sym typeface="Calibri"/>
              </a:endParaRPr>
            </a:p>
          </p:txBody>
        </p:sp>
        <p:sp>
          <p:nvSpPr>
            <p:cNvPr id="435" name="Google Shape;435;p15"/>
            <p:cNvSpPr/>
            <p:nvPr/>
          </p:nvSpPr>
          <p:spPr>
            <a:xfrm>
              <a:off x="2138972" y="5197208"/>
              <a:ext cx="270262" cy="270262"/>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1366"/>
                <a:buFont typeface="Lato"/>
                <a:buNone/>
              </a:pPr>
              <a:r>
                <a:rPr b="0" i="0" lang="en-US" sz="1366" u="none" cap="none" strike="noStrike">
                  <a:solidFill>
                    <a:srgbClr val="669FD3"/>
                  </a:solidFill>
                  <a:latin typeface="Lato"/>
                  <a:ea typeface="Lato"/>
                  <a:cs typeface="Lato"/>
                  <a:sym typeface="Lato"/>
                </a:rPr>
                <a:t>40</a:t>
              </a:r>
              <a:endParaRPr b="0" i="0" sz="1366" u="none" cap="none" strike="noStrike">
                <a:solidFill>
                  <a:schemeClr val="dk1"/>
                </a:solidFill>
                <a:latin typeface="Calibri"/>
                <a:ea typeface="Calibri"/>
                <a:cs typeface="Calibri"/>
                <a:sym typeface="Calibri"/>
              </a:endParaRPr>
            </a:p>
          </p:txBody>
        </p:sp>
        <p:sp>
          <p:nvSpPr>
            <p:cNvPr id="436" name="Google Shape;436;p15"/>
            <p:cNvSpPr/>
            <p:nvPr/>
          </p:nvSpPr>
          <p:spPr>
            <a:xfrm>
              <a:off x="2138972" y="4809232"/>
              <a:ext cx="270262" cy="270262"/>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1366"/>
                <a:buFont typeface="Lato"/>
                <a:buNone/>
              </a:pPr>
              <a:r>
                <a:rPr b="0" i="0" lang="en-US" sz="1366" u="none" cap="none" strike="noStrike">
                  <a:solidFill>
                    <a:srgbClr val="669FD3"/>
                  </a:solidFill>
                  <a:latin typeface="Lato"/>
                  <a:ea typeface="Lato"/>
                  <a:cs typeface="Lato"/>
                  <a:sym typeface="Lato"/>
                </a:rPr>
                <a:t>50</a:t>
              </a:r>
              <a:endParaRPr b="0" i="0" sz="1366" u="none" cap="none" strike="noStrike">
                <a:solidFill>
                  <a:schemeClr val="dk1"/>
                </a:solidFill>
                <a:latin typeface="Calibri"/>
                <a:ea typeface="Calibri"/>
                <a:cs typeface="Calibri"/>
                <a:sym typeface="Calibri"/>
              </a:endParaRPr>
            </a:p>
          </p:txBody>
        </p:sp>
        <p:sp>
          <p:nvSpPr>
            <p:cNvPr id="437" name="Google Shape;437;p15"/>
            <p:cNvSpPr/>
            <p:nvPr/>
          </p:nvSpPr>
          <p:spPr>
            <a:xfrm>
              <a:off x="2138972" y="4421107"/>
              <a:ext cx="270262" cy="270262"/>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1366"/>
                <a:buFont typeface="Lato"/>
                <a:buNone/>
              </a:pPr>
              <a:r>
                <a:rPr b="0" i="0" lang="en-US" sz="1366" u="none" cap="none" strike="noStrike">
                  <a:solidFill>
                    <a:srgbClr val="669FD3"/>
                  </a:solidFill>
                  <a:latin typeface="Lato"/>
                  <a:ea typeface="Lato"/>
                  <a:cs typeface="Lato"/>
                  <a:sym typeface="Lato"/>
                </a:rPr>
                <a:t>60</a:t>
              </a:r>
              <a:endParaRPr b="0" i="0" sz="1366" u="none" cap="none" strike="noStrike">
                <a:solidFill>
                  <a:schemeClr val="dk1"/>
                </a:solidFill>
                <a:latin typeface="Calibri"/>
                <a:ea typeface="Calibri"/>
                <a:cs typeface="Calibri"/>
                <a:sym typeface="Calibri"/>
              </a:endParaRPr>
            </a:p>
          </p:txBody>
        </p:sp>
        <p:sp>
          <p:nvSpPr>
            <p:cNvPr id="438" name="Google Shape;438;p15"/>
            <p:cNvSpPr/>
            <p:nvPr/>
          </p:nvSpPr>
          <p:spPr>
            <a:xfrm>
              <a:off x="2138972" y="4033131"/>
              <a:ext cx="270262" cy="270262"/>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1366"/>
                <a:buFont typeface="Lato"/>
                <a:buNone/>
              </a:pPr>
              <a:r>
                <a:rPr b="0" i="0" lang="en-US" sz="1366" u="none" cap="none" strike="noStrike">
                  <a:solidFill>
                    <a:srgbClr val="669FD3"/>
                  </a:solidFill>
                  <a:latin typeface="Lato"/>
                  <a:ea typeface="Lato"/>
                  <a:cs typeface="Lato"/>
                  <a:sym typeface="Lato"/>
                </a:rPr>
                <a:t>70</a:t>
              </a:r>
              <a:endParaRPr b="0" i="0" sz="1366" u="none" cap="none" strike="noStrike">
                <a:solidFill>
                  <a:schemeClr val="dk1"/>
                </a:solidFill>
                <a:latin typeface="Calibri"/>
                <a:ea typeface="Calibri"/>
                <a:cs typeface="Calibri"/>
                <a:sym typeface="Calibri"/>
              </a:endParaRPr>
            </a:p>
          </p:txBody>
        </p:sp>
        <p:sp>
          <p:nvSpPr>
            <p:cNvPr id="439" name="Google Shape;439;p15"/>
            <p:cNvSpPr/>
            <p:nvPr/>
          </p:nvSpPr>
          <p:spPr>
            <a:xfrm>
              <a:off x="2138972" y="3645043"/>
              <a:ext cx="270262" cy="270262"/>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1366"/>
                <a:buFont typeface="Lato"/>
                <a:buNone/>
              </a:pPr>
              <a:r>
                <a:rPr b="0" i="0" lang="en-US" sz="1366" u="none" cap="none" strike="noStrike">
                  <a:solidFill>
                    <a:srgbClr val="669FD3"/>
                  </a:solidFill>
                  <a:latin typeface="Lato"/>
                  <a:ea typeface="Lato"/>
                  <a:cs typeface="Lato"/>
                  <a:sym typeface="Lato"/>
                </a:rPr>
                <a:t>80</a:t>
              </a:r>
              <a:endParaRPr b="0" i="0" sz="1366" u="none" cap="none" strike="noStrike">
                <a:solidFill>
                  <a:schemeClr val="dk1"/>
                </a:solidFill>
                <a:latin typeface="Calibri"/>
                <a:ea typeface="Calibri"/>
                <a:cs typeface="Calibri"/>
                <a:sym typeface="Calibri"/>
              </a:endParaRPr>
            </a:p>
          </p:txBody>
        </p:sp>
        <p:sp>
          <p:nvSpPr>
            <p:cNvPr id="440" name="Google Shape;440;p15"/>
            <p:cNvSpPr/>
            <p:nvPr/>
          </p:nvSpPr>
          <p:spPr>
            <a:xfrm>
              <a:off x="2138972" y="3256880"/>
              <a:ext cx="270262" cy="270262"/>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1366"/>
                <a:buFont typeface="Lato"/>
                <a:buNone/>
              </a:pPr>
              <a:r>
                <a:rPr b="0" i="0" lang="en-US" sz="1366" u="none" cap="none" strike="noStrike">
                  <a:solidFill>
                    <a:srgbClr val="669FD3"/>
                  </a:solidFill>
                  <a:latin typeface="Lato"/>
                  <a:ea typeface="Lato"/>
                  <a:cs typeface="Lato"/>
                  <a:sym typeface="Lato"/>
                </a:rPr>
                <a:t>90</a:t>
              </a:r>
              <a:endParaRPr b="0" i="0" sz="1366" u="none" cap="none" strike="noStrike">
                <a:solidFill>
                  <a:schemeClr val="dk1"/>
                </a:solidFill>
                <a:latin typeface="Calibri"/>
                <a:ea typeface="Calibri"/>
                <a:cs typeface="Calibri"/>
                <a:sym typeface="Calibri"/>
              </a:endParaRPr>
            </a:p>
          </p:txBody>
        </p:sp>
        <p:sp>
          <p:nvSpPr>
            <p:cNvPr id="441" name="Google Shape;441;p15"/>
            <p:cNvSpPr/>
            <p:nvPr/>
          </p:nvSpPr>
          <p:spPr>
            <a:xfrm>
              <a:off x="2038350" y="2868774"/>
              <a:ext cx="365512" cy="270262"/>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1366"/>
                <a:buFont typeface="Lato"/>
                <a:buNone/>
              </a:pPr>
              <a:r>
                <a:rPr b="0" i="0" lang="en-US" sz="1366" u="none" cap="none" strike="noStrike">
                  <a:solidFill>
                    <a:srgbClr val="669FD3"/>
                  </a:solidFill>
                  <a:latin typeface="Lato"/>
                  <a:ea typeface="Lato"/>
                  <a:cs typeface="Lato"/>
                  <a:sym typeface="Lato"/>
                </a:rPr>
                <a:t>100</a:t>
              </a:r>
              <a:endParaRPr b="0" i="0" sz="1366" u="none" cap="none" strike="noStrike">
                <a:solidFill>
                  <a:schemeClr val="dk1"/>
                </a:solidFill>
                <a:latin typeface="Calibri"/>
                <a:ea typeface="Calibri"/>
                <a:cs typeface="Calibri"/>
                <a:sym typeface="Calibri"/>
              </a:endParaRPr>
            </a:p>
          </p:txBody>
        </p:sp>
      </p:grpSp>
      <p:grpSp>
        <p:nvGrpSpPr>
          <p:cNvPr id="442" name="Google Shape;442;p15"/>
          <p:cNvGrpSpPr/>
          <p:nvPr/>
        </p:nvGrpSpPr>
        <p:grpSpPr>
          <a:xfrm>
            <a:off x="10801350" y="3143250"/>
            <a:ext cx="4181476" cy="4181456"/>
            <a:chOff x="10801350" y="3143250"/>
            <a:chExt cx="4181476" cy="4181456"/>
          </a:xfrm>
        </p:grpSpPr>
        <p:pic>
          <p:nvPicPr>
            <p:cNvPr descr="preencoded.png" id="443" name="Google Shape;443;p15"/>
            <p:cNvPicPr preferRelativeResize="0"/>
            <p:nvPr/>
          </p:nvPicPr>
          <p:blipFill rotWithShape="1">
            <a:blip r:embed="rId19">
              <a:alphaModFix/>
            </a:blip>
            <a:srcRect b="0" l="0" r="0" t="0"/>
            <a:stretch/>
          </p:blipFill>
          <p:spPr>
            <a:xfrm>
              <a:off x="12892088" y="3143250"/>
              <a:ext cx="2090738" cy="3569103"/>
            </a:xfrm>
            <a:prstGeom prst="rect">
              <a:avLst/>
            </a:prstGeom>
            <a:noFill/>
            <a:ln>
              <a:noFill/>
            </a:ln>
          </p:spPr>
        </p:pic>
        <p:pic>
          <p:nvPicPr>
            <p:cNvPr descr="preencoded.png" id="444" name="Google Shape;444;p15"/>
            <p:cNvPicPr preferRelativeResize="0"/>
            <p:nvPr/>
          </p:nvPicPr>
          <p:blipFill rotWithShape="1">
            <a:blip r:embed="rId20">
              <a:alphaModFix/>
            </a:blip>
            <a:srcRect b="0" l="0" r="0" t="0"/>
            <a:stretch/>
          </p:blipFill>
          <p:spPr>
            <a:xfrm>
              <a:off x="11413713" y="6268845"/>
              <a:ext cx="2956750" cy="1055861"/>
            </a:xfrm>
            <a:prstGeom prst="rect">
              <a:avLst/>
            </a:prstGeom>
            <a:noFill/>
            <a:ln>
              <a:noFill/>
            </a:ln>
          </p:spPr>
        </p:pic>
        <p:pic>
          <p:nvPicPr>
            <p:cNvPr descr="preencoded.png" id="445" name="Google Shape;445;p15"/>
            <p:cNvPicPr preferRelativeResize="0"/>
            <p:nvPr/>
          </p:nvPicPr>
          <p:blipFill rotWithShape="1">
            <a:blip r:embed="rId21">
              <a:alphaModFix/>
            </a:blip>
            <a:srcRect b="0" l="0" r="0" t="0"/>
            <a:stretch/>
          </p:blipFill>
          <p:spPr>
            <a:xfrm>
              <a:off x="10801350" y="3143250"/>
              <a:ext cx="2090738" cy="3569103"/>
            </a:xfrm>
            <a:prstGeom prst="rect">
              <a:avLst/>
            </a:prstGeom>
            <a:noFill/>
            <a:ln>
              <a:noFill/>
            </a:ln>
          </p:spPr>
        </p:pic>
        <p:sp>
          <p:nvSpPr>
            <p:cNvPr id="446" name="Google Shape;446;p15"/>
            <p:cNvSpPr/>
            <p:nvPr/>
          </p:nvSpPr>
          <p:spPr>
            <a:xfrm>
              <a:off x="12053888" y="4819650"/>
              <a:ext cx="1845945" cy="6553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34.574</a:t>
              </a:r>
              <a:endParaRPr b="0" i="0" sz="3600" u="none" cap="none" strike="noStrike">
                <a:solidFill>
                  <a:schemeClr val="dk1"/>
                </a:solidFill>
                <a:latin typeface="Calibri"/>
                <a:ea typeface="Calibri"/>
                <a:cs typeface="Calibri"/>
                <a:sym typeface="Calibri"/>
              </a:endParaRPr>
            </a:p>
          </p:txBody>
        </p:sp>
        <p:sp>
          <p:nvSpPr>
            <p:cNvPr id="447" name="Google Shape;447;p15"/>
            <p:cNvSpPr/>
            <p:nvPr/>
          </p:nvSpPr>
          <p:spPr>
            <a:xfrm>
              <a:off x="12563475" y="5314950"/>
              <a:ext cx="773430" cy="44005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Total</a:t>
              </a:r>
              <a:endParaRPr b="0" i="0" sz="2400" u="none" cap="none" strike="noStrike">
                <a:solidFill>
                  <a:schemeClr val="dk1"/>
                </a:solidFill>
                <a:latin typeface="Calibri"/>
                <a:ea typeface="Calibri"/>
                <a:cs typeface="Calibri"/>
                <a:sym typeface="Calibri"/>
              </a:endParaRPr>
            </a:p>
          </p:txBody>
        </p:sp>
      </p:grpSp>
      <p:grpSp>
        <p:nvGrpSpPr>
          <p:cNvPr id="448" name="Google Shape;448;p15"/>
          <p:cNvGrpSpPr/>
          <p:nvPr/>
        </p:nvGrpSpPr>
        <p:grpSpPr>
          <a:xfrm>
            <a:off x="9898380" y="7886700"/>
            <a:ext cx="5996940" cy="1344930"/>
            <a:chOff x="9898380" y="7886700"/>
            <a:chExt cx="5996940" cy="1344930"/>
          </a:xfrm>
        </p:grpSpPr>
        <p:sp>
          <p:nvSpPr>
            <p:cNvPr id="449" name="Google Shape;449;p15"/>
            <p:cNvSpPr/>
            <p:nvPr/>
          </p:nvSpPr>
          <p:spPr>
            <a:xfrm>
              <a:off x="9898380" y="7886700"/>
              <a:ext cx="5996940" cy="65532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Treasure Found</a:t>
              </a:r>
              <a:endParaRPr b="0" i="0" sz="3600" u="none" cap="none" strike="noStrike">
                <a:solidFill>
                  <a:schemeClr val="dk1"/>
                </a:solidFill>
                <a:latin typeface="Calibri"/>
                <a:ea typeface="Calibri"/>
                <a:cs typeface="Calibri"/>
                <a:sym typeface="Calibri"/>
              </a:endParaRPr>
            </a:p>
          </p:txBody>
        </p:sp>
        <p:sp>
          <p:nvSpPr>
            <p:cNvPr id="450" name="Google Shape;450;p15"/>
            <p:cNvSpPr/>
            <p:nvPr/>
          </p:nvSpPr>
          <p:spPr>
            <a:xfrm>
              <a:off x="9913620" y="8458200"/>
              <a:ext cx="5966460" cy="77343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A record of the amount of treasure found per month</a:t>
              </a:r>
              <a:endParaRPr b="0" i="0" sz="2400" u="none" cap="none" strike="noStrike">
                <a:solidFill>
                  <a:schemeClr val="dk1"/>
                </a:solidFill>
                <a:latin typeface="Calibri"/>
                <a:ea typeface="Calibri"/>
                <a:cs typeface="Calibri"/>
                <a:sym typeface="Calibri"/>
              </a:endParaRPr>
            </a:p>
          </p:txBody>
        </p:sp>
      </p:grpSp>
      <p:grpSp>
        <p:nvGrpSpPr>
          <p:cNvPr id="451" name="Google Shape;451;p15"/>
          <p:cNvGrpSpPr/>
          <p:nvPr/>
        </p:nvGrpSpPr>
        <p:grpSpPr>
          <a:xfrm>
            <a:off x="2392680" y="7886700"/>
            <a:ext cx="5996940" cy="1344930"/>
            <a:chOff x="2392680" y="7886700"/>
            <a:chExt cx="5996940" cy="1344930"/>
          </a:xfrm>
        </p:grpSpPr>
        <p:sp>
          <p:nvSpPr>
            <p:cNvPr id="452" name="Google Shape;452;p15"/>
            <p:cNvSpPr/>
            <p:nvPr/>
          </p:nvSpPr>
          <p:spPr>
            <a:xfrm>
              <a:off x="2392680" y="7886700"/>
              <a:ext cx="5996940" cy="65532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Spellcasting Progress</a:t>
              </a:r>
              <a:endParaRPr b="0" i="0" sz="3600" u="none" cap="none" strike="noStrike">
                <a:solidFill>
                  <a:schemeClr val="dk1"/>
                </a:solidFill>
                <a:latin typeface="Calibri"/>
                <a:ea typeface="Calibri"/>
                <a:cs typeface="Calibri"/>
                <a:sym typeface="Calibri"/>
              </a:endParaRPr>
            </a:p>
          </p:txBody>
        </p:sp>
        <p:sp>
          <p:nvSpPr>
            <p:cNvPr id="453" name="Google Shape;453;p15"/>
            <p:cNvSpPr/>
            <p:nvPr/>
          </p:nvSpPr>
          <p:spPr>
            <a:xfrm>
              <a:off x="2407920" y="8458200"/>
              <a:ext cx="5966460" cy="77343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A record of the number of spells cast per year</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8" name="Shape 458"/>
        <p:cNvGrpSpPr/>
        <p:nvPr/>
      </p:nvGrpSpPr>
      <p:grpSpPr>
        <a:xfrm>
          <a:off x="0" y="0"/>
          <a:ext cx="0" cy="0"/>
          <a:chOff x="0" y="0"/>
          <a:chExt cx="0" cy="0"/>
        </a:xfrm>
      </p:grpSpPr>
      <p:pic>
        <p:nvPicPr>
          <p:cNvPr descr="preencoded.png" id="459" name="Google Shape;459;p16"/>
          <p:cNvPicPr preferRelativeResize="0"/>
          <p:nvPr/>
        </p:nvPicPr>
        <p:blipFill rotWithShape="1">
          <a:blip r:embed="rId3">
            <a:alphaModFix/>
          </a:blip>
          <a:srcRect b="0" l="0" r="0" t="0"/>
          <a:stretch/>
        </p:blipFill>
        <p:spPr>
          <a:xfrm>
            <a:off x="-1247775" y="4867275"/>
            <a:ext cx="4210050" cy="4171950"/>
          </a:xfrm>
          <a:prstGeom prst="rect">
            <a:avLst/>
          </a:prstGeom>
          <a:noFill/>
          <a:ln>
            <a:noFill/>
          </a:ln>
        </p:spPr>
      </p:pic>
      <p:pic>
        <p:nvPicPr>
          <p:cNvPr descr="preencoded.png" id="460" name="Google Shape;460;p16"/>
          <p:cNvPicPr preferRelativeResize="0"/>
          <p:nvPr/>
        </p:nvPicPr>
        <p:blipFill rotWithShape="1">
          <a:blip r:embed="rId4">
            <a:alphaModFix/>
          </a:blip>
          <a:srcRect b="0" l="0" r="0" t="0"/>
          <a:stretch/>
        </p:blipFill>
        <p:spPr>
          <a:xfrm>
            <a:off x="-1247775" y="-1190625"/>
            <a:ext cx="4733925" cy="4686300"/>
          </a:xfrm>
          <a:prstGeom prst="rect">
            <a:avLst/>
          </a:prstGeom>
          <a:noFill/>
          <a:ln>
            <a:noFill/>
          </a:ln>
        </p:spPr>
      </p:pic>
      <p:pic>
        <p:nvPicPr>
          <p:cNvPr descr="preencoded.png" id="461" name="Google Shape;461;p16"/>
          <p:cNvPicPr preferRelativeResize="0"/>
          <p:nvPr/>
        </p:nvPicPr>
        <p:blipFill rotWithShape="1">
          <a:blip r:embed="rId5">
            <a:alphaModFix/>
          </a:blip>
          <a:srcRect b="0" l="0" r="0" t="0"/>
          <a:stretch/>
        </p:blipFill>
        <p:spPr>
          <a:xfrm>
            <a:off x="3838575" y="8382000"/>
            <a:ext cx="2943225" cy="4343400"/>
          </a:xfrm>
          <a:prstGeom prst="rect">
            <a:avLst/>
          </a:prstGeom>
          <a:noFill/>
          <a:ln>
            <a:noFill/>
          </a:ln>
        </p:spPr>
      </p:pic>
      <p:pic>
        <p:nvPicPr>
          <p:cNvPr descr="preencoded.png" id="462" name="Google Shape;462;p16"/>
          <p:cNvPicPr preferRelativeResize="0"/>
          <p:nvPr/>
        </p:nvPicPr>
        <p:blipFill rotWithShape="1">
          <a:blip r:embed="rId6">
            <a:alphaModFix/>
          </a:blip>
          <a:srcRect b="0" l="0" r="0" t="0"/>
          <a:stretch/>
        </p:blipFill>
        <p:spPr>
          <a:xfrm>
            <a:off x="14525625" y="8353425"/>
            <a:ext cx="4733925" cy="2876550"/>
          </a:xfrm>
          <a:prstGeom prst="rect">
            <a:avLst/>
          </a:prstGeom>
          <a:noFill/>
          <a:ln>
            <a:noFill/>
          </a:ln>
        </p:spPr>
      </p:pic>
      <p:pic>
        <p:nvPicPr>
          <p:cNvPr descr="preencoded.png" id="463" name="Google Shape;463;p16"/>
          <p:cNvPicPr preferRelativeResize="0"/>
          <p:nvPr/>
        </p:nvPicPr>
        <p:blipFill rotWithShape="1">
          <a:blip r:embed="rId7">
            <a:alphaModFix/>
          </a:blip>
          <a:srcRect b="0" l="0" r="0" t="0"/>
          <a:stretch/>
        </p:blipFill>
        <p:spPr>
          <a:xfrm>
            <a:off x="16725900" y="-600075"/>
            <a:ext cx="3124200" cy="3095625"/>
          </a:xfrm>
          <a:prstGeom prst="rect">
            <a:avLst/>
          </a:prstGeom>
          <a:noFill/>
          <a:ln>
            <a:noFill/>
          </a:ln>
        </p:spPr>
      </p:pic>
      <p:pic>
        <p:nvPicPr>
          <p:cNvPr descr="preencoded.png" id="464" name="Google Shape;464;p16"/>
          <p:cNvPicPr preferRelativeResize="0"/>
          <p:nvPr/>
        </p:nvPicPr>
        <p:blipFill rotWithShape="1">
          <a:blip r:embed="rId8">
            <a:alphaModFix/>
          </a:blip>
          <a:srcRect b="0" l="0" r="0" t="0"/>
          <a:stretch/>
        </p:blipFill>
        <p:spPr>
          <a:xfrm>
            <a:off x="13830300" y="400050"/>
            <a:ext cx="3592482" cy="1505006"/>
          </a:xfrm>
          <a:prstGeom prst="rect">
            <a:avLst/>
          </a:prstGeom>
          <a:noFill/>
          <a:ln>
            <a:noFill/>
          </a:ln>
        </p:spPr>
      </p:pic>
      <p:pic>
        <p:nvPicPr>
          <p:cNvPr descr="preencoded.png" id="465" name="Google Shape;465;p16"/>
          <p:cNvPicPr preferRelativeResize="0"/>
          <p:nvPr/>
        </p:nvPicPr>
        <p:blipFill rotWithShape="1">
          <a:blip r:embed="rId9">
            <a:alphaModFix/>
          </a:blip>
          <a:srcRect b="0" l="0" r="0" t="0"/>
          <a:stretch/>
        </p:blipFill>
        <p:spPr>
          <a:xfrm>
            <a:off x="0" y="8382000"/>
            <a:ext cx="2519226" cy="1548119"/>
          </a:xfrm>
          <a:prstGeom prst="rect">
            <a:avLst/>
          </a:prstGeom>
          <a:noFill/>
          <a:ln>
            <a:noFill/>
          </a:ln>
        </p:spPr>
      </p:pic>
      <p:grpSp>
        <p:nvGrpSpPr>
          <p:cNvPr id="466" name="Google Shape;466;p16"/>
          <p:cNvGrpSpPr/>
          <p:nvPr/>
        </p:nvGrpSpPr>
        <p:grpSpPr>
          <a:xfrm>
            <a:off x="17640300" y="7994854"/>
            <a:ext cx="596695" cy="2063546"/>
            <a:chOff x="17640300" y="7994855"/>
            <a:chExt cx="596695" cy="2063546"/>
          </a:xfrm>
        </p:grpSpPr>
        <p:pic>
          <p:nvPicPr>
            <p:cNvPr descr="preencoded.png" id="467" name="Google Shape;467;p16"/>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468" name="Google Shape;468;p16"/>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469" name="Google Shape;469;p16"/>
          <p:cNvGrpSpPr/>
          <p:nvPr/>
        </p:nvGrpSpPr>
        <p:grpSpPr>
          <a:xfrm>
            <a:off x="10086975" y="4314825"/>
            <a:ext cx="6644640" cy="1421130"/>
            <a:chOff x="10086975" y="4314825"/>
            <a:chExt cx="6644640" cy="1421130"/>
          </a:xfrm>
        </p:grpSpPr>
        <p:sp>
          <p:nvSpPr>
            <p:cNvPr id="470" name="Google Shape;470;p16"/>
            <p:cNvSpPr/>
            <p:nvPr/>
          </p:nvSpPr>
          <p:spPr>
            <a:xfrm>
              <a:off x="10086975" y="4314825"/>
              <a:ext cx="6644640" cy="6553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A web application</a:t>
              </a:r>
              <a:endParaRPr b="0" i="0" sz="3600" u="none" cap="none" strike="noStrike">
                <a:solidFill>
                  <a:schemeClr val="dk1"/>
                </a:solidFill>
                <a:latin typeface="Calibri"/>
                <a:ea typeface="Calibri"/>
                <a:cs typeface="Calibri"/>
                <a:sym typeface="Calibri"/>
              </a:endParaRPr>
            </a:p>
          </p:txBody>
        </p:sp>
        <p:sp>
          <p:nvSpPr>
            <p:cNvPr id="471" name="Google Shape;471;p16"/>
            <p:cNvSpPr/>
            <p:nvPr/>
          </p:nvSpPr>
          <p:spPr>
            <a:xfrm>
              <a:off x="10086975" y="4962525"/>
              <a:ext cx="6614160" cy="77343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A web application designed for discovering the world of fantasy</a:t>
              </a:r>
              <a:endParaRPr b="0" i="0" sz="2400" u="none" cap="none" strike="noStrike">
                <a:solidFill>
                  <a:schemeClr val="dk1"/>
                </a:solidFill>
                <a:latin typeface="Calibri"/>
                <a:ea typeface="Calibri"/>
                <a:cs typeface="Calibri"/>
                <a:sym typeface="Calibri"/>
              </a:endParaRPr>
            </a:p>
          </p:txBody>
        </p:sp>
      </p:grpSp>
      <p:pic>
        <p:nvPicPr>
          <p:cNvPr descr="preencoded.png" id="472" name="Google Shape;472;p16"/>
          <p:cNvPicPr preferRelativeResize="0"/>
          <p:nvPr/>
        </p:nvPicPr>
        <p:blipFill rotWithShape="1">
          <a:blip r:embed="rId11">
            <a:alphaModFix/>
          </a:blip>
          <a:srcRect b="0" l="0" r="0" t="0"/>
          <a:stretch/>
        </p:blipFill>
        <p:spPr>
          <a:xfrm>
            <a:off x="190500" y="2438400"/>
            <a:ext cx="10325100" cy="6124575"/>
          </a:xfrm>
          <a:prstGeom prst="rect">
            <a:avLst/>
          </a:prstGeom>
          <a:noFill/>
          <a:ln>
            <a:noFill/>
          </a:ln>
        </p:spPr>
      </p:pic>
      <p:pic>
        <p:nvPicPr>
          <p:cNvPr descr="preencoded.png" id="473" name="Google Shape;473;p16"/>
          <p:cNvPicPr preferRelativeResize="0"/>
          <p:nvPr/>
        </p:nvPicPr>
        <p:blipFill rotWithShape="1">
          <a:blip r:embed="rId12">
            <a:alphaModFix/>
          </a:blip>
          <a:srcRect b="0" l="0" r="0" t="0"/>
          <a:stretch/>
        </p:blipFill>
        <p:spPr>
          <a:xfrm>
            <a:off x="1638300" y="2695575"/>
            <a:ext cx="7419975" cy="4867275"/>
          </a:xfrm>
          <a:prstGeom prst="rect">
            <a:avLst/>
          </a:prstGeom>
          <a:noFill/>
          <a:ln>
            <a:noFill/>
          </a:ln>
        </p:spPr>
      </p:pic>
      <p:sp>
        <p:nvSpPr>
          <p:cNvPr id="474" name="Google Shape;474;p16"/>
          <p:cNvSpPr/>
          <p:nvPr/>
        </p:nvSpPr>
        <p:spPr>
          <a:xfrm>
            <a:off x="4114800" y="914400"/>
            <a:ext cx="10067925" cy="1095375"/>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272727"/>
              </a:buClr>
              <a:buSzPts val="6000"/>
              <a:buFont typeface="Archivo Black"/>
              <a:buNone/>
            </a:pPr>
            <a:r>
              <a:rPr b="0" i="0" lang="en-US" sz="6000" u="none" cap="none" strike="noStrike">
                <a:solidFill>
                  <a:srgbClr val="272727"/>
                </a:solidFill>
                <a:latin typeface="Archivo Black"/>
                <a:ea typeface="Archivo Black"/>
                <a:cs typeface="Archivo Black"/>
                <a:sym typeface="Archivo Black"/>
              </a:rPr>
              <a:t>Portal to Adventure</a:t>
            </a:r>
            <a:endParaRPr b="0" i="0" sz="6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9" name="Shape 479"/>
        <p:cNvGrpSpPr/>
        <p:nvPr/>
      </p:nvGrpSpPr>
      <p:grpSpPr>
        <a:xfrm>
          <a:off x="0" y="0"/>
          <a:ext cx="0" cy="0"/>
          <a:chOff x="0" y="0"/>
          <a:chExt cx="0" cy="0"/>
        </a:xfrm>
      </p:grpSpPr>
      <p:pic>
        <p:nvPicPr>
          <p:cNvPr descr="preencoded.png" id="480" name="Google Shape;480;p17"/>
          <p:cNvPicPr preferRelativeResize="0"/>
          <p:nvPr/>
        </p:nvPicPr>
        <p:blipFill rotWithShape="1">
          <a:blip r:embed="rId3">
            <a:alphaModFix/>
          </a:blip>
          <a:srcRect b="0" l="0" r="0" t="0"/>
          <a:stretch/>
        </p:blipFill>
        <p:spPr>
          <a:xfrm>
            <a:off x="-2628900" y="7029450"/>
            <a:ext cx="4752976" cy="4714875"/>
          </a:xfrm>
          <a:prstGeom prst="rect">
            <a:avLst/>
          </a:prstGeom>
          <a:noFill/>
          <a:ln>
            <a:noFill/>
          </a:ln>
        </p:spPr>
      </p:pic>
      <p:pic>
        <p:nvPicPr>
          <p:cNvPr descr="preencoded.png" id="481" name="Google Shape;481;p17"/>
          <p:cNvPicPr preferRelativeResize="0"/>
          <p:nvPr/>
        </p:nvPicPr>
        <p:blipFill rotWithShape="1">
          <a:blip r:embed="rId4">
            <a:alphaModFix/>
          </a:blip>
          <a:srcRect b="0" l="0" r="0" t="0"/>
          <a:stretch/>
        </p:blipFill>
        <p:spPr>
          <a:xfrm>
            <a:off x="14458950" y="-1447800"/>
            <a:ext cx="5353050" cy="5295900"/>
          </a:xfrm>
          <a:prstGeom prst="rect">
            <a:avLst/>
          </a:prstGeom>
          <a:noFill/>
          <a:ln>
            <a:noFill/>
          </a:ln>
        </p:spPr>
      </p:pic>
      <p:pic>
        <p:nvPicPr>
          <p:cNvPr descr="preencoded.png" id="482" name="Google Shape;482;p17"/>
          <p:cNvPicPr preferRelativeResize="0"/>
          <p:nvPr/>
        </p:nvPicPr>
        <p:blipFill rotWithShape="1">
          <a:blip r:embed="rId5">
            <a:alphaModFix/>
          </a:blip>
          <a:srcRect b="0" l="0" r="0" t="0"/>
          <a:stretch/>
        </p:blipFill>
        <p:spPr>
          <a:xfrm>
            <a:off x="7858125" y="8905875"/>
            <a:ext cx="3314700" cy="4905375"/>
          </a:xfrm>
          <a:prstGeom prst="rect">
            <a:avLst/>
          </a:prstGeom>
          <a:noFill/>
          <a:ln>
            <a:noFill/>
          </a:ln>
        </p:spPr>
      </p:pic>
      <p:pic>
        <p:nvPicPr>
          <p:cNvPr descr="preencoded.png" id="483" name="Google Shape;483;p17"/>
          <p:cNvPicPr preferRelativeResize="0"/>
          <p:nvPr/>
        </p:nvPicPr>
        <p:blipFill rotWithShape="1">
          <a:blip r:embed="rId6">
            <a:alphaModFix/>
          </a:blip>
          <a:srcRect b="0" l="0" r="0" t="0"/>
          <a:stretch/>
        </p:blipFill>
        <p:spPr>
          <a:xfrm>
            <a:off x="16630650" y="8248650"/>
            <a:ext cx="5343525" cy="3248025"/>
          </a:xfrm>
          <a:prstGeom prst="rect">
            <a:avLst/>
          </a:prstGeom>
          <a:noFill/>
          <a:ln>
            <a:noFill/>
          </a:ln>
        </p:spPr>
      </p:pic>
      <p:pic>
        <p:nvPicPr>
          <p:cNvPr descr="preencoded.png" id="484" name="Google Shape;484;p17"/>
          <p:cNvPicPr preferRelativeResize="0"/>
          <p:nvPr/>
        </p:nvPicPr>
        <p:blipFill rotWithShape="1">
          <a:blip r:embed="rId7">
            <a:alphaModFix/>
          </a:blip>
          <a:srcRect b="0" l="0" r="0" t="0"/>
          <a:stretch/>
        </p:blipFill>
        <p:spPr>
          <a:xfrm>
            <a:off x="-1762125" y="-1028700"/>
            <a:ext cx="3533775" cy="3495675"/>
          </a:xfrm>
          <a:prstGeom prst="rect">
            <a:avLst/>
          </a:prstGeom>
          <a:noFill/>
          <a:ln>
            <a:noFill/>
          </a:ln>
        </p:spPr>
      </p:pic>
      <p:pic>
        <p:nvPicPr>
          <p:cNvPr descr="preencoded.png" id="485" name="Google Shape;485;p17"/>
          <p:cNvPicPr preferRelativeResize="0"/>
          <p:nvPr/>
        </p:nvPicPr>
        <p:blipFill rotWithShape="1">
          <a:blip r:embed="rId8">
            <a:alphaModFix/>
          </a:blip>
          <a:srcRect b="0" l="0" r="0" t="0"/>
          <a:stretch/>
        </p:blipFill>
        <p:spPr>
          <a:xfrm>
            <a:off x="-1552575" y="4495800"/>
            <a:ext cx="4057673" cy="1700386"/>
          </a:xfrm>
          <a:prstGeom prst="rect">
            <a:avLst/>
          </a:prstGeom>
          <a:noFill/>
          <a:ln>
            <a:noFill/>
          </a:ln>
        </p:spPr>
      </p:pic>
      <p:pic>
        <p:nvPicPr>
          <p:cNvPr descr="preencoded.png" id="486" name="Google Shape;486;p17"/>
          <p:cNvPicPr preferRelativeResize="0"/>
          <p:nvPr/>
        </p:nvPicPr>
        <p:blipFill rotWithShape="1">
          <a:blip r:embed="rId9">
            <a:alphaModFix/>
          </a:blip>
          <a:srcRect b="0" l="0" r="0" t="0"/>
          <a:stretch/>
        </p:blipFill>
        <p:spPr>
          <a:xfrm>
            <a:off x="13373100" y="323850"/>
            <a:ext cx="2845662" cy="1748586"/>
          </a:xfrm>
          <a:prstGeom prst="rect">
            <a:avLst/>
          </a:prstGeom>
          <a:noFill/>
          <a:ln>
            <a:noFill/>
          </a:ln>
        </p:spPr>
      </p:pic>
      <p:grpSp>
        <p:nvGrpSpPr>
          <p:cNvPr id="487" name="Google Shape;487;p17"/>
          <p:cNvGrpSpPr/>
          <p:nvPr/>
        </p:nvGrpSpPr>
        <p:grpSpPr>
          <a:xfrm>
            <a:off x="17640300" y="7994854"/>
            <a:ext cx="596695" cy="2063546"/>
            <a:chOff x="17640300" y="7994855"/>
            <a:chExt cx="596695" cy="2063546"/>
          </a:xfrm>
        </p:grpSpPr>
        <p:pic>
          <p:nvPicPr>
            <p:cNvPr descr="preencoded.png" id="488" name="Google Shape;488;p17"/>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489" name="Google Shape;489;p17"/>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490" name="Google Shape;490;p17"/>
          <p:cNvGrpSpPr/>
          <p:nvPr/>
        </p:nvGrpSpPr>
        <p:grpSpPr>
          <a:xfrm>
            <a:off x="2209800" y="3114675"/>
            <a:ext cx="6644640" cy="1421130"/>
            <a:chOff x="2209800" y="3114675"/>
            <a:chExt cx="6644640" cy="1421130"/>
          </a:xfrm>
        </p:grpSpPr>
        <p:sp>
          <p:nvSpPr>
            <p:cNvPr id="491" name="Google Shape;491;p17"/>
            <p:cNvSpPr/>
            <p:nvPr/>
          </p:nvSpPr>
          <p:spPr>
            <a:xfrm>
              <a:off x="2209800" y="3114675"/>
              <a:ext cx="6644640" cy="6553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An mobile app</a:t>
              </a:r>
              <a:endParaRPr b="0" i="0" sz="3600" u="none" cap="none" strike="noStrike">
                <a:solidFill>
                  <a:schemeClr val="dk1"/>
                </a:solidFill>
                <a:latin typeface="Calibri"/>
                <a:ea typeface="Calibri"/>
                <a:cs typeface="Calibri"/>
                <a:sym typeface="Calibri"/>
              </a:endParaRPr>
            </a:p>
          </p:txBody>
        </p:sp>
        <p:sp>
          <p:nvSpPr>
            <p:cNvPr id="492" name="Google Shape;492;p17"/>
            <p:cNvSpPr/>
            <p:nvPr/>
          </p:nvSpPr>
          <p:spPr>
            <a:xfrm>
              <a:off x="2209800" y="3762375"/>
              <a:ext cx="6614160" cy="77343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An app designed for exploring and experiencing the enchanting realm of fantasy</a:t>
              </a:r>
              <a:endParaRPr b="0" i="0" sz="2400" u="none" cap="none" strike="noStrike">
                <a:solidFill>
                  <a:schemeClr val="dk1"/>
                </a:solidFill>
                <a:latin typeface="Calibri"/>
                <a:ea typeface="Calibri"/>
                <a:cs typeface="Calibri"/>
                <a:sym typeface="Calibri"/>
              </a:endParaRPr>
            </a:p>
          </p:txBody>
        </p:sp>
      </p:grpSp>
      <p:sp>
        <p:nvSpPr>
          <p:cNvPr id="493" name="Google Shape;493;p17"/>
          <p:cNvSpPr/>
          <p:nvPr/>
        </p:nvSpPr>
        <p:spPr>
          <a:xfrm>
            <a:off x="2209800" y="5743575"/>
            <a:ext cx="6776085" cy="2383155"/>
          </a:xfrm>
          <a:prstGeom prst="rect">
            <a:avLst/>
          </a:prstGeom>
          <a:noFill/>
          <a:ln>
            <a:noFill/>
          </a:ln>
        </p:spPr>
        <p:txBody>
          <a:bodyPr anchorCtr="0" anchor="t" bIns="0" lIns="0" spcFirstLastPara="1" rIns="0" wrap="square" tIns="0">
            <a:noAutofit/>
          </a:bodyPr>
          <a:lstStyle/>
          <a:p>
            <a:pPr indent="-342900" lvl="0" marL="342900" marR="0" rtl="0" algn="l">
              <a:lnSpc>
                <a:spcPct val="120000"/>
              </a:lnSpc>
              <a:spcBef>
                <a:spcPts val="0"/>
              </a:spcBef>
              <a:spcAft>
                <a:spcPts val="0"/>
              </a:spcAft>
              <a:buClr>
                <a:srgbClr val="0E0E0E"/>
              </a:buClr>
              <a:buSzPts val="2400"/>
              <a:buFont typeface="Archivo"/>
              <a:buChar char="•"/>
            </a:pPr>
            <a:r>
              <a:rPr b="0" i="0" lang="en-US" sz="2400" u="none" cap="none" strike="noStrike">
                <a:solidFill>
                  <a:srgbClr val="0E0E0E"/>
                </a:solidFill>
                <a:latin typeface="Archivo"/>
                <a:ea typeface="Archivo"/>
                <a:cs typeface="Archivo"/>
                <a:sym typeface="Archivo"/>
              </a:rPr>
              <a:t>Explore a magical world</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Archivo"/>
              <a:buChar char="•"/>
            </a:pPr>
            <a:r>
              <a:rPr b="0" i="0" lang="en-US" sz="2400" u="none" cap="none" strike="noStrike">
                <a:solidFill>
                  <a:srgbClr val="0E0E0E"/>
                </a:solidFill>
                <a:latin typeface="Archivo"/>
                <a:ea typeface="Archivo"/>
                <a:cs typeface="Archivo"/>
                <a:sym typeface="Archivo"/>
              </a:rPr>
              <a:t>Experience fantasy firsthand</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Archivo"/>
              <a:buChar char="•"/>
            </a:pPr>
            <a:r>
              <a:rPr b="0" i="0" lang="en-US" sz="2400" u="none" cap="none" strike="noStrike">
                <a:solidFill>
                  <a:srgbClr val="0E0E0E"/>
                </a:solidFill>
                <a:latin typeface="Archivo"/>
                <a:ea typeface="Archivo"/>
                <a:cs typeface="Archivo"/>
                <a:sym typeface="Archivo"/>
              </a:rPr>
              <a:t>Immerse in a realm of magic</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Archivo"/>
              <a:buChar char="•"/>
            </a:pPr>
            <a:r>
              <a:rPr b="0" i="0" lang="en-US" sz="2400" u="none" cap="none" strike="noStrike">
                <a:solidFill>
                  <a:srgbClr val="0E0E0E"/>
                </a:solidFill>
                <a:latin typeface="Archivo"/>
                <a:ea typeface="Archivo"/>
                <a:cs typeface="Archivo"/>
                <a:sym typeface="Archivo"/>
              </a:rPr>
              <a:t>Discover untold wonders</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Archivo"/>
              <a:buChar char="•"/>
            </a:pPr>
            <a:r>
              <a:rPr b="0" i="0" lang="en-US" sz="2400" u="none" cap="none" strike="noStrike">
                <a:solidFill>
                  <a:srgbClr val="0E0E0E"/>
                </a:solidFill>
                <a:latin typeface="Archivo"/>
                <a:ea typeface="Archivo"/>
                <a:cs typeface="Archivo"/>
                <a:sym typeface="Archivo"/>
              </a:rPr>
              <a:t>Live your fantasy dreams</a:t>
            </a:r>
            <a:endParaRPr b="0" i="0" sz="2400" u="none" cap="none" strike="noStrike">
              <a:solidFill>
                <a:schemeClr val="dk1"/>
              </a:solidFill>
              <a:latin typeface="Calibri"/>
              <a:ea typeface="Calibri"/>
              <a:cs typeface="Calibri"/>
              <a:sym typeface="Calibri"/>
            </a:endParaRPr>
          </a:p>
        </p:txBody>
      </p:sp>
      <p:sp>
        <p:nvSpPr>
          <p:cNvPr id="494" name="Google Shape;494;p17"/>
          <p:cNvSpPr/>
          <p:nvPr/>
        </p:nvSpPr>
        <p:spPr>
          <a:xfrm>
            <a:off x="2171700" y="1390650"/>
            <a:ext cx="9572625" cy="109537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Archivo Black"/>
              <a:buNone/>
            </a:pPr>
            <a:r>
              <a:rPr b="0" i="0" lang="en-US" sz="6000" u="none" cap="none" strike="noStrike">
                <a:solidFill>
                  <a:srgbClr val="272727"/>
                </a:solidFill>
                <a:latin typeface="Archivo Black"/>
                <a:ea typeface="Archivo Black"/>
                <a:cs typeface="Archivo Black"/>
                <a:sym typeface="Archivo Black"/>
              </a:rPr>
              <a:t>The Future of Fantasy</a:t>
            </a:r>
            <a:endParaRPr b="0" i="0" sz="6000" u="none" cap="none" strike="noStrike">
              <a:solidFill>
                <a:schemeClr val="dk1"/>
              </a:solidFill>
              <a:latin typeface="Calibri"/>
              <a:ea typeface="Calibri"/>
              <a:cs typeface="Calibri"/>
              <a:sym typeface="Calibri"/>
            </a:endParaRPr>
          </a:p>
        </p:txBody>
      </p:sp>
      <p:pic>
        <p:nvPicPr>
          <p:cNvPr descr="preencoded.png" id="495" name="Google Shape;495;p17"/>
          <p:cNvPicPr preferRelativeResize="0"/>
          <p:nvPr/>
        </p:nvPicPr>
        <p:blipFill rotWithShape="1">
          <a:blip r:embed="rId11">
            <a:alphaModFix/>
          </a:blip>
          <a:srcRect b="0" l="0" r="0" t="0"/>
          <a:stretch/>
        </p:blipFill>
        <p:spPr>
          <a:xfrm>
            <a:off x="11591925" y="771525"/>
            <a:ext cx="4105275" cy="8886825"/>
          </a:xfrm>
          <a:prstGeom prst="rect">
            <a:avLst/>
          </a:prstGeom>
          <a:noFill/>
          <a:ln>
            <a:noFill/>
          </a:ln>
        </p:spPr>
      </p:pic>
      <p:pic>
        <p:nvPicPr>
          <p:cNvPr descr="preencoded.png" id="496" name="Google Shape;496;p17"/>
          <p:cNvPicPr preferRelativeResize="0"/>
          <p:nvPr/>
        </p:nvPicPr>
        <p:blipFill rotWithShape="1">
          <a:blip r:embed="rId12">
            <a:alphaModFix/>
          </a:blip>
          <a:srcRect b="0" l="0" r="0" t="0"/>
          <a:stretch/>
        </p:blipFill>
        <p:spPr>
          <a:xfrm>
            <a:off x="11734800" y="1323975"/>
            <a:ext cx="3829050" cy="8096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1" name="Shape 501"/>
        <p:cNvGrpSpPr/>
        <p:nvPr/>
      </p:nvGrpSpPr>
      <p:grpSpPr>
        <a:xfrm>
          <a:off x="0" y="0"/>
          <a:ext cx="0" cy="0"/>
          <a:chOff x="0" y="0"/>
          <a:chExt cx="0" cy="0"/>
        </a:xfrm>
      </p:grpSpPr>
      <p:pic>
        <p:nvPicPr>
          <p:cNvPr descr="preencoded.png" id="502" name="Google Shape;502;p18"/>
          <p:cNvPicPr preferRelativeResize="0"/>
          <p:nvPr/>
        </p:nvPicPr>
        <p:blipFill rotWithShape="1">
          <a:blip r:embed="rId3">
            <a:alphaModFix/>
          </a:blip>
          <a:srcRect b="0" l="0" r="0" t="0"/>
          <a:stretch/>
        </p:blipFill>
        <p:spPr>
          <a:xfrm rot="10800000">
            <a:off x="-457200" y="8553450"/>
            <a:ext cx="4152900" cy="4105275"/>
          </a:xfrm>
          <a:prstGeom prst="rect">
            <a:avLst/>
          </a:prstGeom>
          <a:noFill/>
          <a:ln>
            <a:noFill/>
          </a:ln>
        </p:spPr>
      </p:pic>
      <p:pic>
        <p:nvPicPr>
          <p:cNvPr descr="preencoded.png" id="503" name="Google Shape;503;p18"/>
          <p:cNvPicPr preferRelativeResize="0"/>
          <p:nvPr/>
        </p:nvPicPr>
        <p:blipFill rotWithShape="1">
          <a:blip r:embed="rId4">
            <a:alphaModFix/>
          </a:blip>
          <a:srcRect b="0" l="0" r="0" t="0"/>
          <a:stretch/>
        </p:blipFill>
        <p:spPr>
          <a:xfrm rot="10800000">
            <a:off x="-714375" y="-1457325"/>
            <a:ext cx="4667250" cy="4619625"/>
          </a:xfrm>
          <a:prstGeom prst="rect">
            <a:avLst/>
          </a:prstGeom>
          <a:noFill/>
          <a:ln>
            <a:noFill/>
          </a:ln>
        </p:spPr>
      </p:pic>
      <p:pic>
        <p:nvPicPr>
          <p:cNvPr descr="preencoded.png" id="504" name="Google Shape;504;p18"/>
          <p:cNvPicPr preferRelativeResize="0"/>
          <p:nvPr/>
        </p:nvPicPr>
        <p:blipFill rotWithShape="1">
          <a:blip r:embed="rId5">
            <a:alphaModFix/>
          </a:blip>
          <a:srcRect b="0" l="0" r="0" t="0"/>
          <a:stretch/>
        </p:blipFill>
        <p:spPr>
          <a:xfrm rot="10800000">
            <a:off x="16249650" y="8143875"/>
            <a:ext cx="2895600" cy="4276725"/>
          </a:xfrm>
          <a:prstGeom prst="rect">
            <a:avLst/>
          </a:prstGeom>
          <a:noFill/>
          <a:ln>
            <a:noFill/>
          </a:ln>
        </p:spPr>
      </p:pic>
      <p:pic>
        <p:nvPicPr>
          <p:cNvPr descr="preencoded.png" id="505" name="Google Shape;505;p18"/>
          <p:cNvPicPr preferRelativeResize="0"/>
          <p:nvPr/>
        </p:nvPicPr>
        <p:blipFill rotWithShape="1">
          <a:blip r:embed="rId6">
            <a:alphaModFix/>
          </a:blip>
          <a:srcRect b="0" l="0" r="0" t="0"/>
          <a:stretch/>
        </p:blipFill>
        <p:spPr>
          <a:xfrm rot="10800000">
            <a:off x="16154400" y="-1095375"/>
            <a:ext cx="3076575" cy="3038475"/>
          </a:xfrm>
          <a:prstGeom prst="rect">
            <a:avLst/>
          </a:prstGeom>
          <a:noFill/>
          <a:ln>
            <a:noFill/>
          </a:ln>
        </p:spPr>
      </p:pic>
      <p:pic>
        <p:nvPicPr>
          <p:cNvPr descr="preencoded.png" id="506" name="Google Shape;506;p18"/>
          <p:cNvPicPr preferRelativeResize="0"/>
          <p:nvPr/>
        </p:nvPicPr>
        <p:blipFill rotWithShape="1">
          <a:blip r:embed="rId7">
            <a:alphaModFix/>
          </a:blip>
          <a:srcRect b="0" l="0" r="0" t="0"/>
          <a:stretch/>
        </p:blipFill>
        <p:spPr>
          <a:xfrm rot="10800000">
            <a:off x="14757478" y="7604280"/>
            <a:ext cx="3534903" cy="1481316"/>
          </a:xfrm>
          <a:prstGeom prst="rect">
            <a:avLst/>
          </a:prstGeom>
          <a:noFill/>
          <a:ln>
            <a:noFill/>
          </a:ln>
        </p:spPr>
      </p:pic>
      <p:pic>
        <p:nvPicPr>
          <p:cNvPr descr="preencoded.png" id="507" name="Google Shape;507;p18"/>
          <p:cNvPicPr preferRelativeResize="0"/>
          <p:nvPr/>
        </p:nvPicPr>
        <p:blipFill rotWithShape="1">
          <a:blip r:embed="rId8">
            <a:alphaModFix/>
          </a:blip>
          <a:srcRect b="0" l="0" r="0" t="0"/>
          <a:stretch/>
        </p:blipFill>
        <p:spPr>
          <a:xfrm rot="10800000">
            <a:off x="9484360" y="-762000"/>
            <a:ext cx="2479041" cy="1523306"/>
          </a:xfrm>
          <a:prstGeom prst="rect">
            <a:avLst/>
          </a:prstGeom>
          <a:noFill/>
          <a:ln>
            <a:noFill/>
          </a:ln>
        </p:spPr>
      </p:pic>
      <p:pic>
        <p:nvPicPr>
          <p:cNvPr descr="preencoded.png" id="508" name="Google Shape;508;p18"/>
          <p:cNvPicPr preferRelativeResize="0"/>
          <p:nvPr/>
        </p:nvPicPr>
        <p:blipFill rotWithShape="1">
          <a:blip r:embed="rId9">
            <a:alphaModFix/>
          </a:blip>
          <a:srcRect b="0" l="0" r="0" t="0"/>
          <a:stretch/>
        </p:blipFill>
        <p:spPr>
          <a:xfrm rot="10800000">
            <a:off x="16325850" y="3352800"/>
            <a:ext cx="4648200" cy="2828925"/>
          </a:xfrm>
          <a:prstGeom prst="rect">
            <a:avLst/>
          </a:prstGeom>
          <a:noFill/>
          <a:ln>
            <a:noFill/>
          </a:ln>
        </p:spPr>
      </p:pic>
      <p:grpSp>
        <p:nvGrpSpPr>
          <p:cNvPr id="509" name="Google Shape;509;p18"/>
          <p:cNvGrpSpPr/>
          <p:nvPr/>
        </p:nvGrpSpPr>
        <p:grpSpPr>
          <a:xfrm>
            <a:off x="17640300" y="7994854"/>
            <a:ext cx="596695" cy="2063546"/>
            <a:chOff x="17640300" y="7994855"/>
            <a:chExt cx="596695" cy="2063546"/>
          </a:xfrm>
        </p:grpSpPr>
        <p:pic>
          <p:nvPicPr>
            <p:cNvPr descr="preencoded.png" id="510" name="Google Shape;510;p18"/>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511" name="Google Shape;511;p18"/>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512" name="Google Shape;512;p18"/>
          <p:cNvGrpSpPr/>
          <p:nvPr/>
        </p:nvGrpSpPr>
        <p:grpSpPr>
          <a:xfrm>
            <a:off x="657225" y="6229350"/>
            <a:ext cx="4377690" cy="1916430"/>
            <a:chOff x="657225" y="6229350"/>
            <a:chExt cx="4377690" cy="1916430"/>
          </a:xfrm>
        </p:grpSpPr>
        <p:sp>
          <p:nvSpPr>
            <p:cNvPr id="513" name="Google Shape;513;p18"/>
            <p:cNvSpPr/>
            <p:nvPr/>
          </p:nvSpPr>
          <p:spPr>
            <a:xfrm>
              <a:off x="657225" y="6229350"/>
              <a:ext cx="4377690" cy="11506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A web application</a:t>
              </a:r>
              <a:endParaRPr b="0" i="0" sz="3600" u="none" cap="none" strike="noStrike">
                <a:solidFill>
                  <a:schemeClr val="dk1"/>
                </a:solidFill>
                <a:latin typeface="Calibri"/>
                <a:ea typeface="Calibri"/>
                <a:cs typeface="Calibri"/>
                <a:sym typeface="Calibri"/>
              </a:endParaRPr>
            </a:p>
          </p:txBody>
        </p:sp>
        <p:sp>
          <p:nvSpPr>
            <p:cNvPr id="514" name="Google Shape;514;p18"/>
            <p:cNvSpPr/>
            <p:nvPr/>
          </p:nvSpPr>
          <p:spPr>
            <a:xfrm>
              <a:off x="657225" y="7372350"/>
              <a:ext cx="4347210" cy="77343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A web application designed for discovering the world of fantasy</a:t>
              </a:r>
              <a:endParaRPr b="0" i="0" sz="2400" u="none" cap="none" strike="noStrike">
                <a:solidFill>
                  <a:schemeClr val="dk1"/>
                </a:solidFill>
                <a:latin typeface="Calibri"/>
                <a:ea typeface="Calibri"/>
                <a:cs typeface="Calibri"/>
                <a:sym typeface="Calibri"/>
              </a:endParaRPr>
            </a:p>
          </p:txBody>
        </p:sp>
      </p:grpSp>
      <p:sp>
        <p:nvSpPr>
          <p:cNvPr id="515" name="Google Shape;515;p18"/>
          <p:cNvSpPr/>
          <p:nvPr/>
        </p:nvSpPr>
        <p:spPr>
          <a:xfrm>
            <a:off x="619125" y="923925"/>
            <a:ext cx="5153025" cy="35814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Archivo Black"/>
              <a:buNone/>
            </a:pPr>
            <a:r>
              <a:rPr b="0" i="0" lang="en-US" sz="6000" u="none" cap="none" strike="noStrike">
                <a:solidFill>
                  <a:srgbClr val="272727"/>
                </a:solidFill>
                <a:latin typeface="Archivo Black"/>
                <a:ea typeface="Archivo Black"/>
                <a:cs typeface="Archivo Black"/>
                <a:sym typeface="Archivo Black"/>
              </a:rPr>
              <a:t>A Gateway to a World of Fantasy and Wonder</a:t>
            </a:r>
            <a:endParaRPr b="0" i="0" sz="6000" u="none" cap="none" strike="noStrike">
              <a:solidFill>
                <a:schemeClr val="dk1"/>
              </a:solidFill>
              <a:latin typeface="Calibri"/>
              <a:ea typeface="Calibri"/>
              <a:cs typeface="Calibri"/>
              <a:sym typeface="Calibri"/>
            </a:endParaRPr>
          </a:p>
        </p:txBody>
      </p:sp>
      <p:sp>
        <p:nvSpPr>
          <p:cNvPr id="516" name="Google Shape;516;p18"/>
          <p:cNvSpPr/>
          <p:nvPr/>
        </p:nvSpPr>
        <p:spPr>
          <a:xfrm>
            <a:off x="12573000" y="3314700"/>
            <a:ext cx="5204460" cy="3230880"/>
          </a:xfrm>
          <a:prstGeom prst="rect">
            <a:avLst/>
          </a:prstGeom>
          <a:noFill/>
          <a:ln>
            <a:noFill/>
          </a:ln>
        </p:spPr>
        <p:txBody>
          <a:bodyPr anchorCtr="0" anchor="t" bIns="0" lIns="0" spcFirstLastPara="1" rIns="0" wrap="square" tIns="0">
            <a:noAutofit/>
          </a:bodyPr>
          <a:lstStyle/>
          <a:p>
            <a:pPr indent="-342900" lvl="0" marL="342900" marR="0" rtl="0" algn="l">
              <a:lnSpc>
                <a:spcPct val="120000"/>
              </a:lnSpc>
              <a:spcBef>
                <a:spcPts val="0"/>
              </a:spcBef>
              <a:spcAft>
                <a:spcPts val="0"/>
              </a:spcAft>
              <a:buClr>
                <a:srgbClr val="0E0E0E"/>
              </a:buClr>
              <a:buSzPts val="2400"/>
              <a:buFont typeface="Archivo"/>
              <a:buChar char="•"/>
            </a:pPr>
            <a:r>
              <a:rPr b="0" i="0" lang="en-US" sz="2400" u="none" cap="none" strike="noStrike">
                <a:solidFill>
                  <a:srgbClr val="0E0E0E"/>
                </a:solidFill>
                <a:latin typeface="Archivo"/>
                <a:ea typeface="Archivo"/>
                <a:cs typeface="Archivo"/>
                <a:sym typeface="Archivo"/>
              </a:rPr>
              <a:t>Immerse yourself in the world of magic and mystery</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Archivo"/>
              <a:buChar char="•"/>
            </a:pPr>
            <a:r>
              <a:rPr b="0" i="0" lang="en-US" sz="2400" u="none" cap="none" strike="noStrike">
                <a:solidFill>
                  <a:srgbClr val="0E0E0E"/>
                </a:solidFill>
                <a:latin typeface="Archivo"/>
                <a:ea typeface="Archivo"/>
                <a:cs typeface="Archivo"/>
                <a:sym typeface="Archivo"/>
              </a:rPr>
              <a:t>Explore uncharted territories and fantastical lands</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Archivo"/>
              <a:buChar char="•"/>
            </a:pPr>
            <a:r>
              <a:rPr b="0" i="0" lang="en-US" sz="2400" u="none" cap="none" strike="noStrike">
                <a:solidFill>
                  <a:srgbClr val="0E0E0E"/>
                </a:solidFill>
                <a:latin typeface="Archivo"/>
                <a:ea typeface="Archivo"/>
                <a:cs typeface="Archivo"/>
                <a:sym typeface="Archivo"/>
              </a:rPr>
              <a:t>Meet mythical creatures and legendary beings</a:t>
            </a:r>
            <a:endParaRPr b="0" i="0" sz="2400" u="none" cap="none" strike="noStrike">
              <a:solidFill>
                <a:schemeClr val="dk1"/>
              </a:solidFill>
              <a:latin typeface="Calibri"/>
              <a:ea typeface="Calibri"/>
              <a:cs typeface="Calibri"/>
              <a:sym typeface="Calibri"/>
            </a:endParaRPr>
          </a:p>
          <a:p>
            <a:pPr indent="-342900" lvl="0" marL="342900" marR="0" rtl="0" algn="l">
              <a:lnSpc>
                <a:spcPct val="120000"/>
              </a:lnSpc>
              <a:spcBef>
                <a:spcPts val="3000"/>
              </a:spcBef>
              <a:spcAft>
                <a:spcPts val="0"/>
              </a:spcAft>
              <a:buClr>
                <a:srgbClr val="0E0E0E"/>
              </a:buClr>
              <a:buSzPts val="2400"/>
              <a:buFont typeface="Archivo"/>
              <a:buChar char="•"/>
            </a:pPr>
            <a:r>
              <a:rPr b="0" i="0" lang="en-US" sz="2400" u="none" cap="none" strike="noStrike">
                <a:solidFill>
                  <a:srgbClr val="0E0E0E"/>
                </a:solidFill>
                <a:latin typeface="Archivo"/>
                <a:ea typeface="Archivo"/>
                <a:cs typeface="Archivo"/>
                <a:sym typeface="Archivo"/>
              </a:rPr>
              <a:t>Uncover hidden treasures and secret treasures</a:t>
            </a:r>
            <a:endParaRPr b="0" i="0" sz="2400" u="none" cap="none" strike="noStrike">
              <a:solidFill>
                <a:schemeClr val="dk1"/>
              </a:solidFill>
              <a:latin typeface="Calibri"/>
              <a:ea typeface="Calibri"/>
              <a:cs typeface="Calibri"/>
              <a:sym typeface="Calibri"/>
            </a:endParaRPr>
          </a:p>
        </p:txBody>
      </p:sp>
      <p:grpSp>
        <p:nvGrpSpPr>
          <p:cNvPr id="517" name="Google Shape;517;p18"/>
          <p:cNvGrpSpPr/>
          <p:nvPr/>
        </p:nvGrpSpPr>
        <p:grpSpPr>
          <a:xfrm>
            <a:off x="5924550" y="561975"/>
            <a:ext cx="6429375" cy="9248775"/>
            <a:chOff x="5924550" y="561975"/>
            <a:chExt cx="6429375" cy="9248775"/>
          </a:xfrm>
        </p:grpSpPr>
        <p:pic>
          <p:nvPicPr>
            <p:cNvPr descr="preencoded.png" id="518" name="Google Shape;518;p18"/>
            <p:cNvPicPr preferRelativeResize="0"/>
            <p:nvPr/>
          </p:nvPicPr>
          <p:blipFill rotWithShape="1">
            <a:blip r:embed="rId11">
              <a:alphaModFix/>
            </a:blip>
            <a:srcRect b="0" l="0" r="0" t="0"/>
            <a:stretch/>
          </p:blipFill>
          <p:spPr>
            <a:xfrm>
              <a:off x="5924550" y="561975"/>
              <a:ext cx="6429375" cy="9248775"/>
            </a:xfrm>
            <a:prstGeom prst="rect">
              <a:avLst/>
            </a:prstGeom>
            <a:noFill/>
            <a:ln>
              <a:noFill/>
            </a:ln>
          </p:spPr>
        </p:pic>
        <p:pic>
          <p:nvPicPr>
            <p:cNvPr descr="preencoded.png" id="519" name="Google Shape;519;p18"/>
            <p:cNvPicPr preferRelativeResize="0"/>
            <p:nvPr/>
          </p:nvPicPr>
          <p:blipFill rotWithShape="1">
            <a:blip r:embed="rId12">
              <a:alphaModFix/>
            </a:blip>
            <a:srcRect b="0" l="0" r="0" t="0"/>
            <a:stretch/>
          </p:blipFill>
          <p:spPr>
            <a:xfrm>
              <a:off x="6296025" y="1352550"/>
              <a:ext cx="5686425" cy="7677150"/>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4" name="Shape 524"/>
        <p:cNvGrpSpPr/>
        <p:nvPr/>
      </p:nvGrpSpPr>
      <p:grpSpPr>
        <a:xfrm>
          <a:off x="0" y="0"/>
          <a:ext cx="0" cy="0"/>
          <a:chOff x="0" y="0"/>
          <a:chExt cx="0" cy="0"/>
        </a:xfrm>
      </p:grpSpPr>
      <p:pic>
        <p:nvPicPr>
          <p:cNvPr descr="preencoded.png" id="525" name="Google Shape;525;p19"/>
          <p:cNvPicPr preferRelativeResize="0"/>
          <p:nvPr/>
        </p:nvPicPr>
        <p:blipFill rotWithShape="1">
          <a:blip r:embed="rId3">
            <a:alphaModFix/>
          </a:blip>
          <a:srcRect b="0" l="0" r="0" t="0"/>
          <a:stretch/>
        </p:blipFill>
        <p:spPr>
          <a:xfrm>
            <a:off x="0" y="0"/>
            <a:ext cx="18288000" cy="10287000"/>
          </a:xfrm>
          <a:prstGeom prst="rect">
            <a:avLst/>
          </a:prstGeom>
          <a:noFill/>
          <a:ln>
            <a:noFill/>
          </a:ln>
        </p:spPr>
      </p:pic>
      <p:grpSp>
        <p:nvGrpSpPr>
          <p:cNvPr id="526" name="Google Shape;526;p19"/>
          <p:cNvGrpSpPr/>
          <p:nvPr/>
        </p:nvGrpSpPr>
        <p:grpSpPr>
          <a:xfrm>
            <a:off x="17640300" y="7994854"/>
            <a:ext cx="596695" cy="2063546"/>
            <a:chOff x="17640300" y="7994855"/>
            <a:chExt cx="596695" cy="2063546"/>
          </a:xfrm>
        </p:grpSpPr>
        <p:pic>
          <p:nvPicPr>
            <p:cNvPr descr="preencoded.png" id="527" name="Google Shape;527;p19"/>
            <p:cNvPicPr preferRelativeResize="0"/>
            <p:nvPr/>
          </p:nvPicPr>
          <p:blipFill rotWithShape="1">
            <a:blip r:embed="rId4">
              <a:alphaModFix/>
            </a:blip>
            <a:srcRect b="0" l="0" r="0" t="0"/>
            <a:stretch/>
          </p:blipFill>
          <p:spPr>
            <a:xfrm>
              <a:off x="17640300" y="9525000"/>
              <a:ext cx="533400" cy="533400"/>
            </a:xfrm>
            <a:prstGeom prst="rect">
              <a:avLst/>
            </a:prstGeom>
            <a:noFill/>
            <a:ln>
              <a:noFill/>
            </a:ln>
          </p:spPr>
        </p:pic>
        <p:sp>
          <p:nvSpPr>
            <p:cNvPr id="528" name="Google Shape;528;p19"/>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529" name="Google Shape;529;p19"/>
          <p:cNvSpPr/>
          <p:nvPr/>
        </p:nvSpPr>
        <p:spPr>
          <a:xfrm>
            <a:off x="11868150" y="523875"/>
            <a:ext cx="5495925" cy="1924050"/>
          </a:xfrm>
          <a:prstGeom prst="rect">
            <a:avLst/>
          </a:prstGeom>
          <a:noFill/>
          <a:ln>
            <a:noFill/>
          </a:ln>
        </p:spPr>
        <p:txBody>
          <a:bodyPr anchorCtr="0" anchor="t" bIns="0" lIns="0" spcFirstLastPara="1" rIns="0" wrap="square" tIns="0">
            <a:noAutofit/>
          </a:bodyPr>
          <a:lstStyle/>
          <a:p>
            <a:pPr indent="0" lvl="0" marL="0" marR="0" rtl="0" algn="r">
              <a:lnSpc>
                <a:spcPct val="120000"/>
              </a:lnSpc>
              <a:spcBef>
                <a:spcPts val="0"/>
              </a:spcBef>
              <a:spcAft>
                <a:spcPts val="0"/>
              </a:spcAft>
              <a:buClr>
                <a:srgbClr val="272727"/>
              </a:buClr>
              <a:buSzPts val="6000"/>
              <a:buFont typeface="Archivo Black"/>
              <a:buNone/>
            </a:pPr>
            <a:r>
              <a:rPr b="0" i="0" lang="en-US" sz="6000" u="none" cap="none" strike="noStrike">
                <a:solidFill>
                  <a:srgbClr val="272727"/>
                </a:solidFill>
                <a:latin typeface="Archivo Black"/>
                <a:ea typeface="Archivo Black"/>
                <a:cs typeface="Archivo Black"/>
                <a:sym typeface="Archivo Black"/>
              </a:rPr>
              <a:t>A Magic Picture</a:t>
            </a:r>
            <a:endParaRPr b="0" i="0" sz="6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3" name="Shape 33"/>
        <p:cNvGrpSpPr/>
        <p:nvPr/>
      </p:nvGrpSpPr>
      <p:grpSpPr>
        <a:xfrm>
          <a:off x="0" y="0"/>
          <a:ext cx="0" cy="0"/>
          <a:chOff x="0" y="0"/>
          <a:chExt cx="0" cy="0"/>
        </a:xfrm>
      </p:grpSpPr>
      <p:pic>
        <p:nvPicPr>
          <p:cNvPr descr="preencoded.png" id="34" name="Google Shape;34;p2"/>
          <p:cNvPicPr preferRelativeResize="0"/>
          <p:nvPr/>
        </p:nvPicPr>
        <p:blipFill rotWithShape="1">
          <a:blip r:embed="rId3">
            <a:alphaModFix/>
          </a:blip>
          <a:srcRect b="0" l="0" r="0" t="0"/>
          <a:stretch/>
        </p:blipFill>
        <p:spPr>
          <a:xfrm>
            <a:off x="3209925" y="-714375"/>
            <a:ext cx="11868150" cy="11715750"/>
          </a:xfrm>
          <a:prstGeom prst="rect">
            <a:avLst/>
          </a:prstGeom>
          <a:noFill/>
          <a:ln>
            <a:noFill/>
          </a:ln>
        </p:spPr>
      </p:pic>
      <p:pic>
        <p:nvPicPr>
          <p:cNvPr descr="preencoded.png" id="35" name="Google Shape;35;p2"/>
          <p:cNvPicPr preferRelativeResize="0"/>
          <p:nvPr/>
        </p:nvPicPr>
        <p:blipFill rotWithShape="1">
          <a:blip r:embed="rId4">
            <a:alphaModFix/>
          </a:blip>
          <a:srcRect b="0" l="0" r="0" t="0"/>
          <a:stretch/>
        </p:blipFill>
        <p:spPr>
          <a:xfrm>
            <a:off x="14697075" y="7086600"/>
            <a:ext cx="3876675" cy="3838575"/>
          </a:xfrm>
          <a:prstGeom prst="rect">
            <a:avLst/>
          </a:prstGeom>
          <a:noFill/>
          <a:ln>
            <a:noFill/>
          </a:ln>
        </p:spPr>
      </p:pic>
      <p:pic>
        <p:nvPicPr>
          <p:cNvPr descr="preencoded.png" id="36" name="Google Shape;36;p2"/>
          <p:cNvPicPr preferRelativeResize="0"/>
          <p:nvPr/>
        </p:nvPicPr>
        <p:blipFill rotWithShape="1">
          <a:blip r:embed="rId5">
            <a:alphaModFix/>
          </a:blip>
          <a:srcRect b="0" l="0" r="0" t="0"/>
          <a:stretch/>
        </p:blipFill>
        <p:spPr>
          <a:xfrm>
            <a:off x="13963650" y="247650"/>
            <a:ext cx="2905125" cy="4305300"/>
          </a:xfrm>
          <a:prstGeom prst="rect">
            <a:avLst/>
          </a:prstGeom>
          <a:noFill/>
          <a:ln>
            <a:noFill/>
          </a:ln>
        </p:spPr>
      </p:pic>
      <p:pic>
        <p:nvPicPr>
          <p:cNvPr descr="preencoded.png" id="37" name="Google Shape;37;p2"/>
          <p:cNvPicPr preferRelativeResize="0"/>
          <p:nvPr/>
        </p:nvPicPr>
        <p:blipFill rotWithShape="1">
          <a:blip r:embed="rId6">
            <a:alphaModFix/>
          </a:blip>
          <a:srcRect b="0" l="0" r="0" t="0"/>
          <a:stretch/>
        </p:blipFill>
        <p:spPr>
          <a:xfrm>
            <a:off x="1019175" y="-247650"/>
            <a:ext cx="4343400" cy="2647950"/>
          </a:xfrm>
          <a:prstGeom prst="rect">
            <a:avLst/>
          </a:prstGeom>
          <a:noFill/>
          <a:ln>
            <a:noFill/>
          </a:ln>
        </p:spPr>
      </p:pic>
      <p:pic>
        <p:nvPicPr>
          <p:cNvPr descr="preencoded.png" id="38" name="Google Shape;38;p2"/>
          <p:cNvPicPr preferRelativeResize="0"/>
          <p:nvPr/>
        </p:nvPicPr>
        <p:blipFill rotWithShape="1">
          <a:blip r:embed="rId7">
            <a:alphaModFix/>
          </a:blip>
          <a:srcRect b="0" l="0" r="0" t="0"/>
          <a:stretch/>
        </p:blipFill>
        <p:spPr>
          <a:xfrm>
            <a:off x="16249650" y="4257675"/>
            <a:ext cx="3303329" cy="1383874"/>
          </a:xfrm>
          <a:prstGeom prst="rect">
            <a:avLst/>
          </a:prstGeom>
          <a:noFill/>
          <a:ln>
            <a:noFill/>
          </a:ln>
        </p:spPr>
      </p:pic>
      <p:pic>
        <p:nvPicPr>
          <p:cNvPr descr="preencoded.png" id="39" name="Google Shape;39;p2"/>
          <p:cNvPicPr preferRelativeResize="0"/>
          <p:nvPr/>
        </p:nvPicPr>
        <p:blipFill rotWithShape="1">
          <a:blip r:embed="rId8">
            <a:alphaModFix/>
          </a:blip>
          <a:srcRect b="0" l="0" r="0" t="0"/>
          <a:stretch/>
        </p:blipFill>
        <p:spPr>
          <a:xfrm>
            <a:off x="2695575" y="8867775"/>
            <a:ext cx="2316456" cy="1423513"/>
          </a:xfrm>
          <a:prstGeom prst="rect">
            <a:avLst/>
          </a:prstGeom>
          <a:noFill/>
          <a:ln>
            <a:noFill/>
          </a:ln>
        </p:spPr>
      </p:pic>
      <p:pic>
        <p:nvPicPr>
          <p:cNvPr descr="preencoded.png" id="40" name="Google Shape;40;p2"/>
          <p:cNvPicPr preferRelativeResize="0"/>
          <p:nvPr/>
        </p:nvPicPr>
        <p:blipFill rotWithShape="1">
          <a:blip r:embed="rId9">
            <a:alphaModFix/>
          </a:blip>
          <a:srcRect b="0" l="0" r="0" t="0"/>
          <a:stretch/>
        </p:blipFill>
        <p:spPr>
          <a:xfrm>
            <a:off x="190500" y="4552950"/>
            <a:ext cx="3667125" cy="3619501"/>
          </a:xfrm>
          <a:prstGeom prst="rect">
            <a:avLst/>
          </a:prstGeom>
          <a:noFill/>
          <a:ln>
            <a:noFill/>
          </a:ln>
        </p:spPr>
      </p:pic>
      <p:grpSp>
        <p:nvGrpSpPr>
          <p:cNvPr id="41" name="Google Shape;41;p2"/>
          <p:cNvGrpSpPr/>
          <p:nvPr/>
        </p:nvGrpSpPr>
        <p:grpSpPr>
          <a:xfrm>
            <a:off x="17640300" y="7994854"/>
            <a:ext cx="596695" cy="2063546"/>
            <a:chOff x="17640300" y="7994855"/>
            <a:chExt cx="596695" cy="2063546"/>
          </a:xfrm>
        </p:grpSpPr>
        <p:pic>
          <p:nvPicPr>
            <p:cNvPr descr="preencoded.png" id="42" name="Google Shape;42;p2"/>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43" name="Google Shape;43;p2"/>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44" name="Google Shape;44;p2"/>
          <p:cNvSpPr/>
          <p:nvPr/>
        </p:nvSpPr>
        <p:spPr>
          <a:xfrm>
            <a:off x="8486775" y="3181350"/>
            <a:ext cx="6494145" cy="175069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Archivo Black"/>
              <a:buNone/>
            </a:pPr>
            <a:r>
              <a:rPr b="0" i="0" lang="en-US" sz="9600" u="none" cap="none" strike="noStrike">
                <a:solidFill>
                  <a:srgbClr val="272727"/>
                </a:solidFill>
                <a:latin typeface="Archivo Black"/>
                <a:ea typeface="Archivo Black"/>
                <a:cs typeface="Archivo Black"/>
                <a:sym typeface="Archivo Black"/>
              </a:rPr>
              <a:t>Welcome</a:t>
            </a:r>
            <a:endParaRPr b="0" i="0" sz="9600" u="none" cap="none" strike="noStrike">
              <a:solidFill>
                <a:schemeClr val="dk1"/>
              </a:solidFill>
              <a:latin typeface="Calibri"/>
              <a:ea typeface="Calibri"/>
              <a:cs typeface="Calibri"/>
              <a:sym typeface="Calibri"/>
            </a:endParaRPr>
          </a:p>
        </p:txBody>
      </p:sp>
      <p:sp>
        <p:nvSpPr>
          <p:cNvPr id="45" name="Google Shape;45;p2"/>
          <p:cNvSpPr/>
          <p:nvPr/>
        </p:nvSpPr>
        <p:spPr>
          <a:xfrm>
            <a:off x="8486775" y="5029200"/>
            <a:ext cx="6652260" cy="177355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Welcome to the world of fantasy! Join us on a journey to explore the mystical creatures, enchanted lands, and magical wonders that exist beyond our reality. Discover the wonders and secrets of this exciting realm and unlock the power of imagination.</a:t>
            </a:r>
            <a:endParaRPr b="0" i="0" sz="2400" u="none" cap="none" strike="noStrike">
              <a:solidFill>
                <a:schemeClr val="dk1"/>
              </a:solidFill>
              <a:latin typeface="Calibri"/>
              <a:ea typeface="Calibri"/>
              <a:cs typeface="Calibri"/>
              <a:sym typeface="Calibri"/>
            </a:endParaRPr>
          </a:p>
        </p:txBody>
      </p:sp>
      <p:pic>
        <p:nvPicPr>
          <p:cNvPr descr="preencoded.png" id="46" name="Google Shape;46;p2"/>
          <p:cNvPicPr preferRelativeResize="0"/>
          <p:nvPr/>
        </p:nvPicPr>
        <p:blipFill rotWithShape="1">
          <a:blip r:embed="rId11">
            <a:alphaModFix/>
          </a:blip>
          <a:srcRect b="0" l="0" r="0" t="0"/>
          <a:stretch/>
        </p:blipFill>
        <p:spPr>
          <a:xfrm>
            <a:off x="600075" y="2533650"/>
            <a:ext cx="7753350" cy="52292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4" name="Shape 534"/>
        <p:cNvGrpSpPr/>
        <p:nvPr/>
      </p:nvGrpSpPr>
      <p:grpSpPr>
        <a:xfrm>
          <a:off x="0" y="0"/>
          <a:ext cx="0" cy="0"/>
          <a:chOff x="0" y="0"/>
          <a:chExt cx="0" cy="0"/>
        </a:xfrm>
      </p:grpSpPr>
      <p:pic>
        <p:nvPicPr>
          <p:cNvPr descr="preencoded.png" id="535" name="Google Shape;535;p20"/>
          <p:cNvPicPr preferRelativeResize="0"/>
          <p:nvPr/>
        </p:nvPicPr>
        <p:blipFill rotWithShape="1">
          <a:blip r:embed="rId3">
            <a:alphaModFix/>
          </a:blip>
          <a:srcRect b="0" l="0" r="0" t="0"/>
          <a:stretch/>
        </p:blipFill>
        <p:spPr>
          <a:xfrm>
            <a:off x="-1247775" y="4867275"/>
            <a:ext cx="4210050" cy="4171950"/>
          </a:xfrm>
          <a:prstGeom prst="rect">
            <a:avLst/>
          </a:prstGeom>
          <a:noFill/>
          <a:ln>
            <a:noFill/>
          </a:ln>
        </p:spPr>
      </p:pic>
      <p:pic>
        <p:nvPicPr>
          <p:cNvPr descr="preencoded.png" id="536" name="Google Shape;536;p20"/>
          <p:cNvPicPr preferRelativeResize="0"/>
          <p:nvPr/>
        </p:nvPicPr>
        <p:blipFill rotWithShape="1">
          <a:blip r:embed="rId4">
            <a:alphaModFix/>
          </a:blip>
          <a:srcRect b="0" l="0" r="0" t="0"/>
          <a:stretch/>
        </p:blipFill>
        <p:spPr>
          <a:xfrm>
            <a:off x="-1247775" y="-1190625"/>
            <a:ext cx="4733925" cy="4686300"/>
          </a:xfrm>
          <a:prstGeom prst="rect">
            <a:avLst/>
          </a:prstGeom>
          <a:noFill/>
          <a:ln>
            <a:noFill/>
          </a:ln>
        </p:spPr>
      </p:pic>
      <p:pic>
        <p:nvPicPr>
          <p:cNvPr descr="preencoded.png" id="537" name="Google Shape;537;p20"/>
          <p:cNvPicPr preferRelativeResize="0"/>
          <p:nvPr/>
        </p:nvPicPr>
        <p:blipFill rotWithShape="1">
          <a:blip r:embed="rId5">
            <a:alphaModFix/>
          </a:blip>
          <a:srcRect b="0" l="0" r="0" t="0"/>
          <a:stretch/>
        </p:blipFill>
        <p:spPr>
          <a:xfrm>
            <a:off x="3838575" y="8382000"/>
            <a:ext cx="2943225" cy="4343400"/>
          </a:xfrm>
          <a:prstGeom prst="rect">
            <a:avLst/>
          </a:prstGeom>
          <a:noFill/>
          <a:ln>
            <a:noFill/>
          </a:ln>
        </p:spPr>
      </p:pic>
      <p:pic>
        <p:nvPicPr>
          <p:cNvPr descr="preencoded.png" id="538" name="Google Shape;538;p20"/>
          <p:cNvPicPr preferRelativeResize="0"/>
          <p:nvPr/>
        </p:nvPicPr>
        <p:blipFill rotWithShape="1">
          <a:blip r:embed="rId6">
            <a:alphaModFix/>
          </a:blip>
          <a:srcRect b="0" l="0" r="0" t="0"/>
          <a:stretch/>
        </p:blipFill>
        <p:spPr>
          <a:xfrm>
            <a:off x="14525625" y="8353425"/>
            <a:ext cx="4733925" cy="2876550"/>
          </a:xfrm>
          <a:prstGeom prst="rect">
            <a:avLst/>
          </a:prstGeom>
          <a:noFill/>
          <a:ln>
            <a:noFill/>
          </a:ln>
        </p:spPr>
      </p:pic>
      <p:pic>
        <p:nvPicPr>
          <p:cNvPr descr="preencoded.png" id="539" name="Google Shape;539;p20"/>
          <p:cNvPicPr preferRelativeResize="0"/>
          <p:nvPr/>
        </p:nvPicPr>
        <p:blipFill rotWithShape="1">
          <a:blip r:embed="rId7">
            <a:alphaModFix/>
          </a:blip>
          <a:srcRect b="0" l="0" r="0" t="0"/>
          <a:stretch/>
        </p:blipFill>
        <p:spPr>
          <a:xfrm>
            <a:off x="16725900" y="-600075"/>
            <a:ext cx="3124200" cy="3095625"/>
          </a:xfrm>
          <a:prstGeom prst="rect">
            <a:avLst/>
          </a:prstGeom>
          <a:noFill/>
          <a:ln>
            <a:noFill/>
          </a:ln>
        </p:spPr>
      </p:pic>
      <p:pic>
        <p:nvPicPr>
          <p:cNvPr descr="preencoded.png" id="540" name="Google Shape;540;p20"/>
          <p:cNvPicPr preferRelativeResize="0"/>
          <p:nvPr/>
        </p:nvPicPr>
        <p:blipFill rotWithShape="1">
          <a:blip r:embed="rId8">
            <a:alphaModFix/>
          </a:blip>
          <a:srcRect b="0" l="0" r="0" t="0"/>
          <a:stretch/>
        </p:blipFill>
        <p:spPr>
          <a:xfrm>
            <a:off x="13830300" y="400050"/>
            <a:ext cx="3592482" cy="1505006"/>
          </a:xfrm>
          <a:prstGeom prst="rect">
            <a:avLst/>
          </a:prstGeom>
          <a:noFill/>
          <a:ln>
            <a:noFill/>
          </a:ln>
        </p:spPr>
      </p:pic>
      <p:pic>
        <p:nvPicPr>
          <p:cNvPr descr="preencoded.png" id="541" name="Google Shape;541;p20"/>
          <p:cNvPicPr preferRelativeResize="0"/>
          <p:nvPr/>
        </p:nvPicPr>
        <p:blipFill rotWithShape="1">
          <a:blip r:embed="rId9">
            <a:alphaModFix/>
          </a:blip>
          <a:srcRect b="0" l="0" r="0" t="0"/>
          <a:stretch/>
        </p:blipFill>
        <p:spPr>
          <a:xfrm>
            <a:off x="0" y="8382000"/>
            <a:ext cx="2519226" cy="1548119"/>
          </a:xfrm>
          <a:prstGeom prst="rect">
            <a:avLst/>
          </a:prstGeom>
          <a:noFill/>
          <a:ln>
            <a:noFill/>
          </a:ln>
        </p:spPr>
      </p:pic>
      <p:grpSp>
        <p:nvGrpSpPr>
          <p:cNvPr id="542" name="Google Shape;542;p20"/>
          <p:cNvGrpSpPr/>
          <p:nvPr/>
        </p:nvGrpSpPr>
        <p:grpSpPr>
          <a:xfrm>
            <a:off x="17640300" y="7994854"/>
            <a:ext cx="596695" cy="2063546"/>
            <a:chOff x="17640300" y="7994855"/>
            <a:chExt cx="596695" cy="2063546"/>
          </a:xfrm>
        </p:grpSpPr>
        <p:pic>
          <p:nvPicPr>
            <p:cNvPr descr="preencoded.png" id="543" name="Google Shape;543;p20"/>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544" name="Google Shape;544;p20"/>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545" name="Google Shape;545;p20"/>
          <p:cNvPicPr preferRelativeResize="0"/>
          <p:nvPr/>
        </p:nvPicPr>
        <p:blipFill rotWithShape="1">
          <a:blip r:embed="rId11">
            <a:alphaModFix/>
          </a:blip>
          <a:srcRect b="0" l="0" r="0" t="0"/>
          <a:stretch/>
        </p:blipFill>
        <p:spPr>
          <a:xfrm>
            <a:off x="152400" y="400050"/>
            <a:ext cx="5676900" cy="8058150"/>
          </a:xfrm>
          <a:prstGeom prst="rect">
            <a:avLst/>
          </a:prstGeom>
          <a:noFill/>
          <a:ln>
            <a:noFill/>
          </a:ln>
        </p:spPr>
      </p:pic>
      <p:sp>
        <p:nvSpPr>
          <p:cNvPr id="546" name="Google Shape;546;p20"/>
          <p:cNvSpPr/>
          <p:nvPr/>
        </p:nvSpPr>
        <p:spPr>
          <a:xfrm>
            <a:off x="6505575" y="2305050"/>
            <a:ext cx="1245870" cy="175069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Archivo Black"/>
              <a:buNone/>
            </a:pPr>
            <a:r>
              <a:rPr b="0" i="0" lang="en-US" sz="9600" u="none" cap="none" strike="noStrike">
                <a:solidFill>
                  <a:srgbClr val="272727"/>
                </a:solidFill>
                <a:latin typeface="Archivo Black"/>
                <a:ea typeface="Archivo Black"/>
                <a:cs typeface="Archivo Black"/>
                <a:sym typeface="Archivo Black"/>
              </a:rPr>
              <a:t>1</a:t>
            </a:r>
            <a:endParaRPr b="0" i="0" sz="9600" u="none" cap="none" strike="noStrike">
              <a:solidFill>
                <a:schemeClr val="dk1"/>
              </a:solidFill>
              <a:latin typeface="Calibri"/>
              <a:ea typeface="Calibri"/>
              <a:cs typeface="Calibri"/>
              <a:sym typeface="Calibri"/>
            </a:endParaRPr>
          </a:p>
        </p:txBody>
      </p:sp>
      <p:grpSp>
        <p:nvGrpSpPr>
          <p:cNvPr id="547" name="Google Shape;547;p20"/>
          <p:cNvGrpSpPr/>
          <p:nvPr/>
        </p:nvGrpSpPr>
        <p:grpSpPr>
          <a:xfrm>
            <a:off x="7477125" y="1933575"/>
            <a:ext cx="4072890" cy="2173605"/>
            <a:chOff x="7477125" y="1933575"/>
            <a:chExt cx="4072890" cy="2173605"/>
          </a:xfrm>
        </p:grpSpPr>
        <p:sp>
          <p:nvSpPr>
            <p:cNvPr id="548" name="Google Shape;548;p20"/>
            <p:cNvSpPr/>
            <p:nvPr/>
          </p:nvSpPr>
          <p:spPr>
            <a:xfrm>
              <a:off x="7477125" y="1933575"/>
              <a:ext cx="4072890" cy="11506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Discover the secrets</a:t>
              </a:r>
              <a:endParaRPr b="0" i="0" sz="3600" u="none" cap="none" strike="noStrike">
                <a:solidFill>
                  <a:schemeClr val="dk1"/>
                </a:solidFill>
                <a:latin typeface="Calibri"/>
                <a:ea typeface="Calibri"/>
                <a:cs typeface="Calibri"/>
                <a:sym typeface="Calibri"/>
              </a:endParaRPr>
            </a:p>
          </p:txBody>
        </p:sp>
        <p:sp>
          <p:nvSpPr>
            <p:cNvPr id="549" name="Google Shape;549;p20"/>
            <p:cNvSpPr/>
            <p:nvPr/>
          </p:nvSpPr>
          <p:spPr>
            <a:xfrm>
              <a:off x="7477125" y="3000375"/>
              <a:ext cx="4042410" cy="110680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Explore the lush, vibrant forest and uncover the mysteries that lie within.</a:t>
              </a:r>
              <a:endParaRPr b="0" i="0" sz="2400" u="none" cap="none" strike="noStrike">
                <a:solidFill>
                  <a:schemeClr val="dk1"/>
                </a:solidFill>
                <a:latin typeface="Calibri"/>
                <a:ea typeface="Calibri"/>
                <a:cs typeface="Calibri"/>
                <a:sym typeface="Calibri"/>
              </a:endParaRPr>
            </a:p>
          </p:txBody>
        </p:sp>
      </p:grpSp>
      <p:sp>
        <p:nvSpPr>
          <p:cNvPr id="550" name="Google Shape;550;p20"/>
          <p:cNvSpPr/>
          <p:nvPr/>
        </p:nvSpPr>
        <p:spPr>
          <a:xfrm>
            <a:off x="6505575" y="5786438"/>
            <a:ext cx="1245870" cy="175069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Archivo Black"/>
              <a:buNone/>
            </a:pPr>
            <a:r>
              <a:rPr b="0" i="0" lang="en-US" sz="9600" u="none" cap="none" strike="noStrike">
                <a:solidFill>
                  <a:srgbClr val="272727"/>
                </a:solidFill>
                <a:latin typeface="Archivo Black"/>
                <a:ea typeface="Archivo Black"/>
                <a:cs typeface="Archivo Black"/>
                <a:sym typeface="Archivo Black"/>
              </a:rPr>
              <a:t>3</a:t>
            </a:r>
            <a:endParaRPr b="0" i="0" sz="9600" u="none" cap="none" strike="noStrike">
              <a:solidFill>
                <a:schemeClr val="dk1"/>
              </a:solidFill>
              <a:latin typeface="Calibri"/>
              <a:ea typeface="Calibri"/>
              <a:cs typeface="Calibri"/>
              <a:sym typeface="Calibri"/>
            </a:endParaRPr>
          </a:p>
        </p:txBody>
      </p:sp>
      <p:grpSp>
        <p:nvGrpSpPr>
          <p:cNvPr id="551" name="Google Shape;551;p20"/>
          <p:cNvGrpSpPr/>
          <p:nvPr/>
        </p:nvGrpSpPr>
        <p:grpSpPr>
          <a:xfrm>
            <a:off x="7477125" y="5248275"/>
            <a:ext cx="4072890" cy="2506980"/>
            <a:chOff x="7477125" y="5248275"/>
            <a:chExt cx="4072890" cy="2506980"/>
          </a:xfrm>
        </p:grpSpPr>
        <p:sp>
          <p:nvSpPr>
            <p:cNvPr id="552" name="Google Shape;552;p20"/>
            <p:cNvSpPr/>
            <p:nvPr/>
          </p:nvSpPr>
          <p:spPr>
            <a:xfrm>
              <a:off x="7477125" y="5248275"/>
              <a:ext cx="4072890" cy="11506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Meet the creatures</a:t>
              </a:r>
              <a:endParaRPr b="0" i="0" sz="3600" u="none" cap="none" strike="noStrike">
                <a:solidFill>
                  <a:schemeClr val="dk1"/>
                </a:solidFill>
                <a:latin typeface="Calibri"/>
                <a:ea typeface="Calibri"/>
                <a:cs typeface="Calibri"/>
                <a:sym typeface="Calibri"/>
              </a:endParaRPr>
            </a:p>
          </p:txBody>
        </p:sp>
        <p:sp>
          <p:nvSpPr>
            <p:cNvPr id="553" name="Google Shape;553;p20"/>
            <p:cNvSpPr/>
            <p:nvPr/>
          </p:nvSpPr>
          <p:spPr>
            <a:xfrm>
              <a:off x="7477125" y="6315075"/>
              <a:ext cx="4042410" cy="144018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Encounter the mythical creatures that call the forest home, from talking animals to fairies.</a:t>
              </a:r>
              <a:endParaRPr b="0" i="0" sz="2400" u="none" cap="none" strike="noStrike">
                <a:solidFill>
                  <a:schemeClr val="dk1"/>
                </a:solidFill>
                <a:latin typeface="Calibri"/>
                <a:ea typeface="Calibri"/>
                <a:cs typeface="Calibri"/>
                <a:sym typeface="Calibri"/>
              </a:endParaRPr>
            </a:p>
          </p:txBody>
        </p:sp>
      </p:grpSp>
      <p:sp>
        <p:nvSpPr>
          <p:cNvPr id="554" name="Google Shape;554;p20"/>
          <p:cNvSpPr/>
          <p:nvPr/>
        </p:nvSpPr>
        <p:spPr>
          <a:xfrm>
            <a:off x="12134850" y="5786438"/>
            <a:ext cx="1245870" cy="175069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Archivo Black"/>
              <a:buNone/>
            </a:pPr>
            <a:r>
              <a:rPr b="0" i="0" lang="en-US" sz="9600" u="none" cap="none" strike="noStrike">
                <a:solidFill>
                  <a:srgbClr val="272727"/>
                </a:solidFill>
                <a:latin typeface="Archivo Black"/>
                <a:ea typeface="Archivo Black"/>
                <a:cs typeface="Archivo Black"/>
                <a:sym typeface="Archivo Black"/>
              </a:rPr>
              <a:t>4</a:t>
            </a:r>
            <a:endParaRPr b="0" i="0" sz="9600" u="none" cap="none" strike="noStrike">
              <a:solidFill>
                <a:schemeClr val="dk1"/>
              </a:solidFill>
              <a:latin typeface="Calibri"/>
              <a:ea typeface="Calibri"/>
              <a:cs typeface="Calibri"/>
              <a:sym typeface="Calibri"/>
            </a:endParaRPr>
          </a:p>
        </p:txBody>
      </p:sp>
      <p:grpSp>
        <p:nvGrpSpPr>
          <p:cNvPr id="555" name="Google Shape;555;p20"/>
          <p:cNvGrpSpPr/>
          <p:nvPr/>
        </p:nvGrpSpPr>
        <p:grpSpPr>
          <a:xfrm>
            <a:off x="13106400" y="5248275"/>
            <a:ext cx="4072890" cy="2506980"/>
            <a:chOff x="13106400" y="5248275"/>
            <a:chExt cx="4072890" cy="2506980"/>
          </a:xfrm>
        </p:grpSpPr>
        <p:sp>
          <p:nvSpPr>
            <p:cNvPr id="556" name="Google Shape;556;p20"/>
            <p:cNvSpPr/>
            <p:nvPr/>
          </p:nvSpPr>
          <p:spPr>
            <a:xfrm>
              <a:off x="13106400" y="5248275"/>
              <a:ext cx="4072890" cy="11506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Uncover the magic</a:t>
              </a:r>
              <a:endParaRPr b="0" i="0" sz="3600" u="none" cap="none" strike="noStrike">
                <a:solidFill>
                  <a:schemeClr val="dk1"/>
                </a:solidFill>
                <a:latin typeface="Calibri"/>
                <a:ea typeface="Calibri"/>
                <a:cs typeface="Calibri"/>
                <a:sym typeface="Calibri"/>
              </a:endParaRPr>
            </a:p>
          </p:txBody>
        </p:sp>
        <p:sp>
          <p:nvSpPr>
            <p:cNvPr id="557" name="Google Shape;557;p20"/>
            <p:cNvSpPr/>
            <p:nvPr/>
          </p:nvSpPr>
          <p:spPr>
            <a:xfrm>
              <a:off x="13106400" y="6315075"/>
              <a:ext cx="4042410" cy="144018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Learn about the powerful magic that pervades the forest and how it affects all who enter.</a:t>
              </a:r>
              <a:endParaRPr b="0" i="0" sz="2400" u="none" cap="none" strike="noStrike">
                <a:solidFill>
                  <a:schemeClr val="dk1"/>
                </a:solidFill>
                <a:latin typeface="Calibri"/>
                <a:ea typeface="Calibri"/>
                <a:cs typeface="Calibri"/>
                <a:sym typeface="Calibri"/>
              </a:endParaRPr>
            </a:p>
          </p:txBody>
        </p:sp>
      </p:grpSp>
      <p:sp>
        <p:nvSpPr>
          <p:cNvPr id="558" name="Google Shape;558;p20"/>
          <p:cNvSpPr/>
          <p:nvPr/>
        </p:nvSpPr>
        <p:spPr>
          <a:xfrm>
            <a:off x="12134850" y="2305050"/>
            <a:ext cx="1245870" cy="175069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Archivo Black"/>
              <a:buNone/>
            </a:pPr>
            <a:r>
              <a:rPr b="0" i="0" lang="en-US" sz="9600" u="none" cap="none" strike="noStrike">
                <a:solidFill>
                  <a:srgbClr val="272727"/>
                </a:solidFill>
                <a:latin typeface="Archivo Black"/>
                <a:ea typeface="Archivo Black"/>
                <a:cs typeface="Archivo Black"/>
                <a:sym typeface="Archivo Black"/>
              </a:rPr>
              <a:t>2</a:t>
            </a:r>
            <a:endParaRPr b="0" i="0" sz="9600" u="none" cap="none" strike="noStrike">
              <a:solidFill>
                <a:schemeClr val="dk1"/>
              </a:solidFill>
              <a:latin typeface="Calibri"/>
              <a:ea typeface="Calibri"/>
              <a:cs typeface="Calibri"/>
              <a:sym typeface="Calibri"/>
            </a:endParaRPr>
          </a:p>
        </p:txBody>
      </p:sp>
      <p:grpSp>
        <p:nvGrpSpPr>
          <p:cNvPr id="559" name="Google Shape;559;p20"/>
          <p:cNvGrpSpPr/>
          <p:nvPr/>
        </p:nvGrpSpPr>
        <p:grpSpPr>
          <a:xfrm>
            <a:off x="13106400" y="1933575"/>
            <a:ext cx="4072890" cy="2173605"/>
            <a:chOff x="13106400" y="1933575"/>
            <a:chExt cx="4072890" cy="2173605"/>
          </a:xfrm>
        </p:grpSpPr>
        <p:sp>
          <p:nvSpPr>
            <p:cNvPr id="560" name="Google Shape;560;p20"/>
            <p:cNvSpPr/>
            <p:nvPr/>
          </p:nvSpPr>
          <p:spPr>
            <a:xfrm>
              <a:off x="13106400" y="1933575"/>
              <a:ext cx="4072890" cy="11506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Find your own path</a:t>
              </a:r>
              <a:endParaRPr b="0" i="0" sz="3600" u="none" cap="none" strike="noStrike">
                <a:solidFill>
                  <a:schemeClr val="dk1"/>
                </a:solidFill>
                <a:latin typeface="Calibri"/>
                <a:ea typeface="Calibri"/>
                <a:cs typeface="Calibri"/>
                <a:sym typeface="Calibri"/>
              </a:endParaRPr>
            </a:p>
          </p:txBody>
        </p:sp>
        <p:sp>
          <p:nvSpPr>
            <p:cNvPr id="561" name="Google Shape;561;p20"/>
            <p:cNvSpPr/>
            <p:nvPr/>
          </p:nvSpPr>
          <p:spPr>
            <a:xfrm>
              <a:off x="13106400" y="3000375"/>
              <a:ext cx="4042410" cy="110680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Choose your own path through the forest, and see where it takes you.</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6" name="Shape 566"/>
        <p:cNvGrpSpPr/>
        <p:nvPr/>
      </p:nvGrpSpPr>
      <p:grpSpPr>
        <a:xfrm>
          <a:off x="0" y="0"/>
          <a:ext cx="0" cy="0"/>
          <a:chOff x="0" y="0"/>
          <a:chExt cx="0" cy="0"/>
        </a:xfrm>
      </p:grpSpPr>
      <p:pic>
        <p:nvPicPr>
          <p:cNvPr descr="preencoded.png" id="567" name="Google Shape;567;p21"/>
          <p:cNvPicPr preferRelativeResize="0"/>
          <p:nvPr/>
        </p:nvPicPr>
        <p:blipFill rotWithShape="1">
          <a:blip r:embed="rId3">
            <a:alphaModFix/>
          </a:blip>
          <a:srcRect b="0" l="0" r="0" t="0"/>
          <a:stretch/>
        </p:blipFill>
        <p:spPr>
          <a:xfrm>
            <a:off x="-2628900" y="7029450"/>
            <a:ext cx="4752976" cy="4714875"/>
          </a:xfrm>
          <a:prstGeom prst="rect">
            <a:avLst/>
          </a:prstGeom>
          <a:noFill/>
          <a:ln>
            <a:noFill/>
          </a:ln>
        </p:spPr>
      </p:pic>
      <p:pic>
        <p:nvPicPr>
          <p:cNvPr descr="preencoded.png" id="568" name="Google Shape;568;p21"/>
          <p:cNvPicPr preferRelativeResize="0"/>
          <p:nvPr/>
        </p:nvPicPr>
        <p:blipFill rotWithShape="1">
          <a:blip r:embed="rId4">
            <a:alphaModFix/>
          </a:blip>
          <a:srcRect b="0" l="0" r="0" t="0"/>
          <a:stretch/>
        </p:blipFill>
        <p:spPr>
          <a:xfrm>
            <a:off x="14458950" y="-1447800"/>
            <a:ext cx="5353050" cy="5295900"/>
          </a:xfrm>
          <a:prstGeom prst="rect">
            <a:avLst/>
          </a:prstGeom>
          <a:noFill/>
          <a:ln>
            <a:noFill/>
          </a:ln>
        </p:spPr>
      </p:pic>
      <p:pic>
        <p:nvPicPr>
          <p:cNvPr descr="preencoded.png" id="569" name="Google Shape;569;p21"/>
          <p:cNvPicPr preferRelativeResize="0"/>
          <p:nvPr/>
        </p:nvPicPr>
        <p:blipFill rotWithShape="1">
          <a:blip r:embed="rId5">
            <a:alphaModFix/>
          </a:blip>
          <a:srcRect b="0" l="0" r="0" t="0"/>
          <a:stretch/>
        </p:blipFill>
        <p:spPr>
          <a:xfrm>
            <a:off x="7858125" y="8905875"/>
            <a:ext cx="3314700" cy="4905375"/>
          </a:xfrm>
          <a:prstGeom prst="rect">
            <a:avLst/>
          </a:prstGeom>
          <a:noFill/>
          <a:ln>
            <a:noFill/>
          </a:ln>
        </p:spPr>
      </p:pic>
      <p:pic>
        <p:nvPicPr>
          <p:cNvPr descr="preencoded.png" id="570" name="Google Shape;570;p21"/>
          <p:cNvPicPr preferRelativeResize="0"/>
          <p:nvPr/>
        </p:nvPicPr>
        <p:blipFill rotWithShape="1">
          <a:blip r:embed="rId6">
            <a:alphaModFix/>
          </a:blip>
          <a:srcRect b="0" l="0" r="0" t="0"/>
          <a:stretch/>
        </p:blipFill>
        <p:spPr>
          <a:xfrm>
            <a:off x="16630650" y="8248650"/>
            <a:ext cx="5343525" cy="3248025"/>
          </a:xfrm>
          <a:prstGeom prst="rect">
            <a:avLst/>
          </a:prstGeom>
          <a:noFill/>
          <a:ln>
            <a:noFill/>
          </a:ln>
        </p:spPr>
      </p:pic>
      <p:pic>
        <p:nvPicPr>
          <p:cNvPr descr="preencoded.png" id="571" name="Google Shape;571;p21"/>
          <p:cNvPicPr preferRelativeResize="0"/>
          <p:nvPr/>
        </p:nvPicPr>
        <p:blipFill rotWithShape="1">
          <a:blip r:embed="rId7">
            <a:alphaModFix/>
          </a:blip>
          <a:srcRect b="0" l="0" r="0" t="0"/>
          <a:stretch/>
        </p:blipFill>
        <p:spPr>
          <a:xfrm>
            <a:off x="-1762125" y="-1028700"/>
            <a:ext cx="3533775" cy="3495675"/>
          </a:xfrm>
          <a:prstGeom prst="rect">
            <a:avLst/>
          </a:prstGeom>
          <a:noFill/>
          <a:ln>
            <a:noFill/>
          </a:ln>
        </p:spPr>
      </p:pic>
      <p:pic>
        <p:nvPicPr>
          <p:cNvPr descr="preencoded.png" id="572" name="Google Shape;572;p21"/>
          <p:cNvPicPr preferRelativeResize="0"/>
          <p:nvPr/>
        </p:nvPicPr>
        <p:blipFill rotWithShape="1">
          <a:blip r:embed="rId8">
            <a:alphaModFix/>
          </a:blip>
          <a:srcRect b="0" l="0" r="0" t="0"/>
          <a:stretch/>
        </p:blipFill>
        <p:spPr>
          <a:xfrm>
            <a:off x="-1552575" y="4495800"/>
            <a:ext cx="4057673" cy="1700386"/>
          </a:xfrm>
          <a:prstGeom prst="rect">
            <a:avLst/>
          </a:prstGeom>
          <a:noFill/>
          <a:ln>
            <a:noFill/>
          </a:ln>
        </p:spPr>
      </p:pic>
      <p:pic>
        <p:nvPicPr>
          <p:cNvPr descr="preencoded.png" id="573" name="Google Shape;573;p21"/>
          <p:cNvPicPr preferRelativeResize="0"/>
          <p:nvPr/>
        </p:nvPicPr>
        <p:blipFill rotWithShape="1">
          <a:blip r:embed="rId9">
            <a:alphaModFix/>
          </a:blip>
          <a:srcRect b="0" l="0" r="0" t="0"/>
          <a:stretch/>
        </p:blipFill>
        <p:spPr>
          <a:xfrm>
            <a:off x="13373100" y="323850"/>
            <a:ext cx="2845662" cy="1748586"/>
          </a:xfrm>
          <a:prstGeom prst="rect">
            <a:avLst/>
          </a:prstGeom>
          <a:noFill/>
          <a:ln>
            <a:noFill/>
          </a:ln>
        </p:spPr>
      </p:pic>
      <p:grpSp>
        <p:nvGrpSpPr>
          <p:cNvPr id="574" name="Google Shape;574;p21"/>
          <p:cNvGrpSpPr/>
          <p:nvPr/>
        </p:nvGrpSpPr>
        <p:grpSpPr>
          <a:xfrm>
            <a:off x="17640300" y="7994854"/>
            <a:ext cx="596695" cy="2063546"/>
            <a:chOff x="17640300" y="7994855"/>
            <a:chExt cx="596695" cy="2063546"/>
          </a:xfrm>
        </p:grpSpPr>
        <p:pic>
          <p:nvPicPr>
            <p:cNvPr descr="preencoded.png" id="575" name="Google Shape;575;p21"/>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576" name="Google Shape;576;p21"/>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577" name="Google Shape;577;p21"/>
          <p:cNvPicPr preferRelativeResize="0"/>
          <p:nvPr/>
        </p:nvPicPr>
        <p:blipFill rotWithShape="1">
          <a:blip r:embed="rId11">
            <a:alphaModFix/>
          </a:blip>
          <a:srcRect b="0" l="0" r="0" t="0"/>
          <a:stretch/>
        </p:blipFill>
        <p:spPr>
          <a:xfrm>
            <a:off x="381000" y="2200275"/>
            <a:ext cx="10858500" cy="5895975"/>
          </a:xfrm>
          <a:prstGeom prst="rect">
            <a:avLst/>
          </a:prstGeom>
          <a:noFill/>
          <a:ln>
            <a:noFill/>
          </a:ln>
        </p:spPr>
      </p:pic>
      <p:sp>
        <p:nvSpPr>
          <p:cNvPr id="578" name="Google Shape;578;p21"/>
          <p:cNvSpPr/>
          <p:nvPr/>
        </p:nvSpPr>
        <p:spPr>
          <a:xfrm>
            <a:off x="3124200" y="8772525"/>
            <a:ext cx="12039600" cy="1095375"/>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272727"/>
              </a:buClr>
              <a:buSzPts val="6000"/>
              <a:buFont typeface="Archivo Black"/>
              <a:buNone/>
            </a:pPr>
            <a:r>
              <a:rPr b="0" i="0" lang="en-US" sz="6000" u="none" cap="none" strike="noStrike">
                <a:solidFill>
                  <a:srgbClr val="272727"/>
                </a:solidFill>
                <a:latin typeface="Archivo Black"/>
                <a:ea typeface="Archivo Black"/>
                <a:cs typeface="Archivo Black"/>
                <a:sym typeface="Archivo Black"/>
              </a:rPr>
              <a:t>Fantasy Realm at a Glance</a:t>
            </a:r>
            <a:endParaRPr b="0" i="0" sz="6000" u="none" cap="none" strike="noStrike">
              <a:solidFill>
                <a:schemeClr val="dk1"/>
              </a:solidFill>
              <a:latin typeface="Calibri"/>
              <a:ea typeface="Calibri"/>
              <a:cs typeface="Calibri"/>
              <a:sym typeface="Calibri"/>
            </a:endParaRPr>
          </a:p>
        </p:txBody>
      </p:sp>
      <p:grpSp>
        <p:nvGrpSpPr>
          <p:cNvPr id="579" name="Google Shape;579;p21"/>
          <p:cNvGrpSpPr/>
          <p:nvPr/>
        </p:nvGrpSpPr>
        <p:grpSpPr>
          <a:xfrm>
            <a:off x="11791950" y="1371600"/>
            <a:ext cx="5292090" cy="1840230"/>
            <a:chOff x="11791950" y="1371600"/>
            <a:chExt cx="5292090" cy="1840230"/>
          </a:xfrm>
        </p:grpSpPr>
        <p:sp>
          <p:nvSpPr>
            <p:cNvPr id="580" name="Google Shape;580;p21"/>
            <p:cNvSpPr/>
            <p:nvPr/>
          </p:nvSpPr>
          <p:spPr>
            <a:xfrm>
              <a:off x="11791950" y="1371600"/>
              <a:ext cx="5292090" cy="11506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The Enchanted Forest</a:t>
              </a:r>
              <a:endParaRPr b="0" i="0" sz="3600" u="none" cap="none" strike="noStrike">
                <a:solidFill>
                  <a:schemeClr val="dk1"/>
                </a:solidFill>
                <a:latin typeface="Calibri"/>
                <a:ea typeface="Calibri"/>
                <a:cs typeface="Calibri"/>
                <a:sym typeface="Calibri"/>
              </a:endParaRPr>
            </a:p>
          </p:txBody>
        </p:sp>
        <p:sp>
          <p:nvSpPr>
            <p:cNvPr id="581" name="Google Shape;581;p21"/>
            <p:cNvSpPr/>
            <p:nvPr/>
          </p:nvSpPr>
          <p:spPr>
            <a:xfrm>
              <a:off x="11791950" y="2438400"/>
              <a:ext cx="5261610" cy="77343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A magical forest filled with talking animals and enchanted creatures.</a:t>
              </a:r>
              <a:endParaRPr b="0" i="0" sz="2400" u="none" cap="none" strike="noStrike">
                <a:solidFill>
                  <a:schemeClr val="dk1"/>
                </a:solidFill>
                <a:latin typeface="Calibri"/>
                <a:ea typeface="Calibri"/>
                <a:cs typeface="Calibri"/>
                <a:sym typeface="Calibri"/>
              </a:endParaRPr>
            </a:p>
          </p:txBody>
        </p:sp>
      </p:grpSp>
      <p:grpSp>
        <p:nvGrpSpPr>
          <p:cNvPr id="582" name="Google Shape;582;p21"/>
          <p:cNvGrpSpPr/>
          <p:nvPr/>
        </p:nvGrpSpPr>
        <p:grpSpPr>
          <a:xfrm>
            <a:off x="11791950" y="4095750"/>
            <a:ext cx="5292090" cy="1344930"/>
            <a:chOff x="11791950" y="4095750"/>
            <a:chExt cx="5292090" cy="1344930"/>
          </a:xfrm>
        </p:grpSpPr>
        <p:sp>
          <p:nvSpPr>
            <p:cNvPr id="583" name="Google Shape;583;p21"/>
            <p:cNvSpPr/>
            <p:nvPr/>
          </p:nvSpPr>
          <p:spPr>
            <a:xfrm>
              <a:off x="11791950" y="4095750"/>
              <a:ext cx="5292090" cy="6553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The Crystal Caves</a:t>
              </a:r>
              <a:endParaRPr b="0" i="0" sz="3600" u="none" cap="none" strike="noStrike">
                <a:solidFill>
                  <a:schemeClr val="dk1"/>
                </a:solidFill>
                <a:latin typeface="Calibri"/>
                <a:ea typeface="Calibri"/>
                <a:cs typeface="Calibri"/>
                <a:sym typeface="Calibri"/>
              </a:endParaRPr>
            </a:p>
          </p:txBody>
        </p:sp>
        <p:sp>
          <p:nvSpPr>
            <p:cNvPr id="584" name="Google Shape;584;p21"/>
            <p:cNvSpPr/>
            <p:nvPr/>
          </p:nvSpPr>
          <p:spPr>
            <a:xfrm>
              <a:off x="11791950" y="4667250"/>
              <a:ext cx="5261610" cy="77343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A network of underground caves filled with precious gems and crystals.</a:t>
              </a:r>
              <a:endParaRPr b="0" i="0" sz="2400" u="none" cap="none" strike="noStrike">
                <a:solidFill>
                  <a:schemeClr val="dk1"/>
                </a:solidFill>
                <a:latin typeface="Calibri"/>
                <a:ea typeface="Calibri"/>
                <a:cs typeface="Calibri"/>
                <a:sym typeface="Calibri"/>
              </a:endParaRPr>
            </a:p>
          </p:txBody>
        </p:sp>
      </p:grpSp>
      <p:grpSp>
        <p:nvGrpSpPr>
          <p:cNvPr id="585" name="Google Shape;585;p21"/>
          <p:cNvGrpSpPr/>
          <p:nvPr/>
        </p:nvGrpSpPr>
        <p:grpSpPr>
          <a:xfrm>
            <a:off x="11791950" y="6362700"/>
            <a:ext cx="5292090" cy="1344930"/>
            <a:chOff x="11791950" y="6362700"/>
            <a:chExt cx="5292090" cy="1344930"/>
          </a:xfrm>
        </p:grpSpPr>
        <p:sp>
          <p:nvSpPr>
            <p:cNvPr id="586" name="Google Shape;586;p21"/>
            <p:cNvSpPr/>
            <p:nvPr/>
          </p:nvSpPr>
          <p:spPr>
            <a:xfrm>
              <a:off x="11791950" y="6362700"/>
              <a:ext cx="5292090" cy="6553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The Dragon's Lair</a:t>
              </a:r>
              <a:endParaRPr b="0" i="0" sz="3600" u="none" cap="none" strike="noStrike">
                <a:solidFill>
                  <a:schemeClr val="dk1"/>
                </a:solidFill>
                <a:latin typeface="Calibri"/>
                <a:ea typeface="Calibri"/>
                <a:cs typeface="Calibri"/>
                <a:sym typeface="Calibri"/>
              </a:endParaRPr>
            </a:p>
          </p:txBody>
        </p:sp>
        <p:sp>
          <p:nvSpPr>
            <p:cNvPr id="587" name="Google Shape;587;p21"/>
            <p:cNvSpPr/>
            <p:nvPr/>
          </p:nvSpPr>
          <p:spPr>
            <a:xfrm>
              <a:off x="11791950" y="6934200"/>
              <a:ext cx="5261610" cy="77343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A dangerous and mysterious place where dragons reside.</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92" name="Shape 592"/>
        <p:cNvGrpSpPr/>
        <p:nvPr/>
      </p:nvGrpSpPr>
      <p:grpSpPr>
        <a:xfrm>
          <a:off x="0" y="0"/>
          <a:ext cx="0" cy="0"/>
          <a:chOff x="0" y="0"/>
          <a:chExt cx="0" cy="0"/>
        </a:xfrm>
      </p:grpSpPr>
      <p:pic>
        <p:nvPicPr>
          <p:cNvPr descr="preencoded.png" id="593" name="Google Shape;593;p22"/>
          <p:cNvPicPr preferRelativeResize="0"/>
          <p:nvPr/>
        </p:nvPicPr>
        <p:blipFill rotWithShape="1">
          <a:blip r:embed="rId3">
            <a:alphaModFix/>
          </a:blip>
          <a:srcRect b="0" l="0" r="0" t="0"/>
          <a:stretch/>
        </p:blipFill>
        <p:spPr>
          <a:xfrm>
            <a:off x="14592300" y="8553450"/>
            <a:ext cx="4152900" cy="4105275"/>
          </a:xfrm>
          <a:prstGeom prst="rect">
            <a:avLst/>
          </a:prstGeom>
          <a:noFill/>
          <a:ln>
            <a:noFill/>
          </a:ln>
        </p:spPr>
      </p:pic>
      <p:pic>
        <p:nvPicPr>
          <p:cNvPr descr="preencoded.png" id="594" name="Google Shape;594;p22"/>
          <p:cNvPicPr preferRelativeResize="0"/>
          <p:nvPr/>
        </p:nvPicPr>
        <p:blipFill rotWithShape="1">
          <a:blip r:embed="rId4">
            <a:alphaModFix/>
          </a:blip>
          <a:srcRect b="0" l="0" r="0" t="0"/>
          <a:stretch/>
        </p:blipFill>
        <p:spPr>
          <a:xfrm>
            <a:off x="14335125" y="-1457325"/>
            <a:ext cx="4667250" cy="4619625"/>
          </a:xfrm>
          <a:prstGeom prst="rect">
            <a:avLst/>
          </a:prstGeom>
          <a:noFill/>
          <a:ln>
            <a:noFill/>
          </a:ln>
        </p:spPr>
      </p:pic>
      <p:pic>
        <p:nvPicPr>
          <p:cNvPr descr="preencoded.png" id="595" name="Google Shape;595;p22"/>
          <p:cNvPicPr preferRelativeResize="0"/>
          <p:nvPr/>
        </p:nvPicPr>
        <p:blipFill rotWithShape="1">
          <a:blip r:embed="rId5">
            <a:alphaModFix/>
          </a:blip>
          <a:srcRect b="0" l="0" r="0" t="0"/>
          <a:stretch/>
        </p:blipFill>
        <p:spPr>
          <a:xfrm>
            <a:off x="-857250" y="8143875"/>
            <a:ext cx="2895600" cy="4276725"/>
          </a:xfrm>
          <a:prstGeom prst="rect">
            <a:avLst/>
          </a:prstGeom>
          <a:noFill/>
          <a:ln>
            <a:noFill/>
          </a:ln>
        </p:spPr>
      </p:pic>
      <p:pic>
        <p:nvPicPr>
          <p:cNvPr descr="preencoded.png" id="596" name="Google Shape;596;p22"/>
          <p:cNvPicPr preferRelativeResize="0"/>
          <p:nvPr/>
        </p:nvPicPr>
        <p:blipFill rotWithShape="1">
          <a:blip r:embed="rId6">
            <a:alphaModFix/>
          </a:blip>
          <a:srcRect b="0" l="0" r="0" t="0"/>
          <a:stretch/>
        </p:blipFill>
        <p:spPr>
          <a:xfrm>
            <a:off x="-942975" y="-1095375"/>
            <a:ext cx="3076575" cy="3038475"/>
          </a:xfrm>
          <a:prstGeom prst="rect">
            <a:avLst/>
          </a:prstGeom>
          <a:noFill/>
          <a:ln>
            <a:noFill/>
          </a:ln>
        </p:spPr>
      </p:pic>
      <p:pic>
        <p:nvPicPr>
          <p:cNvPr descr="preencoded.png" id="597" name="Google Shape;597;p22"/>
          <p:cNvPicPr preferRelativeResize="0"/>
          <p:nvPr/>
        </p:nvPicPr>
        <p:blipFill rotWithShape="1">
          <a:blip r:embed="rId7">
            <a:alphaModFix/>
          </a:blip>
          <a:srcRect b="0" l="0" r="0" t="0"/>
          <a:stretch/>
        </p:blipFill>
        <p:spPr>
          <a:xfrm>
            <a:off x="-4381" y="7604280"/>
            <a:ext cx="3534903" cy="1481316"/>
          </a:xfrm>
          <a:prstGeom prst="rect">
            <a:avLst/>
          </a:prstGeom>
          <a:noFill/>
          <a:ln>
            <a:noFill/>
          </a:ln>
        </p:spPr>
      </p:pic>
      <p:pic>
        <p:nvPicPr>
          <p:cNvPr descr="preencoded.png" id="598" name="Google Shape;598;p22"/>
          <p:cNvPicPr preferRelativeResize="0"/>
          <p:nvPr/>
        </p:nvPicPr>
        <p:blipFill rotWithShape="1">
          <a:blip r:embed="rId8">
            <a:alphaModFix/>
          </a:blip>
          <a:srcRect b="0" l="0" r="0" t="0"/>
          <a:stretch/>
        </p:blipFill>
        <p:spPr>
          <a:xfrm>
            <a:off x="6324600" y="-762000"/>
            <a:ext cx="2479040" cy="1523306"/>
          </a:xfrm>
          <a:prstGeom prst="rect">
            <a:avLst/>
          </a:prstGeom>
          <a:noFill/>
          <a:ln>
            <a:noFill/>
          </a:ln>
        </p:spPr>
      </p:pic>
      <p:pic>
        <p:nvPicPr>
          <p:cNvPr descr="preencoded.png" id="599" name="Google Shape;599;p22"/>
          <p:cNvPicPr preferRelativeResize="0"/>
          <p:nvPr/>
        </p:nvPicPr>
        <p:blipFill rotWithShape="1">
          <a:blip r:embed="rId9">
            <a:alphaModFix/>
          </a:blip>
          <a:srcRect b="0" l="0" r="0" t="0"/>
          <a:stretch/>
        </p:blipFill>
        <p:spPr>
          <a:xfrm>
            <a:off x="-2686050" y="3352800"/>
            <a:ext cx="4648200" cy="2828925"/>
          </a:xfrm>
          <a:prstGeom prst="rect">
            <a:avLst/>
          </a:prstGeom>
          <a:noFill/>
          <a:ln>
            <a:noFill/>
          </a:ln>
        </p:spPr>
      </p:pic>
      <p:grpSp>
        <p:nvGrpSpPr>
          <p:cNvPr id="600" name="Google Shape;600;p22"/>
          <p:cNvGrpSpPr/>
          <p:nvPr/>
        </p:nvGrpSpPr>
        <p:grpSpPr>
          <a:xfrm>
            <a:off x="17640300" y="7994854"/>
            <a:ext cx="596695" cy="2063546"/>
            <a:chOff x="17640300" y="7994855"/>
            <a:chExt cx="596695" cy="2063546"/>
          </a:xfrm>
        </p:grpSpPr>
        <p:pic>
          <p:nvPicPr>
            <p:cNvPr descr="preencoded.png" id="601" name="Google Shape;601;p22"/>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602" name="Google Shape;602;p22"/>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603" name="Google Shape;603;p22"/>
          <p:cNvSpPr/>
          <p:nvPr/>
        </p:nvSpPr>
        <p:spPr>
          <a:xfrm>
            <a:off x="4591050" y="723900"/>
            <a:ext cx="9105900" cy="1095375"/>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272727"/>
              </a:buClr>
              <a:buSzPts val="6000"/>
              <a:buFont typeface="Archivo Black"/>
              <a:buNone/>
            </a:pPr>
            <a:r>
              <a:rPr b="0" i="0" lang="en-US" sz="6000" u="none" cap="none" strike="noStrike">
                <a:solidFill>
                  <a:srgbClr val="272727"/>
                </a:solidFill>
                <a:latin typeface="Archivo Black"/>
                <a:ea typeface="Archivo Black"/>
                <a:cs typeface="Archivo Black"/>
                <a:sym typeface="Archivo Black"/>
              </a:rPr>
              <a:t>The Timeline</a:t>
            </a:r>
            <a:endParaRPr b="0" i="0" sz="6000" u="none" cap="none" strike="noStrike">
              <a:solidFill>
                <a:schemeClr val="dk1"/>
              </a:solidFill>
              <a:latin typeface="Calibri"/>
              <a:ea typeface="Calibri"/>
              <a:cs typeface="Calibri"/>
              <a:sym typeface="Calibri"/>
            </a:endParaRPr>
          </a:p>
        </p:txBody>
      </p:sp>
      <p:grpSp>
        <p:nvGrpSpPr>
          <p:cNvPr id="604" name="Google Shape;604;p22"/>
          <p:cNvGrpSpPr/>
          <p:nvPr/>
        </p:nvGrpSpPr>
        <p:grpSpPr>
          <a:xfrm>
            <a:off x="2191703" y="5400675"/>
            <a:ext cx="1388745" cy="1219200"/>
            <a:chOff x="2191703" y="5400675"/>
            <a:chExt cx="1388745" cy="1219200"/>
          </a:xfrm>
        </p:grpSpPr>
        <p:sp>
          <p:nvSpPr>
            <p:cNvPr id="605" name="Google Shape;605;p22"/>
            <p:cNvSpPr/>
            <p:nvPr/>
          </p:nvSpPr>
          <p:spPr>
            <a:xfrm>
              <a:off x="2276475" y="5400675"/>
              <a:ext cx="1219200" cy="1219200"/>
            </a:xfrm>
            <a:prstGeom prst="ellipse">
              <a:avLst/>
            </a:prstGeom>
            <a:noFill/>
            <a:ln cap="flat" cmpd="sng" w="9525">
              <a:solidFill>
                <a:srgbClr val="669F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22"/>
            <p:cNvSpPr/>
            <p:nvPr/>
          </p:nvSpPr>
          <p:spPr>
            <a:xfrm>
              <a:off x="2191703" y="5682615"/>
              <a:ext cx="1388745" cy="65532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669FD3"/>
                </a:buClr>
                <a:buSzPts val="3600"/>
                <a:buFont typeface="Archivo Black"/>
                <a:buNone/>
              </a:pPr>
              <a:r>
                <a:rPr b="0" i="0" lang="en-US" sz="3600" u="none" cap="none" strike="noStrike">
                  <a:solidFill>
                    <a:srgbClr val="669FD3"/>
                  </a:solidFill>
                  <a:latin typeface="Archivo Black"/>
                  <a:ea typeface="Archivo Black"/>
                  <a:cs typeface="Archivo Black"/>
                  <a:sym typeface="Archivo Black"/>
                </a:rPr>
                <a:t>2022</a:t>
              </a:r>
              <a:endParaRPr b="0" i="0" sz="3600" u="none" cap="none" strike="noStrike">
                <a:solidFill>
                  <a:schemeClr val="dk1"/>
                </a:solidFill>
                <a:latin typeface="Calibri"/>
                <a:ea typeface="Calibri"/>
                <a:cs typeface="Calibri"/>
                <a:sym typeface="Calibri"/>
              </a:endParaRPr>
            </a:p>
          </p:txBody>
        </p:sp>
      </p:grpSp>
      <p:cxnSp>
        <p:nvCxnSpPr>
          <p:cNvPr id="607" name="Google Shape;607;p22"/>
          <p:cNvCxnSpPr/>
          <p:nvPr/>
        </p:nvCxnSpPr>
        <p:spPr>
          <a:xfrm>
            <a:off x="3495605" y="5995988"/>
            <a:ext cx="2895741" cy="0"/>
          </a:xfrm>
          <a:prstGeom prst="straightConnector1">
            <a:avLst/>
          </a:prstGeom>
          <a:noFill/>
          <a:ln cap="flat" cmpd="sng" w="28575">
            <a:solidFill>
              <a:srgbClr val="669FD3"/>
            </a:solidFill>
            <a:prstDash val="solid"/>
            <a:round/>
            <a:headEnd len="sm" w="sm" type="none"/>
            <a:tailEnd len="sm" w="sm" type="none"/>
          </a:ln>
        </p:spPr>
      </p:cxnSp>
      <p:grpSp>
        <p:nvGrpSpPr>
          <p:cNvPr id="608" name="Google Shape;608;p22"/>
          <p:cNvGrpSpPr/>
          <p:nvPr/>
        </p:nvGrpSpPr>
        <p:grpSpPr>
          <a:xfrm>
            <a:off x="6306503" y="5400675"/>
            <a:ext cx="1388745" cy="1219200"/>
            <a:chOff x="6306503" y="5400675"/>
            <a:chExt cx="1388745" cy="1219200"/>
          </a:xfrm>
        </p:grpSpPr>
        <p:sp>
          <p:nvSpPr>
            <p:cNvPr id="609" name="Google Shape;609;p22"/>
            <p:cNvSpPr/>
            <p:nvPr/>
          </p:nvSpPr>
          <p:spPr>
            <a:xfrm>
              <a:off x="6391275" y="5400675"/>
              <a:ext cx="1219200" cy="1219200"/>
            </a:xfrm>
            <a:prstGeom prst="ellipse">
              <a:avLst/>
            </a:prstGeom>
            <a:noFill/>
            <a:ln cap="flat" cmpd="sng" w="9525">
              <a:solidFill>
                <a:srgbClr val="669F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2"/>
            <p:cNvSpPr/>
            <p:nvPr/>
          </p:nvSpPr>
          <p:spPr>
            <a:xfrm>
              <a:off x="6306503" y="5682615"/>
              <a:ext cx="1388745" cy="65532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669FD3"/>
                </a:buClr>
                <a:buSzPts val="3600"/>
                <a:buFont typeface="Archivo Black"/>
                <a:buNone/>
              </a:pPr>
              <a:r>
                <a:rPr b="0" i="0" lang="en-US" sz="3600" u="none" cap="none" strike="noStrike">
                  <a:solidFill>
                    <a:srgbClr val="669FD3"/>
                  </a:solidFill>
                  <a:latin typeface="Archivo Black"/>
                  <a:ea typeface="Archivo Black"/>
                  <a:cs typeface="Archivo Black"/>
                  <a:sym typeface="Archivo Black"/>
                </a:rPr>
                <a:t>2023</a:t>
              </a:r>
              <a:endParaRPr b="0" i="0" sz="3600" u="none" cap="none" strike="noStrike">
                <a:solidFill>
                  <a:schemeClr val="dk1"/>
                </a:solidFill>
                <a:latin typeface="Calibri"/>
                <a:ea typeface="Calibri"/>
                <a:cs typeface="Calibri"/>
                <a:sym typeface="Calibri"/>
              </a:endParaRPr>
            </a:p>
          </p:txBody>
        </p:sp>
      </p:grpSp>
      <p:cxnSp>
        <p:nvCxnSpPr>
          <p:cNvPr id="611" name="Google Shape;611;p22"/>
          <p:cNvCxnSpPr/>
          <p:nvPr/>
        </p:nvCxnSpPr>
        <p:spPr>
          <a:xfrm>
            <a:off x="7610405" y="5995988"/>
            <a:ext cx="2895741" cy="0"/>
          </a:xfrm>
          <a:prstGeom prst="straightConnector1">
            <a:avLst/>
          </a:prstGeom>
          <a:noFill/>
          <a:ln cap="flat" cmpd="sng" w="28575">
            <a:solidFill>
              <a:srgbClr val="669FD3"/>
            </a:solidFill>
            <a:prstDash val="solid"/>
            <a:round/>
            <a:headEnd len="sm" w="sm" type="none"/>
            <a:tailEnd len="sm" w="sm" type="none"/>
          </a:ln>
        </p:spPr>
      </p:cxnSp>
      <p:grpSp>
        <p:nvGrpSpPr>
          <p:cNvPr id="612" name="Google Shape;612;p22"/>
          <p:cNvGrpSpPr/>
          <p:nvPr/>
        </p:nvGrpSpPr>
        <p:grpSpPr>
          <a:xfrm>
            <a:off x="10421303" y="5400675"/>
            <a:ext cx="1388745" cy="1219200"/>
            <a:chOff x="10421303" y="5400675"/>
            <a:chExt cx="1388745" cy="1219200"/>
          </a:xfrm>
        </p:grpSpPr>
        <p:sp>
          <p:nvSpPr>
            <p:cNvPr id="613" name="Google Shape;613;p22"/>
            <p:cNvSpPr/>
            <p:nvPr/>
          </p:nvSpPr>
          <p:spPr>
            <a:xfrm>
              <a:off x="10506075" y="5400675"/>
              <a:ext cx="1219200" cy="1219200"/>
            </a:xfrm>
            <a:prstGeom prst="ellipse">
              <a:avLst/>
            </a:prstGeom>
            <a:noFill/>
            <a:ln cap="flat" cmpd="sng" w="9525">
              <a:solidFill>
                <a:srgbClr val="669F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2"/>
            <p:cNvSpPr/>
            <p:nvPr/>
          </p:nvSpPr>
          <p:spPr>
            <a:xfrm>
              <a:off x="10421303" y="5682615"/>
              <a:ext cx="1388745" cy="65532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669FD3"/>
                </a:buClr>
                <a:buSzPts val="3600"/>
                <a:buFont typeface="Archivo Black"/>
                <a:buNone/>
              </a:pPr>
              <a:r>
                <a:rPr b="0" i="0" lang="en-US" sz="3600" u="none" cap="none" strike="noStrike">
                  <a:solidFill>
                    <a:srgbClr val="669FD3"/>
                  </a:solidFill>
                  <a:latin typeface="Archivo Black"/>
                  <a:ea typeface="Archivo Black"/>
                  <a:cs typeface="Archivo Black"/>
                  <a:sym typeface="Archivo Black"/>
                </a:rPr>
                <a:t>2024</a:t>
              </a:r>
              <a:endParaRPr b="0" i="0" sz="3600" u="none" cap="none" strike="noStrike">
                <a:solidFill>
                  <a:schemeClr val="dk1"/>
                </a:solidFill>
                <a:latin typeface="Calibri"/>
                <a:ea typeface="Calibri"/>
                <a:cs typeface="Calibri"/>
                <a:sym typeface="Calibri"/>
              </a:endParaRPr>
            </a:p>
          </p:txBody>
        </p:sp>
      </p:grpSp>
      <p:cxnSp>
        <p:nvCxnSpPr>
          <p:cNvPr id="615" name="Google Shape;615;p22"/>
          <p:cNvCxnSpPr/>
          <p:nvPr/>
        </p:nvCxnSpPr>
        <p:spPr>
          <a:xfrm>
            <a:off x="11725205" y="5995988"/>
            <a:ext cx="2895741" cy="0"/>
          </a:xfrm>
          <a:prstGeom prst="straightConnector1">
            <a:avLst/>
          </a:prstGeom>
          <a:noFill/>
          <a:ln cap="flat" cmpd="sng" w="28575">
            <a:solidFill>
              <a:srgbClr val="669FD3"/>
            </a:solidFill>
            <a:prstDash val="solid"/>
            <a:round/>
            <a:headEnd len="sm" w="sm" type="none"/>
            <a:tailEnd len="sm" w="sm" type="none"/>
          </a:ln>
        </p:spPr>
      </p:cxnSp>
      <p:grpSp>
        <p:nvGrpSpPr>
          <p:cNvPr id="616" name="Google Shape;616;p22"/>
          <p:cNvGrpSpPr/>
          <p:nvPr/>
        </p:nvGrpSpPr>
        <p:grpSpPr>
          <a:xfrm>
            <a:off x="14536103" y="5400675"/>
            <a:ext cx="1388745" cy="1219200"/>
            <a:chOff x="14536103" y="5400675"/>
            <a:chExt cx="1388745" cy="1219200"/>
          </a:xfrm>
        </p:grpSpPr>
        <p:sp>
          <p:nvSpPr>
            <p:cNvPr id="617" name="Google Shape;617;p22"/>
            <p:cNvSpPr/>
            <p:nvPr/>
          </p:nvSpPr>
          <p:spPr>
            <a:xfrm>
              <a:off x="14620875" y="5400675"/>
              <a:ext cx="1219200" cy="1219200"/>
            </a:xfrm>
            <a:prstGeom prst="ellipse">
              <a:avLst/>
            </a:prstGeom>
            <a:noFill/>
            <a:ln cap="flat" cmpd="sng" w="9525">
              <a:solidFill>
                <a:srgbClr val="669FD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2"/>
            <p:cNvSpPr/>
            <p:nvPr/>
          </p:nvSpPr>
          <p:spPr>
            <a:xfrm>
              <a:off x="14536103" y="5682615"/>
              <a:ext cx="1388745" cy="65532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669FD3"/>
                </a:buClr>
                <a:buSzPts val="3600"/>
                <a:buFont typeface="Archivo Black"/>
                <a:buNone/>
              </a:pPr>
              <a:r>
                <a:rPr b="0" i="0" lang="en-US" sz="3600" u="none" cap="none" strike="noStrike">
                  <a:solidFill>
                    <a:srgbClr val="669FD3"/>
                  </a:solidFill>
                  <a:latin typeface="Archivo Black"/>
                  <a:ea typeface="Archivo Black"/>
                  <a:cs typeface="Archivo Black"/>
                  <a:sym typeface="Archivo Black"/>
                </a:rPr>
                <a:t>2025</a:t>
              </a:r>
              <a:endParaRPr b="0" i="0" sz="3600" u="none" cap="none" strike="noStrike">
                <a:solidFill>
                  <a:schemeClr val="dk1"/>
                </a:solidFill>
                <a:latin typeface="Calibri"/>
                <a:ea typeface="Calibri"/>
                <a:cs typeface="Calibri"/>
                <a:sym typeface="Calibri"/>
              </a:endParaRPr>
            </a:p>
          </p:txBody>
        </p:sp>
      </p:grpSp>
      <p:grpSp>
        <p:nvGrpSpPr>
          <p:cNvPr id="619" name="Google Shape;619;p22"/>
          <p:cNvGrpSpPr/>
          <p:nvPr/>
        </p:nvGrpSpPr>
        <p:grpSpPr>
          <a:xfrm>
            <a:off x="649605" y="3571875"/>
            <a:ext cx="4663440" cy="1344930"/>
            <a:chOff x="649605" y="3571875"/>
            <a:chExt cx="4663440" cy="1344930"/>
          </a:xfrm>
        </p:grpSpPr>
        <p:sp>
          <p:nvSpPr>
            <p:cNvPr id="620" name="Google Shape;620;p22"/>
            <p:cNvSpPr/>
            <p:nvPr/>
          </p:nvSpPr>
          <p:spPr>
            <a:xfrm>
              <a:off x="649605" y="3571875"/>
              <a:ext cx="4663440" cy="65532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Dragon Taming</a:t>
              </a:r>
              <a:endParaRPr b="0" i="0" sz="3600" u="none" cap="none" strike="noStrike">
                <a:solidFill>
                  <a:schemeClr val="dk1"/>
                </a:solidFill>
                <a:latin typeface="Calibri"/>
                <a:ea typeface="Calibri"/>
                <a:cs typeface="Calibri"/>
                <a:sym typeface="Calibri"/>
              </a:endParaRPr>
            </a:p>
          </p:txBody>
        </p:sp>
        <p:sp>
          <p:nvSpPr>
            <p:cNvPr id="621" name="Google Shape;621;p22"/>
            <p:cNvSpPr/>
            <p:nvPr/>
          </p:nvSpPr>
          <p:spPr>
            <a:xfrm>
              <a:off x="664845" y="4143375"/>
              <a:ext cx="4632960" cy="77343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First dragon was successfully tamed</a:t>
              </a:r>
              <a:endParaRPr b="0" i="0" sz="2400" u="none" cap="none" strike="noStrike">
                <a:solidFill>
                  <a:schemeClr val="dk1"/>
                </a:solidFill>
                <a:latin typeface="Calibri"/>
                <a:ea typeface="Calibri"/>
                <a:cs typeface="Calibri"/>
                <a:sym typeface="Calibri"/>
              </a:endParaRPr>
            </a:p>
          </p:txBody>
        </p:sp>
      </p:grpSp>
      <p:grpSp>
        <p:nvGrpSpPr>
          <p:cNvPr id="622" name="Google Shape;622;p22"/>
          <p:cNvGrpSpPr/>
          <p:nvPr/>
        </p:nvGrpSpPr>
        <p:grpSpPr>
          <a:xfrm>
            <a:off x="8898255" y="3571875"/>
            <a:ext cx="4663440" cy="1344930"/>
            <a:chOff x="8898255" y="3571875"/>
            <a:chExt cx="4663440" cy="1344930"/>
          </a:xfrm>
        </p:grpSpPr>
        <p:sp>
          <p:nvSpPr>
            <p:cNvPr id="623" name="Google Shape;623;p22"/>
            <p:cNvSpPr/>
            <p:nvPr/>
          </p:nvSpPr>
          <p:spPr>
            <a:xfrm>
              <a:off x="8898255" y="3571875"/>
              <a:ext cx="4663440" cy="65532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Unicorn Migration</a:t>
              </a:r>
              <a:endParaRPr b="0" i="0" sz="3600" u="none" cap="none" strike="noStrike">
                <a:solidFill>
                  <a:schemeClr val="dk1"/>
                </a:solidFill>
                <a:latin typeface="Calibri"/>
                <a:ea typeface="Calibri"/>
                <a:cs typeface="Calibri"/>
                <a:sym typeface="Calibri"/>
              </a:endParaRPr>
            </a:p>
          </p:txBody>
        </p:sp>
        <p:sp>
          <p:nvSpPr>
            <p:cNvPr id="624" name="Google Shape;624;p22"/>
            <p:cNvSpPr/>
            <p:nvPr/>
          </p:nvSpPr>
          <p:spPr>
            <a:xfrm>
              <a:off x="8913495" y="4143375"/>
              <a:ext cx="4632960" cy="77343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Large herd of unicorns migrated to the realm</a:t>
              </a:r>
              <a:endParaRPr b="0" i="0" sz="2400" u="none" cap="none" strike="noStrike">
                <a:solidFill>
                  <a:schemeClr val="dk1"/>
                </a:solidFill>
                <a:latin typeface="Calibri"/>
                <a:ea typeface="Calibri"/>
                <a:cs typeface="Calibri"/>
                <a:sym typeface="Calibri"/>
              </a:endParaRPr>
            </a:p>
          </p:txBody>
        </p:sp>
      </p:grpSp>
      <p:grpSp>
        <p:nvGrpSpPr>
          <p:cNvPr id="625" name="Google Shape;625;p22"/>
          <p:cNvGrpSpPr/>
          <p:nvPr/>
        </p:nvGrpSpPr>
        <p:grpSpPr>
          <a:xfrm>
            <a:off x="12974955" y="7086600"/>
            <a:ext cx="4663440" cy="1840230"/>
            <a:chOff x="12974955" y="7086600"/>
            <a:chExt cx="4663440" cy="1840230"/>
          </a:xfrm>
        </p:grpSpPr>
        <p:sp>
          <p:nvSpPr>
            <p:cNvPr id="626" name="Google Shape;626;p22"/>
            <p:cNvSpPr/>
            <p:nvPr/>
          </p:nvSpPr>
          <p:spPr>
            <a:xfrm>
              <a:off x="12974955" y="7086600"/>
              <a:ext cx="4663440" cy="115062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Rainbow Sightings</a:t>
              </a:r>
              <a:endParaRPr b="0" i="0" sz="3600" u="none" cap="none" strike="noStrike">
                <a:solidFill>
                  <a:schemeClr val="dk1"/>
                </a:solidFill>
                <a:latin typeface="Calibri"/>
                <a:ea typeface="Calibri"/>
                <a:cs typeface="Calibri"/>
                <a:sym typeface="Calibri"/>
              </a:endParaRPr>
            </a:p>
          </p:txBody>
        </p:sp>
        <p:sp>
          <p:nvSpPr>
            <p:cNvPr id="627" name="Google Shape;627;p22"/>
            <p:cNvSpPr/>
            <p:nvPr/>
          </p:nvSpPr>
          <p:spPr>
            <a:xfrm>
              <a:off x="12990195" y="8153400"/>
              <a:ext cx="4632960" cy="77343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Unusually large number of rainbows were sighted</a:t>
              </a:r>
              <a:endParaRPr b="0" i="0" sz="2400" u="none" cap="none" strike="noStrike">
                <a:solidFill>
                  <a:schemeClr val="dk1"/>
                </a:solidFill>
                <a:latin typeface="Calibri"/>
                <a:ea typeface="Calibri"/>
                <a:cs typeface="Calibri"/>
                <a:sym typeface="Calibri"/>
              </a:endParaRPr>
            </a:p>
          </p:txBody>
        </p:sp>
      </p:grpSp>
      <p:grpSp>
        <p:nvGrpSpPr>
          <p:cNvPr id="628" name="Google Shape;628;p22"/>
          <p:cNvGrpSpPr/>
          <p:nvPr/>
        </p:nvGrpSpPr>
        <p:grpSpPr>
          <a:xfrm>
            <a:off x="4821555" y="7334250"/>
            <a:ext cx="4663440" cy="1344930"/>
            <a:chOff x="4821555" y="7334250"/>
            <a:chExt cx="4663440" cy="1344930"/>
          </a:xfrm>
        </p:grpSpPr>
        <p:sp>
          <p:nvSpPr>
            <p:cNvPr id="629" name="Google Shape;629;p22"/>
            <p:cNvSpPr/>
            <p:nvPr/>
          </p:nvSpPr>
          <p:spPr>
            <a:xfrm>
              <a:off x="4821555" y="7334250"/>
              <a:ext cx="4663440" cy="65532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Enchanted Pool</a:t>
              </a:r>
              <a:endParaRPr b="0" i="0" sz="3600" u="none" cap="none" strike="noStrike">
                <a:solidFill>
                  <a:schemeClr val="dk1"/>
                </a:solidFill>
                <a:latin typeface="Calibri"/>
                <a:ea typeface="Calibri"/>
                <a:cs typeface="Calibri"/>
                <a:sym typeface="Calibri"/>
              </a:endParaRPr>
            </a:p>
          </p:txBody>
        </p:sp>
        <p:sp>
          <p:nvSpPr>
            <p:cNvPr id="630" name="Google Shape;630;p22"/>
            <p:cNvSpPr/>
            <p:nvPr/>
          </p:nvSpPr>
          <p:spPr>
            <a:xfrm>
              <a:off x="4836795" y="7905750"/>
              <a:ext cx="4632960" cy="77343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A magical pool with power to grant wishes</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5" name="Shape 635"/>
        <p:cNvGrpSpPr/>
        <p:nvPr/>
      </p:nvGrpSpPr>
      <p:grpSpPr>
        <a:xfrm>
          <a:off x="0" y="0"/>
          <a:ext cx="0" cy="0"/>
          <a:chOff x="0" y="0"/>
          <a:chExt cx="0" cy="0"/>
        </a:xfrm>
      </p:grpSpPr>
      <p:pic>
        <p:nvPicPr>
          <p:cNvPr descr="preencoded.png" id="636" name="Google Shape;636;p23"/>
          <p:cNvPicPr preferRelativeResize="0"/>
          <p:nvPr/>
        </p:nvPicPr>
        <p:blipFill rotWithShape="1">
          <a:blip r:embed="rId3">
            <a:alphaModFix/>
          </a:blip>
          <a:srcRect b="0" l="0" r="0" t="0"/>
          <a:stretch/>
        </p:blipFill>
        <p:spPr>
          <a:xfrm>
            <a:off x="-1247775" y="4867275"/>
            <a:ext cx="4210050" cy="4171950"/>
          </a:xfrm>
          <a:prstGeom prst="rect">
            <a:avLst/>
          </a:prstGeom>
          <a:noFill/>
          <a:ln>
            <a:noFill/>
          </a:ln>
        </p:spPr>
      </p:pic>
      <p:pic>
        <p:nvPicPr>
          <p:cNvPr descr="preencoded.png" id="637" name="Google Shape;637;p23"/>
          <p:cNvPicPr preferRelativeResize="0"/>
          <p:nvPr/>
        </p:nvPicPr>
        <p:blipFill rotWithShape="1">
          <a:blip r:embed="rId4">
            <a:alphaModFix/>
          </a:blip>
          <a:srcRect b="0" l="0" r="0" t="0"/>
          <a:stretch/>
        </p:blipFill>
        <p:spPr>
          <a:xfrm>
            <a:off x="-1247775" y="-1190625"/>
            <a:ext cx="4733925" cy="4686300"/>
          </a:xfrm>
          <a:prstGeom prst="rect">
            <a:avLst/>
          </a:prstGeom>
          <a:noFill/>
          <a:ln>
            <a:noFill/>
          </a:ln>
        </p:spPr>
      </p:pic>
      <p:pic>
        <p:nvPicPr>
          <p:cNvPr descr="preencoded.png" id="638" name="Google Shape;638;p23"/>
          <p:cNvPicPr preferRelativeResize="0"/>
          <p:nvPr/>
        </p:nvPicPr>
        <p:blipFill rotWithShape="1">
          <a:blip r:embed="rId5">
            <a:alphaModFix/>
          </a:blip>
          <a:srcRect b="0" l="0" r="0" t="0"/>
          <a:stretch/>
        </p:blipFill>
        <p:spPr>
          <a:xfrm>
            <a:off x="3838575" y="8382000"/>
            <a:ext cx="2943225" cy="4343400"/>
          </a:xfrm>
          <a:prstGeom prst="rect">
            <a:avLst/>
          </a:prstGeom>
          <a:noFill/>
          <a:ln>
            <a:noFill/>
          </a:ln>
        </p:spPr>
      </p:pic>
      <p:pic>
        <p:nvPicPr>
          <p:cNvPr descr="preencoded.png" id="639" name="Google Shape;639;p23"/>
          <p:cNvPicPr preferRelativeResize="0"/>
          <p:nvPr/>
        </p:nvPicPr>
        <p:blipFill rotWithShape="1">
          <a:blip r:embed="rId6">
            <a:alphaModFix/>
          </a:blip>
          <a:srcRect b="0" l="0" r="0" t="0"/>
          <a:stretch/>
        </p:blipFill>
        <p:spPr>
          <a:xfrm>
            <a:off x="14525625" y="8353425"/>
            <a:ext cx="4733925" cy="2876550"/>
          </a:xfrm>
          <a:prstGeom prst="rect">
            <a:avLst/>
          </a:prstGeom>
          <a:noFill/>
          <a:ln>
            <a:noFill/>
          </a:ln>
        </p:spPr>
      </p:pic>
      <p:pic>
        <p:nvPicPr>
          <p:cNvPr descr="preencoded.png" id="640" name="Google Shape;640;p23"/>
          <p:cNvPicPr preferRelativeResize="0"/>
          <p:nvPr/>
        </p:nvPicPr>
        <p:blipFill rotWithShape="1">
          <a:blip r:embed="rId7">
            <a:alphaModFix/>
          </a:blip>
          <a:srcRect b="0" l="0" r="0" t="0"/>
          <a:stretch/>
        </p:blipFill>
        <p:spPr>
          <a:xfrm>
            <a:off x="16725900" y="-600075"/>
            <a:ext cx="3124200" cy="3095625"/>
          </a:xfrm>
          <a:prstGeom prst="rect">
            <a:avLst/>
          </a:prstGeom>
          <a:noFill/>
          <a:ln>
            <a:noFill/>
          </a:ln>
        </p:spPr>
      </p:pic>
      <p:pic>
        <p:nvPicPr>
          <p:cNvPr descr="preencoded.png" id="641" name="Google Shape;641;p23"/>
          <p:cNvPicPr preferRelativeResize="0"/>
          <p:nvPr/>
        </p:nvPicPr>
        <p:blipFill rotWithShape="1">
          <a:blip r:embed="rId8">
            <a:alphaModFix/>
          </a:blip>
          <a:srcRect b="0" l="0" r="0" t="0"/>
          <a:stretch/>
        </p:blipFill>
        <p:spPr>
          <a:xfrm>
            <a:off x="13830300" y="400050"/>
            <a:ext cx="3592482" cy="1505006"/>
          </a:xfrm>
          <a:prstGeom prst="rect">
            <a:avLst/>
          </a:prstGeom>
          <a:noFill/>
          <a:ln>
            <a:noFill/>
          </a:ln>
        </p:spPr>
      </p:pic>
      <p:pic>
        <p:nvPicPr>
          <p:cNvPr descr="preencoded.png" id="642" name="Google Shape;642;p23"/>
          <p:cNvPicPr preferRelativeResize="0"/>
          <p:nvPr/>
        </p:nvPicPr>
        <p:blipFill rotWithShape="1">
          <a:blip r:embed="rId9">
            <a:alphaModFix/>
          </a:blip>
          <a:srcRect b="0" l="0" r="0" t="0"/>
          <a:stretch/>
        </p:blipFill>
        <p:spPr>
          <a:xfrm>
            <a:off x="0" y="8382000"/>
            <a:ext cx="2519226" cy="1548119"/>
          </a:xfrm>
          <a:prstGeom prst="rect">
            <a:avLst/>
          </a:prstGeom>
          <a:noFill/>
          <a:ln>
            <a:noFill/>
          </a:ln>
        </p:spPr>
      </p:pic>
      <p:grpSp>
        <p:nvGrpSpPr>
          <p:cNvPr id="643" name="Google Shape;643;p23"/>
          <p:cNvGrpSpPr/>
          <p:nvPr/>
        </p:nvGrpSpPr>
        <p:grpSpPr>
          <a:xfrm>
            <a:off x="17640300" y="7994854"/>
            <a:ext cx="596695" cy="2063546"/>
            <a:chOff x="17640300" y="7994855"/>
            <a:chExt cx="596695" cy="2063546"/>
          </a:xfrm>
        </p:grpSpPr>
        <p:pic>
          <p:nvPicPr>
            <p:cNvPr descr="preencoded.png" id="644" name="Google Shape;644;p23"/>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645" name="Google Shape;645;p23"/>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646" name="Google Shape;646;p23"/>
          <p:cNvSpPr/>
          <p:nvPr/>
        </p:nvSpPr>
        <p:spPr>
          <a:xfrm>
            <a:off x="2686050" y="533400"/>
            <a:ext cx="4286250" cy="109537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Archivo Black"/>
              <a:buNone/>
            </a:pPr>
            <a:r>
              <a:rPr b="0" i="0" lang="en-US" sz="6000" u="none" cap="none" strike="noStrike">
                <a:solidFill>
                  <a:srgbClr val="272727"/>
                </a:solidFill>
                <a:latin typeface="Archivo Black"/>
                <a:ea typeface="Archivo Black"/>
                <a:cs typeface="Archivo Black"/>
                <a:sym typeface="Archivo Black"/>
              </a:rPr>
              <a:t>Our Team</a:t>
            </a:r>
            <a:endParaRPr b="0" i="0" sz="6000" u="none" cap="none" strike="noStrike">
              <a:solidFill>
                <a:schemeClr val="dk1"/>
              </a:solidFill>
              <a:latin typeface="Calibri"/>
              <a:ea typeface="Calibri"/>
              <a:cs typeface="Calibri"/>
              <a:sym typeface="Calibri"/>
            </a:endParaRPr>
          </a:p>
        </p:txBody>
      </p:sp>
      <p:grpSp>
        <p:nvGrpSpPr>
          <p:cNvPr id="647" name="Google Shape;647;p23"/>
          <p:cNvGrpSpPr/>
          <p:nvPr/>
        </p:nvGrpSpPr>
        <p:grpSpPr>
          <a:xfrm>
            <a:off x="2621280" y="2224088"/>
            <a:ext cx="3682365" cy="7374255"/>
            <a:chOff x="2621280" y="2224088"/>
            <a:chExt cx="3682365" cy="7374255"/>
          </a:xfrm>
        </p:grpSpPr>
        <p:pic>
          <p:nvPicPr>
            <p:cNvPr descr="preencoded.png" id="648" name="Google Shape;648;p23"/>
            <p:cNvPicPr preferRelativeResize="0"/>
            <p:nvPr/>
          </p:nvPicPr>
          <p:blipFill rotWithShape="1">
            <a:blip r:embed="rId11">
              <a:alphaModFix/>
            </a:blip>
            <a:srcRect b="0" l="0" r="0" t="0"/>
            <a:stretch/>
          </p:blipFill>
          <p:spPr>
            <a:xfrm>
              <a:off x="2667000" y="2224088"/>
              <a:ext cx="3590925" cy="6172200"/>
            </a:xfrm>
            <a:prstGeom prst="rect">
              <a:avLst/>
            </a:prstGeom>
            <a:noFill/>
            <a:ln>
              <a:noFill/>
            </a:ln>
          </p:spPr>
        </p:pic>
        <p:grpSp>
          <p:nvGrpSpPr>
            <p:cNvPr id="649" name="Google Shape;649;p23"/>
            <p:cNvGrpSpPr/>
            <p:nvPr/>
          </p:nvGrpSpPr>
          <p:grpSpPr>
            <a:xfrm>
              <a:off x="2621280" y="8548688"/>
              <a:ext cx="3682365" cy="1049655"/>
              <a:chOff x="2621280" y="8548688"/>
              <a:chExt cx="3682365" cy="1049655"/>
            </a:xfrm>
          </p:grpSpPr>
          <p:sp>
            <p:nvSpPr>
              <p:cNvPr id="650" name="Google Shape;650;p23"/>
              <p:cNvSpPr/>
              <p:nvPr/>
            </p:nvSpPr>
            <p:spPr>
              <a:xfrm>
                <a:off x="2621280" y="8548688"/>
                <a:ext cx="3682365" cy="65532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Eldruin</a:t>
                </a:r>
                <a:endParaRPr b="0" i="0" sz="3600" u="none" cap="none" strike="noStrike">
                  <a:solidFill>
                    <a:schemeClr val="dk1"/>
                  </a:solidFill>
                  <a:latin typeface="Calibri"/>
                  <a:ea typeface="Calibri"/>
                  <a:cs typeface="Calibri"/>
                  <a:sym typeface="Calibri"/>
                </a:endParaRPr>
              </a:p>
            </p:txBody>
          </p:sp>
          <p:sp>
            <p:nvSpPr>
              <p:cNvPr id="651" name="Google Shape;651;p23"/>
              <p:cNvSpPr/>
              <p:nvPr/>
            </p:nvSpPr>
            <p:spPr>
              <a:xfrm>
                <a:off x="2636520" y="9158288"/>
                <a:ext cx="3651885" cy="440055"/>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The Fire Mage</a:t>
                </a:r>
                <a:endParaRPr b="0" i="0" sz="2400" u="none" cap="none" strike="noStrike">
                  <a:solidFill>
                    <a:schemeClr val="dk1"/>
                  </a:solidFill>
                  <a:latin typeface="Calibri"/>
                  <a:ea typeface="Calibri"/>
                  <a:cs typeface="Calibri"/>
                  <a:sym typeface="Calibri"/>
                </a:endParaRPr>
              </a:p>
            </p:txBody>
          </p:sp>
        </p:grpSp>
      </p:grpSp>
      <p:grpSp>
        <p:nvGrpSpPr>
          <p:cNvPr id="652" name="Google Shape;652;p23"/>
          <p:cNvGrpSpPr/>
          <p:nvPr/>
        </p:nvGrpSpPr>
        <p:grpSpPr>
          <a:xfrm>
            <a:off x="6821805" y="2224088"/>
            <a:ext cx="3682365" cy="7374255"/>
            <a:chOff x="6821805" y="2224088"/>
            <a:chExt cx="3682365" cy="7374255"/>
          </a:xfrm>
        </p:grpSpPr>
        <p:pic>
          <p:nvPicPr>
            <p:cNvPr descr="preencoded.png" id="653" name="Google Shape;653;p23"/>
            <p:cNvPicPr preferRelativeResize="0"/>
            <p:nvPr/>
          </p:nvPicPr>
          <p:blipFill rotWithShape="1">
            <a:blip r:embed="rId12">
              <a:alphaModFix/>
            </a:blip>
            <a:srcRect b="0" l="0" r="0" t="0"/>
            <a:stretch/>
          </p:blipFill>
          <p:spPr>
            <a:xfrm>
              <a:off x="6867525" y="2224088"/>
              <a:ext cx="3590925" cy="6172200"/>
            </a:xfrm>
            <a:prstGeom prst="rect">
              <a:avLst/>
            </a:prstGeom>
            <a:noFill/>
            <a:ln>
              <a:noFill/>
            </a:ln>
          </p:spPr>
        </p:pic>
        <p:grpSp>
          <p:nvGrpSpPr>
            <p:cNvPr id="654" name="Google Shape;654;p23"/>
            <p:cNvGrpSpPr/>
            <p:nvPr/>
          </p:nvGrpSpPr>
          <p:grpSpPr>
            <a:xfrm>
              <a:off x="6821805" y="8548688"/>
              <a:ext cx="3682365" cy="1049655"/>
              <a:chOff x="6821805" y="8548688"/>
              <a:chExt cx="3682365" cy="1049655"/>
            </a:xfrm>
          </p:grpSpPr>
          <p:sp>
            <p:nvSpPr>
              <p:cNvPr id="655" name="Google Shape;655;p23"/>
              <p:cNvSpPr/>
              <p:nvPr/>
            </p:nvSpPr>
            <p:spPr>
              <a:xfrm>
                <a:off x="6821805" y="8548688"/>
                <a:ext cx="3682365" cy="65532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Elementalen</a:t>
                </a:r>
                <a:endParaRPr b="0" i="0" sz="3600" u="none" cap="none" strike="noStrike">
                  <a:solidFill>
                    <a:schemeClr val="dk1"/>
                  </a:solidFill>
                  <a:latin typeface="Calibri"/>
                  <a:ea typeface="Calibri"/>
                  <a:cs typeface="Calibri"/>
                  <a:sym typeface="Calibri"/>
                </a:endParaRPr>
              </a:p>
            </p:txBody>
          </p:sp>
          <p:sp>
            <p:nvSpPr>
              <p:cNvPr id="656" name="Google Shape;656;p23"/>
              <p:cNvSpPr/>
              <p:nvPr/>
            </p:nvSpPr>
            <p:spPr>
              <a:xfrm>
                <a:off x="6837045" y="9158288"/>
                <a:ext cx="3651885" cy="440055"/>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The Guardian</a:t>
                </a:r>
                <a:endParaRPr b="0" i="0" sz="2400" u="none" cap="none" strike="noStrike">
                  <a:solidFill>
                    <a:schemeClr val="dk1"/>
                  </a:solidFill>
                  <a:latin typeface="Calibri"/>
                  <a:ea typeface="Calibri"/>
                  <a:cs typeface="Calibri"/>
                  <a:sym typeface="Calibri"/>
                </a:endParaRPr>
              </a:p>
            </p:txBody>
          </p:sp>
        </p:grpSp>
      </p:grpSp>
      <p:grpSp>
        <p:nvGrpSpPr>
          <p:cNvPr id="657" name="Google Shape;657;p23"/>
          <p:cNvGrpSpPr/>
          <p:nvPr/>
        </p:nvGrpSpPr>
        <p:grpSpPr>
          <a:xfrm>
            <a:off x="11022330" y="2224088"/>
            <a:ext cx="3682365" cy="7374255"/>
            <a:chOff x="11022330" y="2224088"/>
            <a:chExt cx="3682365" cy="7374255"/>
          </a:xfrm>
        </p:grpSpPr>
        <p:pic>
          <p:nvPicPr>
            <p:cNvPr descr="preencoded.png" id="658" name="Google Shape;658;p23"/>
            <p:cNvPicPr preferRelativeResize="0"/>
            <p:nvPr/>
          </p:nvPicPr>
          <p:blipFill rotWithShape="1">
            <a:blip r:embed="rId13">
              <a:alphaModFix/>
            </a:blip>
            <a:srcRect b="0" l="0" r="0" t="0"/>
            <a:stretch/>
          </p:blipFill>
          <p:spPr>
            <a:xfrm>
              <a:off x="11068050" y="2224088"/>
              <a:ext cx="3590925" cy="6172200"/>
            </a:xfrm>
            <a:prstGeom prst="rect">
              <a:avLst/>
            </a:prstGeom>
            <a:noFill/>
            <a:ln>
              <a:noFill/>
            </a:ln>
          </p:spPr>
        </p:pic>
        <p:grpSp>
          <p:nvGrpSpPr>
            <p:cNvPr id="659" name="Google Shape;659;p23"/>
            <p:cNvGrpSpPr/>
            <p:nvPr/>
          </p:nvGrpSpPr>
          <p:grpSpPr>
            <a:xfrm>
              <a:off x="11022330" y="8548688"/>
              <a:ext cx="3682365" cy="1049655"/>
              <a:chOff x="11022330" y="8548688"/>
              <a:chExt cx="3682365" cy="1049655"/>
            </a:xfrm>
          </p:grpSpPr>
          <p:sp>
            <p:nvSpPr>
              <p:cNvPr id="660" name="Google Shape;660;p23"/>
              <p:cNvSpPr/>
              <p:nvPr/>
            </p:nvSpPr>
            <p:spPr>
              <a:xfrm>
                <a:off x="11022330" y="8548688"/>
                <a:ext cx="3682365" cy="655320"/>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Lunaria</a:t>
                </a:r>
                <a:endParaRPr b="0" i="0" sz="3600" u="none" cap="none" strike="noStrike">
                  <a:solidFill>
                    <a:schemeClr val="dk1"/>
                  </a:solidFill>
                  <a:latin typeface="Calibri"/>
                  <a:ea typeface="Calibri"/>
                  <a:cs typeface="Calibri"/>
                  <a:sym typeface="Calibri"/>
                </a:endParaRPr>
              </a:p>
            </p:txBody>
          </p:sp>
          <p:sp>
            <p:nvSpPr>
              <p:cNvPr id="661" name="Google Shape;661;p23"/>
              <p:cNvSpPr/>
              <p:nvPr/>
            </p:nvSpPr>
            <p:spPr>
              <a:xfrm>
                <a:off x="11037570" y="9158288"/>
                <a:ext cx="3651885" cy="440055"/>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The Moon Priestess</a:t>
                </a:r>
                <a:endParaRPr b="0" i="0" sz="24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66" name="Shape 666"/>
        <p:cNvGrpSpPr/>
        <p:nvPr/>
      </p:nvGrpSpPr>
      <p:grpSpPr>
        <a:xfrm>
          <a:off x="0" y="0"/>
          <a:ext cx="0" cy="0"/>
          <a:chOff x="0" y="0"/>
          <a:chExt cx="0" cy="0"/>
        </a:xfrm>
      </p:grpSpPr>
      <p:pic>
        <p:nvPicPr>
          <p:cNvPr descr="preencoded.png" id="667" name="Google Shape;667;p24"/>
          <p:cNvPicPr preferRelativeResize="0"/>
          <p:nvPr/>
        </p:nvPicPr>
        <p:blipFill rotWithShape="1">
          <a:blip r:embed="rId3">
            <a:alphaModFix/>
          </a:blip>
          <a:srcRect b="0" l="0" r="0" t="0"/>
          <a:stretch/>
        </p:blipFill>
        <p:spPr>
          <a:xfrm>
            <a:off x="-971550" y="-714375"/>
            <a:ext cx="11868150" cy="11715750"/>
          </a:xfrm>
          <a:prstGeom prst="rect">
            <a:avLst/>
          </a:prstGeom>
          <a:noFill/>
          <a:ln>
            <a:noFill/>
          </a:ln>
        </p:spPr>
      </p:pic>
      <p:pic>
        <p:nvPicPr>
          <p:cNvPr descr="preencoded.png" id="668" name="Google Shape;668;p24"/>
          <p:cNvPicPr preferRelativeResize="0"/>
          <p:nvPr/>
        </p:nvPicPr>
        <p:blipFill rotWithShape="1">
          <a:blip r:embed="rId4">
            <a:alphaModFix/>
          </a:blip>
          <a:srcRect b="0" l="0" r="0" t="0"/>
          <a:stretch/>
        </p:blipFill>
        <p:spPr>
          <a:xfrm>
            <a:off x="13649325" y="5686425"/>
            <a:ext cx="3876675" cy="3838575"/>
          </a:xfrm>
          <a:prstGeom prst="rect">
            <a:avLst/>
          </a:prstGeom>
          <a:noFill/>
          <a:ln>
            <a:noFill/>
          </a:ln>
        </p:spPr>
      </p:pic>
      <p:pic>
        <p:nvPicPr>
          <p:cNvPr descr="preencoded.png" id="669" name="Google Shape;669;p24"/>
          <p:cNvPicPr preferRelativeResize="0"/>
          <p:nvPr/>
        </p:nvPicPr>
        <p:blipFill rotWithShape="1">
          <a:blip r:embed="rId5">
            <a:alphaModFix/>
          </a:blip>
          <a:srcRect b="0" l="0" r="0" t="0"/>
          <a:stretch/>
        </p:blipFill>
        <p:spPr>
          <a:xfrm>
            <a:off x="7686675" y="7086600"/>
            <a:ext cx="2905125" cy="4305300"/>
          </a:xfrm>
          <a:prstGeom prst="rect">
            <a:avLst/>
          </a:prstGeom>
          <a:noFill/>
          <a:ln>
            <a:noFill/>
          </a:ln>
        </p:spPr>
      </p:pic>
      <p:pic>
        <p:nvPicPr>
          <p:cNvPr descr="preencoded.png" id="670" name="Google Shape;670;p24"/>
          <p:cNvPicPr preferRelativeResize="0"/>
          <p:nvPr/>
        </p:nvPicPr>
        <p:blipFill rotWithShape="1">
          <a:blip r:embed="rId6">
            <a:alphaModFix/>
          </a:blip>
          <a:srcRect b="0" l="0" r="0" t="0"/>
          <a:stretch/>
        </p:blipFill>
        <p:spPr>
          <a:xfrm>
            <a:off x="2695575" y="8867775"/>
            <a:ext cx="2316456" cy="1423513"/>
          </a:xfrm>
          <a:prstGeom prst="rect">
            <a:avLst/>
          </a:prstGeom>
          <a:noFill/>
          <a:ln>
            <a:noFill/>
          </a:ln>
        </p:spPr>
      </p:pic>
      <p:pic>
        <p:nvPicPr>
          <p:cNvPr descr="preencoded.png" id="671" name="Google Shape;671;p24"/>
          <p:cNvPicPr preferRelativeResize="0"/>
          <p:nvPr/>
        </p:nvPicPr>
        <p:blipFill rotWithShape="1">
          <a:blip r:embed="rId7">
            <a:alphaModFix/>
          </a:blip>
          <a:srcRect b="0" l="0" r="0" t="0"/>
          <a:stretch/>
        </p:blipFill>
        <p:spPr>
          <a:xfrm>
            <a:off x="9591675" y="-123825"/>
            <a:ext cx="3667125" cy="3619500"/>
          </a:xfrm>
          <a:prstGeom prst="rect">
            <a:avLst/>
          </a:prstGeom>
          <a:noFill/>
          <a:ln>
            <a:noFill/>
          </a:ln>
        </p:spPr>
      </p:pic>
      <p:pic>
        <p:nvPicPr>
          <p:cNvPr descr="preencoded.png" id="672" name="Google Shape;672;p24"/>
          <p:cNvPicPr preferRelativeResize="0"/>
          <p:nvPr/>
        </p:nvPicPr>
        <p:blipFill rotWithShape="1">
          <a:blip r:embed="rId8">
            <a:alphaModFix/>
          </a:blip>
          <a:srcRect b="0" l="0" r="0" t="0"/>
          <a:stretch/>
        </p:blipFill>
        <p:spPr>
          <a:xfrm>
            <a:off x="9020175" y="2524125"/>
            <a:ext cx="10163175" cy="6200775"/>
          </a:xfrm>
          <a:prstGeom prst="rect">
            <a:avLst/>
          </a:prstGeom>
          <a:noFill/>
          <a:ln>
            <a:noFill/>
          </a:ln>
        </p:spPr>
      </p:pic>
      <p:pic>
        <p:nvPicPr>
          <p:cNvPr descr="preencoded.png" id="673" name="Google Shape;673;p24"/>
          <p:cNvPicPr preferRelativeResize="0"/>
          <p:nvPr/>
        </p:nvPicPr>
        <p:blipFill rotWithShape="1">
          <a:blip r:embed="rId9">
            <a:alphaModFix/>
          </a:blip>
          <a:srcRect b="0" l="0" r="0" t="0"/>
          <a:stretch/>
        </p:blipFill>
        <p:spPr>
          <a:xfrm>
            <a:off x="9020175" y="1952625"/>
            <a:ext cx="6648450" cy="6210300"/>
          </a:xfrm>
          <a:prstGeom prst="rect">
            <a:avLst/>
          </a:prstGeom>
          <a:noFill/>
          <a:ln>
            <a:noFill/>
          </a:ln>
        </p:spPr>
      </p:pic>
      <p:grpSp>
        <p:nvGrpSpPr>
          <p:cNvPr id="674" name="Google Shape;674;p24"/>
          <p:cNvGrpSpPr/>
          <p:nvPr/>
        </p:nvGrpSpPr>
        <p:grpSpPr>
          <a:xfrm>
            <a:off x="17640300" y="7994854"/>
            <a:ext cx="596695" cy="2063546"/>
            <a:chOff x="17640300" y="7994855"/>
            <a:chExt cx="596695" cy="2063546"/>
          </a:xfrm>
        </p:grpSpPr>
        <p:pic>
          <p:nvPicPr>
            <p:cNvPr descr="preencoded.png" id="675" name="Google Shape;675;p24"/>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676" name="Google Shape;676;p24"/>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677" name="Google Shape;677;p24"/>
          <p:cNvGrpSpPr/>
          <p:nvPr/>
        </p:nvGrpSpPr>
        <p:grpSpPr>
          <a:xfrm>
            <a:off x="1360303" y="1847852"/>
            <a:ext cx="7456405" cy="5764530"/>
            <a:chOff x="1809750" y="1847850"/>
            <a:chExt cx="6648600" cy="5764530"/>
          </a:xfrm>
        </p:grpSpPr>
        <p:sp>
          <p:nvSpPr>
            <p:cNvPr id="678" name="Google Shape;678;p24"/>
            <p:cNvSpPr/>
            <p:nvPr/>
          </p:nvSpPr>
          <p:spPr>
            <a:xfrm>
              <a:off x="1809750" y="1847850"/>
              <a:ext cx="6648600" cy="275280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Archivo Black"/>
                <a:buNone/>
              </a:pPr>
              <a:r>
                <a:rPr b="0" i="0" lang="en-US" sz="6000" u="none" cap="none" strike="noStrike">
                  <a:solidFill>
                    <a:srgbClr val="272727"/>
                  </a:solidFill>
                  <a:latin typeface="Archivo Black"/>
                  <a:ea typeface="Archivo Black"/>
                  <a:cs typeface="Archivo Black"/>
                  <a:sym typeface="Archivo Black"/>
                </a:rPr>
                <a:t>Thank you for choosing</a:t>
              </a:r>
              <a:r>
                <a:rPr lang="en-US" sz="6000">
                  <a:solidFill>
                    <a:srgbClr val="272727"/>
                  </a:solidFill>
                  <a:latin typeface="Archivo Black"/>
                  <a:ea typeface="Archivo Black"/>
                  <a:cs typeface="Archivo Black"/>
                  <a:sym typeface="Archivo Black"/>
                </a:rPr>
                <a:t> </a:t>
              </a:r>
              <a:r>
                <a:rPr b="0" i="0" lang="en-US" sz="6000" u="none" cap="none" strike="noStrike">
                  <a:solidFill>
                    <a:srgbClr val="272727"/>
                  </a:solidFill>
                  <a:latin typeface="Archivo Black"/>
                  <a:ea typeface="Archivo Black"/>
                  <a:cs typeface="Archivo Black"/>
                  <a:sym typeface="Archivo Black"/>
                </a:rPr>
                <a:t>EaTemp</a:t>
              </a:r>
              <a:endParaRPr b="0" i="0" sz="6000" u="none" cap="none" strike="noStrike">
                <a:solidFill>
                  <a:schemeClr val="dk1"/>
                </a:solidFill>
                <a:latin typeface="Calibri"/>
                <a:ea typeface="Calibri"/>
                <a:cs typeface="Calibri"/>
                <a:sym typeface="Calibri"/>
              </a:endParaRPr>
            </a:p>
          </p:txBody>
        </p:sp>
        <p:sp>
          <p:nvSpPr>
            <p:cNvPr id="679" name="Google Shape;679;p24"/>
            <p:cNvSpPr/>
            <p:nvPr/>
          </p:nvSpPr>
          <p:spPr>
            <a:xfrm>
              <a:off x="1809750" y="4791075"/>
              <a:ext cx="6271260" cy="282130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We offer free and high-quality slides templates for your presentations. We appreciate you choosing us and hope our templates have been helpful. </a:t>
              </a:r>
              <a:endParaRPr b="0" i="0" sz="2400" u="none" cap="none" strike="noStrike">
                <a:solidFill>
                  <a:schemeClr val="dk1"/>
                </a:solidFill>
                <a:latin typeface="Calibri"/>
                <a:ea typeface="Calibri"/>
                <a:cs typeface="Calibri"/>
                <a:sym typeface="Calibri"/>
              </a:endParaRPr>
            </a:p>
            <a:p>
              <a:pPr indent="0" lvl="0" marL="0" marR="0" rtl="0" algn="l">
                <a:lnSpc>
                  <a:spcPct val="120000"/>
                </a:lnSpc>
                <a:spcBef>
                  <a:spcPts val="300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As a new website, we rely on your support to grow, so please help us by sharing our site with your friends and colleagues. </a:t>
              </a:r>
              <a:endParaRPr b="0" i="0" sz="2400" u="none" cap="none" strike="noStrike">
                <a:solidFill>
                  <a:schemeClr val="dk1"/>
                </a:solidFill>
                <a:latin typeface="Calibri"/>
                <a:ea typeface="Calibri"/>
                <a:cs typeface="Calibri"/>
                <a:sym typeface="Calibri"/>
              </a:endParaRPr>
            </a:p>
          </p:txBody>
        </p:sp>
      </p:grpSp>
      <p:sp>
        <p:nvSpPr>
          <p:cNvPr id="680" name="Google Shape;680;p24"/>
          <p:cNvSpPr/>
          <p:nvPr/>
        </p:nvSpPr>
        <p:spPr>
          <a:xfrm rot="-5400000">
            <a:off x="16649700" y="6168390"/>
            <a:ext cx="2737485" cy="35623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1800"/>
              <a:buFont typeface="Inter"/>
              <a:buNone/>
            </a:pPr>
            <a:r>
              <a:rPr b="0" i="0" lang="en-US" sz="1800" u="none" cap="none" strike="noStrike">
                <a:solidFill>
                  <a:srgbClr val="000000"/>
                </a:solidFill>
                <a:latin typeface="Inter"/>
                <a:ea typeface="Inter"/>
                <a:cs typeface="Inter"/>
                <a:sym typeface="Inter"/>
              </a:rPr>
              <a:t>Credit | Image: </a:t>
            </a:r>
            <a:r>
              <a:rPr b="0" i="0" lang="en-US" sz="1800" u="sng" cap="none" strike="noStrike">
                <a:solidFill>
                  <a:srgbClr val="000000"/>
                </a:solidFill>
                <a:latin typeface="Inter"/>
                <a:ea typeface="Inter"/>
                <a:cs typeface="Inter"/>
                <a:sym typeface="Inter"/>
                <a:hlinkClick r:id="rId11">
                  <a:extLst>
                    <a:ext uri="{A12FA001-AC4F-418D-AE19-62706E023703}">
                      <ahyp:hlinkClr val="tx"/>
                    </a:ext>
                  </a:extLst>
                </a:hlinkClick>
              </a:rPr>
              <a:t>Unsplash</a:t>
            </a:r>
            <a:r>
              <a:rPr b="0" i="0" lang="en-US" sz="1800" u="none" cap="none" strike="noStrike">
                <a:solidFill>
                  <a:srgbClr val="000000"/>
                </a:solidFill>
                <a:latin typeface="Inter"/>
                <a:ea typeface="Inter"/>
                <a:cs typeface="Inter"/>
                <a:sym typeface="Inter"/>
              </a:rPr>
              <a:t>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 name="Shape 51"/>
        <p:cNvGrpSpPr/>
        <p:nvPr/>
      </p:nvGrpSpPr>
      <p:grpSpPr>
        <a:xfrm>
          <a:off x="0" y="0"/>
          <a:ext cx="0" cy="0"/>
          <a:chOff x="0" y="0"/>
          <a:chExt cx="0" cy="0"/>
        </a:xfrm>
      </p:grpSpPr>
      <p:pic>
        <p:nvPicPr>
          <p:cNvPr descr="preencoded.png" id="52" name="Google Shape;52;p3"/>
          <p:cNvPicPr preferRelativeResize="0"/>
          <p:nvPr/>
        </p:nvPicPr>
        <p:blipFill rotWithShape="1">
          <a:blip r:embed="rId3">
            <a:alphaModFix/>
          </a:blip>
          <a:srcRect b="0" l="0" r="0" t="0"/>
          <a:stretch/>
        </p:blipFill>
        <p:spPr>
          <a:xfrm>
            <a:off x="-2628900" y="7029450"/>
            <a:ext cx="4752976" cy="4714875"/>
          </a:xfrm>
          <a:prstGeom prst="rect">
            <a:avLst/>
          </a:prstGeom>
          <a:noFill/>
          <a:ln>
            <a:noFill/>
          </a:ln>
        </p:spPr>
      </p:pic>
      <p:pic>
        <p:nvPicPr>
          <p:cNvPr descr="preencoded.png" id="53" name="Google Shape;53;p3"/>
          <p:cNvPicPr preferRelativeResize="0"/>
          <p:nvPr/>
        </p:nvPicPr>
        <p:blipFill rotWithShape="1">
          <a:blip r:embed="rId4">
            <a:alphaModFix/>
          </a:blip>
          <a:srcRect b="0" l="0" r="0" t="0"/>
          <a:stretch/>
        </p:blipFill>
        <p:spPr>
          <a:xfrm>
            <a:off x="14458950" y="-1447800"/>
            <a:ext cx="5353050" cy="5295900"/>
          </a:xfrm>
          <a:prstGeom prst="rect">
            <a:avLst/>
          </a:prstGeom>
          <a:noFill/>
          <a:ln>
            <a:noFill/>
          </a:ln>
        </p:spPr>
      </p:pic>
      <p:pic>
        <p:nvPicPr>
          <p:cNvPr descr="preencoded.png" id="54" name="Google Shape;54;p3"/>
          <p:cNvPicPr preferRelativeResize="0"/>
          <p:nvPr/>
        </p:nvPicPr>
        <p:blipFill rotWithShape="1">
          <a:blip r:embed="rId5">
            <a:alphaModFix/>
          </a:blip>
          <a:srcRect b="0" l="0" r="0" t="0"/>
          <a:stretch/>
        </p:blipFill>
        <p:spPr>
          <a:xfrm>
            <a:off x="7858125" y="8905875"/>
            <a:ext cx="3314700" cy="4905375"/>
          </a:xfrm>
          <a:prstGeom prst="rect">
            <a:avLst/>
          </a:prstGeom>
          <a:noFill/>
          <a:ln>
            <a:noFill/>
          </a:ln>
        </p:spPr>
      </p:pic>
      <p:pic>
        <p:nvPicPr>
          <p:cNvPr descr="preencoded.png" id="55" name="Google Shape;55;p3"/>
          <p:cNvPicPr preferRelativeResize="0"/>
          <p:nvPr/>
        </p:nvPicPr>
        <p:blipFill rotWithShape="1">
          <a:blip r:embed="rId6">
            <a:alphaModFix/>
          </a:blip>
          <a:srcRect b="0" l="0" r="0" t="0"/>
          <a:stretch/>
        </p:blipFill>
        <p:spPr>
          <a:xfrm>
            <a:off x="16630650" y="8248650"/>
            <a:ext cx="5343525" cy="3248025"/>
          </a:xfrm>
          <a:prstGeom prst="rect">
            <a:avLst/>
          </a:prstGeom>
          <a:noFill/>
          <a:ln>
            <a:noFill/>
          </a:ln>
        </p:spPr>
      </p:pic>
      <p:pic>
        <p:nvPicPr>
          <p:cNvPr descr="preencoded.png" id="56" name="Google Shape;56;p3"/>
          <p:cNvPicPr preferRelativeResize="0"/>
          <p:nvPr/>
        </p:nvPicPr>
        <p:blipFill rotWithShape="1">
          <a:blip r:embed="rId7">
            <a:alphaModFix/>
          </a:blip>
          <a:srcRect b="0" l="0" r="0" t="0"/>
          <a:stretch/>
        </p:blipFill>
        <p:spPr>
          <a:xfrm>
            <a:off x="-1762125" y="-1028700"/>
            <a:ext cx="3533775" cy="3495675"/>
          </a:xfrm>
          <a:prstGeom prst="rect">
            <a:avLst/>
          </a:prstGeom>
          <a:noFill/>
          <a:ln>
            <a:noFill/>
          </a:ln>
        </p:spPr>
      </p:pic>
      <p:pic>
        <p:nvPicPr>
          <p:cNvPr descr="preencoded.png" id="57" name="Google Shape;57;p3"/>
          <p:cNvPicPr preferRelativeResize="0"/>
          <p:nvPr/>
        </p:nvPicPr>
        <p:blipFill rotWithShape="1">
          <a:blip r:embed="rId8">
            <a:alphaModFix/>
          </a:blip>
          <a:srcRect b="0" l="0" r="0" t="0"/>
          <a:stretch/>
        </p:blipFill>
        <p:spPr>
          <a:xfrm>
            <a:off x="-1552575" y="4495800"/>
            <a:ext cx="4057673" cy="1700386"/>
          </a:xfrm>
          <a:prstGeom prst="rect">
            <a:avLst/>
          </a:prstGeom>
          <a:noFill/>
          <a:ln>
            <a:noFill/>
          </a:ln>
        </p:spPr>
      </p:pic>
      <p:pic>
        <p:nvPicPr>
          <p:cNvPr descr="preencoded.png" id="58" name="Google Shape;58;p3"/>
          <p:cNvPicPr preferRelativeResize="0"/>
          <p:nvPr/>
        </p:nvPicPr>
        <p:blipFill rotWithShape="1">
          <a:blip r:embed="rId9">
            <a:alphaModFix/>
          </a:blip>
          <a:srcRect b="0" l="0" r="0" t="0"/>
          <a:stretch/>
        </p:blipFill>
        <p:spPr>
          <a:xfrm>
            <a:off x="13373100" y="323850"/>
            <a:ext cx="2845662" cy="1748586"/>
          </a:xfrm>
          <a:prstGeom prst="rect">
            <a:avLst/>
          </a:prstGeom>
          <a:noFill/>
          <a:ln>
            <a:noFill/>
          </a:ln>
        </p:spPr>
      </p:pic>
      <p:grpSp>
        <p:nvGrpSpPr>
          <p:cNvPr id="59" name="Google Shape;59;p3"/>
          <p:cNvGrpSpPr/>
          <p:nvPr/>
        </p:nvGrpSpPr>
        <p:grpSpPr>
          <a:xfrm>
            <a:off x="17640300" y="7994854"/>
            <a:ext cx="596695" cy="2063546"/>
            <a:chOff x="17640300" y="7994855"/>
            <a:chExt cx="596695" cy="2063546"/>
          </a:xfrm>
        </p:grpSpPr>
        <p:pic>
          <p:nvPicPr>
            <p:cNvPr descr="preencoded.png" id="60" name="Google Shape;60;p3"/>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61" name="Google Shape;61;p3"/>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62" name="Google Shape;62;p3"/>
          <p:cNvSpPr/>
          <p:nvPr/>
        </p:nvSpPr>
        <p:spPr>
          <a:xfrm>
            <a:off x="981075" y="990600"/>
            <a:ext cx="12304395" cy="175069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9600"/>
              <a:buFont typeface="Archivo Black"/>
              <a:buNone/>
            </a:pPr>
            <a:r>
              <a:rPr b="0" i="0" lang="en-US" sz="9600" u="none" cap="none" strike="noStrike">
                <a:solidFill>
                  <a:srgbClr val="272727"/>
                </a:solidFill>
                <a:latin typeface="Archivo Black"/>
                <a:ea typeface="Archivo Black"/>
                <a:cs typeface="Archivo Black"/>
                <a:sym typeface="Archivo Black"/>
              </a:rPr>
              <a:t>Table of Contents</a:t>
            </a:r>
            <a:endParaRPr b="0" i="0" sz="9600" u="none" cap="none" strike="noStrike">
              <a:solidFill>
                <a:schemeClr val="dk1"/>
              </a:solidFill>
              <a:latin typeface="Calibri"/>
              <a:ea typeface="Calibri"/>
              <a:cs typeface="Calibri"/>
              <a:sym typeface="Calibri"/>
            </a:endParaRPr>
          </a:p>
        </p:txBody>
      </p:sp>
      <p:grpSp>
        <p:nvGrpSpPr>
          <p:cNvPr id="63" name="Google Shape;63;p3"/>
          <p:cNvGrpSpPr/>
          <p:nvPr/>
        </p:nvGrpSpPr>
        <p:grpSpPr>
          <a:xfrm>
            <a:off x="933450" y="3038475"/>
            <a:ext cx="1219200" cy="1219200"/>
            <a:chOff x="933450" y="3038475"/>
            <a:chExt cx="1219200" cy="1219200"/>
          </a:xfrm>
        </p:grpSpPr>
        <p:sp>
          <p:nvSpPr>
            <p:cNvPr id="64" name="Google Shape;64;p3"/>
            <p:cNvSpPr/>
            <p:nvPr/>
          </p:nvSpPr>
          <p:spPr>
            <a:xfrm>
              <a:off x="933450" y="3038475"/>
              <a:ext cx="1219200" cy="1219200"/>
            </a:xfrm>
            <a:prstGeom prst="ellipse">
              <a:avLst/>
            </a:prstGeom>
            <a:solidFill>
              <a:srgbClr val="8D8D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1153478" y="3320415"/>
              <a:ext cx="779145" cy="65532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01</a:t>
              </a:r>
              <a:endParaRPr b="0" i="0" sz="3600" u="none" cap="none" strike="noStrike">
                <a:solidFill>
                  <a:schemeClr val="dk1"/>
                </a:solidFill>
                <a:latin typeface="Calibri"/>
                <a:ea typeface="Calibri"/>
                <a:cs typeface="Calibri"/>
                <a:sym typeface="Calibri"/>
              </a:endParaRPr>
            </a:p>
          </p:txBody>
        </p:sp>
      </p:grpSp>
      <p:grpSp>
        <p:nvGrpSpPr>
          <p:cNvPr id="66" name="Google Shape;66;p3"/>
          <p:cNvGrpSpPr/>
          <p:nvPr/>
        </p:nvGrpSpPr>
        <p:grpSpPr>
          <a:xfrm>
            <a:off x="2305050" y="3195638"/>
            <a:ext cx="4206240" cy="1011554"/>
            <a:chOff x="2305050" y="3195638"/>
            <a:chExt cx="4206240" cy="1011554"/>
          </a:xfrm>
        </p:grpSpPr>
        <p:sp>
          <p:nvSpPr>
            <p:cNvPr id="67" name="Google Shape;67;p3"/>
            <p:cNvSpPr/>
            <p:nvPr/>
          </p:nvSpPr>
          <p:spPr>
            <a:xfrm>
              <a:off x="2305050" y="3195638"/>
              <a:ext cx="4206240" cy="6553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Introduction</a:t>
              </a:r>
              <a:endParaRPr b="0" i="0" sz="3600" u="none" cap="none" strike="noStrike">
                <a:solidFill>
                  <a:schemeClr val="dk1"/>
                </a:solidFill>
                <a:latin typeface="Calibri"/>
                <a:ea typeface="Calibri"/>
                <a:cs typeface="Calibri"/>
                <a:sym typeface="Calibri"/>
              </a:endParaRPr>
            </a:p>
          </p:txBody>
        </p:sp>
        <p:sp>
          <p:nvSpPr>
            <p:cNvPr id="68" name="Google Shape;68;p3"/>
            <p:cNvSpPr/>
            <p:nvPr/>
          </p:nvSpPr>
          <p:spPr>
            <a:xfrm>
              <a:off x="2305050" y="3767137"/>
              <a:ext cx="4175760" cy="44005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The Extraordinary Realm</a:t>
              </a:r>
              <a:endParaRPr b="0" i="0" sz="2400" u="none" cap="none" strike="noStrike">
                <a:solidFill>
                  <a:schemeClr val="dk1"/>
                </a:solidFill>
                <a:latin typeface="Calibri"/>
                <a:ea typeface="Calibri"/>
                <a:cs typeface="Calibri"/>
                <a:sym typeface="Calibri"/>
              </a:endParaRPr>
            </a:p>
          </p:txBody>
        </p:sp>
      </p:grpSp>
      <p:grpSp>
        <p:nvGrpSpPr>
          <p:cNvPr id="69" name="Google Shape;69;p3"/>
          <p:cNvGrpSpPr/>
          <p:nvPr/>
        </p:nvGrpSpPr>
        <p:grpSpPr>
          <a:xfrm>
            <a:off x="6534150" y="3038475"/>
            <a:ext cx="1219200" cy="1219200"/>
            <a:chOff x="6534150" y="3038475"/>
            <a:chExt cx="1219200" cy="1219200"/>
          </a:xfrm>
        </p:grpSpPr>
        <p:sp>
          <p:nvSpPr>
            <p:cNvPr id="70" name="Google Shape;70;p3"/>
            <p:cNvSpPr/>
            <p:nvPr/>
          </p:nvSpPr>
          <p:spPr>
            <a:xfrm>
              <a:off x="6534150" y="3038475"/>
              <a:ext cx="1219200" cy="1219200"/>
            </a:xfrm>
            <a:prstGeom prst="ellipse">
              <a:avLst/>
            </a:prstGeom>
            <a:solidFill>
              <a:srgbClr val="E2B0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6754177" y="3320415"/>
              <a:ext cx="779145" cy="65532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02</a:t>
              </a:r>
              <a:endParaRPr b="0" i="0" sz="3600" u="none" cap="none" strike="noStrike">
                <a:solidFill>
                  <a:schemeClr val="dk1"/>
                </a:solidFill>
                <a:latin typeface="Calibri"/>
                <a:ea typeface="Calibri"/>
                <a:cs typeface="Calibri"/>
                <a:sym typeface="Calibri"/>
              </a:endParaRPr>
            </a:p>
          </p:txBody>
        </p:sp>
      </p:grpSp>
      <p:grpSp>
        <p:nvGrpSpPr>
          <p:cNvPr id="72" name="Google Shape;72;p3"/>
          <p:cNvGrpSpPr/>
          <p:nvPr/>
        </p:nvGrpSpPr>
        <p:grpSpPr>
          <a:xfrm>
            <a:off x="7905750" y="3195638"/>
            <a:ext cx="4206240" cy="1011554"/>
            <a:chOff x="7905750" y="3195638"/>
            <a:chExt cx="4206240" cy="1011554"/>
          </a:xfrm>
        </p:grpSpPr>
        <p:sp>
          <p:nvSpPr>
            <p:cNvPr id="73" name="Google Shape;73;p3"/>
            <p:cNvSpPr/>
            <p:nvPr/>
          </p:nvSpPr>
          <p:spPr>
            <a:xfrm>
              <a:off x="7905750" y="3195638"/>
              <a:ext cx="4206240" cy="6553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Encounters</a:t>
              </a:r>
              <a:endParaRPr b="0" i="0" sz="3600" u="none" cap="none" strike="noStrike">
                <a:solidFill>
                  <a:schemeClr val="dk1"/>
                </a:solidFill>
                <a:latin typeface="Calibri"/>
                <a:ea typeface="Calibri"/>
                <a:cs typeface="Calibri"/>
                <a:sym typeface="Calibri"/>
              </a:endParaRPr>
            </a:p>
          </p:txBody>
        </p:sp>
        <p:sp>
          <p:nvSpPr>
            <p:cNvPr id="74" name="Google Shape;74;p3"/>
            <p:cNvSpPr/>
            <p:nvPr/>
          </p:nvSpPr>
          <p:spPr>
            <a:xfrm>
              <a:off x="7905750" y="3767137"/>
              <a:ext cx="4175760" cy="44005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Unicorn Sightings</a:t>
              </a:r>
              <a:endParaRPr b="0" i="0" sz="2400" u="none" cap="none" strike="noStrike">
                <a:solidFill>
                  <a:schemeClr val="dk1"/>
                </a:solidFill>
                <a:latin typeface="Calibri"/>
                <a:ea typeface="Calibri"/>
                <a:cs typeface="Calibri"/>
                <a:sym typeface="Calibri"/>
              </a:endParaRPr>
            </a:p>
          </p:txBody>
        </p:sp>
      </p:grpSp>
      <p:grpSp>
        <p:nvGrpSpPr>
          <p:cNvPr id="75" name="Google Shape;75;p3"/>
          <p:cNvGrpSpPr/>
          <p:nvPr/>
        </p:nvGrpSpPr>
        <p:grpSpPr>
          <a:xfrm>
            <a:off x="933450" y="5276850"/>
            <a:ext cx="1219200" cy="1219200"/>
            <a:chOff x="933450" y="5276850"/>
            <a:chExt cx="1219200" cy="1219200"/>
          </a:xfrm>
        </p:grpSpPr>
        <p:sp>
          <p:nvSpPr>
            <p:cNvPr id="76" name="Google Shape;76;p3"/>
            <p:cNvSpPr/>
            <p:nvPr/>
          </p:nvSpPr>
          <p:spPr>
            <a:xfrm>
              <a:off x="933450" y="5276850"/>
              <a:ext cx="1219200" cy="1219200"/>
            </a:xfrm>
            <a:prstGeom prst="ellipse">
              <a:avLst/>
            </a:prstGeom>
            <a:solidFill>
              <a:srgbClr val="E2B0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1153478" y="5558790"/>
              <a:ext cx="779145" cy="65532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03</a:t>
              </a:r>
              <a:endParaRPr b="0" i="0" sz="3600" u="none" cap="none" strike="noStrike">
                <a:solidFill>
                  <a:schemeClr val="dk1"/>
                </a:solidFill>
                <a:latin typeface="Calibri"/>
                <a:ea typeface="Calibri"/>
                <a:cs typeface="Calibri"/>
                <a:sym typeface="Calibri"/>
              </a:endParaRPr>
            </a:p>
          </p:txBody>
        </p:sp>
      </p:grpSp>
      <p:grpSp>
        <p:nvGrpSpPr>
          <p:cNvPr id="78" name="Google Shape;78;p3"/>
          <p:cNvGrpSpPr/>
          <p:nvPr/>
        </p:nvGrpSpPr>
        <p:grpSpPr>
          <a:xfrm>
            <a:off x="2305050" y="5434013"/>
            <a:ext cx="4206240" cy="1011555"/>
            <a:chOff x="2305050" y="5434013"/>
            <a:chExt cx="4206240" cy="1011555"/>
          </a:xfrm>
        </p:grpSpPr>
        <p:sp>
          <p:nvSpPr>
            <p:cNvPr id="79" name="Google Shape;79;p3"/>
            <p:cNvSpPr/>
            <p:nvPr/>
          </p:nvSpPr>
          <p:spPr>
            <a:xfrm>
              <a:off x="2305050" y="5434013"/>
              <a:ext cx="4206240" cy="6553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Wonders</a:t>
              </a:r>
              <a:endParaRPr b="0" i="0" sz="3600" u="none" cap="none" strike="noStrike">
                <a:solidFill>
                  <a:schemeClr val="dk1"/>
                </a:solidFill>
                <a:latin typeface="Calibri"/>
                <a:ea typeface="Calibri"/>
                <a:cs typeface="Calibri"/>
                <a:sym typeface="Calibri"/>
              </a:endParaRPr>
            </a:p>
          </p:txBody>
        </p:sp>
        <p:sp>
          <p:nvSpPr>
            <p:cNvPr id="80" name="Google Shape;80;p3"/>
            <p:cNvSpPr/>
            <p:nvPr/>
          </p:nvSpPr>
          <p:spPr>
            <a:xfrm>
              <a:off x="2305050" y="6005513"/>
              <a:ext cx="4175760" cy="44005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Wishes Granted</a:t>
              </a:r>
              <a:endParaRPr b="0" i="0" sz="2400" u="none" cap="none" strike="noStrike">
                <a:solidFill>
                  <a:schemeClr val="dk1"/>
                </a:solidFill>
                <a:latin typeface="Calibri"/>
                <a:ea typeface="Calibri"/>
                <a:cs typeface="Calibri"/>
                <a:sym typeface="Calibri"/>
              </a:endParaRPr>
            </a:p>
          </p:txBody>
        </p:sp>
      </p:grpSp>
      <p:grpSp>
        <p:nvGrpSpPr>
          <p:cNvPr id="81" name="Google Shape;81;p3"/>
          <p:cNvGrpSpPr/>
          <p:nvPr/>
        </p:nvGrpSpPr>
        <p:grpSpPr>
          <a:xfrm>
            <a:off x="6534150" y="5276850"/>
            <a:ext cx="1219200" cy="1219200"/>
            <a:chOff x="6534150" y="5276850"/>
            <a:chExt cx="1219200" cy="1219200"/>
          </a:xfrm>
        </p:grpSpPr>
        <p:sp>
          <p:nvSpPr>
            <p:cNvPr id="82" name="Google Shape;82;p3"/>
            <p:cNvSpPr/>
            <p:nvPr/>
          </p:nvSpPr>
          <p:spPr>
            <a:xfrm>
              <a:off x="6534150" y="5276850"/>
              <a:ext cx="1219200" cy="1219200"/>
            </a:xfrm>
            <a:prstGeom prst="ellipse">
              <a:avLst/>
            </a:prstGeom>
            <a:solidFill>
              <a:srgbClr val="8D8D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6754177" y="5558790"/>
              <a:ext cx="779145" cy="65532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04</a:t>
              </a:r>
              <a:endParaRPr b="0" i="0" sz="3600" u="none" cap="none" strike="noStrike">
                <a:solidFill>
                  <a:schemeClr val="dk1"/>
                </a:solidFill>
                <a:latin typeface="Calibri"/>
                <a:ea typeface="Calibri"/>
                <a:cs typeface="Calibri"/>
                <a:sym typeface="Calibri"/>
              </a:endParaRPr>
            </a:p>
          </p:txBody>
        </p:sp>
      </p:grpSp>
      <p:grpSp>
        <p:nvGrpSpPr>
          <p:cNvPr id="84" name="Google Shape;84;p3"/>
          <p:cNvGrpSpPr/>
          <p:nvPr/>
        </p:nvGrpSpPr>
        <p:grpSpPr>
          <a:xfrm>
            <a:off x="7905750" y="5434013"/>
            <a:ext cx="4206240" cy="1011555"/>
            <a:chOff x="7905750" y="5434013"/>
            <a:chExt cx="4206240" cy="1011555"/>
          </a:xfrm>
        </p:grpSpPr>
        <p:sp>
          <p:nvSpPr>
            <p:cNvPr id="85" name="Google Shape;85;p3"/>
            <p:cNvSpPr/>
            <p:nvPr/>
          </p:nvSpPr>
          <p:spPr>
            <a:xfrm>
              <a:off x="7905750" y="5434013"/>
              <a:ext cx="4206240" cy="6553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Magic</a:t>
              </a:r>
              <a:endParaRPr b="0" i="0" sz="3600" u="none" cap="none" strike="noStrike">
                <a:solidFill>
                  <a:schemeClr val="dk1"/>
                </a:solidFill>
                <a:latin typeface="Calibri"/>
                <a:ea typeface="Calibri"/>
                <a:cs typeface="Calibri"/>
                <a:sym typeface="Calibri"/>
              </a:endParaRPr>
            </a:p>
          </p:txBody>
        </p:sp>
        <p:sp>
          <p:nvSpPr>
            <p:cNvPr id="86" name="Google Shape;86;p3"/>
            <p:cNvSpPr/>
            <p:nvPr/>
          </p:nvSpPr>
          <p:spPr>
            <a:xfrm>
              <a:off x="7905750" y="6005513"/>
              <a:ext cx="4175760" cy="44005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Spellcasting</a:t>
              </a:r>
              <a:endParaRPr b="0" i="0" sz="2400" u="none" cap="none" strike="noStrike">
                <a:solidFill>
                  <a:schemeClr val="dk1"/>
                </a:solidFill>
                <a:latin typeface="Calibri"/>
                <a:ea typeface="Calibri"/>
                <a:cs typeface="Calibri"/>
                <a:sym typeface="Calibri"/>
              </a:endParaRPr>
            </a:p>
          </p:txBody>
        </p:sp>
      </p:grpSp>
      <p:grpSp>
        <p:nvGrpSpPr>
          <p:cNvPr id="87" name="Google Shape;87;p3"/>
          <p:cNvGrpSpPr/>
          <p:nvPr/>
        </p:nvGrpSpPr>
        <p:grpSpPr>
          <a:xfrm>
            <a:off x="933450" y="7515225"/>
            <a:ext cx="1219200" cy="1219200"/>
            <a:chOff x="933450" y="7515225"/>
            <a:chExt cx="1219200" cy="1219200"/>
          </a:xfrm>
        </p:grpSpPr>
        <p:sp>
          <p:nvSpPr>
            <p:cNvPr id="88" name="Google Shape;88;p3"/>
            <p:cNvSpPr/>
            <p:nvPr/>
          </p:nvSpPr>
          <p:spPr>
            <a:xfrm>
              <a:off x="933450" y="7515225"/>
              <a:ext cx="1219200" cy="1219200"/>
            </a:xfrm>
            <a:prstGeom prst="ellipse">
              <a:avLst/>
            </a:prstGeom>
            <a:solidFill>
              <a:srgbClr val="8D8D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
            <p:cNvSpPr/>
            <p:nvPr/>
          </p:nvSpPr>
          <p:spPr>
            <a:xfrm>
              <a:off x="1153478" y="7797165"/>
              <a:ext cx="779145" cy="65532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05</a:t>
              </a:r>
              <a:endParaRPr b="0" i="0" sz="3600" u="none" cap="none" strike="noStrike">
                <a:solidFill>
                  <a:schemeClr val="dk1"/>
                </a:solidFill>
                <a:latin typeface="Calibri"/>
                <a:ea typeface="Calibri"/>
                <a:cs typeface="Calibri"/>
                <a:sym typeface="Calibri"/>
              </a:endParaRPr>
            </a:p>
          </p:txBody>
        </p:sp>
      </p:grpSp>
      <p:grpSp>
        <p:nvGrpSpPr>
          <p:cNvPr id="90" name="Google Shape;90;p3"/>
          <p:cNvGrpSpPr/>
          <p:nvPr/>
        </p:nvGrpSpPr>
        <p:grpSpPr>
          <a:xfrm>
            <a:off x="2305050" y="7672388"/>
            <a:ext cx="4206240" cy="1011555"/>
            <a:chOff x="2305050" y="7672388"/>
            <a:chExt cx="4206240" cy="1011555"/>
          </a:xfrm>
        </p:grpSpPr>
        <p:sp>
          <p:nvSpPr>
            <p:cNvPr id="91" name="Google Shape;91;p3"/>
            <p:cNvSpPr/>
            <p:nvPr/>
          </p:nvSpPr>
          <p:spPr>
            <a:xfrm>
              <a:off x="2305050" y="7672388"/>
              <a:ext cx="4206240" cy="6553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Adventure</a:t>
              </a:r>
              <a:endParaRPr b="0" i="0" sz="3600" u="none" cap="none" strike="noStrike">
                <a:solidFill>
                  <a:schemeClr val="dk1"/>
                </a:solidFill>
                <a:latin typeface="Calibri"/>
                <a:ea typeface="Calibri"/>
                <a:cs typeface="Calibri"/>
                <a:sym typeface="Calibri"/>
              </a:endParaRPr>
            </a:p>
          </p:txBody>
        </p:sp>
        <p:sp>
          <p:nvSpPr>
            <p:cNvPr id="92" name="Google Shape;92;p3"/>
            <p:cNvSpPr/>
            <p:nvPr/>
          </p:nvSpPr>
          <p:spPr>
            <a:xfrm>
              <a:off x="2305050" y="8243888"/>
              <a:ext cx="4175760" cy="44005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Happily Ever After</a:t>
              </a:r>
              <a:endParaRPr b="0" i="0" sz="2400" u="none" cap="none" strike="noStrike">
                <a:solidFill>
                  <a:schemeClr val="dk1"/>
                </a:solidFill>
                <a:latin typeface="Calibri"/>
                <a:ea typeface="Calibri"/>
                <a:cs typeface="Calibri"/>
                <a:sym typeface="Calibri"/>
              </a:endParaRPr>
            </a:p>
          </p:txBody>
        </p:sp>
      </p:grpSp>
      <p:grpSp>
        <p:nvGrpSpPr>
          <p:cNvPr id="93" name="Google Shape;93;p3"/>
          <p:cNvGrpSpPr/>
          <p:nvPr/>
        </p:nvGrpSpPr>
        <p:grpSpPr>
          <a:xfrm>
            <a:off x="6534150" y="7515225"/>
            <a:ext cx="1219200" cy="1219200"/>
            <a:chOff x="6534150" y="7515225"/>
            <a:chExt cx="1219200" cy="1219200"/>
          </a:xfrm>
        </p:grpSpPr>
        <p:sp>
          <p:nvSpPr>
            <p:cNvPr id="94" name="Google Shape;94;p3"/>
            <p:cNvSpPr/>
            <p:nvPr/>
          </p:nvSpPr>
          <p:spPr>
            <a:xfrm>
              <a:off x="6534150" y="7515225"/>
              <a:ext cx="1219200" cy="1219200"/>
            </a:xfrm>
            <a:prstGeom prst="ellipse">
              <a:avLst/>
            </a:prstGeom>
            <a:solidFill>
              <a:srgbClr val="E2B0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
            <p:cNvSpPr/>
            <p:nvPr/>
          </p:nvSpPr>
          <p:spPr>
            <a:xfrm>
              <a:off x="6754177" y="7797165"/>
              <a:ext cx="779145" cy="65532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06</a:t>
              </a:r>
              <a:endParaRPr b="0" i="0" sz="3600" u="none" cap="none" strike="noStrike">
                <a:solidFill>
                  <a:schemeClr val="dk1"/>
                </a:solidFill>
                <a:latin typeface="Calibri"/>
                <a:ea typeface="Calibri"/>
                <a:cs typeface="Calibri"/>
                <a:sym typeface="Calibri"/>
              </a:endParaRPr>
            </a:p>
          </p:txBody>
        </p:sp>
      </p:grpSp>
      <p:grpSp>
        <p:nvGrpSpPr>
          <p:cNvPr id="96" name="Google Shape;96;p3"/>
          <p:cNvGrpSpPr/>
          <p:nvPr/>
        </p:nvGrpSpPr>
        <p:grpSpPr>
          <a:xfrm>
            <a:off x="7905750" y="7672388"/>
            <a:ext cx="4206240" cy="1011555"/>
            <a:chOff x="7905750" y="7672388"/>
            <a:chExt cx="4206240" cy="1011555"/>
          </a:xfrm>
        </p:grpSpPr>
        <p:sp>
          <p:nvSpPr>
            <p:cNvPr id="97" name="Google Shape;97;p3"/>
            <p:cNvSpPr/>
            <p:nvPr/>
          </p:nvSpPr>
          <p:spPr>
            <a:xfrm>
              <a:off x="7905750" y="7672388"/>
              <a:ext cx="4206240" cy="6553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Conclusion</a:t>
              </a:r>
              <a:endParaRPr b="0" i="0" sz="3600" u="none" cap="none" strike="noStrike">
                <a:solidFill>
                  <a:schemeClr val="dk1"/>
                </a:solidFill>
                <a:latin typeface="Calibri"/>
                <a:ea typeface="Calibri"/>
                <a:cs typeface="Calibri"/>
                <a:sym typeface="Calibri"/>
              </a:endParaRPr>
            </a:p>
          </p:txBody>
        </p:sp>
        <p:sp>
          <p:nvSpPr>
            <p:cNvPr id="98" name="Google Shape;98;p3"/>
            <p:cNvSpPr/>
            <p:nvPr/>
          </p:nvSpPr>
          <p:spPr>
            <a:xfrm>
              <a:off x="7905750" y="8243888"/>
              <a:ext cx="4175760" cy="44005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Embrace the Fantasy</a:t>
              </a:r>
              <a:endParaRPr b="0" i="0" sz="2400" u="none" cap="none" strike="noStrike">
                <a:solidFill>
                  <a:schemeClr val="dk1"/>
                </a:solidFill>
                <a:latin typeface="Calibri"/>
                <a:ea typeface="Calibri"/>
                <a:cs typeface="Calibri"/>
                <a:sym typeface="Calibri"/>
              </a:endParaRPr>
            </a:p>
          </p:txBody>
        </p:sp>
      </p:grpSp>
      <p:pic>
        <p:nvPicPr>
          <p:cNvPr descr="preencoded.png" id="99" name="Google Shape;99;p3"/>
          <p:cNvPicPr preferRelativeResize="0"/>
          <p:nvPr/>
        </p:nvPicPr>
        <p:blipFill rotWithShape="1">
          <a:blip r:embed="rId11">
            <a:alphaModFix/>
          </a:blip>
          <a:srcRect b="0" l="0" r="0" t="0"/>
          <a:stretch/>
        </p:blipFill>
        <p:spPr>
          <a:xfrm>
            <a:off x="11065897" y="2576699"/>
            <a:ext cx="7048500" cy="6477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4" name="Shape 104"/>
        <p:cNvGrpSpPr/>
        <p:nvPr/>
      </p:nvGrpSpPr>
      <p:grpSpPr>
        <a:xfrm>
          <a:off x="0" y="0"/>
          <a:ext cx="0" cy="0"/>
          <a:chOff x="0" y="0"/>
          <a:chExt cx="0" cy="0"/>
        </a:xfrm>
      </p:grpSpPr>
      <p:pic>
        <p:nvPicPr>
          <p:cNvPr descr="preencoded.png" id="105" name="Google Shape;105;p4"/>
          <p:cNvPicPr preferRelativeResize="0"/>
          <p:nvPr/>
        </p:nvPicPr>
        <p:blipFill rotWithShape="1">
          <a:blip r:embed="rId3">
            <a:alphaModFix/>
          </a:blip>
          <a:srcRect b="0" l="0" r="0" t="0"/>
          <a:stretch/>
        </p:blipFill>
        <p:spPr>
          <a:xfrm>
            <a:off x="14592300" y="8553450"/>
            <a:ext cx="4152900" cy="4105275"/>
          </a:xfrm>
          <a:prstGeom prst="rect">
            <a:avLst/>
          </a:prstGeom>
          <a:noFill/>
          <a:ln>
            <a:noFill/>
          </a:ln>
        </p:spPr>
      </p:pic>
      <p:pic>
        <p:nvPicPr>
          <p:cNvPr descr="preencoded.png" id="106" name="Google Shape;106;p4"/>
          <p:cNvPicPr preferRelativeResize="0"/>
          <p:nvPr/>
        </p:nvPicPr>
        <p:blipFill rotWithShape="1">
          <a:blip r:embed="rId4">
            <a:alphaModFix/>
          </a:blip>
          <a:srcRect b="0" l="0" r="0" t="0"/>
          <a:stretch/>
        </p:blipFill>
        <p:spPr>
          <a:xfrm>
            <a:off x="14335125" y="-1457325"/>
            <a:ext cx="4667250" cy="4619625"/>
          </a:xfrm>
          <a:prstGeom prst="rect">
            <a:avLst/>
          </a:prstGeom>
          <a:noFill/>
          <a:ln>
            <a:noFill/>
          </a:ln>
        </p:spPr>
      </p:pic>
      <p:pic>
        <p:nvPicPr>
          <p:cNvPr descr="preencoded.png" id="107" name="Google Shape;107;p4"/>
          <p:cNvPicPr preferRelativeResize="0"/>
          <p:nvPr/>
        </p:nvPicPr>
        <p:blipFill rotWithShape="1">
          <a:blip r:embed="rId5">
            <a:alphaModFix/>
          </a:blip>
          <a:srcRect b="0" l="0" r="0" t="0"/>
          <a:stretch/>
        </p:blipFill>
        <p:spPr>
          <a:xfrm>
            <a:off x="-857250" y="8143875"/>
            <a:ext cx="2895600" cy="4276725"/>
          </a:xfrm>
          <a:prstGeom prst="rect">
            <a:avLst/>
          </a:prstGeom>
          <a:noFill/>
          <a:ln>
            <a:noFill/>
          </a:ln>
        </p:spPr>
      </p:pic>
      <p:pic>
        <p:nvPicPr>
          <p:cNvPr descr="preencoded.png" id="108" name="Google Shape;108;p4"/>
          <p:cNvPicPr preferRelativeResize="0"/>
          <p:nvPr/>
        </p:nvPicPr>
        <p:blipFill rotWithShape="1">
          <a:blip r:embed="rId6">
            <a:alphaModFix/>
          </a:blip>
          <a:srcRect b="0" l="0" r="0" t="0"/>
          <a:stretch/>
        </p:blipFill>
        <p:spPr>
          <a:xfrm>
            <a:off x="-942975" y="-1095375"/>
            <a:ext cx="3076575" cy="3038475"/>
          </a:xfrm>
          <a:prstGeom prst="rect">
            <a:avLst/>
          </a:prstGeom>
          <a:noFill/>
          <a:ln>
            <a:noFill/>
          </a:ln>
        </p:spPr>
      </p:pic>
      <p:pic>
        <p:nvPicPr>
          <p:cNvPr descr="preencoded.png" id="109" name="Google Shape;109;p4"/>
          <p:cNvPicPr preferRelativeResize="0"/>
          <p:nvPr/>
        </p:nvPicPr>
        <p:blipFill rotWithShape="1">
          <a:blip r:embed="rId7">
            <a:alphaModFix/>
          </a:blip>
          <a:srcRect b="0" l="0" r="0" t="0"/>
          <a:stretch/>
        </p:blipFill>
        <p:spPr>
          <a:xfrm>
            <a:off x="-4381" y="7604289"/>
            <a:ext cx="3534903" cy="1481316"/>
          </a:xfrm>
          <a:prstGeom prst="rect">
            <a:avLst/>
          </a:prstGeom>
          <a:noFill/>
          <a:ln>
            <a:noFill/>
          </a:ln>
        </p:spPr>
      </p:pic>
      <p:pic>
        <p:nvPicPr>
          <p:cNvPr descr="preencoded.png" id="110" name="Google Shape;110;p4"/>
          <p:cNvPicPr preferRelativeResize="0"/>
          <p:nvPr/>
        </p:nvPicPr>
        <p:blipFill rotWithShape="1">
          <a:blip r:embed="rId8">
            <a:alphaModFix/>
          </a:blip>
          <a:srcRect b="0" l="0" r="0" t="0"/>
          <a:stretch/>
        </p:blipFill>
        <p:spPr>
          <a:xfrm>
            <a:off x="6324600" y="-762000"/>
            <a:ext cx="2479040" cy="1523306"/>
          </a:xfrm>
          <a:prstGeom prst="rect">
            <a:avLst/>
          </a:prstGeom>
          <a:noFill/>
          <a:ln>
            <a:noFill/>
          </a:ln>
        </p:spPr>
      </p:pic>
      <p:pic>
        <p:nvPicPr>
          <p:cNvPr descr="preencoded.png" id="111" name="Google Shape;111;p4"/>
          <p:cNvPicPr preferRelativeResize="0"/>
          <p:nvPr/>
        </p:nvPicPr>
        <p:blipFill rotWithShape="1">
          <a:blip r:embed="rId9">
            <a:alphaModFix/>
          </a:blip>
          <a:srcRect b="0" l="0" r="0" t="0"/>
          <a:stretch/>
        </p:blipFill>
        <p:spPr>
          <a:xfrm>
            <a:off x="-2686050" y="3352800"/>
            <a:ext cx="4648200" cy="2828925"/>
          </a:xfrm>
          <a:prstGeom prst="rect">
            <a:avLst/>
          </a:prstGeom>
          <a:noFill/>
          <a:ln>
            <a:noFill/>
          </a:ln>
        </p:spPr>
      </p:pic>
      <p:grpSp>
        <p:nvGrpSpPr>
          <p:cNvPr id="112" name="Google Shape;112;p4"/>
          <p:cNvGrpSpPr/>
          <p:nvPr/>
        </p:nvGrpSpPr>
        <p:grpSpPr>
          <a:xfrm>
            <a:off x="17640300" y="7994854"/>
            <a:ext cx="596695" cy="2063546"/>
            <a:chOff x="17640300" y="7994855"/>
            <a:chExt cx="596695" cy="2063546"/>
          </a:xfrm>
        </p:grpSpPr>
        <p:pic>
          <p:nvPicPr>
            <p:cNvPr descr="preencoded.png" id="113" name="Google Shape;113;p4"/>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114" name="Google Shape;114;p4"/>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115" name="Google Shape;115;p4"/>
          <p:cNvSpPr/>
          <p:nvPr/>
        </p:nvSpPr>
        <p:spPr>
          <a:xfrm>
            <a:off x="2219325" y="2057400"/>
            <a:ext cx="13430250" cy="109537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272727"/>
              </a:buClr>
              <a:buSzPts val="6000"/>
              <a:buFont typeface="Archivo Black"/>
              <a:buNone/>
            </a:pPr>
            <a:r>
              <a:rPr b="0" i="0" lang="en-US" sz="6000" u="none" cap="none" strike="noStrike">
                <a:solidFill>
                  <a:srgbClr val="272727"/>
                </a:solidFill>
                <a:latin typeface="Archivo Black"/>
                <a:ea typeface="Archivo Black"/>
                <a:cs typeface="Archivo Black"/>
                <a:sym typeface="Archivo Black"/>
              </a:rPr>
              <a:t>The Realm of the Extraordinary</a:t>
            </a:r>
            <a:endParaRPr b="0" i="0" sz="6000" u="none" cap="none" strike="noStrike">
              <a:solidFill>
                <a:schemeClr val="dk1"/>
              </a:solidFill>
              <a:latin typeface="Calibri"/>
              <a:ea typeface="Calibri"/>
              <a:cs typeface="Calibri"/>
              <a:sym typeface="Calibri"/>
            </a:endParaRPr>
          </a:p>
        </p:txBody>
      </p:sp>
      <p:grpSp>
        <p:nvGrpSpPr>
          <p:cNvPr id="116" name="Google Shape;116;p4"/>
          <p:cNvGrpSpPr/>
          <p:nvPr/>
        </p:nvGrpSpPr>
        <p:grpSpPr>
          <a:xfrm>
            <a:off x="2219325" y="3552825"/>
            <a:ext cx="13910310" cy="3107055"/>
            <a:chOff x="2219325" y="3552825"/>
            <a:chExt cx="13910310" cy="3107055"/>
          </a:xfrm>
        </p:grpSpPr>
        <p:sp>
          <p:nvSpPr>
            <p:cNvPr id="117" name="Google Shape;117;p4"/>
            <p:cNvSpPr/>
            <p:nvPr/>
          </p:nvSpPr>
          <p:spPr>
            <a:xfrm>
              <a:off x="2219325" y="3552825"/>
              <a:ext cx="6604635" cy="310705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2400" u="none" cap="none" strike="noStrike">
                <a:solidFill>
                  <a:schemeClr val="dk1"/>
                </a:solidFill>
                <a:latin typeface="Calibri"/>
                <a:ea typeface="Calibri"/>
                <a:cs typeface="Calibri"/>
                <a:sym typeface="Calibri"/>
              </a:endParaRPr>
            </a:p>
          </p:txBody>
        </p:sp>
        <p:sp>
          <p:nvSpPr>
            <p:cNvPr id="118" name="Google Shape;118;p4"/>
            <p:cNvSpPr/>
            <p:nvPr/>
          </p:nvSpPr>
          <p:spPr>
            <a:xfrm>
              <a:off x="9525000" y="3552825"/>
              <a:ext cx="6604635" cy="310705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3" name="Shape 123"/>
        <p:cNvGrpSpPr/>
        <p:nvPr/>
      </p:nvGrpSpPr>
      <p:grpSpPr>
        <a:xfrm>
          <a:off x="0" y="0"/>
          <a:ext cx="0" cy="0"/>
          <a:chOff x="0" y="0"/>
          <a:chExt cx="0" cy="0"/>
        </a:xfrm>
      </p:grpSpPr>
      <p:pic>
        <p:nvPicPr>
          <p:cNvPr descr="preencoded.png" id="124" name="Google Shape;124;p5"/>
          <p:cNvPicPr preferRelativeResize="0"/>
          <p:nvPr/>
        </p:nvPicPr>
        <p:blipFill rotWithShape="1">
          <a:blip r:embed="rId3">
            <a:alphaModFix/>
          </a:blip>
          <a:srcRect b="0" l="0" r="0" t="0"/>
          <a:stretch/>
        </p:blipFill>
        <p:spPr>
          <a:xfrm>
            <a:off x="-1247775" y="4867275"/>
            <a:ext cx="4210050" cy="4171950"/>
          </a:xfrm>
          <a:prstGeom prst="rect">
            <a:avLst/>
          </a:prstGeom>
          <a:noFill/>
          <a:ln>
            <a:noFill/>
          </a:ln>
        </p:spPr>
      </p:pic>
      <p:pic>
        <p:nvPicPr>
          <p:cNvPr descr="preencoded.png" id="125" name="Google Shape;125;p5"/>
          <p:cNvPicPr preferRelativeResize="0"/>
          <p:nvPr/>
        </p:nvPicPr>
        <p:blipFill rotWithShape="1">
          <a:blip r:embed="rId4">
            <a:alphaModFix/>
          </a:blip>
          <a:srcRect b="0" l="0" r="0" t="0"/>
          <a:stretch/>
        </p:blipFill>
        <p:spPr>
          <a:xfrm>
            <a:off x="-1247775" y="-1190625"/>
            <a:ext cx="4733925" cy="4686300"/>
          </a:xfrm>
          <a:prstGeom prst="rect">
            <a:avLst/>
          </a:prstGeom>
          <a:noFill/>
          <a:ln>
            <a:noFill/>
          </a:ln>
        </p:spPr>
      </p:pic>
      <p:pic>
        <p:nvPicPr>
          <p:cNvPr descr="preencoded.png" id="126" name="Google Shape;126;p5"/>
          <p:cNvPicPr preferRelativeResize="0"/>
          <p:nvPr/>
        </p:nvPicPr>
        <p:blipFill rotWithShape="1">
          <a:blip r:embed="rId5">
            <a:alphaModFix/>
          </a:blip>
          <a:srcRect b="0" l="0" r="0" t="0"/>
          <a:stretch/>
        </p:blipFill>
        <p:spPr>
          <a:xfrm>
            <a:off x="3838575" y="8382000"/>
            <a:ext cx="2943225" cy="4343400"/>
          </a:xfrm>
          <a:prstGeom prst="rect">
            <a:avLst/>
          </a:prstGeom>
          <a:noFill/>
          <a:ln>
            <a:noFill/>
          </a:ln>
        </p:spPr>
      </p:pic>
      <p:pic>
        <p:nvPicPr>
          <p:cNvPr descr="preencoded.png" id="127" name="Google Shape;127;p5"/>
          <p:cNvPicPr preferRelativeResize="0"/>
          <p:nvPr/>
        </p:nvPicPr>
        <p:blipFill rotWithShape="1">
          <a:blip r:embed="rId6">
            <a:alphaModFix/>
          </a:blip>
          <a:srcRect b="0" l="0" r="0" t="0"/>
          <a:stretch/>
        </p:blipFill>
        <p:spPr>
          <a:xfrm>
            <a:off x="14525625" y="8353425"/>
            <a:ext cx="4733925" cy="2876550"/>
          </a:xfrm>
          <a:prstGeom prst="rect">
            <a:avLst/>
          </a:prstGeom>
          <a:noFill/>
          <a:ln>
            <a:noFill/>
          </a:ln>
        </p:spPr>
      </p:pic>
      <p:pic>
        <p:nvPicPr>
          <p:cNvPr descr="preencoded.png" id="128" name="Google Shape;128;p5"/>
          <p:cNvPicPr preferRelativeResize="0"/>
          <p:nvPr/>
        </p:nvPicPr>
        <p:blipFill rotWithShape="1">
          <a:blip r:embed="rId7">
            <a:alphaModFix/>
          </a:blip>
          <a:srcRect b="0" l="0" r="0" t="0"/>
          <a:stretch/>
        </p:blipFill>
        <p:spPr>
          <a:xfrm>
            <a:off x="16725900" y="-600075"/>
            <a:ext cx="3124200" cy="3095625"/>
          </a:xfrm>
          <a:prstGeom prst="rect">
            <a:avLst/>
          </a:prstGeom>
          <a:noFill/>
          <a:ln>
            <a:noFill/>
          </a:ln>
        </p:spPr>
      </p:pic>
      <p:pic>
        <p:nvPicPr>
          <p:cNvPr descr="preencoded.png" id="129" name="Google Shape;129;p5"/>
          <p:cNvPicPr preferRelativeResize="0"/>
          <p:nvPr/>
        </p:nvPicPr>
        <p:blipFill rotWithShape="1">
          <a:blip r:embed="rId8">
            <a:alphaModFix/>
          </a:blip>
          <a:srcRect b="0" l="0" r="0" t="0"/>
          <a:stretch/>
        </p:blipFill>
        <p:spPr>
          <a:xfrm>
            <a:off x="13830300" y="400050"/>
            <a:ext cx="3592482" cy="1505006"/>
          </a:xfrm>
          <a:prstGeom prst="rect">
            <a:avLst/>
          </a:prstGeom>
          <a:noFill/>
          <a:ln>
            <a:noFill/>
          </a:ln>
        </p:spPr>
      </p:pic>
      <p:pic>
        <p:nvPicPr>
          <p:cNvPr descr="preencoded.png" id="130" name="Google Shape;130;p5"/>
          <p:cNvPicPr preferRelativeResize="0"/>
          <p:nvPr/>
        </p:nvPicPr>
        <p:blipFill rotWithShape="1">
          <a:blip r:embed="rId9">
            <a:alphaModFix/>
          </a:blip>
          <a:srcRect b="0" l="0" r="0" t="0"/>
          <a:stretch/>
        </p:blipFill>
        <p:spPr>
          <a:xfrm>
            <a:off x="0" y="8382000"/>
            <a:ext cx="2519226" cy="1548119"/>
          </a:xfrm>
          <a:prstGeom prst="rect">
            <a:avLst/>
          </a:prstGeom>
          <a:noFill/>
          <a:ln>
            <a:noFill/>
          </a:ln>
        </p:spPr>
      </p:pic>
      <p:grpSp>
        <p:nvGrpSpPr>
          <p:cNvPr id="131" name="Google Shape;131;p5"/>
          <p:cNvGrpSpPr/>
          <p:nvPr/>
        </p:nvGrpSpPr>
        <p:grpSpPr>
          <a:xfrm>
            <a:off x="17640300" y="7994854"/>
            <a:ext cx="596695" cy="2063546"/>
            <a:chOff x="17640300" y="7994855"/>
            <a:chExt cx="596695" cy="2063546"/>
          </a:xfrm>
        </p:grpSpPr>
        <p:pic>
          <p:nvPicPr>
            <p:cNvPr descr="preencoded.png" id="132" name="Google Shape;132;p5"/>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133" name="Google Shape;133;p5"/>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134" name="Google Shape;134;p5"/>
          <p:cNvPicPr preferRelativeResize="0"/>
          <p:nvPr/>
        </p:nvPicPr>
        <p:blipFill rotWithShape="1">
          <a:blip r:embed="rId11">
            <a:alphaModFix/>
          </a:blip>
          <a:srcRect b="0" l="0" r="0" t="0"/>
          <a:stretch/>
        </p:blipFill>
        <p:spPr>
          <a:xfrm>
            <a:off x="0" y="0"/>
            <a:ext cx="8763000" cy="10287000"/>
          </a:xfrm>
          <a:prstGeom prst="rect">
            <a:avLst/>
          </a:prstGeom>
          <a:noFill/>
          <a:ln>
            <a:noFill/>
          </a:ln>
        </p:spPr>
      </p:pic>
      <p:grpSp>
        <p:nvGrpSpPr>
          <p:cNvPr id="135" name="Google Shape;135;p5"/>
          <p:cNvGrpSpPr/>
          <p:nvPr/>
        </p:nvGrpSpPr>
        <p:grpSpPr>
          <a:xfrm>
            <a:off x="9763125" y="2495550"/>
            <a:ext cx="7854315" cy="1754505"/>
            <a:chOff x="9763125" y="2495550"/>
            <a:chExt cx="7854315" cy="1754505"/>
          </a:xfrm>
        </p:grpSpPr>
        <p:pic>
          <p:nvPicPr>
            <p:cNvPr descr="preencoded.png" id="136" name="Google Shape;136;p5"/>
            <p:cNvPicPr preferRelativeResize="0"/>
            <p:nvPr/>
          </p:nvPicPr>
          <p:blipFill rotWithShape="1">
            <a:blip r:embed="rId12">
              <a:alphaModFix/>
            </a:blip>
            <a:srcRect b="0" l="0" r="0" t="0"/>
            <a:stretch/>
          </p:blipFill>
          <p:spPr>
            <a:xfrm>
              <a:off x="9763125" y="2833687"/>
              <a:ext cx="971550" cy="971550"/>
            </a:xfrm>
            <a:prstGeom prst="rect">
              <a:avLst/>
            </a:prstGeom>
            <a:noFill/>
            <a:ln>
              <a:noFill/>
            </a:ln>
          </p:spPr>
        </p:pic>
        <p:grpSp>
          <p:nvGrpSpPr>
            <p:cNvPr id="137" name="Google Shape;137;p5"/>
            <p:cNvGrpSpPr/>
            <p:nvPr/>
          </p:nvGrpSpPr>
          <p:grpSpPr>
            <a:xfrm>
              <a:off x="11010900" y="2495550"/>
              <a:ext cx="6606540" cy="1754505"/>
              <a:chOff x="11010900" y="2495550"/>
              <a:chExt cx="6606540" cy="1754505"/>
            </a:xfrm>
          </p:grpSpPr>
          <p:sp>
            <p:nvSpPr>
              <p:cNvPr id="138" name="Google Shape;138;p5"/>
              <p:cNvSpPr/>
              <p:nvPr/>
            </p:nvSpPr>
            <p:spPr>
              <a:xfrm>
                <a:off x="11010900" y="2495550"/>
                <a:ext cx="6606540" cy="6553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Unicorn Sightings</a:t>
                </a:r>
                <a:endParaRPr b="0" i="0" sz="3600" u="none" cap="none" strike="noStrike">
                  <a:solidFill>
                    <a:schemeClr val="dk1"/>
                  </a:solidFill>
                  <a:latin typeface="Calibri"/>
                  <a:ea typeface="Calibri"/>
                  <a:cs typeface="Calibri"/>
                  <a:sym typeface="Calibri"/>
                </a:endParaRPr>
              </a:p>
            </p:txBody>
          </p:sp>
          <p:sp>
            <p:nvSpPr>
              <p:cNvPr id="139" name="Google Shape;139;p5"/>
              <p:cNvSpPr/>
              <p:nvPr/>
            </p:nvSpPr>
            <p:spPr>
              <a:xfrm>
                <a:off x="11010900" y="3143250"/>
                <a:ext cx="6576060" cy="110680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A record of the number of unicorns spotted in the fantasy realm and the beauty and mystery that surrounds these creatures.</a:t>
                </a:r>
                <a:endParaRPr b="0" i="0" sz="2400" u="none" cap="none" strike="noStrike">
                  <a:solidFill>
                    <a:schemeClr val="dk1"/>
                  </a:solidFill>
                  <a:latin typeface="Calibri"/>
                  <a:ea typeface="Calibri"/>
                  <a:cs typeface="Calibri"/>
                  <a:sym typeface="Calibri"/>
                </a:endParaRPr>
              </a:p>
            </p:txBody>
          </p:sp>
        </p:grpSp>
      </p:grpSp>
      <p:grpSp>
        <p:nvGrpSpPr>
          <p:cNvPr id="140" name="Google Shape;140;p5"/>
          <p:cNvGrpSpPr/>
          <p:nvPr/>
        </p:nvGrpSpPr>
        <p:grpSpPr>
          <a:xfrm>
            <a:off x="9763125" y="5610225"/>
            <a:ext cx="7549515" cy="1754505"/>
            <a:chOff x="9763125" y="5610225"/>
            <a:chExt cx="7549515" cy="1754505"/>
          </a:xfrm>
        </p:grpSpPr>
        <p:pic>
          <p:nvPicPr>
            <p:cNvPr descr="preencoded.png" id="141" name="Google Shape;141;p5"/>
            <p:cNvPicPr preferRelativeResize="0"/>
            <p:nvPr/>
          </p:nvPicPr>
          <p:blipFill rotWithShape="1">
            <a:blip r:embed="rId13">
              <a:alphaModFix/>
            </a:blip>
            <a:srcRect b="0" l="0" r="0" t="0"/>
            <a:stretch/>
          </p:blipFill>
          <p:spPr>
            <a:xfrm>
              <a:off x="9763125" y="5948363"/>
              <a:ext cx="971550" cy="971550"/>
            </a:xfrm>
            <a:prstGeom prst="rect">
              <a:avLst/>
            </a:prstGeom>
            <a:noFill/>
            <a:ln>
              <a:noFill/>
            </a:ln>
          </p:spPr>
        </p:pic>
        <p:grpSp>
          <p:nvGrpSpPr>
            <p:cNvPr id="142" name="Google Shape;142;p5"/>
            <p:cNvGrpSpPr/>
            <p:nvPr/>
          </p:nvGrpSpPr>
          <p:grpSpPr>
            <a:xfrm>
              <a:off x="11010900" y="5610225"/>
              <a:ext cx="6301740" cy="1754505"/>
              <a:chOff x="11010900" y="5610225"/>
              <a:chExt cx="6301740" cy="1754505"/>
            </a:xfrm>
          </p:grpSpPr>
          <p:sp>
            <p:nvSpPr>
              <p:cNvPr id="143" name="Google Shape;143;p5"/>
              <p:cNvSpPr/>
              <p:nvPr/>
            </p:nvSpPr>
            <p:spPr>
              <a:xfrm>
                <a:off x="11010900" y="5610225"/>
                <a:ext cx="6301740" cy="6553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Dragon Taming</a:t>
                </a:r>
                <a:endParaRPr b="0" i="0" sz="3600" u="none" cap="none" strike="noStrike">
                  <a:solidFill>
                    <a:schemeClr val="dk1"/>
                  </a:solidFill>
                  <a:latin typeface="Calibri"/>
                  <a:ea typeface="Calibri"/>
                  <a:cs typeface="Calibri"/>
                  <a:sym typeface="Calibri"/>
                </a:endParaRPr>
              </a:p>
            </p:txBody>
          </p:sp>
          <p:sp>
            <p:nvSpPr>
              <p:cNvPr id="144" name="Google Shape;144;p5"/>
              <p:cNvSpPr/>
              <p:nvPr/>
            </p:nvSpPr>
            <p:spPr>
              <a:xfrm>
                <a:off x="11010900" y="6257925"/>
                <a:ext cx="6271260" cy="110680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A closer look at the art of taming dragons and the brave adventurers who dare to take on these fearsome creatures.</a:t>
                </a:r>
                <a:endParaRPr b="0" i="0" sz="2400" u="none" cap="none" strike="noStrike">
                  <a:solidFill>
                    <a:schemeClr val="dk1"/>
                  </a:solidFill>
                  <a:latin typeface="Calibri"/>
                  <a:ea typeface="Calibri"/>
                  <a:cs typeface="Calibri"/>
                  <a:sym typeface="Calibri"/>
                </a:endParaRPr>
              </a:p>
            </p:txBody>
          </p:sp>
        </p:gr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9" name="Shape 149"/>
        <p:cNvGrpSpPr/>
        <p:nvPr/>
      </p:nvGrpSpPr>
      <p:grpSpPr>
        <a:xfrm>
          <a:off x="0" y="0"/>
          <a:ext cx="0" cy="0"/>
          <a:chOff x="0" y="0"/>
          <a:chExt cx="0" cy="0"/>
        </a:xfrm>
      </p:grpSpPr>
      <p:pic>
        <p:nvPicPr>
          <p:cNvPr descr="preencoded.png" id="150" name="Google Shape;150;p6"/>
          <p:cNvPicPr preferRelativeResize="0"/>
          <p:nvPr/>
        </p:nvPicPr>
        <p:blipFill rotWithShape="1">
          <a:blip r:embed="rId3">
            <a:alphaModFix/>
          </a:blip>
          <a:srcRect b="0" l="0" r="0" t="0"/>
          <a:stretch/>
        </p:blipFill>
        <p:spPr>
          <a:xfrm>
            <a:off x="-2628900" y="7029450"/>
            <a:ext cx="4752976" cy="4714875"/>
          </a:xfrm>
          <a:prstGeom prst="rect">
            <a:avLst/>
          </a:prstGeom>
          <a:noFill/>
          <a:ln>
            <a:noFill/>
          </a:ln>
        </p:spPr>
      </p:pic>
      <p:pic>
        <p:nvPicPr>
          <p:cNvPr descr="preencoded.png" id="151" name="Google Shape;151;p6"/>
          <p:cNvPicPr preferRelativeResize="0"/>
          <p:nvPr/>
        </p:nvPicPr>
        <p:blipFill rotWithShape="1">
          <a:blip r:embed="rId4">
            <a:alphaModFix/>
          </a:blip>
          <a:srcRect b="0" l="0" r="0" t="0"/>
          <a:stretch/>
        </p:blipFill>
        <p:spPr>
          <a:xfrm>
            <a:off x="14458950" y="-1447800"/>
            <a:ext cx="5353050" cy="5295900"/>
          </a:xfrm>
          <a:prstGeom prst="rect">
            <a:avLst/>
          </a:prstGeom>
          <a:noFill/>
          <a:ln>
            <a:noFill/>
          </a:ln>
        </p:spPr>
      </p:pic>
      <p:pic>
        <p:nvPicPr>
          <p:cNvPr descr="preencoded.png" id="152" name="Google Shape;152;p6"/>
          <p:cNvPicPr preferRelativeResize="0"/>
          <p:nvPr/>
        </p:nvPicPr>
        <p:blipFill rotWithShape="1">
          <a:blip r:embed="rId5">
            <a:alphaModFix/>
          </a:blip>
          <a:srcRect b="0" l="0" r="0" t="0"/>
          <a:stretch/>
        </p:blipFill>
        <p:spPr>
          <a:xfrm>
            <a:off x="7858125" y="8905875"/>
            <a:ext cx="3314700" cy="4905375"/>
          </a:xfrm>
          <a:prstGeom prst="rect">
            <a:avLst/>
          </a:prstGeom>
          <a:noFill/>
          <a:ln>
            <a:noFill/>
          </a:ln>
        </p:spPr>
      </p:pic>
      <p:pic>
        <p:nvPicPr>
          <p:cNvPr descr="preencoded.png" id="153" name="Google Shape;153;p6"/>
          <p:cNvPicPr preferRelativeResize="0"/>
          <p:nvPr/>
        </p:nvPicPr>
        <p:blipFill rotWithShape="1">
          <a:blip r:embed="rId6">
            <a:alphaModFix/>
          </a:blip>
          <a:srcRect b="0" l="0" r="0" t="0"/>
          <a:stretch/>
        </p:blipFill>
        <p:spPr>
          <a:xfrm>
            <a:off x="16630650" y="8248650"/>
            <a:ext cx="5343525" cy="3248025"/>
          </a:xfrm>
          <a:prstGeom prst="rect">
            <a:avLst/>
          </a:prstGeom>
          <a:noFill/>
          <a:ln>
            <a:noFill/>
          </a:ln>
        </p:spPr>
      </p:pic>
      <p:pic>
        <p:nvPicPr>
          <p:cNvPr descr="preencoded.png" id="154" name="Google Shape;154;p6"/>
          <p:cNvPicPr preferRelativeResize="0"/>
          <p:nvPr/>
        </p:nvPicPr>
        <p:blipFill rotWithShape="1">
          <a:blip r:embed="rId7">
            <a:alphaModFix/>
          </a:blip>
          <a:srcRect b="0" l="0" r="0" t="0"/>
          <a:stretch/>
        </p:blipFill>
        <p:spPr>
          <a:xfrm>
            <a:off x="-1762125" y="-1028700"/>
            <a:ext cx="3533775" cy="3495675"/>
          </a:xfrm>
          <a:prstGeom prst="rect">
            <a:avLst/>
          </a:prstGeom>
          <a:noFill/>
          <a:ln>
            <a:noFill/>
          </a:ln>
        </p:spPr>
      </p:pic>
      <p:pic>
        <p:nvPicPr>
          <p:cNvPr descr="preencoded.png" id="155" name="Google Shape;155;p6"/>
          <p:cNvPicPr preferRelativeResize="0"/>
          <p:nvPr/>
        </p:nvPicPr>
        <p:blipFill rotWithShape="1">
          <a:blip r:embed="rId8">
            <a:alphaModFix/>
          </a:blip>
          <a:srcRect b="0" l="0" r="0" t="0"/>
          <a:stretch/>
        </p:blipFill>
        <p:spPr>
          <a:xfrm>
            <a:off x="-1552575" y="4495800"/>
            <a:ext cx="4057673" cy="1700386"/>
          </a:xfrm>
          <a:prstGeom prst="rect">
            <a:avLst/>
          </a:prstGeom>
          <a:noFill/>
          <a:ln>
            <a:noFill/>
          </a:ln>
        </p:spPr>
      </p:pic>
      <p:pic>
        <p:nvPicPr>
          <p:cNvPr descr="preencoded.png" id="156" name="Google Shape;156;p6"/>
          <p:cNvPicPr preferRelativeResize="0"/>
          <p:nvPr/>
        </p:nvPicPr>
        <p:blipFill rotWithShape="1">
          <a:blip r:embed="rId9">
            <a:alphaModFix/>
          </a:blip>
          <a:srcRect b="0" l="0" r="0" t="0"/>
          <a:stretch/>
        </p:blipFill>
        <p:spPr>
          <a:xfrm>
            <a:off x="13373100" y="323850"/>
            <a:ext cx="2845662" cy="1748586"/>
          </a:xfrm>
          <a:prstGeom prst="rect">
            <a:avLst/>
          </a:prstGeom>
          <a:noFill/>
          <a:ln>
            <a:noFill/>
          </a:ln>
        </p:spPr>
      </p:pic>
      <p:grpSp>
        <p:nvGrpSpPr>
          <p:cNvPr id="157" name="Google Shape;157;p6"/>
          <p:cNvGrpSpPr/>
          <p:nvPr/>
        </p:nvGrpSpPr>
        <p:grpSpPr>
          <a:xfrm>
            <a:off x="17640300" y="7994854"/>
            <a:ext cx="596695" cy="2063546"/>
            <a:chOff x="17640300" y="7994855"/>
            <a:chExt cx="596695" cy="2063546"/>
          </a:xfrm>
        </p:grpSpPr>
        <p:pic>
          <p:nvPicPr>
            <p:cNvPr descr="preencoded.png" id="158" name="Google Shape;158;p6"/>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159" name="Google Shape;159;p6"/>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160" name="Google Shape;160;p6"/>
          <p:cNvGrpSpPr/>
          <p:nvPr/>
        </p:nvGrpSpPr>
        <p:grpSpPr>
          <a:xfrm>
            <a:off x="2626995" y="1009650"/>
            <a:ext cx="6156960" cy="8439150"/>
            <a:chOff x="2626995" y="1009650"/>
            <a:chExt cx="6156960" cy="8439150"/>
          </a:xfrm>
        </p:grpSpPr>
        <p:pic>
          <p:nvPicPr>
            <p:cNvPr descr="preencoded.png" id="161" name="Google Shape;161;p6"/>
            <p:cNvPicPr preferRelativeResize="0"/>
            <p:nvPr/>
          </p:nvPicPr>
          <p:blipFill rotWithShape="1">
            <a:blip r:embed="rId11">
              <a:alphaModFix/>
            </a:blip>
            <a:srcRect b="0" l="0" r="0" t="0"/>
            <a:stretch/>
          </p:blipFill>
          <p:spPr>
            <a:xfrm>
              <a:off x="5324475" y="1009650"/>
              <a:ext cx="762000" cy="1114425"/>
            </a:xfrm>
            <a:prstGeom prst="rect">
              <a:avLst/>
            </a:prstGeom>
            <a:noFill/>
            <a:ln>
              <a:noFill/>
            </a:ln>
          </p:spPr>
        </p:pic>
        <p:sp>
          <p:nvSpPr>
            <p:cNvPr id="162" name="Google Shape;162;p6"/>
            <p:cNvSpPr/>
            <p:nvPr/>
          </p:nvSpPr>
          <p:spPr>
            <a:xfrm>
              <a:off x="3467100" y="2552700"/>
              <a:ext cx="4636770" cy="6553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Unicorn Sightings</a:t>
              </a:r>
              <a:endParaRPr b="0" i="0" sz="3600" u="none" cap="none" strike="noStrike">
                <a:solidFill>
                  <a:schemeClr val="dk1"/>
                </a:solidFill>
                <a:latin typeface="Calibri"/>
                <a:ea typeface="Calibri"/>
                <a:cs typeface="Calibri"/>
                <a:sym typeface="Calibri"/>
              </a:endParaRPr>
            </a:p>
          </p:txBody>
        </p:sp>
        <p:sp>
          <p:nvSpPr>
            <p:cNvPr id="163" name="Google Shape;163;p6"/>
            <p:cNvSpPr/>
            <p:nvPr/>
          </p:nvSpPr>
          <p:spPr>
            <a:xfrm>
              <a:off x="2626995" y="3505200"/>
              <a:ext cx="6156960" cy="1106805"/>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A record of the number of unicorns spotted in the fantasy realm and the beauty and mystery.</a:t>
              </a:r>
              <a:endParaRPr b="0" i="0" sz="2400" u="none" cap="none" strike="noStrike">
                <a:solidFill>
                  <a:schemeClr val="dk1"/>
                </a:solidFill>
                <a:latin typeface="Calibri"/>
                <a:ea typeface="Calibri"/>
                <a:cs typeface="Calibri"/>
                <a:sym typeface="Calibri"/>
              </a:endParaRPr>
            </a:p>
          </p:txBody>
        </p:sp>
        <p:pic>
          <p:nvPicPr>
            <p:cNvPr descr="preencoded.png" id="164" name="Google Shape;164;p6"/>
            <p:cNvPicPr preferRelativeResize="0"/>
            <p:nvPr/>
          </p:nvPicPr>
          <p:blipFill rotWithShape="1">
            <a:blip r:embed="rId12">
              <a:alphaModFix/>
            </a:blip>
            <a:srcRect b="0" l="0" r="0" t="0"/>
            <a:stretch/>
          </p:blipFill>
          <p:spPr>
            <a:xfrm>
              <a:off x="2657475" y="4962525"/>
              <a:ext cx="6096000" cy="4486275"/>
            </a:xfrm>
            <a:prstGeom prst="rect">
              <a:avLst/>
            </a:prstGeom>
            <a:noFill/>
            <a:ln>
              <a:noFill/>
            </a:ln>
          </p:spPr>
        </p:pic>
      </p:grpSp>
      <p:grpSp>
        <p:nvGrpSpPr>
          <p:cNvPr id="165" name="Google Shape;165;p6"/>
          <p:cNvGrpSpPr/>
          <p:nvPr/>
        </p:nvGrpSpPr>
        <p:grpSpPr>
          <a:xfrm>
            <a:off x="9465945" y="1009650"/>
            <a:ext cx="6156960" cy="8439150"/>
            <a:chOff x="9465945" y="1009650"/>
            <a:chExt cx="6156960" cy="8439150"/>
          </a:xfrm>
        </p:grpSpPr>
        <p:pic>
          <p:nvPicPr>
            <p:cNvPr descr="preencoded.png" id="166" name="Google Shape;166;p6"/>
            <p:cNvPicPr preferRelativeResize="0"/>
            <p:nvPr/>
          </p:nvPicPr>
          <p:blipFill rotWithShape="1">
            <a:blip r:embed="rId13">
              <a:alphaModFix/>
            </a:blip>
            <a:srcRect b="0" l="0" r="0" t="0"/>
            <a:stretch/>
          </p:blipFill>
          <p:spPr>
            <a:xfrm>
              <a:off x="12034837" y="1009650"/>
              <a:ext cx="1019175" cy="1114425"/>
            </a:xfrm>
            <a:prstGeom prst="rect">
              <a:avLst/>
            </a:prstGeom>
            <a:noFill/>
            <a:ln>
              <a:noFill/>
            </a:ln>
          </p:spPr>
        </p:pic>
        <p:sp>
          <p:nvSpPr>
            <p:cNvPr id="167" name="Google Shape;167;p6"/>
            <p:cNvSpPr/>
            <p:nvPr/>
          </p:nvSpPr>
          <p:spPr>
            <a:xfrm>
              <a:off x="10653713" y="2552700"/>
              <a:ext cx="3941445" cy="6553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Dragon Taming</a:t>
              </a:r>
              <a:endParaRPr b="0" i="0" sz="3600" u="none" cap="none" strike="noStrike">
                <a:solidFill>
                  <a:schemeClr val="dk1"/>
                </a:solidFill>
                <a:latin typeface="Calibri"/>
                <a:ea typeface="Calibri"/>
                <a:cs typeface="Calibri"/>
                <a:sym typeface="Calibri"/>
              </a:endParaRPr>
            </a:p>
          </p:txBody>
        </p:sp>
        <p:sp>
          <p:nvSpPr>
            <p:cNvPr id="168" name="Google Shape;168;p6"/>
            <p:cNvSpPr/>
            <p:nvPr/>
          </p:nvSpPr>
          <p:spPr>
            <a:xfrm>
              <a:off x="9465945" y="3505200"/>
              <a:ext cx="6156960" cy="1106805"/>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A closer look at the art of taming dragons and the brave adventurers who take on these creatures.</a:t>
              </a:r>
              <a:endParaRPr b="0" i="0" sz="2400" u="none" cap="none" strike="noStrike">
                <a:solidFill>
                  <a:schemeClr val="dk1"/>
                </a:solidFill>
                <a:latin typeface="Calibri"/>
                <a:ea typeface="Calibri"/>
                <a:cs typeface="Calibri"/>
                <a:sym typeface="Calibri"/>
              </a:endParaRPr>
            </a:p>
          </p:txBody>
        </p:sp>
        <p:pic>
          <p:nvPicPr>
            <p:cNvPr descr="preencoded.png" id="169" name="Google Shape;169;p6"/>
            <p:cNvPicPr preferRelativeResize="0"/>
            <p:nvPr/>
          </p:nvPicPr>
          <p:blipFill rotWithShape="1">
            <a:blip r:embed="rId14">
              <a:alphaModFix/>
            </a:blip>
            <a:srcRect b="0" l="0" r="0" t="0"/>
            <a:stretch/>
          </p:blipFill>
          <p:spPr>
            <a:xfrm>
              <a:off x="9496425" y="4962525"/>
              <a:ext cx="6096000" cy="4486275"/>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4" name="Shape 174"/>
        <p:cNvGrpSpPr/>
        <p:nvPr/>
      </p:nvGrpSpPr>
      <p:grpSpPr>
        <a:xfrm>
          <a:off x="0" y="0"/>
          <a:ext cx="0" cy="0"/>
          <a:chOff x="0" y="0"/>
          <a:chExt cx="0" cy="0"/>
        </a:xfrm>
      </p:grpSpPr>
      <p:pic>
        <p:nvPicPr>
          <p:cNvPr descr="preencoded.png" id="175" name="Google Shape;175;p7"/>
          <p:cNvPicPr preferRelativeResize="0"/>
          <p:nvPr/>
        </p:nvPicPr>
        <p:blipFill rotWithShape="1">
          <a:blip r:embed="rId3">
            <a:alphaModFix/>
          </a:blip>
          <a:srcRect b="0" l="0" r="0" t="0"/>
          <a:stretch/>
        </p:blipFill>
        <p:spPr>
          <a:xfrm rot="10800000">
            <a:off x="3209925" y="-714375"/>
            <a:ext cx="11868150" cy="11715750"/>
          </a:xfrm>
          <a:prstGeom prst="rect">
            <a:avLst/>
          </a:prstGeom>
          <a:noFill/>
          <a:ln>
            <a:noFill/>
          </a:ln>
        </p:spPr>
      </p:pic>
      <p:pic>
        <p:nvPicPr>
          <p:cNvPr descr="preencoded.png" id="176" name="Google Shape;176;p7"/>
          <p:cNvPicPr preferRelativeResize="0"/>
          <p:nvPr/>
        </p:nvPicPr>
        <p:blipFill rotWithShape="1">
          <a:blip r:embed="rId4">
            <a:alphaModFix/>
          </a:blip>
          <a:srcRect b="0" l="0" r="0" t="0"/>
          <a:stretch/>
        </p:blipFill>
        <p:spPr>
          <a:xfrm rot="10800000">
            <a:off x="-285750" y="-638175"/>
            <a:ext cx="3876675" cy="3838575"/>
          </a:xfrm>
          <a:prstGeom prst="rect">
            <a:avLst/>
          </a:prstGeom>
          <a:noFill/>
          <a:ln>
            <a:noFill/>
          </a:ln>
        </p:spPr>
      </p:pic>
      <p:pic>
        <p:nvPicPr>
          <p:cNvPr descr="preencoded.png" id="177" name="Google Shape;177;p7"/>
          <p:cNvPicPr preferRelativeResize="0"/>
          <p:nvPr/>
        </p:nvPicPr>
        <p:blipFill rotWithShape="1">
          <a:blip r:embed="rId5">
            <a:alphaModFix/>
          </a:blip>
          <a:srcRect b="0" l="0" r="0" t="0"/>
          <a:stretch/>
        </p:blipFill>
        <p:spPr>
          <a:xfrm rot="10800000">
            <a:off x="1419225" y="5734050"/>
            <a:ext cx="2905125" cy="4305300"/>
          </a:xfrm>
          <a:prstGeom prst="rect">
            <a:avLst/>
          </a:prstGeom>
          <a:noFill/>
          <a:ln>
            <a:noFill/>
          </a:ln>
        </p:spPr>
      </p:pic>
      <p:pic>
        <p:nvPicPr>
          <p:cNvPr descr="preencoded.png" id="178" name="Google Shape;178;p7"/>
          <p:cNvPicPr preferRelativeResize="0"/>
          <p:nvPr/>
        </p:nvPicPr>
        <p:blipFill rotWithShape="1">
          <a:blip r:embed="rId6">
            <a:alphaModFix/>
          </a:blip>
          <a:srcRect b="0" l="0" r="0" t="0"/>
          <a:stretch/>
        </p:blipFill>
        <p:spPr>
          <a:xfrm rot="10800000">
            <a:off x="12925425" y="7886700"/>
            <a:ext cx="4343400" cy="2647950"/>
          </a:xfrm>
          <a:prstGeom prst="rect">
            <a:avLst/>
          </a:prstGeom>
          <a:noFill/>
          <a:ln>
            <a:noFill/>
          </a:ln>
        </p:spPr>
      </p:pic>
      <p:pic>
        <p:nvPicPr>
          <p:cNvPr descr="preencoded.png" id="179" name="Google Shape;179;p7"/>
          <p:cNvPicPr preferRelativeResize="0"/>
          <p:nvPr/>
        </p:nvPicPr>
        <p:blipFill rotWithShape="1">
          <a:blip r:embed="rId7">
            <a:alphaModFix/>
          </a:blip>
          <a:srcRect b="0" l="0" r="0" t="0"/>
          <a:stretch/>
        </p:blipFill>
        <p:spPr>
          <a:xfrm rot="10800000">
            <a:off x="-1264979" y="4645451"/>
            <a:ext cx="3303329" cy="1383874"/>
          </a:xfrm>
          <a:prstGeom prst="rect">
            <a:avLst/>
          </a:prstGeom>
          <a:noFill/>
          <a:ln>
            <a:noFill/>
          </a:ln>
        </p:spPr>
      </p:pic>
      <p:pic>
        <p:nvPicPr>
          <p:cNvPr descr="preencoded.png" id="180" name="Google Shape;180;p7"/>
          <p:cNvPicPr preferRelativeResize="0"/>
          <p:nvPr/>
        </p:nvPicPr>
        <p:blipFill rotWithShape="1">
          <a:blip r:embed="rId8">
            <a:alphaModFix/>
          </a:blip>
          <a:srcRect b="0" l="0" r="0" t="0"/>
          <a:stretch/>
        </p:blipFill>
        <p:spPr>
          <a:xfrm rot="10800000">
            <a:off x="13275969" y="-4289"/>
            <a:ext cx="2316456" cy="1423514"/>
          </a:xfrm>
          <a:prstGeom prst="rect">
            <a:avLst/>
          </a:prstGeom>
          <a:noFill/>
          <a:ln>
            <a:noFill/>
          </a:ln>
        </p:spPr>
      </p:pic>
      <p:pic>
        <p:nvPicPr>
          <p:cNvPr descr="preencoded.png" id="181" name="Google Shape;181;p7"/>
          <p:cNvPicPr preferRelativeResize="0"/>
          <p:nvPr/>
        </p:nvPicPr>
        <p:blipFill rotWithShape="1">
          <a:blip r:embed="rId9">
            <a:alphaModFix/>
          </a:blip>
          <a:srcRect b="0" l="0" r="0" t="0"/>
          <a:stretch/>
        </p:blipFill>
        <p:spPr>
          <a:xfrm rot="10800000">
            <a:off x="14430375" y="2114550"/>
            <a:ext cx="3667125" cy="3619501"/>
          </a:xfrm>
          <a:prstGeom prst="rect">
            <a:avLst/>
          </a:prstGeom>
          <a:noFill/>
          <a:ln>
            <a:noFill/>
          </a:ln>
        </p:spPr>
      </p:pic>
      <p:grpSp>
        <p:nvGrpSpPr>
          <p:cNvPr id="182" name="Google Shape;182;p7"/>
          <p:cNvGrpSpPr/>
          <p:nvPr/>
        </p:nvGrpSpPr>
        <p:grpSpPr>
          <a:xfrm>
            <a:off x="17640300" y="7994854"/>
            <a:ext cx="596695" cy="2063546"/>
            <a:chOff x="17640300" y="7994855"/>
            <a:chExt cx="596695" cy="2063546"/>
          </a:xfrm>
        </p:grpSpPr>
        <p:pic>
          <p:nvPicPr>
            <p:cNvPr descr="preencoded.png" id="183" name="Google Shape;183;p7"/>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184" name="Google Shape;184;p7"/>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185" name="Google Shape;185;p7"/>
          <p:cNvPicPr preferRelativeResize="0"/>
          <p:nvPr/>
        </p:nvPicPr>
        <p:blipFill rotWithShape="1">
          <a:blip r:embed="rId11">
            <a:alphaModFix/>
          </a:blip>
          <a:srcRect b="0" l="0" r="0" t="0"/>
          <a:stretch/>
        </p:blipFill>
        <p:spPr>
          <a:xfrm>
            <a:off x="533400" y="933450"/>
            <a:ext cx="4474464" cy="3328416"/>
          </a:xfrm>
          <a:prstGeom prst="rect">
            <a:avLst/>
          </a:prstGeom>
          <a:noFill/>
          <a:ln>
            <a:noFill/>
          </a:ln>
        </p:spPr>
      </p:pic>
      <p:grpSp>
        <p:nvGrpSpPr>
          <p:cNvPr id="186" name="Google Shape;186;p7"/>
          <p:cNvGrpSpPr/>
          <p:nvPr/>
        </p:nvGrpSpPr>
        <p:grpSpPr>
          <a:xfrm>
            <a:off x="4381500" y="3171825"/>
            <a:ext cx="10321290" cy="4187190"/>
            <a:chOff x="4381500" y="3171825"/>
            <a:chExt cx="10321290" cy="4187190"/>
          </a:xfrm>
        </p:grpSpPr>
        <p:sp>
          <p:nvSpPr>
            <p:cNvPr id="187" name="Google Shape;187;p7"/>
            <p:cNvSpPr/>
            <p:nvPr/>
          </p:nvSpPr>
          <p:spPr>
            <a:xfrm>
              <a:off x="4381500" y="3171825"/>
              <a:ext cx="10292715" cy="36271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Fantasy is the gateway to the impossible, the land where the ordinary becomes extraordinary, and the impossible becomes possible. It is the realm of the imagination, where anything can happen and everything is possible.</a:t>
              </a:r>
              <a:endParaRPr b="0" i="0" sz="3600" u="none" cap="none" strike="noStrike">
                <a:solidFill>
                  <a:schemeClr val="dk1"/>
                </a:solidFill>
                <a:latin typeface="Calibri"/>
                <a:ea typeface="Calibri"/>
                <a:cs typeface="Calibri"/>
                <a:sym typeface="Calibri"/>
              </a:endParaRPr>
            </a:p>
          </p:txBody>
        </p:sp>
        <p:sp>
          <p:nvSpPr>
            <p:cNvPr id="188" name="Google Shape;188;p7"/>
            <p:cNvSpPr/>
            <p:nvPr/>
          </p:nvSpPr>
          <p:spPr>
            <a:xfrm>
              <a:off x="11039475" y="6867525"/>
              <a:ext cx="3663315" cy="49149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700"/>
                <a:buFont typeface="Archivo Black"/>
                <a:buNone/>
              </a:pPr>
              <a:r>
                <a:rPr b="0" i="0" lang="en-US" sz="2700" u="none" cap="none" strike="noStrike">
                  <a:solidFill>
                    <a:srgbClr val="0E0E0E"/>
                  </a:solidFill>
                  <a:latin typeface="Archivo Black"/>
                  <a:ea typeface="Archivo Black"/>
                  <a:cs typeface="Archivo Black"/>
                  <a:sym typeface="Archivo Black"/>
                </a:rPr>
                <a:t>The Dream Weaver</a:t>
              </a:r>
              <a:endParaRPr b="0" i="0" sz="2700" u="none" cap="none" strike="noStrike">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3" name="Shape 193"/>
        <p:cNvGrpSpPr/>
        <p:nvPr/>
      </p:nvGrpSpPr>
      <p:grpSpPr>
        <a:xfrm>
          <a:off x="0" y="0"/>
          <a:ext cx="0" cy="0"/>
          <a:chOff x="0" y="0"/>
          <a:chExt cx="0" cy="0"/>
        </a:xfrm>
      </p:grpSpPr>
      <p:pic>
        <p:nvPicPr>
          <p:cNvPr descr="preencoded.png" id="194" name="Google Shape;194;p8"/>
          <p:cNvPicPr preferRelativeResize="0"/>
          <p:nvPr/>
        </p:nvPicPr>
        <p:blipFill rotWithShape="1">
          <a:blip r:embed="rId3">
            <a:alphaModFix/>
          </a:blip>
          <a:srcRect b="0" l="0" r="0" t="0"/>
          <a:stretch/>
        </p:blipFill>
        <p:spPr>
          <a:xfrm>
            <a:off x="14592300" y="8553450"/>
            <a:ext cx="4152900" cy="4105275"/>
          </a:xfrm>
          <a:prstGeom prst="rect">
            <a:avLst/>
          </a:prstGeom>
          <a:noFill/>
          <a:ln>
            <a:noFill/>
          </a:ln>
        </p:spPr>
      </p:pic>
      <p:pic>
        <p:nvPicPr>
          <p:cNvPr descr="preencoded.png" id="195" name="Google Shape;195;p8"/>
          <p:cNvPicPr preferRelativeResize="0"/>
          <p:nvPr/>
        </p:nvPicPr>
        <p:blipFill rotWithShape="1">
          <a:blip r:embed="rId4">
            <a:alphaModFix/>
          </a:blip>
          <a:srcRect b="0" l="0" r="0" t="0"/>
          <a:stretch/>
        </p:blipFill>
        <p:spPr>
          <a:xfrm>
            <a:off x="14335125" y="-1457325"/>
            <a:ext cx="4667250" cy="4619625"/>
          </a:xfrm>
          <a:prstGeom prst="rect">
            <a:avLst/>
          </a:prstGeom>
          <a:noFill/>
          <a:ln>
            <a:noFill/>
          </a:ln>
        </p:spPr>
      </p:pic>
      <p:pic>
        <p:nvPicPr>
          <p:cNvPr descr="preencoded.png" id="196" name="Google Shape;196;p8"/>
          <p:cNvPicPr preferRelativeResize="0"/>
          <p:nvPr/>
        </p:nvPicPr>
        <p:blipFill rotWithShape="1">
          <a:blip r:embed="rId5">
            <a:alphaModFix/>
          </a:blip>
          <a:srcRect b="0" l="0" r="0" t="0"/>
          <a:stretch/>
        </p:blipFill>
        <p:spPr>
          <a:xfrm>
            <a:off x="-857250" y="8143875"/>
            <a:ext cx="2895600" cy="4276725"/>
          </a:xfrm>
          <a:prstGeom prst="rect">
            <a:avLst/>
          </a:prstGeom>
          <a:noFill/>
          <a:ln>
            <a:noFill/>
          </a:ln>
        </p:spPr>
      </p:pic>
      <p:pic>
        <p:nvPicPr>
          <p:cNvPr descr="preencoded.png" id="197" name="Google Shape;197;p8"/>
          <p:cNvPicPr preferRelativeResize="0"/>
          <p:nvPr/>
        </p:nvPicPr>
        <p:blipFill rotWithShape="1">
          <a:blip r:embed="rId6">
            <a:alphaModFix/>
          </a:blip>
          <a:srcRect b="0" l="0" r="0" t="0"/>
          <a:stretch/>
        </p:blipFill>
        <p:spPr>
          <a:xfrm>
            <a:off x="-942975" y="-1095375"/>
            <a:ext cx="3076575" cy="3038475"/>
          </a:xfrm>
          <a:prstGeom prst="rect">
            <a:avLst/>
          </a:prstGeom>
          <a:noFill/>
          <a:ln>
            <a:noFill/>
          </a:ln>
        </p:spPr>
      </p:pic>
      <p:pic>
        <p:nvPicPr>
          <p:cNvPr descr="preencoded.png" id="198" name="Google Shape;198;p8"/>
          <p:cNvPicPr preferRelativeResize="0"/>
          <p:nvPr/>
        </p:nvPicPr>
        <p:blipFill rotWithShape="1">
          <a:blip r:embed="rId7">
            <a:alphaModFix/>
          </a:blip>
          <a:srcRect b="0" l="0" r="0" t="0"/>
          <a:stretch/>
        </p:blipFill>
        <p:spPr>
          <a:xfrm>
            <a:off x="-4381" y="7604289"/>
            <a:ext cx="3534903" cy="1481316"/>
          </a:xfrm>
          <a:prstGeom prst="rect">
            <a:avLst/>
          </a:prstGeom>
          <a:noFill/>
          <a:ln>
            <a:noFill/>
          </a:ln>
        </p:spPr>
      </p:pic>
      <p:pic>
        <p:nvPicPr>
          <p:cNvPr descr="preencoded.png" id="199" name="Google Shape;199;p8"/>
          <p:cNvPicPr preferRelativeResize="0"/>
          <p:nvPr/>
        </p:nvPicPr>
        <p:blipFill rotWithShape="1">
          <a:blip r:embed="rId8">
            <a:alphaModFix/>
          </a:blip>
          <a:srcRect b="0" l="0" r="0" t="0"/>
          <a:stretch/>
        </p:blipFill>
        <p:spPr>
          <a:xfrm>
            <a:off x="6324600" y="-762000"/>
            <a:ext cx="2479040" cy="1523306"/>
          </a:xfrm>
          <a:prstGeom prst="rect">
            <a:avLst/>
          </a:prstGeom>
          <a:noFill/>
          <a:ln>
            <a:noFill/>
          </a:ln>
        </p:spPr>
      </p:pic>
      <p:pic>
        <p:nvPicPr>
          <p:cNvPr descr="preencoded.png" id="200" name="Google Shape;200;p8"/>
          <p:cNvPicPr preferRelativeResize="0"/>
          <p:nvPr/>
        </p:nvPicPr>
        <p:blipFill rotWithShape="1">
          <a:blip r:embed="rId9">
            <a:alphaModFix/>
          </a:blip>
          <a:srcRect b="0" l="0" r="0" t="0"/>
          <a:stretch/>
        </p:blipFill>
        <p:spPr>
          <a:xfrm>
            <a:off x="-2686050" y="3352800"/>
            <a:ext cx="4648200" cy="2828925"/>
          </a:xfrm>
          <a:prstGeom prst="rect">
            <a:avLst/>
          </a:prstGeom>
          <a:noFill/>
          <a:ln>
            <a:noFill/>
          </a:ln>
        </p:spPr>
      </p:pic>
      <p:grpSp>
        <p:nvGrpSpPr>
          <p:cNvPr id="201" name="Google Shape;201;p8"/>
          <p:cNvGrpSpPr/>
          <p:nvPr/>
        </p:nvGrpSpPr>
        <p:grpSpPr>
          <a:xfrm>
            <a:off x="17640300" y="7994854"/>
            <a:ext cx="596695" cy="2063546"/>
            <a:chOff x="17640300" y="7994855"/>
            <a:chExt cx="596695" cy="2063546"/>
          </a:xfrm>
        </p:grpSpPr>
        <p:pic>
          <p:nvPicPr>
            <p:cNvPr descr="preencoded.png" id="202" name="Google Shape;202;p8"/>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203" name="Google Shape;203;p8"/>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204" name="Google Shape;204;p8"/>
          <p:cNvPicPr preferRelativeResize="0"/>
          <p:nvPr/>
        </p:nvPicPr>
        <p:blipFill rotWithShape="1">
          <a:blip r:embed="rId11">
            <a:alphaModFix/>
          </a:blip>
          <a:srcRect b="0" l="0" r="0" t="0"/>
          <a:stretch/>
        </p:blipFill>
        <p:spPr>
          <a:xfrm>
            <a:off x="6296025" y="1924050"/>
            <a:ext cx="4362450" cy="6629400"/>
          </a:xfrm>
          <a:prstGeom prst="rect">
            <a:avLst/>
          </a:prstGeom>
          <a:noFill/>
          <a:ln>
            <a:noFill/>
          </a:ln>
        </p:spPr>
      </p:pic>
      <p:grpSp>
        <p:nvGrpSpPr>
          <p:cNvPr id="205" name="Google Shape;205;p8"/>
          <p:cNvGrpSpPr/>
          <p:nvPr/>
        </p:nvGrpSpPr>
        <p:grpSpPr>
          <a:xfrm>
            <a:off x="2314575" y="1400175"/>
            <a:ext cx="3368040" cy="2821305"/>
            <a:chOff x="2314575" y="1400175"/>
            <a:chExt cx="3368040" cy="2821305"/>
          </a:xfrm>
        </p:grpSpPr>
        <p:sp>
          <p:nvSpPr>
            <p:cNvPr id="206" name="Google Shape;206;p8"/>
            <p:cNvSpPr/>
            <p:nvPr/>
          </p:nvSpPr>
          <p:spPr>
            <a:xfrm>
              <a:off x="2314575" y="1400175"/>
              <a:ext cx="3368040" cy="16459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Dragon Taming Technique</a:t>
              </a:r>
              <a:endParaRPr b="0" i="0" sz="3600" u="none" cap="none" strike="noStrike">
                <a:solidFill>
                  <a:schemeClr val="dk1"/>
                </a:solidFill>
                <a:latin typeface="Calibri"/>
                <a:ea typeface="Calibri"/>
                <a:cs typeface="Calibri"/>
                <a:sym typeface="Calibri"/>
              </a:endParaRPr>
            </a:p>
          </p:txBody>
        </p:sp>
        <p:sp>
          <p:nvSpPr>
            <p:cNvPr id="207" name="Google Shape;207;p8"/>
            <p:cNvSpPr/>
            <p:nvPr/>
          </p:nvSpPr>
          <p:spPr>
            <a:xfrm>
              <a:off x="2314575" y="3114675"/>
              <a:ext cx="3337560" cy="110680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A guide to taming and caring for dragons in the realm of magic.</a:t>
              </a:r>
              <a:endParaRPr b="0" i="0" sz="2400" u="none" cap="none" strike="noStrike">
                <a:solidFill>
                  <a:schemeClr val="dk1"/>
                </a:solidFill>
                <a:latin typeface="Calibri"/>
                <a:ea typeface="Calibri"/>
                <a:cs typeface="Calibri"/>
                <a:sym typeface="Calibri"/>
              </a:endParaRPr>
            </a:p>
          </p:txBody>
        </p:sp>
      </p:grpSp>
      <p:grpSp>
        <p:nvGrpSpPr>
          <p:cNvPr id="208" name="Google Shape;208;p8"/>
          <p:cNvGrpSpPr/>
          <p:nvPr/>
        </p:nvGrpSpPr>
        <p:grpSpPr>
          <a:xfrm>
            <a:off x="12696825" y="4895850"/>
            <a:ext cx="3368040" cy="3154680"/>
            <a:chOff x="12696825" y="4895850"/>
            <a:chExt cx="3368040" cy="3154680"/>
          </a:xfrm>
        </p:grpSpPr>
        <p:sp>
          <p:nvSpPr>
            <p:cNvPr id="209" name="Google Shape;209;p8"/>
            <p:cNvSpPr/>
            <p:nvPr/>
          </p:nvSpPr>
          <p:spPr>
            <a:xfrm>
              <a:off x="12696825" y="4895850"/>
              <a:ext cx="3368040" cy="164592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3600"/>
                <a:buFont typeface="Archivo Black"/>
                <a:buNone/>
              </a:pPr>
              <a:r>
                <a:rPr b="0" i="0" lang="en-US" sz="3600" u="none" cap="none" strike="noStrike">
                  <a:solidFill>
                    <a:srgbClr val="0E0E0E"/>
                  </a:solidFill>
                  <a:latin typeface="Archivo Black"/>
                  <a:ea typeface="Archivo Black"/>
                  <a:cs typeface="Archivo Black"/>
                  <a:sym typeface="Archivo Black"/>
                </a:rPr>
                <a:t>The Art of Unicorn Sighting</a:t>
              </a:r>
              <a:endParaRPr b="0" i="0" sz="3600" u="none" cap="none" strike="noStrike">
                <a:solidFill>
                  <a:schemeClr val="dk1"/>
                </a:solidFill>
                <a:latin typeface="Calibri"/>
                <a:ea typeface="Calibri"/>
                <a:cs typeface="Calibri"/>
                <a:sym typeface="Calibri"/>
              </a:endParaRPr>
            </a:p>
          </p:txBody>
        </p:sp>
        <p:sp>
          <p:nvSpPr>
            <p:cNvPr id="210" name="Google Shape;210;p8"/>
            <p:cNvSpPr/>
            <p:nvPr/>
          </p:nvSpPr>
          <p:spPr>
            <a:xfrm>
              <a:off x="12696825" y="6610350"/>
              <a:ext cx="3337560" cy="144018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Tips and tricks for spotting the elusive unicorns in their natural habitat.</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5" name="Shape 215"/>
        <p:cNvGrpSpPr/>
        <p:nvPr/>
      </p:nvGrpSpPr>
      <p:grpSpPr>
        <a:xfrm>
          <a:off x="0" y="0"/>
          <a:ext cx="0" cy="0"/>
          <a:chOff x="0" y="0"/>
          <a:chExt cx="0" cy="0"/>
        </a:xfrm>
      </p:grpSpPr>
      <p:pic>
        <p:nvPicPr>
          <p:cNvPr descr="preencoded.png" id="216" name="Google Shape;216;p9"/>
          <p:cNvPicPr preferRelativeResize="0"/>
          <p:nvPr/>
        </p:nvPicPr>
        <p:blipFill rotWithShape="1">
          <a:blip r:embed="rId3">
            <a:alphaModFix/>
          </a:blip>
          <a:srcRect b="0" l="0" r="0" t="0"/>
          <a:stretch/>
        </p:blipFill>
        <p:spPr>
          <a:xfrm>
            <a:off x="-1247775" y="4867275"/>
            <a:ext cx="4210050" cy="4171950"/>
          </a:xfrm>
          <a:prstGeom prst="rect">
            <a:avLst/>
          </a:prstGeom>
          <a:noFill/>
          <a:ln>
            <a:noFill/>
          </a:ln>
        </p:spPr>
      </p:pic>
      <p:pic>
        <p:nvPicPr>
          <p:cNvPr descr="preencoded.png" id="217" name="Google Shape;217;p9"/>
          <p:cNvPicPr preferRelativeResize="0"/>
          <p:nvPr/>
        </p:nvPicPr>
        <p:blipFill rotWithShape="1">
          <a:blip r:embed="rId4">
            <a:alphaModFix/>
          </a:blip>
          <a:srcRect b="0" l="0" r="0" t="0"/>
          <a:stretch/>
        </p:blipFill>
        <p:spPr>
          <a:xfrm>
            <a:off x="-1247775" y="-1190625"/>
            <a:ext cx="4733925" cy="4686300"/>
          </a:xfrm>
          <a:prstGeom prst="rect">
            <a:avLst/>
          </a:prstGeom>
          <a:noFill/>
          <a:ln>
            <a:noFill/>
          </a:ln>
        </p:spPr>
      </p:pic>
      <p:pic>
        <p:nvPicPr>
          <p:cNvPr descr="preencoded.png" id="218" name="Google Shape;218;p9"/>
          <p:cNvPicPr preferRelativeResize="0"/>
          <p:nvPr/>
        </p:nvPicPr>
        <p:blipFill rotWithShape="1">
          <a:blip r:embed="rId5">
            <a:alphaModFix/>
          </a:blip>
          <a:srcRect b="0" l="0" r="0" t="0"/>
          <a:stretch/>
        </p:blipFill>
        <p:spPr>
          <a:xfrm>
            <a:off x="3838575" y="8382000"/>
            <a:ext cx="2943225" cy="4343400"/>
          </a:xfrm>
          <a:prstGeom prst="rect">
            <a:avLst/>
          </a:prstGeom>
          <a:noFill/>
          <a:ln>
            <a:noFill/>
          </a:ln>
        </p:spPr>
      </p:pic>
      <p:pic>
        <p:nvPicPr>
          <p:cNvPr descr="preencoded.png" id="219" name="Google Shape;219;p9"/>
          <p:cNvPicPr preferRelativeResize="0"/>
          <p:nvPr/>
        </p:nvPicPr>
        <p:blipFill rotWithShape="1">
          <a:blip r:embed="rId6">
            <a:alphaModFix/>
          </a:blip>
          <a:srcRect b="0" l="0" r="0" t="0"/>
          <a:stretch/>
        </p:blipFill>
        <p:spPr>
          <a:xfrm>
            <a:off x="14525625" y="8353425"/>
            <a:ext cx="4733925" cy="2876550"/>
          </a:xfrm>
          <a:prstGeom prst="rect">
            <a:avLst/>
          </a:prstGeom>
          <a:noFill/>
          <a:ln>
            <a:noFill/>
          </a:ln>
        </p:spPr>
      </p:pic>
      <p:pic>
        <p:nvPicPr>
          <p:cNvPr descr="preencoded.png" id="220" name="Google Shape;220;p9"/>
          <p:cNvPicPr preferRelativeResize="0"/>
          <p:nvPr/>
        </p:nvPicPr>
        <p:blipFill rotWithShape="1">
          <a:blip r:embed="rId7">
            <a:alphaModFix/>
          </a:blip>
          <a:srcRect b="0" l="0" r="0" t="0"/>
          <a:stretch/>
        </p:blipFill>
        <p:spPr>
          <a:xfrm>
            <a:off x="16725900" y="-600075"/>
            <a:ext cx="3124200" cy="3095625"/>
          </a:xfrm>
          <a:prstGeom prst="rect">
            <a:avLst/>
          </a:prstGeom>
          <a:noFill/>
          <a:ln>
            <a:noFill/>
          </a:ln>
        </p:spPr>
      </p:pic>
      <p:pic>
        <p:nvPicPr>
          <p:cNvPr descr="preencoded.png" id="221" name="Google Shape;221;p9"/>
          <p:cNvPicPr preferRelativeResize="0"/>
          <p:nvPr/>
        </p:nvPicPr>
        <p:blipFill rotWithShape="1">
          <a:blip r:embed="rId8">
            <a:alphaModFix/>
          </a:blip>
          <a:srcRect b="0" l="0" r="0" t="0"/>
          <a:stretch/>
        </p:blipFill>
        <p:spPr>
          <a:xfrm>
            <a:off x="13830300" y="400050"/>
            <a:ext cx="3592482" cy="1505006"/>
          </a:xfrm>
          <a:prstGeom prst="rect">
            <a:avLst/>
          </a:prstGeom>
          <a:noFill/>
          <a:ln>
            <a:noFill/>
          </a:ln>
        </p:spPr>
      </p:pic>
      <p:pic>
        <p:nvPicPr>
          <p:cNvPr descr="preencoded.png" id="222" name="Google Shape;222;p9"/>
          <p:cNvPicPr preferRelativeResize="0"/>
          <p:nvPr/>
        </p:nvPicPr>
        <p:blipFill rotWithShape="1">
          <a:blip r:embed="rId9">
            <a:alphaModFix/>
          </a:blip>
          <a:srcRect b="0" l="0" r="0" t="0"/>
          <a:stretch/>
        </p:blipFill>
        <p:spPr>
          <a:xfrm>
            <a:off x="0" y="8382000"/>
            <a:ext cx="2519226" cy="1548119"/>
          </a:xfrm>
          <a:prstGeom prst="rect">
            <a:avLst/>
          </a:prstGeom>
          <a:noFill/>
          <a:ln>
            <a:noFill/>
          </a:ln>
        </p:spPr>
      </p:pic>
      <p:sp>
        <p:nvSpPr>
          <p:cNvPr id="223" name="Google Shape;223;p9"/>
          <p:cNvSpPr/>
          <p:nvPr/>
        </p:nvSpPr>
        <p:spPr>
          <a:xfrm>
            <a:off x="1619250" y="561975"/>
            <a:ext cx="15059025" cy="1095375"/>
          </a:xfrm>
          <a:prstGeom prst="rect">
            <a:avLst/>
          </a:prstGeom>
          <a:noFill/>
          <a:ln>
            <a:noFill/>
          </a:ln>
        </p:spPr>
        <p:txBody>
          <a:bodyPr anchorCtr="0" anchor="t" bIns="0" lIns="0" spcFirstLastPara="1" rIns="0" wrap="square" tIns="0">
            <a:noAutofit/>
          </a:bodyPr>
          <a:lstStyle/>
          <a:p>
            <a:pPr indent="0" lvl="0" marL="0" marR="0" rtl="0" algn="ctr">
              <a:lnSpc>
                <a:spcPct val="120000"/>
              </a:lnSpc>
              <a:spcBef>
                <a:spcPts val="0"/>
              </a:spcBef>
              <a:spcAft>
                <a:spcPts val="0"/>
              </a:spcAft>
              <a:buClr>
                <a:srgbClr val="272727"/>
              </a:buClr>
              <a:buSzPts val="6000"/>
              <a:buFont typeface="Archivo Black"/>
              <a:buNone/>
            </a:pPr>
            <a:r>
              <a:rPr b="0" i="0" lang="en-US" sz="6000" u="none" cap="none" strike="noStrike">
                <a:solidFill>
                  <a:srgbClr val="272727"/>
                </a:solidFill>
                <a:latin typeface="Archivo Black"/>
                <a:ea typeface="Archivo Black"/>
                <a:cs typeface="Archivo Black"/>
                <a:sym typeface="Archivo Black"/>
              </a:rPr>
              <a:t>The Magic of Dragons: A Research</a:t>
            </a:r>
            <a:endParaRPr b="0" i="0" sz="6000" u="none" cap="none" strike="noStrike">
              <a:solidFill>
                <a:schemeClr val="dk1"/>
              </a:solidFill>
              <a:latin typeface="Calibri"/>
              <a:ea typeface="Calibri"/>
              <a:cs typeface="Calibri"/>
              <a:sym typeface="Calibri"/>
            </a:endParaRPr>
          </a:p>
        </p:txBody>
      </p:sp>
      <p:grpSp>
        <p:nvGrpSpPr>
          <p:cNvPr id="224" name="Google Shape;224;p9"/>
          <p:cNvGrpSpPr/>
          <p:nvPr/>
        </p:nvGrpSpPr>
        <p:grpSpPr>
          <a:xfrm>
            <a:off x="1609725" y="3019425"/>
            <a:ext cx="6153150" cy="6153150"/>
            <a:chOff x="1609725" y="3019425"/>
            <a:chExt cx="6153150" cy="6153150"/>
          </a:xfrm>
        </p:grpSpPr>
        <p:sp>
          <p:nvSpPr>
            <p:cNvPr id="225" name="Google Shape;225;p9"/>
            <p:cNvSpPr/>
            <p:nvPr/>
          </p:nvSpPr>
          <p:spPr>
            <a:xfrm>
              <a:off x="1609725" y="3019425"/>
              <a:ext cx="6153150" cy="6153150"/>
            </a:xfrm>
            <a:prstGeom prst="ellipse">
              <a:avLst/>
            </a:prstGeom>
            <a:solidFill>
              <a:srgbClr val="669F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9"/>
            <p:cNvSpPr/>
            <p:nvPr/>
          </p:nvSpPr>
          <p:spPr>
            <a:xfrm>
              <a:off x="2381250" y="4438650"/>
              <a:ext cx="4619625" cy="4619625"/>
            </a:xfrm>
            <a:prstGeom prst="ellipse">
              <a:avLst/>
            </a:prstGeom>
            <a:solidFill>
              <a:srgbClr val="FFF0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9"/>
            <p:cNvSpPr/>
            <p:nvPr/>
          </p:nvSpPr>
          <p:spPr>
            <a:xfrm>
              <a:off x="3152775" y="5848350"/>
              <a:ext cx="3067050" cy="306705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9"/>
            <p:cNvSpPr/>
            <p:nvPr/>
          </p:nvSpPr>
          <p:spPr>
            <a:xfrm>
              <a:off x="3996690" y="3444240"/>
              <a:ext cx="1360170" cy="65532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FFFFFF"/>
                </a:buClr>
                <a:buSzPts val="3600"/>
                <a:buFont typeface="Archivo Black"/>
                <a:buNone/>
              </a:pPr>
              <a:r>
                <a:rPr b="0" i="0" lang="en-US" sz="3600" u="none" cap="none" strike="noStrike">
                  <a:solidFill>
                    <a:srgbClr val="FFFFFF"/>
                  </a:solidFill>
                  <a:latin typeface="Archivo Black"/>
                  <a:ea typeface="Archivo Black"/>
                  <a:cs typeface="Archivo Black"/>
                  <a:sym typeface="Archivo Black"/>
                </a:rPr>
                <a:t>6.7M</a:t>
              </a:r>
              <a:endParaRPr b="0" i="0" sz="3600" u="none" cap="none" strike="noStrike">
                <a:solidFill>
                  <a:schemeClr val="dk1"/>
                </a:solidFill>
                <a:latin typeface="Calibri"/>
                <a:ea typeface="Calibri"/>
                <a:cs typeface="Calibri"/>
                <a:sym typeface="Calibri"/>
              </a:endParaRPr>
            </a:p>
          </p:txBody>
        </p:sp>
        <p:sp>
          <p:nvSpPr>
            <p:cNvPr id="229" name="Google Shape;229;p9"/>
            <p:cNvSpPr/>
            <p:nvPr/>
          </p:nvSpPr>
          <p:spPr>
            <a:xfrm>
              <a:off x="4006215" y="7054215"/>
              <a:ext cx="1360170" cy="65532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669FD3"/>
                </a:buClr>
                <a:buSzPts val="3600"/>
                <a:buFont typeface="Archivo Black"/>
                <a:buNone/>
              </a:pPr>
              <a:r>
                <a:rPr b="0" i="0" lang="en-US" sz="3600" u="none" cap="none" strike="noStrike">
                  <a:solidFill>
                    <a:srgbClr val="669FD3"/>
                  </a:solidFill>
                  <a:latin typeface="Archivo Black"/>
                  <a:ea typeface="Archivo Black"/>
                  <a:cs typeface="Archivo Black"/>
                  <a:sym typeface="Archivo Black"/>
                </a:rPr>
                <a:t>2.3M</a:t>
              </a:r>
              <a:endParaRPr b="0" i="0" sz="3600" u="none" cap="none" strike="noStrike">
                <a:solidFill>
                  <a:schemeClr val="dk1"/>
                </a:solidFill>
                <a:latin typeface="Calibri"/>
                <a:ea typeface="Calibri"/>
                <a:cs typeface="Calibri"/>
                <a:sym typeface="Calibri"/>
              </a:endParaRPr>
            </a:p>
          </p:txBody>
        </p:sp>
        <p:sp>
          <p:nvSpPr>
            <p:cNvPr id="230" name="Google Shape;230;p9"/>
            <p:cNvSpPr/>
            <p:nvPr/>
          </p:nvSpPr>
          <p:spPr>
            <a:xfrm>
              <a:off x="4006215" y="4853940"/>
              <a:ext cx="1360170" cy="655320"/>
            </a:xfrm>
            <a:prstGeom prst="rect">
              <a:avLst/>
            </a:prstGeom>
            <a:no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669FD3"/>
                </a:buClr>
                <a:buSzPts val="3600"/>
                <a:buFont typeface="Archivo Black"/>
                <a:buNone/>
              </a:pPr>
              <a:r>
                <a:rPr b="0" i="0" lang="en-US" sz="3600" u="none" cap="none" strike="noStrike">
                  <a:solidFill>
                    <a:srgbClr val="669FD3"/>
                  </a:solidFill>
                  <a:latin typeface="Archivo Black"/>
                  <a:ea typeface="Archivo Black"/>
                  <a:cs typeface="Archivo Black"/>
                  <a:sym typeface="Archivo Black"/>
                </a:rPr>
                <a:t>4.4M</a:t>
              </a:r>
              <a:endParaRPr b="0" i="0" sz="3600" u="none" cap="none" strike="noStrike">
                <a:solidFill>
                  <a:schemeClr val="dk1"/>
                </a:solidFill>
                <a:latin typeface="Calibri"/>
                <a:ea typeface="Calibri"/>
                <a:cs typeface="Calibri"/>
                <a:sym typeface="Calibri"/>
              </a:endParaRPr>
            </a:p>
          </p:txBody>
        </p:sp>
      </p:grpSp>
      <p:grpSp>
        <p:nvGrpSpPr>
          <p:cNvPr id="231" name="Google Shape;231;p9"/>
          <p:cNvGrpSpPr/>
          <p:nvPr/>
        </p:nvGrpSpPr>
        <p:grpSpPr>
          <a:xfrm>
            <a:off x="17640300" y="7994854"/>
            <a:ext cx="596695" cy="2063546"/>
            <a:chOff x="17640300" y="7994855"/>
            <a:chExt cx="596695" cy="2063546"/>
          </a:xfrm>
        </p:grpSpPr>
        <p:pic>
          <p:nvPicPr>
            <p:cNvPr descr="preencoded.png" id="232" name="Google Shape;232;p9"/>
            <p:cNvPicPr preferRelativeResize="0"/>
            <p:nvPr/>
          </p:nvPicPr>
          <p:blipFill rotWithShape="1">
            <a:blip r:embed="rId10">
              <a:alphaModFix/>
            </a:blip>
            <a:srcRect b="0" l="0" r="0" t="0"/>
            <a:stretch/>
          </p:blipFill>
          <p:spPr>
            <a:xfrm>
              <a:off x="17640300" y="9525000"/>
              <a:ext cx="533400" cy="533400"/>
            </a:xfrm>
            <a:prstGeom prst="rect">
              <a:avLst/>
            </a:prstGeom>
            <a:noFill/>
            <a:ln>
              <a:noFill/>
            </a:ln>
          </p:spPr>
        </p:pic>
        <p:sp>
          <p:nvSpPr>
            <p:cNvPr id="233" name="Google Shape;233;p9"/>
            <p:cNvSpPr/>
            <p:nvPr/>
          </p:nvSpPr>
          <p:spPr>
            <a:xfrm rot="-5400000">
              <a:off x="17235487" y="8456817"/>
              <a:ext cx="1463470" cy="539545"/>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669FD3"/>
                </a:buClr>
                <a:buSzPts val="2710"/>
                <a:buFont typeface="Inter"/>
                <a:buNone/>
              </a:pPr>
              <a:r>
                <a:rPr b="1" i="0" lang="en-US" sz="2710" u="none" cap="none" strike="noStrike">
                  <a:solidFill>
                    <a:srgbClr val="669FD3"/>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234" name="Google Shape;234;p9"/>
          <p:cNvGrpSpPr/>
          <p:nvPr/>
        </p:nvGrpSpPr>
        <p:grpSpPr>
          <a:xfrm>
            <a:off x="9477375" y="2666999"/>
            <a:ext cx="6404610" cy="1659256"/>
            <a:chOff x="9477375" y="2666999"/>
            <a:chExt cx="6404610" cy="1659256"/>
          </a:xfrm>
        </p:grpSpPr>
        <p:pic>
          <p:nvPicPr>
            <p:cNvPr descr="preencoded.png" id="235" name="Google Shape;235;p9"/>
            <p:cNvPicPr preferRelativeResize="0"/>
            <p:nvPr/>
          </p:nvPicPr>
          <p:blipFill rotWithShape="1">
            <a:blip r:embed="rId11">
              <a:alphaModFix/>
            </a:blip>
            <a:srcRect b="0" l="0" r="0" t="0"/>
            <a:stretch/>
          </p:blipFill>
          <p:spPr>
            <a:xfrm>
              <a:off x="9477375" y="2666999"/>
              <a:ext cx="942975" cy="685802"/>
            </a:xfrm>
            <a:prstGeom prst="rect">
              <a:avLst/>
            </a:prstGeom>
            <a:noFill/>
            <a:ln>
              <a:noFill/>
            </a:ln>
          </p:spPr>
        </p:pic>
        <p:sp>
          <p:nvSpPr>
            <p:cNvPr id="236" name="Google Shape;236;p9"/>
            <p:cNvSpPr/>
            <p:nvPr/>
          </p:nvSpPr>
          <p:spPr>
            <a:xfrm>
              <a:off x="9477375" y="3552825"/>
              <a:ext cx="6404610" cy="77343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"The Art of Archery": Discover the intricacies of the Art of Archery .</a:t>
              </a:r>
              <a:endParaRPr b="0" i="0" sz="2400" u="none" cap="none" strike="noStrike">
                <a:solidFill>
                  <a:schemeClr val="dk1"/>
                </a:solidFill>
                <a:latin typeface="Calibri"/>
                <a:ea typeface="Calibri"/>
                <a:cs typeface="Calibri"/>
                <a:sym typeface="Calibri"/>
              </a:endParaRPr>
            </a:p>
          </p:txBody>
        </p:sp>
      </p:grpSp>
      <p:grpSp>
        <p:nvGrpSpPr>
          <p:cNvPr id="237" name="Google Shape;237;p9"/>
          <p:cNvGrpSpPr/>
          <p:nvPr/>
        </p:nvGrpSpPr>
        <p:grpSpPr>
          <a:xfrm>
            <a:off x="9448800" y="5181600"/>
            <a:ext cx="6433185" cy="1842053"/>
            <a:chOff x="9448800" y="5181600"/>
            <a:chExt cx="6433185" cy="1842053"/>
          </a:xfrm>
        </p:grpSpPr>
        <p:pic>
          <p:nvPicPr>
            <p:cNvPr descr="preencoded.png" id="238" name="Google Shape;238;p9"/>
            <p:cNvPicPr preferRelativeResize="0"/>
            <p:nvPr/>
          </p:nvPicPr>
          <p:blipFill rotWithShape="1">
            <a:blip r:embed="rId12">
              <a:alphaModFix/>
            </a:blip>
            <a:srcRect b="0" l="0" r="0" t="0"/>
            <a:stretch/>
          </p:blipFill>
          <p:spPr>
            <a:xfrm>
              <a:off x="9448800" y="5181600"/>
              <a:ext cx="944656" cy="868599"/>
            </a:xfrm>
            <a:prstGeom prst="rect">
              <a:avLst/>
            </a:prstGeom>
            <a:noFill/>
            <a:ln>
              <a:noFill/>
            </a:ln>
          </p:spPr>
        </p:pic>
        <p:sp>
          <p:nvSpPr>
            <p:cNvPr id="239" name="Google Shape;239;p9"/>
            <p:cNvSpPr/>
            <p:nvPr/>
          </p:nvSpPr>
          <p:spPr>
            <a:xfrm>
              <a:off x="9477375" y="6250223"/>
              <a:ext cx="6404610" cy="77343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"The Music of the Elves": Immerse yourself in the enchanting music of the elves.</a:t>
              </a:r>
              <a:endParaRPr b="0" i="0" sz="2400" u="none" cap="none" strike="noStrike">
                <a:solidFill>
                  <a:schemeClr val="dk1"/>
                </a:solidFill>
                <a:latin typeface="Calibri"/>
                <a:ea typeface="Calibri"/>
                <a:cs typeface="Calibri"/>
                <a:sym typeface="Calibri"/>
              </a:endParaRPr>
            </a:p>
          </p:txBody>
        </p:sp>
      </p:grpSp>
      <p:pic>
        <p:nvPicPr>
          <p:cNvPr descr="preencoded.png" id="240" name="Google Shape;240;p9"/>
          <p:cNvPicPr preferRelativeResize="0"/>
          <p:nvPr/>
        </p:nvPicPr>
        <p:blipFill rotWithShape="1">
          <a:blip r:embed="rId13">
            <a:alphaModFix/>
          </a:blip>
          <a:srcRect b="0" l="0" r="0" t="0"/>
          <a:stretch/>
        </p:blipFill>
        <p:spPr>
          <a:xfrm>
            <a:off x="9481693" y="7729268"/>
            <a:ext cx="934334" cy="762549"/>
          </a:xfrm>
          <a:prstGeom prst="rect">
            <a:avLst/>
          </a:prstGeom>
          <a:noFill/>
          <a:ln>
            <a:noFill/>
          </a:ln>
        </p:spPr>
      </p:pic>
      <p:sp>
        <p:nvSpPr>
          <p:cNvPr id="241" name="Google Shape;241;p9"/>
          <p:cNvSpPr/>
          <p:nvPr/>
        </p:nvSpPr>
        <p:spPr>
          <a:xfrm>
            <a:off x="9477375" y="8724900"/>
            <a:ext cx="6404610" cy="773430"/>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E0E0E"/>
              </a:buClr>
              <a:buSzPts val="2400"/>
              <a:buFont typeface="Archivo"/>
              <a:buNone/>
            </a:pPr>
            <a:r>
              <a:rPr b="0" i="0" lang="en-US" sz="2400" u="none" cap="none" strike="noStrike">
                <a:solidFill>
                  <a:srgbClr val="0E0E0E"/>
                </a:solidFill>
                <a:latin typeface="Archivo"/>
                <a:ea typeface="Archivo"/>
                <a:cs typeface="Archivo"/>
                <a:sym typeface="Archivo"/>
              </a:rPr>
              <a:t>"The Life of an Elf": Learn about the customs and daily life of the elves.</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2026-06-17T07:45:03Z</dcterms:created>
  <dc:creator>PptxGenJS</dc:creator>
</cp:coreProperties>
</file>