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2.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1.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24.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22.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3.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Lst>
  <p:sldSz cy="13716000" cx="24387025"/>
  <p:notesSz cx="13716000" cy="24387025"/>
  <p:embeddedFontLst>
    <p:embeddedFont>
      <p:font typeface="Lato"/>
      <p:regular r:id="rId29"/>
      <p:bold r:id="rId30"/>
      <p:italic r:id="rId31"/>
      <p:boldItalic r:id="rId32"/>
    </p:embeddedFont>
    <p:embeddedFont>
      <p:font typeface="Inter"/>
      <p:regular r:id="rId33"/>
      <p:bold r:id="rId34"/>
    </p:embeddedFont>
    <p:embeddedFont>
      <p:font typeface="Archivo Black"/>
      <p:regular r:id="rId35"/>
    </p:embeddedFont>
    <p:embeddedFont>
      <p:font typeface="Archivo"/>
      <p:bold r:id="rId36"/>
      <p:boldItalic r:id="rId37"/>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38" roundtripDataSignature="AMtx7mjxj3VSVFPrMoRW9CQGmtUtT/u9Dg=="/>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20" Type="http://schemas.openxmlformats.org/officeDocument/2006/relationships/slide" Target="slides/slide16.xml"/><Relationship Id="rId22" Type="http://schemas.openxmlformats.org/officeDocument/2006/relationships/slide" Target="slides/slide18.xml"/><Relationship Id="rId21" Type="http://schemas.openxmlformats.org/officeDocument/2006/relationships/slide" Target="slides/slide17.xml"/><Relationship Id="rId24" Type="http://schemas.openxmlformats.org/officeDocument/2006/relationships/slide" Target="slides/slide20.xml"/><Relationship Id="rId23" Type="http://schemas.openxmlformats.org/officeDocument/2006/relationships/slide" Target="slides/slide19.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26" Type="http://schemas.openxmlformats.org/officeDocument/2006/relationships/slide" Target="slides/slide22.xml"/><Relationship Id="rId25" Type="http://schemas.openxmlformats.org/officeDocument/2006/relationships/slide" Target="slides/slide21.xml"/><Relationship Id="rId28" Type="http://schemas.openxmlformats.org/officeDocument/2006/relationships/slide" Target="slides/slide24.xml"/><Relationship Id="rId27" Type="http://schemas.openxmlformats.org/officeDocument/2006/relationships/slide" Target="slides/slide23.xml"/><Relationship Id="rId5" Type="http://schemas.openxmlformats.org/officeDocument/2006/relationships/slide" Target="slides/slide1.xml"/><Relationship Id="rId6" Type="http://schemas.openxmlformats.org/officeDocument/2006/relationships/slide" Target="slides/slide2.xml"/><Relationship Id="rId29" Type="http://schemas.openxmlformats.org/officeDocument/2006/relationships/font" Target="fonts/Lato-regular.fntdata"/><Relationship Id="rId7" Type="http://schemas.openxmlformats.org/officeDocument/2006/relationships/slide" Target="slides/slide3.xml"/><Relationship Id="rId8" Type="http://schemas.openxmlformats.org/officeDocument/2006/relationships/slide" Target="slides/slide4.xml"/><Relationship Id="rId31" Type="http://schemas.openxmlformats.org/officeDocument/2006/relationships/font" Target="fonts/Lato-italic.fntdata"/><Relationship Id="rId30" Type="http://schemas.openxmlformats.org/officeDocument/2006/relationships/font" Target="fonts/Lato-bold.fntdata"/><Relationship Id="rId11" Type="http://schemas.openxmlformats.org/officeDocument/2006/relationships/slide" Target="slides/slide7.xml"/><Relationship Id="rId33" Type="http://schemas.openxmlformats.org/officeDocument/2006/relationships/font" Target="fonts/Inter-regular.fntdata"/><Relationship Id="rId10" Type="http://schemas.openxmlformats.org/officeDocument/2006/relationships/slide" Target="slides/slide6.xml"/><Relationship Id="rId32" Type="http://schemas.openxmlformats.org/officeDocument/2006/relationships/font" Target="fonts/Lato-boldItalic.fntdata"/><Relationship Id="rId13" Type="http://schemas.openxmlformats.org/officeDocument/2006/relationships/slide" Target="slides/slide9.xml"/><Relationship Id="rId35" Type="http://schemas.openxmlformats.org/officeDocument/2006/relationships/font" Target="fonts/ArchivoBlack-regular.fntdata"/><Relationship Id="rId12" Type="http://schemas.openxmlformats.org/officeDocument/2006/relationships/slide" Target="slides/slide8.xml"/><Relationship Id="rId34" Type="http://schemas.openxmlformats.org/officeDocument/2006/relationships/font" Target="fonts/Inter-bold.fntdata"/><Relationship Id="rId15" Type="http://schemas.openxmlformats.org/officeDocument/2006/relationships/slide" Target="slides/slide11.xml"/><Relationship Id="rId37" Type="http://schemas.openxmlformats.org/officeDocument/2006/relationships/font" Target="fonts/Archivo-boldItalic.fntdata"/><Relationship Id="rId14" Type="http://schemas.openxmlformats.org/officeDocument/2006/relationships/slide" Target="slides/slide10.xml"/><Relationship Id="rId36" Type="http://schemas.openxmlformats.org/officeDocument/2006/relationships/font" Target="fonts/Archivo-bold.fntdata"/><Relationship Id="rId17" Type="http://schemas.openxmlformats.org/officeDocument/2006/relationships/slide" Target="slides/slide13.xml"/><Relationship Id="rId16" Type="http://schemas.openxmlformats.org/officeDocument/2006/relationships/slide" Target="slides/slide12.xml"/><Relationship Id="rId38" Type="http://customschemas.google.com/relationships/presentationmetadata" Target="metadata"/><Relationship Id="rId19" Type="http://schemas.openxmlformats.org/officeDocument/2006/relationships/slide" Target="slides/slide15.xml"/><Relationship Id="rId18" Type="http://schemas.openxmlformats.org/officeDocument/2006/relationships/slide" Target="slides/slide1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 name="Shape 11"/>
        <p:cNvGrpSpPr/>
        <p:nvPr/>
      </p:nvGrpSpPr>
      <p:grpSpPr>
        <a:xfrm>
          <a:off x="0" y="0"/>
          <a:ext cx="0" cy="0"/>
          <a:chOff x="0" y="0"/>
          <a:chExt cx="0" cy="0"/>
        </a:xfrm>
      </p:grpSpPr>
      <p:sp>
        <p:nvSpPr>
          <p:cNvPr id="12" name="Google Shape;12;g265e3c816bb_0_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 name="Google Shape;13;g265e3c816bb_0_0: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4" name="Google Shape;14;g265e3c816bb_0_0: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 name="Shape 28"/>
        <p:cNvGrpSpPr/>
        <p:nvPr/>
      </p:nvGrpSpPr>
      <p:grpSpPr>
        <a:xfrm>
          <a:off x="0" y="0"/>
          <a:ext cx="0" cy="0"/>
          <a:chOff x="0" y="0"/>
          <a:chExt cx="0" cy="0"/>
        </a:xfrm>
      </p:grpSpPr>
      <p:sp>
        <p:nvSpPr>
          <p:cNvPr id="29" name="Google Shape;29;g265e3c816bb_0_1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0" name="Google Shape;30;g265e3c816bb_0_16: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1" name="Google Shape;31;g265e3c816bb_0_16: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4" name="Shape 44"/>
        <p:cNvGrpSpPr/>
        <p:nvPr/>
      </p:nvGrpSpPr>
      <p:grpSpPr>
        <a:xfrm>
          <a:off x="0" y="0"/>
          <a:ext cx="0" cy="0"/>
          <a:chOff x="0" y="0"/>
          <a:chExt cx="0" cy="0"/>
        </a:xfrm>
      </p:grpSpPr>
      <p:sp>
        <p:nvSpPr>
          <p:cNvPr id="45" name="Google Shape;45;g265e3c816bb_0_3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6" name="Google Shape;46;g265e3c816bb_0_31: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7" name="Google Shape;47;g265e3c816bb_0_31: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6" name="Shape 96"/>
        <p:cNvGrpSpPr/>
        <p:nvPr/>
      </p:nvGrpSpPr>
      <p:grpSpPr>
        <a:xfrm>
          <a:off x="0" y="0"/>
          <a:ext cx="0" cy="0"/>
          <a:chOff x="0" y="0"/>
          <a:chExt cx="0" cy="0"/>
        </a:xfrm>
      </p:grpSpPr>
      <p:sp>
        <p:nvSpPr>
          <p:cNvPr id="97" name="Google Shape;97;g265e3c816bb_0_8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8" name="Google Shape;98;g265e3c816bb_0_82: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99" name="Google Shape;99;g265e3c816bb_0_82: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3" name="Shape 113"/>
        <p:cNvGrpSpPr/>
        <p:nvPr/>
      </p:nvGrpSpPr>
      <p:grpSpPr>
        <a:xfrm>
          <a:off x="0" y="0"/>
          <a:ext cx="0" cy="0"/>
          <a:chOff x="0" y="0"/>
          <a:chExt cx="0" cy="0"/>
        </a:xfrm>
      </p:grpSpPr>
      <p:sp>
        <p:nvSpPr>
          <p:cNvPr id="114" name="Google Shape;114;g265e3c816bb_0_9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5" name="Google Shape;115;g265e3c816bb_0_98: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16" name="Google Shape;116;g265e3c816bb_0_98: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8" name="Shape 138"/>
        <p:cNvGrpSpPr/>
        <p:nvPr/>
      </p:nvGrpSpPr>
      <p:grpSpPr>
        <a:xfrm>
          <a:off x="0" y="0"/>
          <a:ext cx="0" cy="0"/>
          <a:chOff x="0" y="0"/>
          <a:chExt cx="0" cy="0"/>
        </a:xfrm>
      </p:grpSpPr>
      <p:sp>
        <p:nvSpPr>
          <p:cNvPr id="139" name="Google Shape;139;g265e3c816bb_0_12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0" name="Google Shape;140;g265e3c816bb_0_122: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41" name="Google Shape;141;g265e3c816bb_0_122: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6" name="Shape 166"/>
        <p:cNvGrpSpPr/>
        <p:nvPr/>
      </p:nvGrpSpPr>
      <p:grpSpPr>
        <a:xfrm>
          <a:off x="0" y="0"/>
          <a:ext cx="0" cy="0"/>
          <a:chOff x="0" y="0"/>
          <a:chExt cx="0" cy="0"/>
        </a:xfrm>
      </p:grpSpPr>
      <p:sp>
        <p:nvSpPr>
          <p:cNvPr id="167" name="Google Shape;167;g265e3c816bb_0_14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8" name="Google Shape;168;g265e3c816bb_0_149: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69" name="Google Shape;169;g265e3c816bb_0_149: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4" name="Shape 184"/>
        <p:cNvGrpSpPr/>
        <p:nvPr/>
      </p:nvGrpSpPr>
      <p:grpSpPr>
        <a:xfrm>
          <a:off x="0" y="0"/>
          <a:ext cx="0" cy="0"/>
          <a:chOff x="0" y="0"/>
          <a:chExt cx="0" cy="0"/>
        </a:xfrm>
      </p:grpSpPr>
      <p:sp>
        <p:nvSpPr>
          <p:cNvPr id="185" name="Google Shape;185;g265e3c816bb_0_16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6" name="Google Shape;186;g265e3c816bb_0_166: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87" name="Google Shape;187;g265e3c816bb_0_166: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5" name="Shape 205"/>
        <p:cNvGrpSpPr/>
        <p:nvPr/>
      </p:nvGrpSpPr>
      <p:grpSpPr>
        <a:xfrm>
          <a:off x="0" y="0"/>
          <a:ext cx="0" cy="0"/>
          <a:chOff x="0" y="0"/>
          <a:chExt cx="0" cy="0"/>
        </a:xfrm>
      </p:grpSpPr>
      <p:sp>
        <p:nvSpPr>
          <p:cNvPr id="206" name="Google Shape;206;g265e3c816bb_0_18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7" name="Google Shape;207;g265e3c816bb_0_186: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08" name="Google Shape;208;g265e3c816bb_0_186: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9" name="Shape 239"/>
        <p:cNvGrpSpPr/>
        <p:nvPr/>
      </p:nvGrpSpPr>
      <p:grpSpPr>
        <a:xfrm>
          <a:off x="0" y="0"/>
          <a:ext cx="0" cy="0"/>
          <a:chOff x="0" y="0"/>
          <a:chExt cx="0" cy="0"/>
        </a:xfrm>
      </p:grpSpPr>
      <p:sp>
        <p:nvSpPr>
          <p:cNvPr id="240" name="Google Shape;240;g265e3c816bb_0_21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41" name="Google Shape;241;g265e3c816bb_0_219: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42" name="Google Shape;242;g265e3c816bb_0_219: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9" name="Shape 269"/>
        <p:cNvGrpSpPr/>
        <p:nvPr/>
      </p:nvGrpSpPr>
      <p:grpSpPr>
        <a:xfrm>
          <a:off x="0" y="0"/>
          <a:ext cx="0" cy="0"/>
          <a:chOff x="0" y="0"/>
          <a:chExt cx="0" cy="0"/>
        </a:xfrm>
      </p:grpSpPr>
      <p:sp>
        <p:nvSpPr>
          <p:cNvPr id="270" name="Google Shape;270;g265e3c816bb_0_24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71" name="Google Shape;271;g265e3c816bb_0_248: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72" name="Google Shape;272;g265e3c816bb_0_248: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3" name="Shape 323"/>
        <p:cNvGrpSpPr/>
        <p:nvPr/>
      </p:nvGrpSpPr>
      <p:grpSpPr>
        <a:xfrm>
          <a:off x="0" y="0"/>
          <a:ext cx="0" cy="0"/>
          <a:chOff x="0" y="0"/>
          <a:chExt cx="0" cy="0"/>
        </a:xfrm>
      </p:grpSpPr>
      <p:sp>
        <p:nvSpPr>
          <p:cNvPr id="324" name="Google Shape;324;g265e3c816bb_0_30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25" name="Google Shape;325;g265e3c816bb_0_301: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26" name="Google Shape;326;g265e3c816bb_0_301: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9" name="Shape 359"/>
        <p:cNvGrpSpPr/>
        <p:nvPr/>
      </p:nvGrpSpPr>
      <p:grpSpPr>
        <a:xfrm>
          <a:off x="0" y="0"/>
          <a:ext cx="0" cy="0"/>
          <a:chOff x="0" y="0"/>
          <a:chExt cx="0" cy="0"/>
        </a:xfrm>
      </p:grpSpPr>
      <p:sp>
        <p:nvSpPr>
          <p:cNvPr id="360" name="Google Shape;360;g265e3c816bb_0_33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61" name="Google Shape;361;g265e3c816bb_0_336: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62" name="Google Shape;362;g265e3c816bb_0_336: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8" name="Shape 378"/>
        <p:cNvGrpSpPr/>
        <p:nvPr/>
      </p:nvGrpSpPr>
      <p:grpSpPr>
        <a:xfrm>
          <a:off x="0" y="0"/>
          <a:ext cx="0" cy="0"/>
          <a:chOff x="0" y="0"/>
          <a:chExt cx="0" cy="0"/>
        </a:xfrm>
      </p:grpSpPr>
      <p:sp>
        <p:nvSpPr>
          <p:cNvPr id="379" name="Google Shape;379;g265e3c816bb_0_35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80" name="Google Shape;380;g265e3c816bb_0_354: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81" name="Google Shape;381;g265e3c816bb_0_354: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2" name="Shape 412"/>
        <p:cNvGrpSpPr/>
        <p:nvPr/>
      </p:nvGrpSpPr>
      <p:grpSpPr>
        <a:xfrm>
          <a:off x="0" y="0"/>
          <a:ext cx="0" cy="0"/>
          <a:chOff x="0" y="0"/>
          <a:chExt cx="0" cy="0"/>
        </a:xfrm>
      </p:grpSpPr>
      <p:sp>
        <p:nvSpPr>
          <p:cNvPr id="413" name="Google Shape;413;g265e3c816bb_0_38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14" name="Google Shape;414;g265e3c816bb_0_387: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15" name="Google Shape;415;g265e3c816bb_0_387: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4" name="Shape 484"/>
        <p:cNvGrpSpPr/>
        <p:nvPr/>
      </p:nvGrpSpPr>
      <p:grpSpPr>
        <a:xfrm>
          <a:off x="0" y="0"/>
          <a:ext cx="0" cy="0"/>
          <a:chOff x="0" y="0"/>
          <a:chExt cx="0" cy="0"/>
        </a:xfrm>
      </p:grpSpPr>
      <p:sp>
        <p:nvSpPr>
          <p:cNvPr id="485" name="Google Shape;485;g265e3c816bb_0_45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86" name="Google Shape;486;g265e3c816bb_0_458: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87" name="Google Shape;487;g265e3c816bb_0_458: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5" name="Shape 505"/>
        <p:cNvGrpSpPr/>
        <p:nvPr/>
      </p:nvGrpSpPr>
      <p:grpSpPr>
        <a:xfrm>
          <a:off x="0" y="0"/>
          <a:ext cx="0" cy="0"/>
          <a:chOff x="0" y="0"/>
          <a:chExt cx="0" cy="0"/>
        </a:xfrm>
      </p:grpSpPr>
      <p:sp>
        <p:nvSpPr>
          <p:cNvPr id="506" name="Google Shape;506;g265e3c816bb_0_47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07" name="Google Shape;507;g265e3c816bb_0_478: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508" name="Google Shape;508;g265e3c816bb_0_478: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27" name="Shape 527"/>
        <p:cNvGrpSpPr/>
        <p:nvPr/>
      </p:nvGrpSpPr>
      <p:grpSpPr>
        <a:xfrm>
          <a:off x="0" y="0"/>
          <a:ext cx="0" cy="0"/>
          <a:chOff x="0" y="0"/>
          <a:chExt cx="0" cy="0"/>
        </a:xfrm>
      </p:grpSpPr>
      <p:sp>
        <p:nvSpPr>
          <p:cNvPr id="528" name="Google Shape;528;g265e3c816bb_0_49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29" name="Google Shape;529;g265e3c816bb_0_499: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530" name="Google Shape;530;g265e3c816bb_0_499: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49" name="Shape 549"/>
        <p:cNvGrpSpPr/>
        <p:nvPr/>
      </p:nvGrpSpPr>
      <p:grpSpPr>
        <a:xfrm>
          <a:off x="0" y="0"/>
          <a:ext cx="0" cy="0"/>
          <a:chOff x="0" y="0"/>
          <a:chExt cx="0" cy="0"/>
        </a:xfrm>
      </p:grpSpPr>
      <p:sp>
        <p:nvSpPr>
          <p:cNvPr id="550" name="Google Shape;550;g265e3c816bb_0_52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51" name="Google Shape;551;g265e3c816bb_0_520: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552" name="Google Shape;552;g265e3c816bb_0_520: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58" name="Shape 558"/>
        <p:cNvGrpSpPr/>
        <p:nvPr/>
      </p:nvGrpSpPr>
      <p:grpSpPr>
        <a:xfrm>
          <a:off x="0" y="0"/>
          <a:ext cx="0" cy="0"/>
          <a:chOff x="0" y="0"/>
          <a:chExt cx="0" cy="0"/>
        </a:xfrm>
      </p:grpSpPr>
      <p:sp>
        <p:nvSpPr>
          <p:cNvPr id="559" name="Google Shape;559;g265e3c816bb_0_52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60" name="Google Shape;560;g265e3c816bb_0_528: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561" name="Google Shape;561;g265e3c816bb_0_528: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97" name="Shape 597"/>
        <p:cNvGrpSpPr/>
        <p:nvPr/>
      </p:nvGrpSpPr>
      <p:grpSpPr>
        <a:xfrm>
          <a:off x="0" y="0"/>
          <a:ext cx="0" cy="0"/>
          <a:chOff x="0" y="0"/>
          <a:chExt cx="0" cy="0"/>
        </a:xfrm>
      </p:grpSpPr>
      <p:sp>
        <p:nvSpPr>
          <p:cNvPr id="598" name="Google Shape;598;g265e3c816bb_0_56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99" name="Google Shape;599;g265e3c816bb_0_566: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600" name="Google Shape;600;g265e3c816bb_0_566: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25" name="Shape 625"/>
        <p:cNvGrpSpPr/>
        <p:nvPr/>
      </p:nvGrpSpPr>
      <p:grpSpPr>
        <a:xfrm>
          <a:off x="0" y="0"/>
          <a:ext cx="0" cy="0"/>
          <a:chOff x="0" y="0"/>
          <a:chExt cx="0" cy="0"/>
        </a:xfrm>
      </p:grpSpPr>
      <p:sp>
        <p:nvSpPr>
          <p:cNvPr id="626" name="Google Shape;626;g265e3c816bb_0_59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27" name="Google Shape;627;g265e3c816bb_0_593: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628" name="Google Shape;628;g265e3c816bb_0_593: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76" name="Shape 676"/>
        <p:cNvGrpSpPr/>
        <p:nvPr/>
      </p:nvGrpSpPr>
      <p:grpSpPr>
        <a:xfrm>
          <a:off x="0" y="0"/>
          <a:ext cx="0" cy="0"/>
          <a:chOff x="0" y="0"/>
          <a:chExt cx="0" cy="0"/>
        </a:xfrm>
      </p:grpSpPr>
      <p:sp>
        <p:nvSpPr>
          <p:cNvPr id="677" name="Google Shape;677;g265e3c816bb_0_64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78" name="Google Shape;678;g265e3c816bb_0_643: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679" name="Google Shape;679;g265e3c816bb_0_643: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09" name="Shape 709"/>
        <p:cNvGrpSpPr/>
        <p:nvPr/>
      </p:nvGrpSpPr>
      <p:grpSpPr>
        <a:xfrm>
          <a:off x="0" y="0"/>
          <a:ext cx="0" cy="0"/>
          <a:chOff x="0" y="0"/>
          <a:chExt cx="0" cy="0"/>
        </a:xfrm>
      </p:grpSpPr>
      <p:sp>
        <p:nvSpPr>
          <p:cNvPr id="710" name="Google Shape;710;g265e3c816bb_0_67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711" name="Google Shape;711;g265e3c816bb_0_675: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712" name="Google Shape;712;g265e3c816bb_0_675: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DEFAULT">
  <p:cSld name="DEFAULT">
    <p:bg>
      <p:bgPr>
        <a:solidFill>
          <a:schemeClr val="lt1"/>
        </a:solidFill>
      </p:bgPr>
    </p:bg>
    <p:spTree>
      <p:nvGrpSpPr>
        <p:cNvPr id="10" name="Shape 10"/>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 name="Shape 9"/>
        <p:cNvGrpSpPr/>
        <p:nvPr/>
      </p:nvGrpSpPr>
      <p:grpSpPr>
        <a:xfrm>
          <a:off x="0" y="0"/>
          <a:ext cx="0" cy="0"/>
          <a:chOff x="0" y="0"/>
          <a:chExt cx="0" cy="0"/>
        </a:xfrm>
      </p:grpSpPr>
    </p:spTree>
  </p:cSld>
  <p:clrMap accent1="accent1" accent2="accent2" accent3="accent3" accent4="accent4" accent5="accent5" accent6="accent6" bg1="lt1" bg2="dk2" tx1="dk1" tx2="lt2" folHlink="folHlink" hlink="hlink"/>
  <p:sldLayoutIdLst>
    <p:sldLayoutId id="2147483649" r:id="rId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7.png"/><Relationship Id="rId4" Type="http://schemas.openxmlformats.org/officeDocument/2006/relationships/image" Target="../media/image4.png"/><Relationship Id="rId11" Type="http://schemas.openxmlformats.org/officeDocument/2006/relationships/image" Target="../media/image5.png"/><Relationship Id="rId10" Type="http://schemas.openxmlformats.org/officeDocument/2006/relationships/image" Target="../media/image7.png"/><Relationship Id="rId9" Type="http://schemas.openxmlformats.org/officeDocument/2006/relationships/image" Target="../media/image1.png"/><Relationship Id="rId5" Type="http://schemas.openxmlformats.org/officeDocument/2006/relationships/image" Target="../media/image11.png"/><Relationship Id="rId6" Type="http://schemas.openxmlformats.org/officeDocument/2006/relationships/image" Target="../media/image26.png"/><Relationship Id="rId7" Type="http://schemas.openxmlformats.org/officeDocument/2006/relationships/image" Target="../media/image21.png"/><Relationship Id="rId8" Type="http://schemas.openxmlformats.org/officeDocument/2006/relationships/image" Target="../media/image20.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10.png"/><Relationship Id="rId4" Type="http://schemas.openxmlformats.org/officeDocument/2006/relationships/image" Target="../media/image8.png"/><Relationship Id="rId10" Type="http://schemas.openxmlformats.org/officeDocument/2006/relationships/image" Target="../media/image7.png"/><Relationship Id="rId9" Type="http://schemas.openxmlformats.org/officeDocument/2006/relationships/image" Target="../media/image2.png"/><Relationship Id="rId5" Type="http://schemas.openxmlformats.org/officeDocument/2006/relationships/image" Target="../media/image30.png"/><Relationship Id="rId6" Type="http://schemas.openxmlformats.org/officeDocument/2006/relationships/image" Target="../media/image14.png"/><Relationship Id="rId7" Type="http://schemas.openxmlformats.org/officeDocument/2006/relationships/image" Target="../media/image6.png"/><Relationship Id="rId8"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15.png"/><Relationship Id="rId4" Type="http://schemas.openxmlformats.org/officeDocument/2006/relationships/image" Target="../media/image13.png"/><Relationship Id="rId11" Type="http://schemas.openxmlformats.org/officeDocument/2006/relationships/image" Target="../media/image47.png"/><Relationship Id="rId10" Type="http://schemas.openxmlformats.org/officeDocument/2006/relationships/image" Target="../media/image7.png"/><Relationship Id="rId9" Type="http://schemas.openxmlformats.org/officeDocument/2006/relationships/image" Target="../media/image37.png"/><Relationship Id="rId5" Type="http://schemas.openxmlformats.org/officeDocument/2006/relationships/image" Target="../media/image9.png"/><Relationship Id="rId6" Type="http://schemas.openxmlformats.org/officeDocument/2006/relationships/image" Target="../media/image16.png"/><Relationship Id="rId7" Type="http://schemas.openxmlformats.org/officeDocument/2006/relationships/image" Target="../media/image28.png"/><Relationship Id="rId8" Type="http://schemas.openxmlformats.org/officeDocument/2006/relationships/image" Target="../media/image36.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43.png"/><Relationship Id="rId4" Type="http://schemas.openxmlformats.org/officeDocument/2006/relationships/image" Target="../media/image27.png"/><Relationship Id="rId10" Type="http://schemas.openxmlformats.org/officeDocument/2006/relationships/image" Target="../media/image7.png"/><Relationship Id="rId9" Type="http://schemas.openxmlformats.org/officeDocument/2006/relationships/image" Target="../media/image44.png"/><Relationship Id="rId5" Type="http://schemas.openxmlformats.org/officeDocument/2006/relationships/image" Target="../media/image38.png"/><Relationship Id="rId6" Type="http://schemas.openxmlformats.org/officeDocument/2006/relationships/image" Target="../media/image42.png"/><Relationship Id="rId7" Type="http://schemas.openxmlformats.org/officeDocument/2006/relationships/image" Target="../media/image23.png"/><Relationship Id="rId8" Type="http://schemas.openxmlformats.org/officeDocument/2006/relationships/image" Target="../media/image19.png"/></Relationships>
</file>

<file path=ppt/slides/_rels/slide5.xml.rels><?xml version="1.0" encoding="UTF-8" standalone="yes"?><Relationships xmlns="http://schemas.openxmlformats.org/package/2006/relationships"><Relationship Id="rId11" Type="http://schemas.openxmlformats.org/officeDocument/2006/relationships/image" Target="../media/image48.png"/><Relationship Id="rId10" Type="http://schemas.openxmlformats.org/officeDocument/2006/relationships/image" Target="../media/image7.png"/><Relationship Id="rId13" Type="http://schemas.openxmlformats.org/officeDocument/2006/relationships/image" Target="../media/image62.png"/><Relationship Id="rId12" Type="http://schemas.openxmlformats.org/officeDocument/2006/relationships/image" Target="../media/image49.png"/><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17.png"/><Relationship Id="rId4" Type="http://schemas.openxmlformats.org/officeDocument/2006/relationships/image" Target="../media/image4.png"/><Relationship Id="rId9" Type="http://schemas.openxmlformats.org/officeDocument/2006/relationships/image" Target="../media/image1.png"/><Relationship Id="rId5" Type="http://schemas.openxmlformats.org/officeDocument/2006/relationships/image" Target="../media/image11.png"/><Relationship Id="rId6" Type="http://schemas.openxmlformats.org/officeDocument/2006/relationships/image" Target="../media/image26.png"/><Relationship Id="rId7" Type="http://schemas.openxmlformats.org/officeDocument/2006/relationships/image" Target="../media/image21.png"/><Relationship Id="rId8" Type="http://schemas.openxmlformats.org/officeDocument/2006/relationships/image" Target="../media/image20.png"/></Relationships>
</file>

<file path=ppt/slides/_rels/slide6.xml.rels><?xml version="1.0" encoding="UTF-8" standalone="yes"?><Relationships xmlns="http://schemas.openxmlformats.org/package/2006/relationships"><Relationship Id="rId11" Type="http://schemas.openxmlformats.org/officeDocument/2006/relationships/image" Target="../media/image52.png"/><Relationship Id="rId10" Type="http://schemas.openxmlformats.org/officeDocument/2006/relationships/image" Target="../media/image7.png"/><Relationship Id="rId13" Type="http://schemas.openxmlformats.org/officeDocument/2006/relationships/image" Target="../media/image57.png"/><Relationship Id="rId12" Type="http://schemas.openxmlformats.org/officeDocument/2006/relationships/image" Target="../media/image89.png"/><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15.png"/><Relationship Id="rId4" Type="http://schemas.openxmlformats.org/officeDocument/2006/relationships/image" Target="../media/image13.png"/><Relationship Id="rId9" Type="http://schemas.openxmlformats.org/officeDocument/2006/relationships/image" Target="../media/image37.png"/><Relationship Id="rId14" Type="http://schemas.openxmlformats.org/officeDocument/2006/relationships/image" Target="../media/image68.png"/><Relationship Id="rId5" Type="http://schemas.openxmlformats.org/officeDocument/2006/relationships/image" Target="../media/image9.png"/><Relationship Id="rId6" Type="http://schemas.openxmlformats.org/officeDocument/2006/relationships/image" Target="../media/image16.png"/><Relationship Id="rId7" Type="http://schemas.openxmlformats.org/officeDocument/2006/relationships/image" Target="../media/image28.png"/><Relationship Id="rId8" Type="http://schemas.openxmlformats.org/officeDocument/2006/relationships/image" Target="../media/image36.png"/></Relationships>
</file>

<file path=ppt/slides/_rels/slide7.xml.rels><?xml version="1.0" encoding="UTF-8" standalone="yes"?><Relationships xmlns="http://schemas.openxmlformats.org/package/2006/relationships"><Relationship Id="rId11" Type="http://schemas.openxmlformats.org/officeDocument/2006/relationships/image" Target="../media/image78.png"/><Relationship Id="rId10" Type="http://schemas.openxmlformats.org/officeDocument/2006/relationships/image" Target="../media/image7.png"/><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58.png"/><Relationship Id="rId4" Type="http://schemas.openxmlformats.org/officeDocument/2006/relationships/image" Target="../media/image53.png"/><Relationship Id="rId9" Type="http://schemas.openxmlformats.org/officeDocument/2006/relationships/image" Target="../media/image83.png"/><Relationship Id="rId5" Type="http://schemas.openxmlformats.org/officeDocument/2006/relationships/image" Target="../media/image66.png"/><Relationship Id="rId6" Type="http://schemas.openxmlformats.org/officeDocument/2006/relationships/image" Target="../media/image76.png"/><Relationship Id="rId7" Type="http://schemas.openxmlformats.org/officeDocument/2006/relationships/image" Target="../media/image71.png"/><Relationship Id="rId8" Type="http://schemas.openxmlformats.org/officeDocument/2006/relationships/image" Target="../media/image67.png"/></Relationships>
</file>

<file path=ppt/slides/_rels/slide8.xml.rels><?xml version="1.0" encoding="UTF-8" standalone="yes"?><Relationships xmlns="http://schemas.openxmlformats.org/package/2006/relationships"><Relationship Id="rId11" Type="http://schemas.openxmlformats.org/officeDocument/2006/relationships/image" Target="../media/image98.png"/><Relationship Id="rId10" Type="http://schemas.openxmlformats.org/officeDocument/2006/relationships/image" Target="../media/image7.png"/><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43.png"/><Relationship Id="rId4" Type="http://schemas.openxmlformats.org/officeDocument/2006/relationships/image" Target="../media/image27.png"/><Relationship Id="rId9" Type="http://schemas.openxmlformats.org/officeDocument/2006/relationships/image" Target="../media/image44.png"/><Relationship Id="rId5" Type="http://schemas.openxmlformats.org/officeDocument/2006/relationships/image" Target="../media/image38.png"/><Relationship Id="rId6" Type="http://schemas.openxmlformats.org/officeDocument/2006/relationships/image" Target="../media/image42.png"/><Relationship Id="rId7" Type="http://schemas.openxmlformats.org/officeDocument/2006/relationships/image" Target="../media/image23.png"/><Relationship Id="rId8" Type="http://schemas.openxmlformats.org/officeDocument/2006/relationships/image" Target="../media/image19.png"/></Relationships>
</file>

<file path=ppt/slides/_rels/slide9.xml.rels><?xml version="1.0" encoding="UTF-8" standalone="yes"?><Relationships xmlns="http://schemas.openxmlformats.org/package/2006/relationships"><Relationship Id="rId11" Type="http://schemas.openxmlformats.org/officeDocument/2006/relationships/image" Target="../media/image118.png"/><Relationship Id="rId10" Type="http://schemas.openxmlformats.org/officeDocument/2006/relationships/image" Target="../media/image7.png"/><Relationship Id="rId13" Type="http://schemas.openxmlformats.org/officeDocument/2006/relationships/image" Target="../media/image79.png"/><Relationship Id="rId12" Type="http://schemas.openxmlformats.org/officeDocument/2006/relationships/image" Target="../media/image92.png"/><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image" Target="../media/image17.png"/><Relationship Id="rId4" Type="http://schemas.openxmlformats.org/officeDocument/2006/relationships/image" Target="../media/image4.png"/><Relationship Id="rId9" Type="http://schemas.openxmlformats.org/officeDocument/2006/relationships/image" Target="../media/image1.png"/><Relationship Id="rId5" Type="http://schemas.openxmlformats.org/officeDocument/2006/relationships/image" Target="../media/image11.png"/><Relationship Id="rId6" Type="http://schemas.openxmlformats.org/officeDocument/2006/relationships/image" Target="../media/image26.png"/><Relationship Id="rId7" Type="http://schemas.openxmlformats.org/officeDocument/2006/relationships/image" Target="../media/image21.png"/><Relationship Id="rId8" Type="http://schemas.openxmlformats.org/officeDocument/2006/relationships/image" Target="../media/image20.png"/></Relationships>
</file>

<file path=ppt/slides/_rels/slide10.xml.rels><?xml version="1.0" encoding="UTF-8" standalone="yes"?><Relationships xmlns="http://schemas.openxmlformats.org/package/2006/relationships"><Relationship Id="rId11" Type="http://schemas.openxmlformats.org/officeDocument/2006/relationships/image" Target="../media/image100.png"/><Relationship Id="rId10" Type="http://schemas.openxmlformats.org/officeDocument/2006/relationships/image" Target="../media/image103.png"/><Relationship Id="rId12" Type="http://schemas.openxmlformats.org/officeDocument/2006/relationships/image" Target="../media/image94.png"/><Relationship Id="rId1" Type="http://schemas.openxmlformats.org/officeDocument/2006/relationships/slideLayout" Target="../slideLayouts/slideLayout1.xml"/><Relationship Id="rId2" Type="http://schemas.openxmlformats.org/officeDocument/2006/relationships/notesSlide" Target="../notesSlides/notesSlide10.xml"/><Relationship Id="rId3" Type="http://schemas.openxmlformats.org/officeDocument/2006/relationships/image" Target="../media/image88.png"/><Relationship Id="rId4" Type="http://schemas.openxmlformats.org/officeDocument/2006/relationships/image" Target="../media/image97.png"/><Relationship Id="rId9" Type="http://schemas.openxmlformats.org/officeDocument/2006/relationships/image" Target="../media/image7.png"/><Relationship Id="rId5" Type="http://schemas.openxmlformats.org/officeDocument/2006/relationships/image" Target="../media/image75.png"/><Relationship Id="rId6" Type="http://schemas.openxmlformats.org/officeDocument/2006/relationships/image" Target="../media/image87.png"/><Relationship Id="rId7" Type="http://schemas.openxmlformats.org/officeDocument/2006/relationships/image" Target="../media/image91.png"/><Relationship Id="rId8" Type="http://schemas.openxmlformats.org/officeDocument/2006/relationships/image" Target="../media/image84.png"/></Relationships>
</file>

<file path=ppt/slides/_rels/slide11.xml.rels><?xml version="1.0" encoding="UTF-8" standalone="yes"?><Relationships xmlns="http://schemas.openxmlformats.org/package/2006/relationships"><Relationship Id="rId20" Type="http://schemas.openxmlformats.org/officeDocument/2006/relationships/image" Target="../media/image111.png"/><Relationship Id="rId11" Type="http://schemas.openxmlformats.org/officeDocument/2006/relationships/image" Target="../media/image101.png"/><Relationship Id="rId22" Type="http://schemas.openxmlformats.org/officeDocument/2006/relationships/image" Target="../media/image133.png"/><Relationship Id="rId10" Type="http://schemas.openxmlformats.org/officeDocument/2006/relationships/image" Target="../media/image108.png"/><Relationship Id="rId21" Type="http://schemas.openxmlformats.org/officeDocument/2006/relationships/image" Target="../media/image126.png"/><Relationship Id="rId13" Type="http://schemas.openxmlformats.org/officeDocument/2006/relationships/image" Target="../media/image135.png"/><Relationship Id="rId12" Type="http://schemas.openxmlformats.org/officeDocument/2006/relationships/image" Target="../media/image125.png"/><Relationship Id="rId1" Type="http://schemas.openxmlformats.org/officeDocument/2006/relationships/slideLayout" Target="../slideLayouts/slideLayout1.xml"/><Relationship Id="rId2" Type="http://schemas.openxmlformats.org/officeDocument/2006/relationships/notesSlide" Target="../notesSlides/notesSlide11.xml"/><Relationship Id="rId3" Type="http://schemas.openxmlformats.org/officeDocument/2006/relationships/image" Target="../media/image43.png"/><Relationship Id="rId4" Type="http://schemas.openxmlformats.org/officeDocument/2006/relationships/image" Target="../media/image27.png"/><Relationship Id="rId9" Type="http://schemas.openxmlformats.org/officeDocument/2006/relationships/image" Target="../media/image7.png"/><Relationship Id="rId15" Type="http://schemas.openxmlformats.org/officeDocument/2006/relationships/image" Target="../media/image116.png"/><Relationship Id="rId14" Type="http://schemas.openxmlformats.org/officeDocument/2006/relationships/image" Target="../media/image114.png"/><Relationship Id="rId17" Type="http://schemas.openxmlformats.org/officeDocument/2006/relationships/image" Target="../media/image106.png"/><Relationship Id="rId16" Type="http://schemas.openxmlformats.org/officeDocument/2006/relationships/image" Target="../media/image112.png"/><Relationship Id="rId5" Type="http://schemas.openxmlformats.org/officeDocument/2006/relationships/image" Target="../media/image38.png"/><Relationship Id="rId19" Type="http://schemas.openxmlformats.org/officeDocument/2006/relationships/image" Target="../media/image113.png"/><Relationship Id="rId6" Type="http://schemas.openxmlformats.org/officeDocument/2006/relationships/image" Target="../media/image42.png"/><Relationship Id="rId18" Type="http://schemas.openxmlformats.org/officeDocument/2006/relationships/image" Target="../media/image123.png"/><Relationship Id="rId7" Type="http://schemas.openxmlformats.org/officeDocument/2006/relationships/image" Target="../media/image19.png"/><Relationship Id="rId8" Type="http://schemas.openxmlformats.org/officeDocument/2006/relationships/image" Target="../media/image44.png"/></Relationships>
</file>

<file path=ppt/slides/_rels/slide12.xml.rels><?xml version="1.0" encoding="UTF-8" standalone="yes"?><Relationships xmlns="http://schemas.openxmlformats.org/package/2006/relationships"><Relationship Id="rId11" Type="http://schemas.openxmlformats.org/officeDocument/2006/relationships/image" Target="../media/image137.png"/><Relationship Id="rId10" Type="http://schemas.openxmlformats.org/officeDocument/2006/relationships/image" Target="../media/image7.png"/><Relationship Id="rId12" Type="http://schemas.openxmlformats.org/officeDocument/2006/relationships/image" Target="../media/image154.png"/><Relationship Id="rId1" Type="http://schemas.openxmlformats.org/officeDocument/2006/relationships/slideLayout" Target="../slideLayouts/slideLayout1.xml"/><Relationship Id="rId2" Type="http://schemas.openxmlformats.org/officeDocument/2006/relationships/notesSlide" Target="../notesSlides/notesSlide12.xml"/><Relationship Id="rId3" Type="http://schemas.openxmlformats.org/officeDocument/2006/relationships/image" Target="../media/image17.png"/><Relationship Id="rId4" Type="http://schemas.openxmlformats.org/officeDocument/2006/relationships/image" Target="../media/image4.png"/><Relationship Id="rId9" Type="http://schemas.openxmlformats.org/officeDocument/2006/relationships/image" Target="../media/image1.png"/><Relationship Id="rId5" Type="http://schemas.openxmlformats.org/officeDocument/2006/relationships/image" Target="../media/image11.png"/><Relationship Id="rId6" Type="http://schemas.openxmlformats.org/officeDocument/2006/relationships/image" Target="../media/image26.png"/><Relationship Id="rId7" Type="http://schemas.openxmlformats.org/officeDocument/2006/relationships/image" Target="../media/image21.png"/><Relationship Id="rId8" Type="http://schemas.openxmlformats.org/officeDocument/2006/relationships/image" Target="../media/image20.png"/></Relationships>
</file>

<file path=ppt/slides/_rels/slide13.xml.rels><?xml version="1.0" encoding="UTF-8" standalone="yes"?><Relationships xmlns="http://schemas.openxmlformats.org/package/2006/relationships"><Relationship Id="rId10" Type="http://schemas.openxmlformats.org/officeDocument/2006/relationships/image" Target="../media/image7.png"/><Relationship Id="rId1" Type="http://schemas.openxmlformats.org/officeDocument/2006/relationships/slideLayout" Target="../slideLayouts/slideLayout1.xml"/><Relationship Id="rId2" Type="http://schemas.openxmlformats.org/officeDocument/2006/relationships/notesSlide" Target="../notesSlides/notesSlide13.xml"/><Relationship Id="rId3" Type="http://schemas.openxmlformats.org/officeDocument/2006/relationships/image" Target="../media/image10.png"/><Relationship Id="rId4" Type="http://schemas.openxmlformats.org/officeDocument/2006/relationships/image" Target="../media/image8.png"/><Relationship Id="rId9" Type="http://schemas.openxmlformats.org/officeDocument/2006/relationships/image" Target="../media/image2.png"/><Relationship Id="rId5" Type="http://schemas.openxmlformats.org/officeDocument/2006/relationships/image" Target="../media/image30.png"/><Relationship Id="rId6" Type="http://schemas.openxmlformats.org/officeDocument/2006/relationships/image" Target="../media/image14.png"/><Relationship Id="rId7" Type="http://schemas.openxmlformats.org/officeDocument/2006/relationships/image" Target="../media/image6.png"/><Relationship Id="rId8" Type="http://schemas.openxmlformats.org/officeDocument/2006/relationships/image" Target="../media/image3.png"/></Relationships>
</file>

<file path=ppt/slides/_rels/slide14.xml.rels><?xml version="1.0" encoding="UTF-8" standalone="yes"?><Relationships xmlns="http://schemas.openxmlformats.org/package/2006/relationships"><Relationship Id="rId10" Type="http://schemas.openxmlformats.org/officeDocument/2006/relationships/image" Target="../media/image7.png"/><Relationship Id="rId1" Type="http://schemas.openxmlformats.org/officeDocument/2006/relationships/slideLayout" Target="../slideLayouts/slideLayout1.xml"/><Relationship Id="rId2" Type="http://schemas.openxmlformats.org/officeDocument/2006/relationships/notesSlide" Target="../notesSlides/notesSlide14.xml"/><Relationship Id="rId3" Type="http://schemas.openxmlformats.org/officeDocument/2006/relationships/image" Target="../media/image15.png"/><Relationship Id="rId4" Type="http://schemas.openxmlformats.org/officeDocument/2006/relationships/image" Target="../media/image13.png"/><Relationship Id="rId9" Type="http://schemas.openxmlformats.org/officeDocument/2006/relationships/image" Target="../media/image37.png"/><Relationship Id="rId5" Type="http://schemas.openxmlformats.org/officeDocument/2006/relationships/image" Target="../media/image9.png"/><Relationship Id="rId6" Type="http://schemas.openxmlformats.org/officeDocument/2006/relationships/image" Target="../media/image16.png"/><Relationship Id="rId7" Type="http://schemas.openxmlformats.org/officeDocument/2006/relationships/image" Target="../media/image28.png"/><Relationship Id="rId8" Type="http://schemas.openxmlformats.org/officeDocument/2006/relationships/image" Target="../media/image36.png"/></Relationships>
</file>

<file path=ppt/slides/_rels/slide15.xml.rels><?xml version="1.0" encoding="UTF-8" standalone="yes"?><Relationships xmlns="http://schemas.openxmlformats.org/package/2006/relationships"><Relationship Id="rId20" Type="http://schemas.openxmlformats.org/officeDocument/2006/relationships/image" Target="../media/image182.png"/><Relationship Id="rId22" Type="http://schemas.openxmlformats.org/officeDocument/2006/relationships/image" Target="../media/image162.png"/><Relationship Id="rId21" Type="http://schemas.openxmlformats.org/officeDocument/2006/relationships/image" Target="../media/image170.png"/><Relationship Id="rId24" Type="http://schemas.openxmlformats.org/officeDocument/2006/relationships/image" Target="../media/image172.png"/><Relationship Id="rId23" Type="http://schemas.openxmlformats.org/officeDocument/2006/relationships/image" Target="../media/image179.png"/><Relationship Id="rId1" Type="http://schemas.openxmlformats.org/officeDocument/2006/relationships/slideLayout" Target="../slideLayouts/slideLayout1.xml"/><Relationship Id="rId2" Type="http://schemas.openxmlformats.org/officeDocument/2006/relationships/notesSlide" Target="../notesSlides/notesSlide15.xml"/><Relationship Id="rId3" Type="http://schemas.openxmlformats.org/officeDocument/2006/relationships/image" Target="../media/image43.png"/><Relationship Id="rId4" Type="http://schemas.openxmlformats.org/officeDocument/2006/relationships/image" Target="../media/image27.png"/><Relationship Id="rId9" Type="http://schemas.openxmlformats.org/officeDocument/2006/relationships/image" Target="../media/image44.png"/><Relationship Id="rId26" Type="http://schemas.openxmlformats.org/officeDocument/2006/relationships/image" Target="../media/image187.png"/><Relationship Id="rId25" Type="http://schemas.openxmlformats.org/officeDocument/2006/relationships/image" Target="../media/image171.png"/><Relationship Id="rId28" Type="http://schemas.openxmlformats.org/officeDocument/2006/relationships/image" Target="../media/image167.png"/><Relationship Id="rId27" Type="http://schemas.openxmlformats.org/officeDocument/2006/relationships/image" Target="../media/image185.png"/><Relationship Id="rId5" Type="http://schemas.openxmlformats.org/officeDocument/2006/relationships/image" Target="../media/image38.png"/><Relationship Id="rId6" Type="http://schemas.openxmlformats.org/officeDocument/2006/relationships/image" Target="../media/image42.png"/><Relationship Id="rId29" Type="http://schemas.openxmlformats.org/officeDocument/2006/relationships/image" Target="../media/image193.png"/><Relationship Id="rId7" Type="http://schemas.openxmlformats.org/officeDocument/2006/relationships/image" Target="../media/image151.png"/><Relationship Id="rId8" Type="http://schemas.openxmlformats.org/officeDocument/2006/relationships/image" Target="../media/image19.png"/><Relationship Id="rId31" Type="http://schemas.openxmlformats.org/officeDocument/2006/relationships/image" Target="../media/image169.png"/><Relationship Id="rId30" Type="http://schemas.openxmlformats.org/officeDocument/2006/relationships/image" Target="../media/image190.png"/><Relationship Id="rId11" Type="http://schemas.openxmlformats.org/officeDocument/2006/relationships/image" Target="../media/image153.png"/><Relationship Id="rId33" Type="http://schemas.openxmlformats.org/officeDocument/2006/relationships/image" Target="../media/image183.png"/><Relationship Id="rId10" Type="http://schemas.openxmlformats.org/officeDocument/2006/relationships/image" Target="../media/image7.png"/><Relationship Id="rId32" Type="http://schemas.openxmlformats.org/officeDocument/2006/relationships/image" Target="../media/image178.png"/><Relationship Id="rId13" Type="http://schemas.openxmlformats.org/officeDocument/2006/relationships/image" Target="../media/image150.png"/><Relationship Id="rId12" Type="http://schemas.openxmlformats.org/officeDocument/2006/relationships/image" Target="../media/image160.png"/><Relationship Id="rId34" Type="http://schemas.openxmlformats.org/officeDocument/2006/relationships/image" Target="../media/image192.png"/><Relationship Id="rId15" Type="http://schemas.openxmlformats.org/officeDocument/2006/relationships/image" Target="../media/image156.png"/><Relationship Id="rId14" Type="http://schemas.openxmlformats.org/officeDocument/2006/relationships/image" Target="../media/image161.png"/><Relationship Id="rId17" Type="http://schemas.openxmlformats.org/officeDocument/2006/relationships/image" Target="../media/image155.png"/><Relationship Id="rId16" Type="http://schemas.openxmlformats.org/officeDocument/2006/relationships/image" Target="../media/image168.png"/><Relationship Id="rId19" Type="http://schemas.openxmlformats.org/officeDocument/2006/relationships/image" Target="../media/image158.png"/><Relationship Id="rId18" Type="http://schemas.openxmlformats.org/officeDocument/2006/relationships/image" Target="../media/image181.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6.xml"/><Relationship Id="rId3" Type="http://schemas.openxmlformats.org/officeDocument/2006/relationships/image" Target="../media/image17.png"/><Relationship Id="rId4" Type="http://schemas.openxmlformats.org/officeDocument/2006/relationships/image" Target="../media/image4.png"/><Relationship Id="rId9" Type="http://schemas.openxmlformats.org/officeDocument/2006/relationships/image" Target="../media/image1.png"/><Relationship Id="rId5" Type="http://schemas.openxmlformats.org/officeDocument/2006/relationships/image" Target="../media/image11.png"/><Relationship Id="rId6" Type="http://schemas.openxmlformats.org/officeDocument/2006/relationships/image" Target="../media/image26.png"/><Relationship Id="rId7" Type="http://schemas.openxmlformats.org/officeDocument/2006/relationships/image" Target="../media/image21.png"/><Relationship Id="rId8" Type="http://schemas.openxmlformats.org/officeDocument/2006/relationships/image" Target="../media/image20.png"/><Relationship Id="rId11" Type="http://schemas.openxmlformats.org/officeDocument/2006/relationships/image" Target="../media/image194.png"/><Relationship Id="rId10" Type="http://schemas.openxmlformats.org/officeDocument/2006/relationships/image" Target="../media/image7.png"/><Relationship Id="rId12" Type="http://schemas.openxmlformats.org/officeDocument/2006/relationships/image" Target="../media/image212.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7.xml"/><Relationship Id="rId3" Type="http://schemas.openxmlformats.org/officeDocument/2006/relationships/image" Target="../media/image15.png"/><Relationship Id="rId4" Type="http://schemas.openxmlformats.org/officeDocument/2006/relationships/image" Target="../media/image13.png"/><Relationship Id="rId9" Type="http://schemas.openxmlformats.org/officeDocument/2006/relationships/image" Target="../media/image37.png"/><Relationship Id="rId5" Type="http://schemas.openxmlformats.org/officeDocument/2006/relationships/image" Target="../media/image9.png"/><Relationship Id="rId6" Type="http://schemas.openxmlformats.org/officeDocument/2006/relationships/image" Target="../media/image16.png"/><Relationship Id="rId7" Type="http://schemas.openxmlformats.org/officeDocument/2006/relationships/image" Target="../media/image28.png"/><Relationship Id="rId8" Type="http://schemas.openxmlformats.org/officeDocument/2006/relationships/image" Target="../media/image36.png"/><Relationship Id="rId11" Type="http://schemas.openxmlformats.org/officeDocument/2006/relationships/image" Target="../media/image196.png"/><Relationship Id="rId10" Type="http://schemas.openxmlformats.org/officeDocument/2006/relationships/image" Target="../media/image7.png"/><Relationship Id="rId12" Type="http://schemas.openxmlformats.org/officeDocument/2006/relationships/image" Target="../media/image216.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8.xml"/><Relationship Id="rId3" Type="http://schemas.openxmlformats.org/officeDocument/2006/relationships/image" Target="../media/image220.png"/><Relationship Id="rId4" Type="http://schemas.openxmlformats.org/officeDocument/2006/relationships/image" Target="../media/image213.png"/><Relationship Id="rId9" Type="http://schemas.openxmlformats.org/officeDocument/2006/relationships/image" Target="../media/image204.png"/><Relationship Id="rId5" Type="http://schemas.openxmlformats.org/officeDocument/2006/relationships/image" Target="../media/image206.png"/><Relationship Id="rId6" Type="http://schemas.openxmlformats.org/officeDocument/2006/relationships/image" Target="../media/image211.png"/><Relationship Id="rId7" Type="http://schemas.openxmlformats.org/officeDocument/2006/relationships/image" Target="../media/image210.png"/><Relationship Id="rId8" Type="http://schemas.openxmlformats.org/officeDocument/2006/relationships/image" Target="../media/image225.png"/><Relationship Id="rId11" Type="http://schemas.openxmlformats.org/officeDocument/2006/relationships/image" Target="../media/image195.png"/><Relationship Id="rId10" Type="http://schemas.openxmlformats.org/officeDocument/2006/relationships/image" Target="../media/image7.png"/><Relationship Id="rId12" Type="http://schemas.openxmlformats.org/officeDocument/2006/relationships/image" Target="../media/image237.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9.xml"/><Relationship Id="rId3" Type="http://schemas.openxmlformats.org/officeDocument/2006/relationships/image" Target="../media/image241.png"/><Relationship Id="rId4" Type="http://schemas.openxmlformats.org/officeDocument/2006/relationships/image" Target="../media/image7.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0.xml"/><Relationship Id="rId3" Type="http://schemas.openxmlformats.org/officeDocument/2006/relationships/image" Target="../media/image17.png"/><Relationship Id="rId4" Type="http://schemas.openxmlformats.org/officeDocument/2006/relationships/image" Target="../media/image4.png"/><Relationship Id="rId9" Type="http://schemas.openxmlformats.org/officeDocument/2006/relationships/image" Target="../media/image1.png"/><Relationship Id="rId5" Type="http://schemas.openxmlformats.org/officeDocument/2006/relationships/image" Target="../media/image11.png"/><Relationship Id="rId6" Type="http://schemas.openxmlformats.org/officeDocument/2006/relationships/image" Target="../media/image26.png"/><Relationship Id="rId7" Type="http://schemas.openxmlformats.org/officeDocument/2006/relationships/image" Target="../media/image21.png"/><Relationship Id="rId8" Type="http://schemas.openxmlformats.org/officeDocument/2006/relationships/image" Target="../media/image20.png"/><Relationship Id="rId11" Type="http://schemas.openxmlformats.org/officeDocument/2006/relationships/image" Target="../media/image244.png"/><Relationship Id="rId10" Type="http://schemas.openxmlformats.org/officeDocument/2006/relationships/image" Target="../media/image7.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1.xml"/><Relationship Id="rId3" Type="http://schemas.openxmlformats.org/officeDocument/2006/relationships/image" Target="../media/image15.png"/><Relationship Id="rId4" Type="http://schemas.openxmlformats.org/officeDocument/2006/relationships/image" Target="../media/image13.png"/><Relationship Id="rId9" Type="http://schemas.openxmlformats.org/officeDocument/2006/relationships/image" Target="../media/image37.png"/><Relationship Id="rId5" Type="http://schemas.openxmlformats.org/officeDocument/2006/relationships/image" Target="../media/image9.png"/><Relationship Id="rId6" Type="http://schemas.openxmlformats.org/officeDocument/2006/relationships/image" Target="../media/image16.png"/><Relationship Id="rId7" Type="http://schemas.openxmlformats.org/officeDocument/2006/relationships/image" Target="../media/image28.png"/><Relationship Id="rId8" Type="http://schemas.openxmlformats.org/officeDocument/2006/relationships/image" Target="../media/image36.png"/><Relationship Id="rId11" Type="http://schemas.openxmlformats.org/officeDocument/2006/relationships/image" Target="../media/image255.png"/><Relationship Id="rId10" Type="http://schemas.openxmlformats.org/officeDocument/2006/relationships/image" Target="../media/image7.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2.xml"/><Relationship Id="rId3" Type="http://schemas.openxmlformats.org/officeDocument/2006/relationships/image" Target="../media/image43.png"/><Relationship Id="rId4" Type="http://schemas.openxmlformats.org/officeDocument/2006/relationships/image" Target="../media/image27.png"/><Relationship Id="rId9" Type="http://schemas.openxmlformats.org/officeDocument/2006/relationships/image" Target="../media/image44.png"/><Relationship Id="rId5" Type="http://schemas.openxmlformats.org/officeDocument/2006/relationships/image" Target="../media/image38.png"/><Relationship Id="rId6" Type="http://schemas.openxmlformats.org/officeDocument/2006/relationships/image" Target="../media/image42.png"/><Relationship Id="rId7" Type="http://schemas.openxmlformats.org/officeDocument/2006/relationships/image" Target="../media/image151.png"/><Relationship Id="rId8" Type="http://schemas.openxmlformats.org/officeDocument/2006/relationships/image" Target="../media/image19.png"/><Relationship Id="rId11" Type="http://schemas.openxmlformats.org/officeDocument/2006/relationships/image" Target="../media/image246.png"/><Relationship Id="rId10" Type="http://schemas.openxmlformats.org/officeDocument/2006/relationships/image" Target="../media/image7.png"/><Relationship Id="rId13" Type="http://schemas.openxmlformats.org/officeDocument/2006/relationships/image" Target="../media/image248.png"/><Relationship Id="rId12" Type="http://schemas.openxmlformats.org/officeDocument/2006/relationships/image" Target="../media/image123.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3.xml"/><Relationship Id="rId3" Type="http://schemas.openxmlformats.org/officeDocument/2006/relationships/image" Target="../media/image17.png"/><Relationship Id="rId4" Type="http://schemas.openxmlformats.org/officeDocument/2006/relationships/image" Target="../media/image4.png"/><Relationship Id="rId9" Type="http://schemas.openxmlformats.org/officeDocument/2006/relationships/image" Target="../media/image1.png"/><Relationship Id="rId5" Type="http://schemas.openxmlformats.org/officeDocument/2006/relationships/image" Target="../media/image11.png"/><Relationship Id="rId6" Type="http://schemas.openxmlformats.org/officeDocument/2006/relationships/image" Target="../media/image26.png"/><Relationship Id="rId7" Type="http://schemas.openxmlformats.org/officeDocument/2006/relationships/image" Target="../media/image21.png"/><Relationship Id="rId8" Type="http://schemas.openxmlformats.org/officeDocument/2006/relationships/image" Target="../media/image20.png"/><Relationship Id="rId11" Type="http://schemas.openxmlformats.org/officeDocument/2006/relationships/image" Target="../media/image261.png"/><Relationship Id="rId10" Type="http://schemas.openxmlformats.org/officeDocument/2006/relationships/image" Target="../media/image7.png"/><Relationship Id="rId13" Type="http://schemas.openxmlformats.org/officeDocument/2006/relationships/image" Target="../media/image254.png"/><Relationship Id="rId12" Type="http://schemas.openxmlformats.org/officeDocument/2006/relationships/image" Target="../media/image263.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4.xml"/><Relationship Id="rId3" Type="http://schemas.openxmlformats.org/officeDocument/2006/relationships/image" Target="../media/image251.png"/><Relationship Id="rId4" Type="http://schemas.openxmlformats.org/officeDocument/2006/relationships/image" Target="../media/image257.png"/><Relationship Id="rId9" Type="http://schemas.openxmlformats.org/officeDocument/2006/relationships/image" Target="../media/image260.png"/><Relationship Id="rId5" Type="http://schemas.openxmlformats.org/officeDocument/2006/relationships/image" Target="../media/image252.png"/><Relationship Id="rId6" Type="http://schemas.openxmlformats.org/officeDocument/2006/relationships/image" Target="../media/image3.png"/><Relationship Id="rId7" Type="http://schemas.openxmlformats.org/officeDocument/2006/relationships/image" Target="../media/image258.png"/><Relationship Id="rId8" Type="http://schemas.openxmlformats.org/officeDocument/2006/relationships/image" Target="../media/image262.png"/><Relationship Id="rId11" Type="http://schemas.openxmlformats.org/officeDocument/2006/relationships/hyperlink" Target="https://unsplash.com/" TargetMode="External"/><Relationship Id="rId10"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15" name="Shape 15"/>
        <p:cNvGrpSpPr/>
        <p:nvPr/>
      </p:nvGrpSpPr>
      <p:grpSpPr>
        <a:xfrm>
          <a:off x="0" y="0"/>
          <a:ext cx="0" cy="0"/>
          <a:chOff x="0" y="0"/>
          <a:chExt cx="0" cy="0"/>
        </a:xfrm>
      </p:grpSpPr>
      <p:pic>
        <p:nvPicPr>
          <p:cNvPr descr=" " id="16" name="Google Shape;16;g265e3c816bb_0_0"/>
          <p:cNvPicPr preferRelativeResize="0"/>
          <p:nvPr/>
        </p:nvPicPr>
        <p:blipFill rotWithShape="1">
          <a:blip r:embed="rId3">
            <a:alphaModFix/>
          </a:blip>
          <a:srcRect b="0" l="0" r="0" t="0"/>
          <a:stretch/>
        </p:blipFill>
        <p:spPr>
          <a:xfrm>
            <a:off x="0" y="6489700"/>
            <a:ext cx="3950194" cy="5562600"/>
          </a:xfrm>
          <a:prstGeom prst="rect">
            <a:avLst/>
          </a:prstGeom>
          <a:noFill/>
          <a:ln>
            <a:noFill/>
          </a:ln>
        </p:spPr>
      </p:pic>
      <p:pic>
        <p:nvPicPr>
          <p:cNvPr descr=" " id="17" name="Google Shape;17;g265e3c816bb_0_0"/>
          <p:cNvPicPr preferRelativeResize="0"/>
          <p:nvPr/>
        </p:nvPicPr>
        <p:blipFill rotWithShape="1">
          <a:blip r:embed="rId4">
            <a:alphaModFix/>
          </a:blip>
          <a:srcRect b="0" l="0" r="0" t="0"/>
          <a:stretch/>
        </p:blipFill>
        <p:spPr>
          <a:xfrm>
            <a:off x="0" y="0"/>
            <a:ext cx="4648781" cy="4660900"/>
          </a:xfrm>
          <a:prstGeom prst="rect">
            <a:avLst/>
          </a:prstGeom>
          <a:noFill/>
          <a:ln>
            <a:noFill/>
          </a:ln>
        </p:spPr>
      </p:pic>
      <p:pic>
        <p:nvPicPr>
          <p:cNvPr descr=" " id="18" name="Google Shape;18;g265e3c816bb_0_0"/>
          <p:cNvPicPr preferRelativeResize="0"/>
          <p:nvPr/>
        </p:nvPicPr>
        <p:blipFill rotWithShape="1">
          <a:blip r:embed="rId5">
            <a:alphaModFix/>
          </a:blip>
          <a:srcRect b="0" l="0" r="0" t="0"/>
          <a:stretch/>
        </p:blipFill>
        <p:spPr>
          <a:xfrm>
            <a:off x="5118740" y="11176000"/>
            <a:ext cx="3924791" cy="2540000"/>
          </a:xfrm>
          <a:prstGeom prst="rect">
            <a:avLst/>
          </a:prstGeom>
          <a:noFill/>
          <a:ln>
            <a:noFill/>
          </a:ln>
        </p:spPr>
      </p:pic>
      <p:pic>
        <p:nvPicPr>
          <p:cNvPr descr=" " id="19" name="Google Shape;19;g265e3c816bb_0_0"/>
          <p:cNvPicPr preferRelativeResize="0"/>
          <p:nvPr/>
        </p:nvPicPr>
        <p:blipFill rotWithShape="1">
          <a:blip r:embed="rId6">
            <a:alphaModFix/>
          </a:blip>
          <a:srcRect b="0" l="0" r="0" t="0"/>
          <a:stretch/>
        </p:blipFill>
        <p:spPr>
          <a:xfrm>
            <a:off x="19369921" y="11137900"/>
            <a:ext cx="5017127" cy="2578100"/>
          </a:xfrm>
          <a:prstGeom prst="rect">
            <a:avLst/>
          </a:prstGeom>
          <a:noFill/>
          <a:ln>
            <a:noFill/>
          </a:ln>
        </p:spPr>
      </p:pic>
      <p:pic>
        <p:nvPicPr>
          <p:cNvPr descr=" " id="20" name="Google Shape;20;g265e3c816bb_0_0"/>
          <p:cNvPicPr preferRelativeResize="0"/>
          <p:nvPr/>
        </p:nvPicPr>
        <p:blipFill rotWithShape="1">
          <a:blip r:embed="rId7">
            <a:alphaModFix/>
          </a:blip>
          <a:srcRect b="0" l="0" r="0" t="0"/>
          <a:stretch/>
        </p:blipFill>
        <p:spPr>
          <a:xfrm>
            <a:off x="22303988" y="0"/>
            <a:ext cx="2083060" cy="3327400"/>
          </a:xfrm>
          <a:prstGeom prst="rect">
            <a:avLst/>
          </a:prstGeom>
          <a:noFill/>
          <a:ln>
            <a:noFill/>
          </a:ln>
        </p:spPr>
      </p:pic>
      <p:pic>
        <p:nvPicPr>
          <p:cNvPr descr=" " id="21" name="Google Shape;21;g265e3c816bb_0_0"/>
          <p:cNvPicPr preferRelativeResize="0"/>
          <p:nvPr/>
        </p:nvPicPr>
        <p:blipFill rotWithShape="1">
          <a:blip r:embed="rId8">
            <a:alphaModFix/>
          </a:blip>
          <a:srcRect b="0" l="0" r="0" t="0"/>
          <a:stretch/>
        </p:blipFill>
        <p:spPr>
          <a:xfrm>
            <a:off x="18442705" y="533400"/>
            <a:ext cx="4790576" cy="2006675"/>
          </a:xfrm>
          <a:prstGeom prst="rect">
            <a:avLst/>
          </a:prstGeom>
          <a:noFill/>
          <a:ln>
            <a:noFill/>
          </a:ln>
        </p:spPr>
      </p:pic>
      <p:pic>
        <p:nvPicPr>
          <p:cNvPr descr=" " id="22" name="Google Shape;22;g265e3c816bb_0_0"/>
          <p:cNvPicPr preferRelativeResize="0"/>
          <p:nvPr/>
        </p:nvPicPr>
        <p:blipFill rotWithShape="1">
          <a:blip r:embed="rId9">
            <a:alphaModFix/>
          </a:blip>
          <a:srcRect b="0" l="0" r="0" t="0"/>
          <a:stretch/>
        </p:blipFill>
        <p:spPr>
          <a:xfrm>
            <a:off x="0" y="11176000"/>
            <a:ext cx="3359387" cy="2064160"/>
          </a:xfrm>
          <a:prstGeom prst="rect">
            <a:avLst/>
          </a:prstGeom>
          <a:noFill/>
          <a:ln>
            <a:noFill/>
          </a:ln>
        </p:spPr>
      </p:pic>
      <p:sp>
        <p:nvSpPr>
          <p:cNvPr id="23" name="Google Shape;23;g265e3c816bb_0_0"/>
          <p:cNvSpPr/>
          <p:nvPr/>
        </p:nvSpPr>
        <p:spPr>
          <a:xfrm>
            <a:off x="23370921" y="10515600"/>
            <a:ext cx="1016100" cy="3200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 " id="24" name="Google Shape;24;g265e3c816bb_0_0"/>
          <p:cNvPicPr preferRelativeResize="0"/>
          <p:nvPr/>
        </p:nvPicPr>
        <p:blipFill rotWithShape="1">
          <a:blip r:embed="rId10">
            <a:alphaModFix/>
          </a:blip>
          <a:srcRect b="0" l="0" r="0" t="0"/>
          <a:stretch/>
        </p:blipFill>
        <p:spPr>
          <a:xfrm>
            <a:off x="23523340" y="10820400"/>
            <a:ext cx="711289" cy="2590800"/>
          </a:xfrm>
          <a:prstGeom prst="rect">
            <a:avLst/>
          </a:prstGeom>
          <a:noFill/>
          <a:ln>
            <a:noFill/>
          </a:ln>
        </p:spPr>
      </p:pic>
      <p:pic>
        <p:nvPicPr>
          <p:cNvPr descr=" " id="25" name="Google Shape;25;g265e3c816bb_0_0"/>
          <p:cNvPicPr preferRelativeResize="0"/>
          <p:nvPr/>
        </p:nvPicPr>
        <p:blipFill rotWithShape="1">
          <a:blip r:embed="rId11">
            <a:alphaModFix/>
          </a:blip>
          <a:srcRect b="0" l="0" r="0" t="0"/>
          <a:stretch/>
        </p:blipFill>
        <p:spPr>
          <a:xfrm>
            <a:off x="0" y="2540000"/>
            <a:ext cx="10957358" cy="9365868"/>
          </a:xfrm>
          <a:prstGeom prst="rect">
            <a:avLst/>
          </a:prstGeom>
          <a:noFill/>
          <a:ln>
            <a:noFill/>
          </a:ln>
        </p:spPr>
      </p:pic>
      <p:sp>
        <p:nvSpPr>
          <p:cNvPr id="26" name="Google Shape;26;g265e3c816bb_0_0"/>
          <p:cNvSpPr/>
          <p:nvPr/>
        </p:nvSpPr>
        <p:spPr>
          <a:xfrm>
            <a:off x="9208651" y="3911600"/>
            <a:ext cx="15407100" cy="43308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272727"/>
              </a:buClr>
              <a:buSzPts val="24000"/>
              <a:buFont typeface="Archivo Black"/>
              <a:buNone/>
            </a:pPr>
            <a:r>
              <a:rPr b="0" i="0" lang="en-US" sz="24000" u="none" cap="none" strike="noStrike">
                <a:solidFill>
                  <a:srgbClr val="272727"/>
                </a:solidFill>
                <a:latin typeface="Archivo Black"/>
                <a:ea typeface="Archivo Black"/>
                <a:cs typeface="Archivo Black"/>
                <a:sym typeface="Archivo Black"/>
              </a:rPr>
              <a:t>Abortion </a:t>
            </a:r>
            <a:endParaRPr b="0" i="0" sz="24000" u="none" cap="none" strike="noStrike">
              <a:solidFill>
                <a:schemeClr val="dk1"/>
              </a:solidFill>
              <a:latin typeface="Calibri"/>
              <a:ea typeface="Calibri"/>
              <a:cs typeface="Calibri"/>
              <a:sym typeface="Calibri"/>
            </a:endParaRPr>
          </a:p>
        </p:txBody>
      </p:sp>
      <p:sp>
        <p:nvSpPr>
          <p:cNvPr id="27" name="Google Shape;27;g265e3c816bb_0_0"/>
          <p:cNvSpPr/>
          <p:nvPr/>
        </p:nvSpPr>
        <p:spPr>
          <a:xfrm>
            <a:off x="9348368" y="7454900"/>
            <a:ext cx="14445900" cy="11598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6400"/>
              <a:buFont typeface="Archivo"/>
              <a:buNone/>
            </a:pPr>
            <a:r>
              <a:rPr b="1" i="0" lang="en-US" sz="6400" u="none" cap="none" strike="noStrike">
                <a:solidFill>
                  <a:srgbClr val="0E0E0E"/>
                </a:solidFill>
                <a:latin typeface="Archivo"/>
                <a:ea typeface="Archivo"/>
                <a:cs typeface="Archivo"/>
                <a:sym typeface="Archivo"/>
              </a:rPr>
              <a:t>FREE PRESENTATION TEMPLATE</a:t>
            </a:r>
            <a:endParaRPr b="0" i="0" sz="6400" u="none" cap="none" strike="noStrike">
              <a:solidFill>
                <a:schemeClr val="dk1"/>
              </a:solidFill>
              <a:latin typeface="Calibri"/>
              <a:ea typeface="Calibri"/>
              <a:cs typeface="Calibri"/>
              <a:sym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32" name="Shape 32"/>
        <p:cNvGrpSpPr/>
        <p:nvPr/>
      </p:nvGrpSpPr>
      <p:grpSpPr>
        <a:xfrm>
          <a:off x="0" y="0"/>
          <a:ext cx="0" cy="0"/>
          <a:chOff x="0" y="0"/>
          <a:chExt cx="0" cy="0"/>
        </a:xfrm>
      </p:grpSpPr>
      <p:pic>
        <p:nvPicPr>
          <p:cNvPr descr=" " id="33" name="Google Shape;33;g265e3c816bb_0_16"/>
          <p:cNvPicPr preferRelativeResize="0"/>
          <p:nvPr/>
        </p:nvPicPr>
        <p:blipFill rotWithShape="1">
          <a:blip r:embed="rId3">
            <a:alphaModFix/>
          </a:blip>
          <a:srcRect b="0" l="0" r="0" t="0"/>
          <a:stretch/>
        </p:blipFill>
        <p:spPr>
          <a:xfrm>
            <a:off x="4280435" y="0"/>
            <a:ext cx="15826178" cy="13716000"/>
          </a:xfrm>
          <a:prstGeom prst="rect">
            <a:avLst/>
          </a:prstGeom>
          <a:noFill/>
          <a:ln>
            <a:noFill/>
          </a:ln>
        </p:spPr>
      </p:pic>
      <p:pic>
        <p:nvPicPr>
          <p:cNvPr descr=" " id="34" name="Google Shape;34;g265e3c816bb_0_16"/>
          <p:cNvPicPr preferRelativeResize="0"/>
          <p:nvPr/>
        </p:nvPicPr>
        <p:blipFill rotWithShape="1">
          <a:blip r:embed="rId4">
            <a:alphaModFix/>
          </a:blip>
          <a:srcRect b="0" l="0" r="0" t="0"/>
          <a:stretch/>
        </p:blipFill>
        <p:spPr>
          <a:xfrm>
            <a:off x="19598550" y="9448800"/>
            <a:ext cx="4788498" cy="4267200"/>
          </a:xfrm>
          <a:prstGeom prst="rect">
            <a:avLst/>
          </a:prstGeom>
          <a:noFill/>
          <a:ln>
            <a:noFill/>
          </a:ln>
        </p:spPr>
      </p:pic>
      <p:pic>
        <p:nvPicPr>
          <p:cNvPr descr=" " id="35" name="Google Shape;35;g265e3c816bb_0_16"/>
          <p:cNvPicPr preferRelativeResize="0"/>
          <p:nvPr/>
        </p:nvPicPr>
        <p:blipFill rotWithShape="1">
          <a:blip r:embed="rId5">
            <a:alphaModFix/>
          </a:blip>
          <a:srcRect b="0" l="0" r="0" t="0"/>
          <a:stretch/>
        </p:blipFill>
        <p:spPr>
          <a:xfrm>
            <a:off x="18620527" y="330200"/>
            <a:ext cx="3873984" cy="5740400"/>
          </a:xfrm>
          <a:prstGeom prst="rect">
            <a:avLst/>
          </a:prstGeom>
          <a:noFill/>
          <a:ln>
            <a:noFill/>
          </a:ln>
        </p:spPr>
      </p:pic>
      <p:pic>
        <p:nvPicPr>
          <p:cNvPr descr=" " id="36" name="Google Shape;36;g265e3c816bb_0_16"/>
          <p:cNvPicPr preferRelativeResize="0"/>
          <p:nvPr/>
        </p:nvPicPr>
        <p:blipFill rotWithShape="1">
          <a:blip r:embed="rId6">
            <a:alphaModFix/>
          </a:blip>
          <a:srcRect b="0" l="0" r="0" t="0"/>
          <a:stretch/>
        </p:blipFill>
        <p:spPr>
          <a:xfrm>
            <a:off x="1359070" y="0"/>
            <a:ext cx="5791924" cy="3200400"/>
          </a:xfrm>
          <a:prstGeom prst="rect">
            <a:avLst/>
          </a:prstGeom>
          <a:noFill/>
          <a:ln>
            <a:noFill/>
          </a:ln>
        </p:spPr>
      </p:pic>
      <p:pic>
        <p:nvPicPr>
          <p:cNvPr descr=" " id="37" name="Google Shape;37;g265e3c816bb_0_16"/>
          <p:cNvPicPr preferRelativeResize="0"/>
          <p:nvPr/>
        </p:nvPicPr>
        <p:blipFill rotWithShape="1">
          <a:blip r:embed="rId7">
            <a:alphaModFix/>
          </a:blip>
          <a:srcRect b="0" l="0" r="0" t="0"/>
          <a:stretch/>
        </p:blipFill>
        <p:spPr>
          <a:xfrm>
            <a:off x="21668908" y="5676900"/>
            <a:ext cx="2718140" cy="1845165"/>
          </a:xfrm>
          <a:prstGeom prst="rect">
            <a:avLst/>
          </a:prstGeom>
          <a:noFill/>
          <a:ln>
            <a:noFill/>
          </a:ln>
        </p:spPr>
      </p:pic>
      <p:pic>
        <p:nvPicPr>
          <p:cNvPr descr=" " id="38" name="Google Shape;38;g265e3c816bb_0_16"/>
          <p:cNvPicPr preferRelativeResize="0"/>
          <p:nvPr/>
        </p:nvPicPr>
        <p:blipFill rotWithShape="1">
          <a:blip r:embed="rId8">
            <a:alphaModFix/>
          </a:blip>
          <a:srcRect b="0" l="0" r="0" t="0"/>
          <a:stretch/>
        </p:blipFill>
        <p:spPr>
          <a:xfrm>
            <a:off x="3594549" y="11823700"/>
            <a:ext cx="3088994" cy="1892300"/>
          </a:xfrm>
          <a:prstGeom prst="rect">
            <a:avLst/>
          </a:prstGeom>
          <a:noFill/>
          <a:ln>
            <a:noFill/>
          </a:ln>
        </p:spPr>
      </p:pic>
      <p:pic>
        <p:nvPicPr>
          <p:cNvPr descr=" " id="39" name="Google Shape;39;g265e3c816bb_0_16"/>
          <p:cNvPicPr preferRelativeResize="0"/>
          <p:nvPr/>
        </p:nvPicPr>
        <p:blipFill rotWithShape="1">
          <a:blip r:embed="rId9">
            <a:alphaModFix/>
          </a:blip>
          <a:srcRect b="0" l="0" r="0" t="0"/>
          <a:stretch/>
        </p:blipFill>
        <p:spPr>
          <a:xfrm>
            <a:off x="254032" y="6070600"/>
            <a:ext cx="4890111" cy="4826000"/>
          </a:xfrm>
          <a:prstGeom prst="rect">
            <a:avLst/>
          </a:prstGeom>
          <a:noFill/>
          <a:ln>
            <a:noFill/>
          </a:ln>
        </p:spPr>
      </p:pic>
      <p:sp>
        <p:nvSpPr>
          <p:cNvPr id="40" name="Google Shape;40;g265e3c816bb_0_16"/>
          <p:cNvSpPr/>
          <p:nvPr/>
        </p:nvSpPr>
        <p:spPr>
          <a:xfrm>
            <a:off x="23370921" y="10515600"/>
            <a:ext cx="1016100" cy="3200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 " id="41" name="Google Shape;41;g265e3c816bb_0_16"/>
          <p:cNvPicPr preferRelativeResize="0"/>
          <p:nvPr/>
        </p:nvPicPr>
        <p:blipFill rotWithShape="1">
          <a:blip r:embed="rId10">
            <a:alphaModFix/>
          </a:blip>
          <a:srcRect b="0" l="0" r="0" t="0"/>
          <a:stretch/>
        </p:blipFill>
        <p:spPr>
          <a:xfrm>
            <a:off x="23523340" y="10820400"/>
            <a:ext cx="711289" cy="2590800"/>
          </a:xfrm>
          <a:prstGeom prst="rect">
            <a:avLst/>
          </a:prstGeom>
          <a:noFill/>
          <a:ln>
            <a:noFill/>
          </a:ln>
        </p:spPr>
      </p:pic>
      <p:sp>
        <p:nvSpPr>
          <p:cNvPr id="42" name="Google Shape;42;g265e3c816bb_0_16"/>
          <p:cNvSpPr/>
          <p:nvPr/>
        </p:nvSpPr>
        <p:spPr>
          <a:xfrm>
            <a:off x="7883452" y="4394200"/>
            <a:ext cx="8632800" cy="2307300"/>
          </a:xfrm>
          <a:prstGeom prst="rect">
            <a:avLst/>
          </a:prstGeom>
          <a:noFill/>
          <a:ln>
            <a:noFill/>
          </a:ln>
        </p:spPr>
        <p:txBody>
          <a:bodyPr anchorCtr="0" anchor="t" bIns="0" lIns="0" spcFirstLastPara="1" rIns="0" wrap="square" tIns="0">
            <a:noAutofit/>
          </a:bodyPr>
          <a:lstStyle/>
          <a:p>
            <a:pPr indent="0" lvl="0" marL="0" marR="0" rtl="0" algn="ctr">
              <a:spcBef>
                <a:spcPts val="0"/>
              </a:spcBef>
              <a:spcAft>
                <a:spcPts val="0"/>
              </a:spcAft>
              <a:buClr>
                <a:srgbClr val="272727"/>
              </a:buClr>
              <a:buSzPts val="12800"/>
              <a:buFont typeface="Archivo Black"/>
              <a:buNone/>
            </a:pPr>
            <a:r>
              <a:rPr b="0" i="0" lang="en-US" sz="12800" u="none" cap="none" strike="noStrike">
                <a:solidFill>
                  <a:srgbClr val="272727"/>
                </a:solidFill>
                <a:latin typeface="Archivo Black"/>
                <a:ea typeface="Archivo Black"/>
                <a:cs typeface="Archivo Black"/>
                <a:sym typeface="Archivo Black"/>
              </a:rPr>
              <a:t>Welcome</a:t>
            </a:r>
            <a:endParaRPr b="0" i="0" sz="12800" u="none" cap="none" strike="noStrike">
              <a:solidFill>
                <a:schemeClr val="dk1"/>
              </a:solidFill>
              <a:latin typeface="Calibri"/>
              <a:ea typeface="Calibri"/>
              <a:cs typeface="Calibri"/>
              <a:sym typeface="Calibri"/>
            </a:endParaRPr>
          </a:p>
        </p:txBody>
      </p:sp>
      <p:sp>
        <p:nvSpPr>
          <p:cNvPr id="43" name="Google Shape;43;g265e3c816bb_0_16"/>
          <p:cNvSpPr/>
          <p:nvPr/>
        </p:nvSpPr>
        <p:spPr>
          <a:xfrm>
            <a:off x="6130633" y="6858000"/>
            <a:ext cx="12138600" cy="2358000"/>
          </a:xfrm>
          <a:prstGeom prst="rect">
            <a:avLst/>
          </a:prstGeom>
          <a:noFill/>
          <a:ln>
            <a:noFill/>
          </a:ln>
        </p:spPr>
        <p:txBody>
          <a:bodyPr anchorCtr="0" anchor="t" bIns="0" lIns="0" spcFirstLastPara="1" rIns="0" wrap="square" tIns="0">
            <a:noAutofit/>
          </a:bodyPr>
          <a:lstStyle/>
          <a:p>
            <a:pPr indent="0" lvl="0" marL="0" marR="0" rtl="0" algn="ctr">
              <a:spcBef>
                <a:spcPts val="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Welcome to the world of fantasy! Join us on a journey to explore the mystical creatures, enchanted lands, and magical wonders that exist beyond our reality. Discover the wonders and secrets of this exciting realm and unlock the power of imagination.</a:t>
            </a:r>
            <a:endParaRPr b="0" i="0" sz="3200" u="none" cap="none" strike="noStrike">
              <a:solidFill>
                <a:schemeClr val="dk1"/>
              </a:solidFill>
              <a:latin typeface="Calibri"/>
              <a:ea typeface="Calibri"/>
              <a:cs typeface="Calibri"/>
              <a:sym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48" name="Shape 48"/>
        <p:cNvGrpSpPr/>
        <p:nvPr/>
      </p:nvGrpSpPr>
      <p:grpSpPr>
        <a:xfrm>
          <a:off x="0" y="0"/>
          <a:ext cx="0" cy="0"/>
          <a:chOff x="0" y="0"/>
          <a:chExt cx="0" cy="0"/>
        </a:xfrm>
      </p:grpSpPr>
      <p:pic>
        <p:nvPicPr>
          <p:cNvPr descr=" " id="49" name="Google Shape;49;g265e3c816bb_0_31"/>
          <p:cNvPicPr preferRelativeResize="0"/>
          <p:nvPr/>
        </p:nvPicPr>
        <p:blipFill rotWithShape="1">
          <a:blip r:embed="rId3">
            <a:alphaModFix/>
          </a:blip>
          <a:srcRect b="0" l="0" r="0" t="0"/>
          <a:stretch/>
        </p:blipFill>
        <p:spPr>
          <a:xfrm>
            <a:off x="0" y="9372600"/>
            <a:ext cx="2832454" cy="4343400"/>
          </a:xfrm>
          <a:prstGeom prst="rect">
            <a:avLst/>
          </a:prstGeom>
          <a:noFill/>
          <a:ln>
            <a:noFill/>
          </a:ln>
        </p:spPr>
      </p:pic>
      <p:pic>
        <p:nvPicPr>
          <p:cNvPr descr=" " id="50" name="Google Shape;50;g265e3c816bb_0_31"/>
          <p:cNvPicPr preferRelativeResize="0"/>
          <p:nvPr/>
        </p:nvPicPr>
        <p:blipFill rotWithShape="1">
          <a:blip r:embed="rId4">
            <a:alphaModFix/>
          </a:blip>
          <a:srcRect b="0" l="0" r="0" t="0"/>
          <a:stretch/>
        </p:blipFill>
        <p:spPr>
          <a:xfrm>
            <a:off x="19281010" y="0"/>
            <a:ext cx="5106038" cy="5130800"/>
          </a:xfrm>
          <a:prstGeom prst="rect">
            <a:avLst/>
          </a:prstGeom>
          <a:noFill/>
          <a:ln>
            <a:noFill/>
          </a:ln>
        </p:spPr>
      </p:pic>
      <p:pic>
        <p:nvPicPr>
          <p:cNvPr descr=" " id="51" name="Google Shape;51;g265e3c816bb_0_31"/>
          <p:cNvPicPr preferRelativeResize="0"/>
          <p:nvPr/>
        </p:nvPicPr>
        <p:blipFill rotWithShape="1">
          <a:blip r:embed="rId5">
            <a:alphaModFix/>
          </a:blip>
          <a:srcRect b="0" l="0" r="0" t="0"/>
          <a:stretch/>
        </p:blipFill>
        <p:spPr>
          <a:xfrm>
            <a:off x="10478810" y="11874500"/>
            <a:ext cx="4420152" cy="1841500"/>
          </a:xfrm>
          <a:prstGeom prst="rect">
            <a:avLst/>
          </a:prstGeom>
          <a:noFill/>
          <a:ln>
            <a:noFill/>
          </a:ln>
        </p:spPr>
      </p:pic>
      <p:pic>
        <p:nvPicPr>
          <p:cNvPr descr=" " id="52" name="Google Shape;52;g265e3c816bb_0_31"/>
          <p:cNvPicPr preferRelativeResize="0"/>
          <p:nvPr/>
        </p:nvPicPr>
        <p:blipFill rotWithShape="1">
          <a:blip r:embed="rId6">
            <a:alphaModFix/>
          </a:blip>
          <a:srcRect b="0" l="0" r="0" t="0"/>
          <a:stretch/>
        </p:blipFill>
        <p:spPr>
          <a:xfrm>
            <a:off x="22176972" y="10998200"/>
            <a:ext cx="2210076" cy="2717800"/>
          </a:xfrm>
          <a:prstGeom prst="rect">
            <a:avLst/>
          </a:prstGeom>
          <a:noFill/>
          <a:ln>
            <a:noFill/>
          </a:ln>
        </p:spPr>
      </p:pic>
      <p:pic>
        <p:nvPicPr>
          <p:cNvPr descr=" " id="53" name="Google Shape;53;g265e3c816bb_0_31"/>
          <p:cNvPicPr preferRelativeResize="0"/>
          <p:nvPr/>
        </p:nvPicPr>
        <p:blipFill rotWithShape="1">
          <a:blip r:embed="rId7">
            <a:alphaModFix/>
          </a:blip>
          <a:srcRect b="0" l="0" r="0" t="0"/>
          <a:stretch/>
        </p:blipFill>
        <p:spPr>
          <a:xfrm>
            <a:off x="0" y="0"/>
            <a:ext cx="2362495" cy="3289300"/>
          </a:xfrm>
          <a:prstGeom prst="rect">
            <a:avLst/>
          </a:prstGeom>
          <a:noFill/>
          <a:ln>
            <a:noFill/>
          </a:ln>
        </p:spPr>
      </p:pic>
      <p:pic>
        <p:nvPicPr>
          <p:cNvPr descr=" " id="54" name="Google Shape;54;g265e3c816bb_0_31"/>
          <p:cNvPicPr preferRelativeResize="0"/>
          <p:nvPr/>
        </p:nvPicPr>
        <p:blipFill rotWithShape="1">
          <a:blip r:embed="rId8">
            <a:alphaModFix/>
          </a:blip>
          <a:srcRect b="0" l="0" r="0" t="0"/>
          <a:stretch/>
        </p:blipFill>
        <p:spPr>
          <a:xfrm>
            <a:off x="0" y="5994400"/>
            <a:ext cx="3340549" cy="2267183"/>
          </a:xfrm>
          <a:prstGeom prst="rect">
            <a:avLst/>
          </a:prstGeom>
          <a:noFill/>
          <a:ln>
            <a:noFill/>
          </a:ln>
        </p:spPr>
      </p:pic>
      <p:pic>
        <p:nvPicPr>
          <p:cNvPr descr=" " id="55" name="Google Shape;55;g265e3c816bb_0_31"/>
          <p:cNvPicPr preferRelativeResize="0"/>
          <p:nvPr/>
        </p:nvPicPr>
        <p:blipFill rotWithShape="1">
          <a:blip r:embed="rId9">
            <a:alphaModFix/>
          </a:blip>
          <a:srcRect b="0" l="0" r="0" t="0"/>
          <a:stretch/>
        </p:blipFill>
        <p:spPr>
          <a:xfrm>
            <a:off x="17833029" y="431800"/>
            <a:ext cx="3794689" cy="2331448"/>
          </a:xfrm>
          <a:prstGeom prst="rect">
            <a:avLst/>
          </a:prstGeom>
          <a:noFill/>
          <a:ln>
            <a:noFill/>
          </a:ln>
        </p:spPr>
      </p:pic>
      <p:sp>
        <p:nvSpPr>
          <p:cNvPr id="56" name="Google Shape;56;g265e3c816bb_0_31"/>
          <p:cNvSpPr/>
          <p:nvPr/>
        </p:nvSpPr>
        <p:spPr>
          <a:xfrm>
            <a:off x="23370921" y="10515600"/>
            <a:ext cx="1016100" cy="3200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 " id="57" name="Google Shape;57;g265e3c816bb_0_31"/>
          <p:cNvPicPr preferRelativeResize="0"/>
          <p:nvPr/>
        </p:nvPicPr>
        <p:blipFill rotWithShape="1">
          <a:blip r:embed="rId10">
            <a:alphaModFix/>
          </a:blip>
          <a:srcRect b="0" l="0" r="0" t="0"/>
          <a:stretch/>
        </p:blipFill>
        <p:spPr>
          <a:xfrm>
            <a:off x="23523340" y="10820400"/>
            <a:ext cx="711289" cy="2590800"/>
          </a:xfrm>
          <a:prstGeom prst="rect">
            <a:avLst/>
          </a:prstGeom>
          <a:noFill/>
          <a:ln>
            <a:noFill/>
          </a:ln>
        </p:spPr>
      </p:pic>
      <p:sp>
        <p:nvSpPr>
          <p:cNvPr id="58" name="Google Shape;58;g265e3c816bb_0_31"/>
          <p:cNvSpPr/>
          <p:nvPr/>
        </p:nvSpPr>
        <p:spPr>
          <a:xfrm>
            <a:off x="1308264" y="1320800"/>
            <a:ext cx="16380900" cy="23073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272727"/>
              </a:buClr>
              <a:buSzPts val="12800"/>
              <a:buFont typeface="Archivo Black"/>
              <a:buNone/>
            </a:pPr>
            <a:r>
              <a:rPr b="0" i="0" lang="en-US" sz="12800" u="none" cap="none" strike="noStrike">
                <a:solidFill>
                  <a:srgbClr val="272727"/>
                </a:solidFill>
                <a:latin typeface="Archivo Black"/>
                <a:ea typeface="Archivo Black"/>
                <a:cs typeface="Archivo Black"/>
                <a:sym typeface="Archivo Black"/>
              </a:rPr>
              <a:t>Table of Contents</a:t>
            </a:r>
            <a:endParaRPr b="0" i="0" sz="12800" u="none" cap="none" strike="noStrike">
              <a:solidFill>
                <a:schemeClr val="dk1"/>
              </a:solidFill>
              <a:latin typeface="Calibri"/>
              <a:ea typeface="Calibri"/>
              <a:cs typeface="Calibri"/>
              <a:sym typeface="Calibri"/>
            </a:endParaRPr>
          </a:p>
        </p:txBody>
      </p:sp>
      <p:sp>
        <p:nvSpPr>
          <p:cNvPr id="59" name="Google Shape;59;g265e3c816bb_0_31"/>
          <p:cNvSpPr/>
          <p:nvPr/>
        </p:nvSpPr>
        <p:spPr>
          <a:xfrm>
            <a:off x="1244756" y="4051300"/>
            <a:ext cx="7316100" cy="16257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 name="Google Shape;60;g265e3c816bb_0_31"/>
          <p:cNvSpPr/>
          <p:nvPr/>
        </p:nvSpPr>
        <p:spPr>
          <a:xfrm>
            <a:off x="1244756" y="4051300"/>
            <a:ext cx="1625700" cy="1625700"/>
          </a:xfrm>
          <a:prstGeom prst="roundRect">
            <a:avLst>
              <a:gd fmla="val 781313" name="adj"/>
            </a:avLst>
          </a:prstGeom>
          <a:solidFill>
            <a:srgbClr val="8D8DD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 name="Google Shape;61;g265e3c816bb_0_31"/>
          <p:cNvSpPr/>
          <p:nvPr/>
        </p:nvSpPr>
        <p:spPr>
          <a:xfrm>
            <a:off x="1543243" y="4432300"/>
            <a:ext cx="1028700" cy="86370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4800"/>
              <a:buFont typeface="Archivo Black"/>
              <a:buNone/>
            </a:pPr>
            <a:r>
              <a:rPr b="0" i="0" lang="en-US" sz="4800" u="none" cap="none" strike="noStrike">
                <a:solidFill>
                  <a:srgbClr val="FFFFFF"/>
                </a:solidFill>
                <a:latin typeface="Archivo Black"/>
                <a:ea typeface="Archivo Black"/>
                <a:cs typeface="Archivo Black"/>
                <a:sym typeface="Archivo Black"/>
              </a:rPr>
              <a:t>01</a:t>
            </a:r>
            <a:endParaRPr b="0" i="0" sz="4800" u="none" cap="none" strike="noStrike">
              <a:solidFill>
                <a:schemeClr val="dk1"/>
              </a:solidFill>
              <a:latin typeface="Calibri"/>
              <a:ea typeface="Calibri"/>
              <a:cs typeface="Calibri"/>
              <a:sym typeface="Calibri"/>
            </a:endParaRPr>
          </a:p>
        </p:txBody>
      </p:sp>
      <p:sp>
        <p:nvSpPr>
          <p:cNvPr id="62" name="Google Shape;62;g265e3c816bb_0_31"/>
          <p:cNvSpPr/>
          <p:nvPr/>
        </p:nvSpPr>
        <p:spPr>
          <a:xfrm>
            <a:off x="3073784" y="4260850"/>
            <a:ext cx="5487000" cy="12066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 name="Google Shape;63;g265e3c816bb_0_31"/>
          <p:cNvSpPr/>
          <p:nvPr/>
        </p:nvSpPr>
        <p:spPr>
          <a:xfrm>
            <a:off x="3073784" y="4260850"/>
            <a:ext cx="5690400" cy="8637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4800"/>
              <a:buFont typeface="Archivo Black"/>
              <a:buNone/>
            </a:pPr>
            <a:r>
              <a:rPr b="0" i="0" lang="en-US" sz="4800" u="none" cap="none" strike="noStrike">
                <a:solidFill>
                  <a:srgbClr val="0E0E0E"/>
                </a:solidFill>
                <a:latin typeface="Archivo Black"/>
                <a:ea typeface="Archivo Black"/>
                <a:cs typeface="Archivo Black"/>
                <a:sym typeface="Archivo Black"/>
              </a:rPr>
              <a:t>Introduction</a:t>
            </a:r>
            <a:endParaRPr b="0" i="0" sz="4800" u="none" cap="none" strike="noStrike">
              <a:solidFill>
                <a:schemeClr val="dk1"/>
              </a:solidFill>
              <a:latin typeface="Calibri"/>
              <a:ea typeface="Calibri"/>
              <a:cs typeface="Calibri"/>
              <a:sym typeface="Calibri"/>
            </a:endParaRPr>
          </a:p>
        </p:txBody>
      </p:sp>
      <p:sp>
        <p:nvSpPr>
          <p:cNvPr id="64" name="Google Shape;64;g265e3c816bb_0_31"/>
          <p:cNvSpPr/>
          <p:nvPr/>
        </p:nvSpPr>
        <p:spPr>
          <a:xfrm>
            <a:off x="3073784" y="5022850"/>
            <a:ext cx="5622600" cy="5799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The Extraordinary Realm</a:t>
            </a:r>
            <a:endParaRPr b="0" i="0" sz="3200" u="none" cap="none" strike="noStrike">
              <a:solidFill>
                <a:schemeClr val="dk1"/>
              </a:solidFill>
              <a:latin typeface="Calibri"/>
              <a:ea typeface="Calibri"/>
              <a:cs typeface="Calibri"/>
              <a:sym typeface="Calibri"/>
            </a:endParaRPr>
          </a:p>
        </p:txBody>
      </p:sp>
      <p:sp>
        <p:nvSpPr>
          <p:cNvPr id="65" name="Google Shape;65;g265e3c816bb_0_31"/>
          <p:cNvSpPr/>
          <p:nvPr/>
        </p:nvSpPr>
        <p:spPr>
          <a:xfrm>
            <a:off x="8713289" y="4051300"/>
            <a:ext cx="7316100" cy="16257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 name="Google Shape;66;g265e3c816bb_0_31"/>
          <p:cNvSpPr/>
          <p:nvPr/>
        </p:nvSpPr>
        <p:spPr>
          <a:xfrm>
            <a:off x="8713289" y="4051300"/>
            <a:ext cx="1625700" cy="1625700"/>
          </a:xfrm>
          <a:prstGeom prst="roundRect">
            <a:avLst>
              <a:gd fmla="val 781313" name="adj"/>
            </a:avLst>
          </a:prstGeom>
          <a:solidFill>
            <a:srgbClr val="E2B0F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 name="Google Shape;67;g265e3c816bb_0_31"/>
          <p:cNvSpPr/>
          <p:nvPr/>
        </p:nvSpPr>
        <p:spPr>
          <a:xfrm>
            <a:off x="9011776" y="4432300"/>
            <a:ext cx="1028700" cy="86370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4800"/>
              <a:buFont typeface="Archivo Black"/>
              <a:buNone/>
            </a:pPr>
            <a:r>
              <a:rPr b="0" i="0" lang="en-US" sz="4800" u="none" cap="none" strike="noStrike">
                <a:solidFill>
                  <a:srgbClr val="FFFFFF"/>
                </a:solidFill>
                <a:latin typeface="Archivo Black"/>
                <a:ea typeface="Archivo Black"/>
                <a:cs typeface="Archivo Black"/>
                <a:sym typeface="Archivo Black"/>
              </a:rPr>
              <a:t>02</a:t>
            </a:r>
            <a:endParaRPr b="0" i="0" sz="4800" u="none" cap="none" strike="noStrike">
              <a:solidFill>
                <a:schemeClr val="dk1"/>
              </a:solidFill>
              <a:latin typeface="Calibri"/>
              <a:ea typeface="Calibri"/>
              <a:cs typeface="Calibri"/>
              <a:sym typeface="Calibri"/>
            </a:endParaRPr>
          </a:p>
        </p:txBody>
      </p:sp>
      <p:sp>
        <p:nvSpPr>
          <p:cNvPr id="68" name="Google Shape;68;g265e3c816bb_0_31"/>
          <p:cNvSpPr/>
          <p:nvPr/>
        </p:nvSpPr>
        <p:spPr>
          <a:xfrm>
            <a:off x="10542318" y="4260850"/>
            <a:ext cx="5487000" cy="12066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 name="Google Shape;69;g265e3c816bb_0_31"/>
          <p:cNvSpPr/>
          <p:nvPr/>
        </p:nvSpPr>
        <p:spPr>
          <a:xfrm>
            <a:off x="10542318" y="4260850"/>
            <a:ext cx="5690400" cy="8637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4800"/>
              <a:buFont typeface="Archivo Black"/>
              <a:buNone/>
            </a:pPr>
            <a:r>
              <a:rPr b="0" i="0" lang="en-US" sz="4800" u="none" cap="none" strike="noStrike">
                <a:solidFill>
                  <a:srgbClr val="0E0E0E"/>
                </a:solidFill>
                <a:latin typeface="Archivo Black"/>
                <a:ea typeface="Archivo Black"/>
                <a:cs typeface="Archivo Black"/>
                <a:sym typeface="Archivo Black"/>
              </a:rPr>
              <a:t>Encounters</a:t>
            </a:r>
            <a:endParaRPr b="0" i="0" sz="4800" u="none" cap="none" strike="noStrike">
              <a:solidFill>
                <a:schemeClr val="dk1"/>
              </a:solidFill>
              <a:latin typeface="Calibri"/>
              <a:ea typeface="Calibri"/>
              <a:cs typeface="Calibri"/>
              <a:sym typeface="Calibri"/>
            </a:endParaRPr>
          </a:p>
        </p:txBody>
      </p:sp>
      <p:sp>
        <p:nvSpPr>
          <p:cNvPr id="70" name="Google Shape;70;g265e3c816bb_0_31"/>
          <p:cNvSpPr/>
          <p:nvPr/>
        </p:nvSpPr>
        <p:spPr>
          <a:xfrm>
            <a:off x="10542318" y="5022850"/>
            <a:ext cx="5622600" cy="5799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Unicorn Sightings</a:t>
            </a:r>
            <a:endParaRPr b="0" i="0" sz="3200" u="none" cap="none" strike="noStrike">
              <a:solidFill>
                <a:schemeClr val="dk1"/>
              </a:solidFill>
              <a:latin typeface="Calibri"/>
              <a:ea typeface="Calibri"/>
              <a:cs typeface="Calibri"/>
              <a:sym typeface="Calibri"/>
            </a:endParaRPr>
          </a:p>
        </p:txBody>
      </p:sp>
      <p:sp>
        <p:nvSpPr>
          <p:cNvPr id="71" name="Google Shape;71;g265e3c816bb_0_31"/>
          <p:cNvSpPr/>
          <p:nvPr/>
        </p:nvSpPr>
        <p:spPr>
          <a:xfrm>
            <a:off x="1244756" y="7035800"/>
            <a:ext cx="7316100" cy="16257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 name="Google Shape;72;g265e3c816bb_0_31"/>
          <p:cNvSpPr/>
          <p:nvPr/>
        </p:nvSpPr>
        <p:spPr>
          <a:xfrm>
            <a:off x="1244756" y="7035800"/>
            <a:ext cx="1625700" cy="1625700"/>
          </a:xfrm>
          <a:prstGeom prst="roundRect">
            <a:avLst>
              <a:gd fmla="val 781313" name="adj"/>
            </a:avLst>
          </a:prstGeom>
          <a:solidFill>
            <a:srgbClr val="E2B0F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 name="Google Shape;73;g265e3c816bb_0_31"/>
          <p:cNvSpPr/>
          <p:nvPr/>
        </p:nvSpPr>
        <p:spPr>
          <a:xfrm>
            <a:off x="1543243" y="7416800"/>
            <a:ext cx="1028700" cy="86370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4800"/>
              <a:buFont typeface="Archivo Black"/>
              <a:buNone/>
            </a:pPr>
            <a:r>
              <a:rPr b="0" i="0" lang="en-US" sz="4800" u="none" cap="none" strike="noStrike">
                <a:solidFill>
                  <a:srgbClr val="FFFFFF"/>
                </a:solidFill>
                <a:latin typeface="Archivo Black"/>
                <a:ea typeface="Archivo Black"/>
                <a:cs typeface="Archivo Black"/>
                <a:sym typeface="Archivo Black"/>
              </a:rPr>
              <a:t>03</a:t>
            </a:r>
            <a:endParaRPr b="0" i="0" sz="4800" u="none" cap="none" strike="noStrike">
              <a:solidFill>
                <a:schemeClr val="dk1"/>
              </a:solidFill>
              <a:latin typeface="Calibri"/>
              <a:ea typeface="Calibri"/>
              <a:cs typeface="Calibri"/>
              <a:sym typeface="Calibri"/>
            </a:endParaRPr>
          </a:p>
        </p:txBody>
      </p:sp>
      <p:sp>
        <p:nvSpPr>
          <p:cNvPr id="74" name="Google Shape;74;g265e3c816bb_0_31"/>
          <p:cNvSpPr/>
          <p:nvPr/>
        </p:nvSpPr>
        <p:spPr>
          <a:xfrm>
            <a:off x="3073784" y="7245350"/>
            <a:ext cx="5487000" cy="12066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 name="Google Shape;75;g265e3c816bb_0_31"/>
          <p:cNvSpPr/>
          <p:nvPr/>
        </p:nvSpPr>
        <p:spPr>
          <a:xfrm>
            <a:off x="3073784" y="7245350"/>
            <a:ext cx="5690400" cy="8637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4800"/>
              <a:buFont typeface="Archivo Black"/>
              <a:buNone/>
            </a:pPr>
            <a:r>
              <a:rPr b="0" i="0" lang="en-US" sz="4800" u="none" cap="none" strike="noStrike">
                <a:solidFill>
                  <a:srgbClr val="0E0E0E"/>
                </a:solidFill>
                <a:latin typeface="Archivo Black"/>
                <a:ea typeface="Archivo Black"/>
                <a:cs typeface="Archivo Black"/>
                <a:sym typeface="Archivo Black"/>
              </a:rPr>
              <a:t>Wonders</a:t>
            </a:r>
            <a:endParaRPr b="0" i="0" sz="4800" u="none" cap="none" strike="noStrike">
              <a:solidFill>
                <a:schemeClr val="dk1"/>
              </a:solidFill>
              <a:latin typeface="Calibri"/>
              <a:ea typeface="Calibri"/>
              <a:cs typeface="Calibri"/>
              <a:sym typeface="Calibri"/>
            </a:endParaRPr>
          </a:p>
        </p:txBody>
      </p:sp>
      <p:sp>
        <p:nvSpPr>
          <p:cNvPr id="76" name="Google Shape;76;g265e3c816bb_0_31"/>
          <p:cNvSpPr/>
          <p:nvPr/>
        </p:nvSpPr>
        <p:spPr>
          <a:xfrm>
            <a:off x="3073784" y="8007350"/>
            <a:ext cx="5622600" cy="5799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Wishes Granted</a:t>
            </a:r>
            <a:endParaRPr b="0" i="0" sz="3200" u="none" cap="none" strike="noStrike">
              <a:solidFill>
                <a:schemeClr val="dk1"/>
              </a:solidFill>
              <a:latin typeface="Calibri"/>
              <a:ea typeface="Calibri"/>
              <a:cs typeface="Calibri"/>
              <a:sym typeface="Calibri"/>
            </a:endParaRPr>
          </a:p>
        </p:txBody>
      </p:sp>
      <p:sp>
        <p:nvSpPr>
          <p:cNvPr id="77" name="Google Shape;77;g265e3c816bb_0_31"/>
          <p:cNvSpPr/>
          <p:nvPr/>
        </p:nvSpPr>
        <p:spPr>
          <a:xfrm>
            <a:off x="8713289" y="7035800"/>
            <a:ext cx="7316100" cy="16257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 name="Google Shape;78;g265e3c816bb_0_31"/>
          <p:cNvSpPr/>
          <p:nvPr/>
        </p:nvSpPr>
        <p:spPr>
          <a:xfrm>
            <a:off x="8713289" y="7035800"/>
            <a:ext cx="1625700" cy="1625700"/>
          </a:xfrm>
          <a:prstGeom prst="roundRect">
            <a:avLst>
              <a:gd fmla="val 781313" name="adj"/>
            </a:avLst>
          </a:prstGeom>
          <a:solidFill>
            <a:srgbClr val="8D8DD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 name="Google Shape;79;g265e3c816bb_0_31"/>
          <p:cNvSpPr/>
          <p:nvPr/>
        </p:nvSpPr>
        <p:spPr>
          <a:xfrm>
            <a:off x="9011776" y="7416800"/>
            <a:ext cx="1028700" cy="86370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4800"/>
              <a:buFont typeface="Archivo Black"/>
              <a:buNone/>
            </a:pPr>
            <a:r>
              <a:rPr b="0" i="0" lang="en-US" sz="4800" u="none" cap="none" strike="noStrike">
                <a:solidFill>
                  <a:srgbClr val="FFFFFF"/>
                </a:solidFill>
                <a:latin typeface="Archivo Black"/>
                <a:ea typeface="Archivo Black"/>
                <a:cs typeface="Archivo Black"/>
                <a:sym typeface="Archivo Black"/>
              </a:rPr>
              <a:t>04</a:t>
            </a:r>
            <a:endParaRPr b="0" i="0" sz="4800" u="none" cap="none" strike="noStrike">
              <a:solidFill>
                <a:schemeClr val="dk1"/>
              </a:solidFill>
              <a:latin typeface="Calibri"/>
              <a:ea typeface="Calibri"/>
              <a:cs typeface="Calibri"/>
              <a:sym typeface="Calibri"/>
            </a:endParaRPr>
          </a:p>
        </p:txBody>
      </p:sp>
      <p:sp>
        <p:nvSpPr>
          <p:cNvPr id="80" name="Google Shape;80;g265e3c816bb_0_31"/>
          <p:cNvSpPr/>
          <p:nvPr/>
        </p:nvSpPr>
        <p:spPr>
          <a:xfrm>
            <a:off x="10542318" y="7245350"/>
            <a:ext cx="5487000" cy="12066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 name="Google Shape;81;g265e3c816bb_0_31"/>
          <p:cNvSpPr/>
          <p:nvPr/>
        </p:nvSpPr>
        <p:spPr>
          <a:xfrm>
            <a:off x="10542318" y="7245350"/>
            <a:ext cx="5690400" cy="8637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4800"/>
              <a:buFont typeface="Archivo Black"/>
              <a:buNone/>
            </a:pPr>
            <a:r>
              <a:rPr b="0" i="0" lang="en-US" sz="4800" u="none" cap="none" strike="noStrike">
                <a:solidFill>
                  <a:srgbClr val="0E0E0E"/>
                </a:solidFill>
                <a:latin typeface="Archivo Black"/>
                <a:ea typeface="Archivo Black"/>
                <a:cs typeface="Archivo Black"/>
                <a:sym typeface="Archivo Black"/>
              </a:rPr>
              <a:t>Magic</a:t>
            </a:r>
            <a:endParaRPr b="0" i="0" sz="4800" u="none" cap="none" strike="noStrike">
              <a:solidFill>
                <a:schemeClr val="dk1"/>
              </a:solidFill>
              <a:latin typeface="Calibri"/>
              <a:ea typeface="Calibri"/>
              <a:cs typeface="Calibri"/>
              <a:sym typeface="Calibri"/>
            </a:endParaRPr>
          </a:p>
        </p:txBody>
      </p:sp>
      <p:sp>
        <p:nvSpPr>
          <p:cNvPr id="82" name="Google Shape;82;g265e3c816bb_0_31"/>
          <p:cNvSpPr/>
          <p:nvPr/>
        </p:nvSpPr>
        <p:spPr>
          <a:xfrm>
            <a:off x="10542318" y="8007350"/>
            <a:ext cx="5622600" cy="5799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Spellcasting</a:t>
            </a:r>
            <a:endParaRPr b="0" i="0" sz="3200" u="none" cap="none" strike="noStrike">
              <a:solidFill>
                <a:schemeClr val="dk1"/>
              </a:solidFill>
              <a:latin typeface="Calibri"/>
              <a:ea typeface="Calibri"/>
              <a:cs typeface="Calibri"/>
              <a:sym typeface="Calibri"/>
            </a:endParaRPr>
          </a:p>
        </p:txBody>
      </p:sp>
      <p:sp>
        <p:nvSpPr>
          <p:cNvPr id="83" name="Google Shape;83;g265e3c816bb_0_31"/>
          <p:cNvSpPr/>
          <p:nvPr/>
        </p:nvSpPr>
        <p:spPr>
          <a:xfrm>
            <a:off x="1244756" y="10020300"/>
            <a:ext cx="7316100" cy="16257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4" name="Google Shape;84;g265e3c816bb_0_31"/>
          <p:cNvSpPr/>
          <p:nvPr/>
        </p:nvSpPr>
        <p:spPr>
          <a:xfrm>
            <a:off x="1244756" y="10020300"/>
            <a:ext cx="1625700" cy="1625700"/>
          </a:xfrm>
          <a:prstGeom prst="roundRect">
            <a:avLst>
              <a:gd fmla="val 781313" name="adj"/>
            </a:avLst>
          </a:prstGeom>
          <a:solidFill>
            <a:srgbClr val="8D8DD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 name="Google Shape;85;g265e3c816bb_0_31"/>
          <p:cNvSpPr/>
          <p:nvPr/>
        </p:nvSpPr>
        <p:spPr>
          <a:xfrm>
            <a:off x="1543243" y="10401300"/>
            <a:ext cx="1028700" cy="86370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4800"/>
              <a:buFont typeface="Archivo Black"/>
              <a:buNone/>
            </a:pPr>
            <a:r>
              <a:rPr b="0" i="0" lang="en-US" sz="4800" u="none" cap="none" strike="noStrike">
                <a:solidFill>
                  <a:srgbClr val="FFFFFF"/>
                </a:solidFill>
                <a:latin typeface="Archivo Black"/>
                <a:ea typeface="Archivo Black"/>
                <a:cs typeface="Archivo Black"/>
                <a:sym typeface="Archivo Black"/>
              </a:rPr>
              <a:t>05</a:t>
            </a:r>
            <a:endParaRPr b="0" i="0" sz="4800" u="none" cap="none" strike="noStrike">
              <a:solidFill>
                <a:schemeClr val="dk1"/>
              </a:solidFill>
              <a:latin typeface="Calibri"/>
              <a:ea typeface="Calibri"/>
              <a:cs typeface="Calibri"/>
              <a:sym typeface="Calibri"/>
            </a:endParaRPr>
          </a:p>
        </p:txBody>
      </p:sp>
      <p:sp>
        <p:nvSpPr>
          <p:cNvPr id="86" name="Google Shape;86;g265e3c816bb_0_31"/>
          <p:cNvSpPr/>
          <p:nvPr/>
        </p:nvSpPr>
        <p:spPr>
          <a:xfrm>
            <a:off x="3073784" y="10229850"/>
            <a:ext cx="5487000" cy="12066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 name="Google Shape;87;g265e3c816bb_0_31"/>
          <p:cNvSpPr/>
          <p:nvPr/>
        </p:nvSpPr>
        <p:spPr>
          <a:xfrm>
            <a:off x="3073784" y="10229850"/>
            <a:ext cx="5690400" cy="8637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4800"/>
              <a:buFont typeface="Archivo Black"/>
              <a:buNone/>
            </a:pPr>
            <a:r>
              <a:rPr b="0" i="0" lang="en-US" sz="4800" u="none" cap="none" strike="noStrike">
                <a:solidFill>
                  <a:srgbClr val="0E0E0E"/>
                </a:solidFill>
                <a:latin typeface="Archivo Black"/>
                <a:ea typeface="Archivo Black"/>
                <a:cs typeface="Archivo Black"/>
                <a:sym typeface="Archivo Black"/>
              </a:rPr>
              <a:t>Adventure</a:t>
            </a:r>
            <a:endParaRPr b="0" i="0" sz="4800" u="none" cap="none" strike="noStrike">
              <a:solidFill>
                <a:schemeClr val="dk1"/>
              </a:solidFill>
              <a:latin typeface="Calibri"/>
              <a:ea typeface="Calibri"/>
              <a:cs typeface="Calibri"/>
              <a:sym typeface="Calibri"/>
            </a:endParaRPr>
          </a:p>
        </p:txBody>
      </p:sp>
      <p:sp>
        <p:nvSpPr>
          <p:cNvPr id="88" name="Google Shape;88;g265e3c816bb_0_31"/>
          <p:cNvSpPr/>
          <p:nvPr/>
        </p:nvSpPr>
        <p:spPr>
          <a:xfrm>
            <a:off x="3073784" y="10991850"/>
            <a:ext cx="5622600" cy="5799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Happily Ever After</a:t>
            </a:r>
            <a:endParaRPr b="0" i="0" sz="3200" u="none" cap="none" strike="noStrike">
              <a:solidFill>
                <a:schemeClr val="dk1"/>
              </a:solidFill>
              <a:latin typeface="Calibri"/>
              <a:ea typeface="Calibri"/>
              <a:cs typeface="Calibri"/>
              <a:sym typeface="Calibri"/>
            </a:endParaRPr>
          </a:p>
        </p:txBody>
      </p:sp>
      <p:sp>
        <p:nvSpPr>
          <p:cNvPr id="89" name="Google Shape;89;g265e3c816bb_0_31"/>
          <p:cNvSpPr/>
          <p:nvPr/>
        </p:nvSpPr>
        <p:spPr>
          <a:xfrm>
            <a:off x="8713289" y="10020300"/>
            <a:ext cx="7316100" cy="16257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0" name="Google Shape;90;g265e3c816bb_0_31"/>
          <p:cNvSpPr/>
          <p:nvPr/>
        </p:nvSpPr>
        <p:spPr>
          <a:xfrm>
            <a:off x="8713289" y="10020300"/>
            <a:ext cx="1625700" cy="1625700"/>
          </a:xfrm>
          <a:prstGeom prst="roundRect">
            <a:avLst>
              <a:gd fmla="val 781313" name="adj"/>
            </a:avLst>
          </a:prstGeom>
          <a:solidFill>
            <a:srgbClr val="E2B0F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 name="Google Shape;91;g265e3c816bb_0_31"/>
          <p:cNvSpPr/>
          <p:nvPr/>
        </p:nvSpPr>
        <p:spPr>
          <a:xfrm>
            <a:off x="9011776" y="10401300"/>
            <a:ext cx="1028700" cy="86370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4800"/>
              <a:buFont typeface="Archivo Black"/>
              <a:buNone/>
            </a:pPr>
            <a:r>
              <a:rPr b="0" i="0" lang="en-US" sz="4800" u="none" cap="none" strike="noStrike">
                <a:solidFill>
                  <a:srgbClr val="FFFFFF"/>
                </a:solidFill>
                <a:latin typeface="Archivo Black"/>
                <a:ea typeface="Archivo Black"/>
                <a:cs typeface="Archivo Black"/>
                <a:sym typeface="Archivo Black"/>
              </a:rPr>
              <a:t>06</a:t>
            </a:r>
            <a:endParaRPr b="0" i="0" sz="4800" u="none" cap="none" strike="noStrike">
              <a:solidFill>
                <a:schemeClr val="dk1"/>
              </a:solidFill>
              <a:latin typeface="Calibri"/>
              <a:ea typeface="Calibri"/>
              <a:cs typeface="Calibri"/>
              <a:sym typeface="Calibri"/>
            </a:endParaRPr>
          </a:p>
        </p:txBody>
      </p:sp>
      <p:sp>
        <p:nvSpPr>
          <p:cNvPr id="92" name="Google Shape;92;g265e3c816bb_0_31"/>
          <p:cNvSpPr/>
          <p:nvPr/>
        </p:nvSpPr>
        <p:spPr>
          <a:xfrm>
            <a:off x="10542318" y="10229850"/>
            <a:ext cx="5487000" cy="12066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3" name="Google Shape;93;g265e3c816bb_0_31"/>
          <p:cNvSpPr/>
          <p:nvPr/>
        </p:nvSpPr>
        <p:spPr>
          <a:xfrm>
            <a:off x="10542318" y="10229850"/>
            <a:ext cx="5690400" cy="8637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4800"/>
              <a:buFont typeface="Archivo Black"/>
              <a:buNone/>
            </a:pPr>
            <a:r>
              <a:rPr b="0" i="0" lang="en-US" sz="4800" u="none" cap="none" strike="noStrike">
                <a:solidFill>
                  <a:srgbClr val="0E0E0E"/>
                </a:solidFill>
                <a:latin typeface="Archivo Black"/>
                <a:ea typeface="Archivo Black"/>
                <a:cs typeface="Archivo Black"/>
                <a:sym typeface="Archivo Black"/>
              </a:rPr>
              <a:t>Conclusion</a:t>
            </a:r>
            <a:endParaRPr b="0" i="0" sz="4800" u="none" cap="none" strike="noStrike">
              <a:solidFill>
                <a:schemeClr val="dk1"/>
              </a:solidFill>
              <a:latin typeface="Calibri"/>
              <a:ea typeface="Calibri"/>
              <a:cs typeface="Calibri"/>
              <a:sym typeface="Calibri"/>
            </a:endParaRPr>
          </a:p>
        </p:txBody>
      </p:sp>
      <p:sp>
        <p:nvSpPr>
          <p:cNvPr id="94" name="Google Shape;94;g265e3c816bb_0_31"/>
          <p:cNvSpPr/>
          <p:nvPr/>
        </p:nvSpPr>
        <p:spPr>
          <a:xfrm>
            <a:off x="10542318" y="10991850"/>
            <a:ext cx="5622600" cy="5799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Embrace the Fantasy</a:t>
            </a:r>
            <a:endParaRPr b="0" i="0" sz="3200" u="none" cap="none" strike="noStrike">
              <a:solidFill>
                <a:schemeClr val="dk1"/>
              </a:solidFill>
              <a:latin typeface="Calibri"/>
              <a:ea typeface="Calibri"/>
              <a:cs typeface="Calibri"/>
              <a:sym typeface="Calibri"/>
            </a:endParaRPr>
          </a:p>
        </p:txBody>
      </p:sp>
      <p:pic>
        <p:nvPicPr>
          <p:cNvPr descr=" " id="95" name="Google Shape;95;g265e3c816bb_0_31"/>
          <p:cNvPicPr preferRelativeResize="0"/>
          <p:nvPr/>
        </p:nvPicPr>
        <p:blipFill rotWithShape="1">
          <a:blip r:embed="rId11">
            <a:alphaModFix/>
          </a:blip>
          <a:srcRect b="0" l="0" r="0" t="0"/>
          <a:stretch/>
        </p:blipFill>
        <p:spPr>
          <a:xfrm>
            <a:off x="14530616" y="2895600"/>
            <a:ext cx="9850691" cy="9715996"/>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100" name="Shape 100"/>
        <p:cNvGrpSpPr/>
        <p:nvPr/>
      </p:nvGrpSpPr>
      <p:grpSpPr>
        <a:xfrm>
          <a:off x="0" y="0"/>
          <a:ext cx="0" cy="0"/>
          <a:chOff x="0" y="0"/>
          <a:chExt cx="0" cy="0"/>
        </a:xfrm>
      </p:grpSpPr>
      <p:pic>
        <p:nvPicPr>
          <p:cNvPr descr=" " id="101" name="Google Shape;101;g265e3c816bb_0_82"/>
          <p:cNvPicPr preferRelativeResize="0"/>
          <p:nvPr/>
        </p:nvPicPr>
        <p:blipFill rotWithShape="1">
          <a:blip r:embed="rId3">
            <a:alphaModFix/>
          </a:blip>
          <a:srcRect b="0" l="0" r="0" t="0"/>
          <a:stretch/>
        </p:blipFill>
        <p:spPr>
          <a:xfrm>
            <a:off x="19458832" y="11404600"/>
            <a:ext cx="4928216" cy="2311400"/>
          </a:xfrm>
          <a:prstGeom prst="rect">
            <a:avLst/>
          </a:prstGeom>
          <a:noFill/>
          <a:ln>
            <a:noFill/>
          </a:ln>
        </p:spPr>
      </p:pic>
      <p:pic>
        <p:nvPicPr>
          <p:cNvPr descr=" " id="102" name="Google Shape;102;g265e3c816bb_0_82"/>
          <p:cNvPicPr preferRelativeResize="0"/>
          <p:nvPr/>
        </p:nvPicPr>
        <p:blipFill rotWithShape="1">
          <a:blip r:embed="rId4">
            <a:alphaModFix/>
          </a:blip>
          <a:srcRect b="0" l="0" r="0" t="0"/>
          <a:stretch/>
        </p:blipFill>
        <p:spPr>
          <a:xfrm>
            <a:off x="19115889" y="0"/>
            <a:ext cx="5271159" cy="4216400"/>
          </a:xfrm>
          <a:prstGeom prst="rect">
            <a:avLst/>
          </a:prstGeom>
          <a:noFill/>
          <a:ln>
            <a:noFill/>
          </a:ln>
        </p:spPr>
      </p:pic>
      <p:pic>
        <p:nvPicPr>
          <p:cNvPr descr=" " id="103" name="Google Shape;103;g265e3c816bb_0_82"/>
          <p:cNvPicPr preferRelativeResize="0"/>
          <p:nvPr/>
        </p:nvPicPr>
        <p:blipFill rotWithShape="1">
          <a:blip r:embed="rId5">
            <a:alphaModFix/>
          </a:blip>
          <a:srcRect b="0" l="0" r="0" t="0"/>
          <a:stretch/>
        </p:blipFill>
        <p:spPr>
          <a:xfrm>
            <a:off x="0" y="10858500"/>
            <a:ext cx="2718140" cy="2857500"/>
          </a:xfrm>
          <a:prstGeom prst="rect">
            <a:avLst/>
          </a:prstGeom>
          <a:noFill/>
          <a:ln>
            <a:noFill/>
          </a:ln>
        </p:spPr>
      </p:pic>
      <p:pic>
        <p:nvPicPr>
          <p:cNvPr descr=" " id="104" name="Google Shape;104;g265e3c816bb_0_82"/>
          <p:cNvPicPr preferRelativeResize="0"/>
          <p:nvPr/>
        </p:nvPicPr>
        <p:blipFill rotWithShape="1">
          <a:blip r:embed="rId6">
            <a:alphaModFix/>
          </a:blip>
          <a:srcRect b="0" l="0" r="0" t="0"/>
          <a:stretch/>
        </p:blipFill>
        <p:spPr>
          <a:xfrm>
            <a:off x="0" y="0"/>
            <a:ext cx="2845156" cy="2590800"/>
          </a:xfrm>
          <a:prstGeom prst="rect">
            <a:avLst/>
          </a:prstGeom>
          <a:noFill/>
          <a:ln>
            <a:noFill/>
          </a:ln>
        </p:spPr>
      </p:pic>
      <p:pic>
        <p:nvPicPr>
          <p:cNvPr descr=" " id="105" name="Google Shape;105;g265e3c816bb_0_82"/>
          <p:cNvPicPr preferRelativeResize="0"/>
          <p:nvPr/>
        </p:nvPicPr>
        <p:blipFill rotWithShape="1">
          <a:blip r:embed="rId7">
            <a:alphaModFix/>
          </a:blip>
          <a:srcRect b="0" l="0" r="0" t="0"/>
          <a:stretch/>
        </p:blipFill>
        <p:spPr>
          <a:xfrm>
            <a:off x="0" y="10139052"/>
            <a:ext cx="4707951" cy="1975086"/>
          </a:xfrm>
          <a:prstGeom prst="rect">
            <a:avLst/>
          </a:prstGeom>
          <a:noFill/>
          <a:ln>
            <a:noFill/>
          </a:ln>
        </p:spPr>
      </p:pic>
      <p:pic>
        <p:nvPicPr>
          <p:cNvPr descr=" " id="106" name="Google Shape;106;g265e3c816bb_0_82"/>
          <p:cNvPicPr preferRelativeResize="0"/>
          <p:nvPr/>
        </p:nvPicPr>
        <p:blipFill rotWithShape="1">
          <a:blip r:embed="rId8">
            <a:alphaModFix/>
          </a:blip>
          <a:srcRect b="0" l="0" r="0" t="0"/>
          <a:stretch/>
        </p:blipFill>
        <p:spPr>
          <a:xfrm>
            <a:off x="8433854" y="0"/>
            <a:ext cx="3305799" cy="1015073"/>
          </a:xfrm>
          <a:prstGeom prst="rect">
            <a:avLst/>
          </a:prstGeom>
          <a:noFill/>
          <a:ln>
            <a:noFill/>
          </a:ln>
        </p:spPr>
      </p:pic>
      <p:pic>
        <p:nvPicPr>
          <p:cNvPr descr=" " id="107" name="Google Shape;107;g265e3c816bb_0_82"/>
          <p:cNvPicPr preferRelativeResize="0"/>
          <p:nvPr/>
        </p:nvPicPr>
        <p:blipFill rotWithShape="1">
          <a:blip r:embed="rId9">
            <a:alphaModFix/>
          </a:blip>
          <a:srcRect b="0" l="0" r="0" t="0"/>
          <a:stretch/>
        </p:blipFill>
        <p:spPr>
          <a:xfrm>
            <a:off x="0" y="4470400"/>
            <a:ext cx="2616527" cy="3771900"/>
          </a:xfrm>
          <a:prstGeom prst="rect">
            <a:avLst/>
          </a:prstGeom>
          <a:noFill/>
          <a:ln>
            <a:noFill/>
          </a:ln>
        </p:spPr>
      </p:pic>
      <p:sp>
        <p:nvSpPr>
          <p:cNvPr id="108" name="Google Shape;108;g265e3c816bb_0_82"/>
          <p:cNvSpPr/>
          <p:nvPr/>
        </p:nvSpPr>
        <p:spPr>
          <a:xfrm>
            <a:off x="23370921" y="10515600"/>
            <a:ext cx="1016100" cy="3200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 " id="109" name="Google Shape;109;g265e3c816bb_0_82"/>
          <p:cNvPicPr preferRelativeResize="0"/>
          <p:nvPr/>
        </p:nvPicPr>
        <p:blipFill rotWithShape="1">
          <a:blip r:embed="rId10">
            <a:alphaModFix/>
          </a:blip>
          <a:srcRect b="0" l="0" r="0" t="0"/>
          <a:stretch/>
        </p:blipFill>
        <p:spPr>
          <a:xfrm>
            <a:off x="23523340" y="10820400"/>
            <a:ext cx="711289" cy="2590800"/>
          </a:xfrm>
          <a:prstGeom prst="rect">
            <a:avLst/>
          </a:prstGeom>
          <a:noFill/>
          <a:ln>
            <a:noFill/>
          </a:ln>
        </p:spPr>
      </p:pic>
      <p:sp>
        <p:nvSpPr>
          <p:cNvPr id="110" name="Google Shape;110;g265e3c816bb_0_82"/>
          <p:cNvSpPr/>
          <p:nvPr/>
        </p:nvSpPr>
        <p:spPr>
          <a:xfrm>
            <a:off x="2959470" y="2743200"/>
            <a:ext cx="17892300" cy="14436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272727"/>
              </a:buClr>
              <a:buSzPts val="8000"/>
              <a:buFont typeface="Archivo Black"/>
              <a:buNone/>
            </a:pPr>
            <a:r>
              <a:rPr b="0" i="0" lang="en-US" sz="8000" u="none" cap="none" strike="noStrike">
                <a:solidFill>
                  <a:srgbClr val="272727"/>
                </a:solidFill>
                <a:latin typeface="Archivo Black"/>
                <a:ea typeface="Archivo Black"/>
                <a:cs typeface="Archivo Black"/>
                <a:sym typeface="Archivo Black"/>
              </a:rPr>
              <a:t>The Realm of the Extraordinary</a:t>
            </a:r>
            <a:endParaRPr b="0" i="0" sz="8000" u="none" cap="none" strike="noStrike">
              <a:solidFill>
                <a:schemeClr val="dk1"/>
              </a:solidFill>
              <a:latin typeface="Calibri"/>
              <a:ea typeface="Calibri"/>
              <a:cs typeface="Calibri"/>
              <a:sym typeface="Calibri"/>
            </a:endParaRPr>
          </a:p>
        </p:txBody>
      </p:sp>
      <p:sp>
        <p:nvSpPr>
          <p:cNvPr id="111" name="Google Shape;111;g265e3c816bb_0_82"/>
          <p:cNvSpPr/>
          <p:nvPr/>
        </p:nvSpPr>
        <p:spPr>
          <a:xfrm>
            <a:off x="2959470" y="4737100"/>
            <a:ext cx="8861400" cy="41361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Welcome to the Fantasy World, a realm of wonder and enchantment where anything is possible. Here, dragons breathe fire, unicorns prance through meadows, and rainbows shine brightly. This world is a place where wishes come true, where potions can be cursed and spells are cast. It's a place of treasure and adventure, where the impossible becomes possible. But the greatest treasure of all is the one that lies within. </a:t>
            </a:r>
            <a:endParaRPr b="0" i="0" sz="3200" u="none" cap="none" strike="noStrike">
              <a:solidFill>
                <a:schemeClr val="dk1"/>
              </a:solidFill>
              <a:latin typeface="Calibri"/>
              <a:ea typeface="Calibri"/>
              <a:cs typeface="Calibri"/>
              <a:sym typeface="Calibri"/>
            </a:endParaRPr>
          </a:p>
        </p:txBody>
      </p:sp>
      <p:sp>
        <p:nvSpPr>
          <p:cNvPr id="112" name="Google Shape;112;g265e3c816bb_0_82"/>
          <p:cNvSpPr/>
          <p:nvPr/>
        </p:nvSpPr>
        <p:spPr>
          <a:xfrm>
            <a:off x="12701588" y="4737100"/>
            <a:ext cx="8861400" cy="41361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The world of fantasy is a reflection of our deepest desires, our fondest dreams, and our wildest imaginations. It's a place where we can let go of the constraints of reality and explore the boundless possibilities of the human mind. In this introduction, we will delve into the mysteries of this realm, uncovering the magic and wonder that lies within. So come with us and let's embark on a journey through the Fantasy World.</a:t>
            </a:r>
            <a:endParaRPr b="0" i="0" sz="3200" u="none" cap="none" strike="noStrike">
              <a:solidFill>
                <a:schemeClr val="dk1"/>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117" name="Shape 117"/>
        <p:cNvGrpSpPr/>
        <p:nvPr/>
      </p:nvGrpSpPr>
      <p:grpSpPr>
        <a:xfrm>
          <a:off x="0" y="0"/>
          <a:ext cx="0" cy="0"/>
          <a:chOff x="0" y="0"/>
          <a:chExt cx="0" cy="0"/>
        </a:xfrm>
      </p:grpSpPr>
      <p:pic>
        <p:nvPicPr>
          <p:cNvPr descr=" " id="118" name="Google Shape;118;g265e3c816bb_0_98"/>
          <p:cNvPicPr preferRelativeResize="0"/>
          <p:nvPr/>
        </p:nvPicPr>
        <p:blipFill rotWithShape="1">
          <a:blip r:embed="rId3">
            <a:alphaModFix/>
          </a:blip>
          <a:srcRect b="0" l="0" r="0" t="0"/>
          <a:stretch/>
        </p:blipFill>
        <p:spPr>
          <a:xfrm>
            <a:off x="0" y="6489700"/>
            <a:ext cx="3950194" cy="5562600"/>
          </a:xfrm>
          <a:prstGeom prst="rect">
            <a:avLst/>
          </a:prstGeom>
          <a:noFill/>
          <a:ln>
            <a:noFill/>
          </a:ln>
        </p:spPr>
      </p:pic>
      <p:pic>
        <p:nvPicPr>
          <p:cNvPr descr=" " id="119" name="Google Shape;119;g265e3c816bb_0_98"/>
          <p:cNvPicPr preferRelativeResize="0"/>
          <p:nvPr/>
        </p:nvPicPr>
        <p:blipFill rotWithShape="1">
          <a:blip r:embed="rId4">
            <a:alphaModFix/>
          </a:blip>
          <a:srcRect b="0" l="0" r="0" t="0"/>
          <a:stretch/>
        </p:blipFill>
        <p:spPr>
          <a:xfrm>
            <a:off x="0" y="0"/>
            <a:ext cx="4648781" cy="4660900"/>
          </a:xfrm>
          <a:prstGeom prst="rect">
            <a:avLst/>
          </a:prstGeom>
          <a:noFill/>
          <a:ln>
            <a:noFill/>
          </a:ln>
        </p:spPr>
      </p:pic>
      <p:pic>
        <p:nvPicPr>
          <p:cNvPr descr=" " id="120" name="Google Shape;120;g265e3c816bb_0_98"/>
          <p:cNvPicPr preferRelativeResize="0"/>
          <p:nvPr/>
        </p:nvPicPr>
        <p:blipFill rotWithShape="1">
          <a:blip r:embed="rId5">
            <a:alphaModFix/>
          </a:blip>
          <a:srcRect b="0" l="0" r="0" t="0"/>
          <a:stretch/>
        </p:blipFill>
        <p:spPr>
          <a:xfrm>
            <a:off x="5118740" y="11176000"/>
            <a:ext cx="3924791" cy="2540000"/>
          </a:xfrm>
          <a:prstGeom prst="rect">
            <a:avLst/>
          </a:prstGeom>
          <a:noFill/>
          <a:ln>
            <a:noFill/>
          </a:ln>
        </p:spPr>
      </p:pic>
      <p:pic>
        <p:nvPicPr>
          <p:cNvPr descr=" " id="121" name="Google Shape;121;g265e3c816bb_0_98"/>
          <p:cNvPicPr preferRelativeResize="0"/>
          <p:nvPr/>
        </p:nvPicPr>
        <p:blipFill rotWithShape="1">
          <a:blip r:embed="rId6">
            <a:alphaModFix/>
          </a:blip>
          <a:srcRect b="0" l="0" r="0" t="0"/>
          <a:stretch/>
        </p:blipFill>
        <p:spPr>
          <a:xfrm>
            <a:off x="19369921" y="11137900"/>
            <a:ext cx="5017127" cy="2578100"/>
          </a:xfrm>
          <a:prstGeom prst="rect">
            <a:avLst/>
          </a:prstGeom>
          <a:noFill/>
          <a:ln>
            <a:noFill/>
          </a:ln>
        </p:spPr>
      </p:pic>
      <p:pic>
        <p:nvPicPr>
          <p:cNvPr descr=" " id="122" name="Google Shape;122;g265e3c816bb_0_98"/>
          <p:cNvPicPr preferRelativeResize="0"/>
          <p:nvPr/>
        </p:nvPicPr>
        <p:blipFill rotWithShape="1">
          <a:blip r:embed="rId7">
            <a:alphaModFix/>
          </a:blip>
          <a:srcRect b="0" l="0" r="0" t="0"/>
          <a:stretch/>
        </p:blipFill>
        <p:spPr>
          <a:xfrm>
            <a:off x="22303988" y="0"/>
            <a:ext cx="2083060" cy="3327400"/>
          </a:xfrm>
          <a:prstGeom prst="rect">
            <a:avLst/>
          </a:prstGeom>
          <a:noFill/>
          <a:ln>
            <a:noFill/>
          </a:ln>
        </p:spPr>
      </p:pic>
      <p:pic>
        <p:nvPicPr>
          <p:cNvPr descr=" " id="123" name="Google Shape;123;g265e3c816bb_0_98"/>
          <p:cNvPicPr preferRelativeResize="0"/>
          <p:nvPr/>
        </p:nvPicPr>
        <p:blipFill rotWithShape="1">
          <a:blip r:embed="rId8">
            <a:alphaModFix/>
          </a:blip>
          <a:srcRect b="0" l="0" r="0" t="0"/>
          <a:stretch/>
        </p:blipFill>
        <p:spPr>
          <a:xfrm>
            <a:off x="18442705" y="533400"/>
            <a:ext cx="4790576" cy="2006674"/>
          </a:xfrm>
          <a:prstGeom prst="rect">
            <a:avLst/>
          </a:prstGeom>
          <a:noFill/>
          <a:ln>
            <a:noFill/>
          </a:ln>
        </p:spPr>
      </p:pic>
      <p:pic>
        <p:nvPicPr>
          <p:cNvPr descr=" " id="124" name="Google Shape;124;g265e3c816bb_0_98"/>
          <p:cNvPicPr preferRelativeResize="0"/>
          <p:nvPr/>
        </p:nvPicPr>
        <p:blipFill rotWithShape="1">
          <a:blip r:embed="rId9">
            <a:alphaModFix/>
          </a:blip>
          <a:srcRect b="0" l="0" r="0" t="0"/>
          <a:stretch/>
        </p:blipFill>
        <p:spPr>
          <a:xfrm>
            <a:off x="0" y="11176000"/>
            <a:ext cx="3359387" cy="2064159"/>
          </a:xfrm>
          <a:prstGeom prst="rect">
            <a:avLst/>
          </a:prstGeom>
          <a:noFill/>
          <a:ln>
            <a:noFill/>
          </a:ln>
        </p:spPr>
      </p:pic>
      <p:sp>
        <p:nvSpPr>
          <p:cNvPr id="125" name="Google Shape;125;g265e3c816bb_0_98"/>
          <p:cNvSpPr/>
          <p:nvPr/>
        </p:nvSpPr>
        <p:spPr>
          <a:xfrm>
            <a:off x="23370921" y="10515600"/>
            <a:ext cx="1016100" cy="3200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 " id="126" name="Google Shape;126;g265e3c816bb_0_98"/>
          <p:cNvPicPr preferRelativeResize="0"/>
          <p:nvPr/>
        </p:nvPicPr>
        <p:blipFill rotWithShape="1">
          <a:blip r:embed="rId10">
            <a:alphaModFix/>
          </a:blip>
          <a:srcRect b="0" l="0" r="0" t="0"/>
          <a:stretch/>
        </p:blipFill>
        <p:spPr>
          <a:xfrm>
            <a:off x="23523340" y="10820400"/>
            <a:ext cx="711289" cy="2590800"/>
          </a:xfrm>
          <a:prstGeom prst="rect">
            <a:avLst/>
          </a:prstGeom>
          <a:noFill/>
          <a:ln>
            <a:noFill/>
          </a:ln>
        </p:spPr>
      </p:pic>
      <p:pic>
        <p:nvPicPr>
          <p:cNvPr descr=" " id="127" name="Google Shape;127;g265e3c816bb_0_98"/>
          <p:cNvPicPr preferRelativeResize="0"/>
          <p:nvPr/>
        </p:nvPicPr>
        <p:blipFill rotWithShape="1">
          <a:blip r:embed="rId11">
            <a:alphaModFix/>
          </a:blip>
          <a:srcRect b="0" l="0" r="0" t="0"/>
          <a:stretch/>
        </p:blipFill>
        <p:spPr>
          <a:xfrm>
            <a:off x="0" y="0"/>
            <a:ext cx="11685461" cy="13716000"/>
          </a:xfrm>
          <a:prstGeom prst="rect">
            <a:avLst/>
          </a:prstGeom>
          <a:noFill/>
          <a:ln>
            <a:noFill/>
          </a:ln>
        </p:spPr>
      </p:pic>
      <p:sp>
        <p:nvSpPr>
          <p:cNvPr id="128" name="Google Shape;128;g265e3c816bb_0_98"/>
          <p:cNvSpPr/>
          <p:nvPr/>
        </p:nvSpPr>
        <p:spPr>
          <a:xfrm>
            <a:off x="13057232" y="3327400"/>
            <a:ext cx="9907200" cy="21972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 " id="129" name="Google Shape;129;g265e3c816bb_0_98"/>
          <p:cNvPicPr preferRelativeResize="0"/>
          <p:nvPr/>
        </p:nvPicPr>
        <p:blipFill rotWithShape="1">
          <a:blip r:embed="rId12">
            <a:alphaModFix/>
          </a:blip>
          <a:srcRect b="0" l="0" r="0" t="0"/>
          <a:stretch/>
        </p:blipFill>
        <p:spPr>
          <a:xfrm>
            <a:off x="13057232" y="3784904"/>
            <a:ext cx="978022" cy="1282092"/>
          </a:xfrm>
          <a:prstGeom prst="rect">
            <a:avLst/>
          </a:prstGeom>
          <a:noFill/>
          <a:ln>
            <a:noFill/>
          </a:ln>
        </p:spPr>
      </p:pic>
      <p:sp>
        <p:nvSpPr>
          <p:cNvPr id="130" name="Google Shape;130;g265e3c816bb_0_98"/>
          <p:cNvSpPr/>
          <p:nvPr/>
        </p:nvSpPr>
        <p:spPr>
          <a:xfrm>
            <a:off x="14441705" y="3327400"/>
            <a:ext cx="8522700" cy="21972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1" name="Google Shape;131;g265e3c816bb_0_98"/>
          <p:cNvSpPr/>
          <p:nvPr/>
        </p:nvSpPr>
        <p:spPr>
          <a:xfrm>
            <a:off x="14441705" y="3327400"/>
            <a:ext cx="8726100" cy="8637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4800"/>
              <a:buFont typeface="Archivo Black"/>
              <a:buNone/>
            </a:pPr>
            <a:r>
              <a:rPr b="0" i="0" lang="en-US" sz="4800" u="none" cap="none" strike="noStrike">
                <a:solidFill>
                  <a:srgbClr val="0E0E0E"/>
                </a:solidFill>
                <a:latin typeface="Archivo Black"/>
                <a:ea typeface="Archivo Black"/>
                <a:cs typeface="Archivo Black"/>
                <a:sym typeface="Archivo Black"/>
              </a:rPr>
              <a:t>Unicorn Sightings</a:t>
            </a:r>
            <a:endParaRPr b="0" i="0" sz="4800" u="none" cap="none" strike="noStrike">
              <a:solidFill>
                <a:schemeClr val="dk1"/>
              </a:solidFill>
              <a:latin typeface="Calibri"/>
              <a:ea typeface="Calibri"/>
              <a:cs typeface="Calibri"/>
              <a:sym typeface="Calibri"/>
            </a:endParaRPr>
          </a:p>
        </p:txBody>
      </p:sp>
      <p:sp>
        <p:nvSpPr>
          <p:cNvPr id="132" name="Google Shape;132;g265e3c816bb_0_98"/>
          <p:cNvSpPr/>
          <p:nvPr/>
        </p:nvSpPr>
        <p:spPr>
          <a:xfrm>
            <a:off x="14441705" y="4191000"/>
            <a:ext cx="8658300" cy="14691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A record of the number of unicorns spotted in the fantasy realm and the beauty and mystery that surrounds these creatures.</a:t>
            </a:r>
            <a:endParaRPr b="0" i="0" sz="3200" u="none" cap="none" strike="noStrike">
              <a:solidFill>
                <a:schemeClr val="dk1"/>
              </a:solidFill>
              <a:latin typeface="Calibri"/>
              <a:ea typeface="Calibri"/>
              <a:cs typeface="Calibri"/>
              <a:sym typeface="Calibri"/>
            </a:endParaRPr>
          </a:p>
        </p:txBody>
      </p:sp>
      <p:sp>
        <p:nvSpPr>
          <p:cNvPr id="133" name="Google Shape;133;g265e3c816bb_0_98"/>
          <p:cNvSpPr/>
          <p:nvPr/>
        </p:nvSpPr>
        <p:spPr>
          <a:xfrm>
            <a:off x="13057232" y="7480300"/>
            <a:ext cx="9907200" cy="21972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 " id="134" name="Google Shape;134;g265e3c816bb_0_98"/>
          <p:cNvPicPr preferRelativeResize="0"/>
          <p:nvPr/>
        </p:nvPicPr>
        <p:blipFill rotWithShape="1">
          <a:blip r:embed="rId13">
            <a:alphaModFix/>
          </a:blip>
          <a:srcRect b="0" l="0" r="0" t="0"/>
          <a:stretch/>
        </p:blipFill>
        <p:spPr>
          <a:xfrm>
            <a:off x="13057232" y="7658379"/>
            <a:ext cx="978022" cy="1840936"/>
          </a:xfrm>
          <a:prstGeom prst="rect">
            <a:avLst/>
          </a:prstGeom>
          <a:noFill/>
          <a:ln>
            <a:noFill/>
          </a:ln>
        </p:spPr>
      </p:pic>
      <p:sp>
        <p:nvSpPr>
          <p:cNvPr id="135" name="Google Shape;135;g265e3c816bb_0_98"/>
          <p:cNvSpPr/>
          <p:nvPr/>
        </p:nvSpPr>
        <p:spPr>
          <a:xfrm>
            <a:off x="14441705" y="7480300"/>
            <a:ext cx="8522700" cy="21972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6" name="Google Shape;136;g265e3c816bb_0_98"/>
          <p:cNvSpPr/>
          <p:nvPr/>
        </p:nvSpPr>
        <p:spPr>
          <a:xfrm>
            <a:off x="14441705" y="7480300"/>
            <a:ext cx="8726100" cy="8637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4800"/>
              <a:buFont typeface="Archivo Black"/>
              <a:buNone/>
            </a:pPr>
            <a:r>
              <a:rPr b="0" i="0" lang="en-US" sz="4800" u="none" cap="none" strike="noStrike">
                <a:solidFill>
                  <a:srgbClr val="0E0E0E"/>
                </a:solidFill>
                <a:latin typeface="Archivo Black"/>
                <a:ea typeface="Archivo Black"/>
                <a:cs typeface="Archivo Black"/>
                <a:sym typeface="Archivo Black"/>
              </a:rPr>
              <a:t>Dragon Taming</a:t>
            </a:r>
            <a:endParaRPr b="0" i="0" sz="4800" u="none" cap="none" strike="noStrike">
              <a:solidFill>
                <a:schemeClr val="dk1"/>
              </a:solidFill>
              <a:latin typeface="Calibri"/>
              <a:ea typeface="Calibri"/>
              <a:cs typeface="Calibri"/>
              <a:sym typeface="Calibri"/>
            </a:endParaRPr>
          </a:p>
        </p:txBody>
      </p:sp>
      <p:sp>
        <p:nvSpPr>
          <p:cNvPr id="137" name="Google Shape;137;g265e3c816bb_0_98"/>
          <p:cNvSpPr/>
          <p:nvPr/>
        </p:nvSpPr>
        <p:spPr>
          <a:xfrm>
            <a:off x="14441705" y="8343900"/>
            <a:ext cx="8658300" cy="14691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A closer look at the art of taming dragons and the brave adventurers who dare to take on these fearsome creatures.</a:t>
            </a:r>
            <a:endParaRPr b="0" i="0" sz="3200" u="none" cap="none" strike="noStrike">
              <a:solidFill>
                <a:schemeClr val="dk1"/>
              </a:solidFill>
              <a:latin typeface="Calibri"/>
              <a:ea typeface="Calibri"/>
              <a:cs typeface="Calibri"/>
              <a:sym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142" name="Shape 142"/>
        <p:cNvGrpSpPr/>
        <p:nvPr/>
      </p:nvGrpSpPr>
      <p:grpSpPr>
        <a:xfrm>
          <a:off x="0" y="0"/>
          <a:ext cx="0" cy="0"/>
          <a:chOff x="0" y="0"/>
          <a:chExt cx="0" cy="0"/>
        </a:xfrm>
      </p:grpSpPr>
      <p:pic>
        <p:nvPicPr>
          <p:cNvPr descr=" " id="143" name="Google Shape;143;g265e3c816bb_0_122"/>
          <p:cNvPicPr preferRelativeResize="0"/>
          <p:nvPr/>
        </p:nvPicPr>
        <p:blipFill rotWithShape="1">
          <a:blip r:embed="rId3">
            <a:alphaModFix/>
          </a:blip>
          <a:srcRect b="0" l="0" r="0" t="0"/>
          <a:stretch/>
        </p:blipFill>
        <p:spPr>
          <a:xfrm>
            <a:off x="0" y="9372600"/>
            <a:ext cx="2832454" cy="4343400"/>
          </a:xfrm>
          <a:prstGeom prst="rect">
            <a:avLst/>
          </a:prstGeom>
          <a:noFill/>
          <a:ln>
            <a:noFill/>
          </a:ln>
        </p:spPr>
      </p:pic>
      <p:pic>
        <p:nvPicPr>
          <p:cNvPr descr=" " id="144" name="Google Shape;144;g265e3c816bb_0_122"/>
          <p:cNvPicPr preferRelativeResize="0"/>
          <p:nvPr/>
        </p:nvPicPr>
        <p:blipFill rotWithShape="1">
          <a:blip r:embed="rId4">
            <a:alphaModFix/>
          </a:blip>
          <a:srcRect b="0" l="0" r="0" t="0"/>
          <a:stretch/>
        </p:blipFill>
        <p:spPr>
          <a:xfrm>
            <a:off x="19281010" y="0"/>
            <a:ext cx="5106038" cy="5130800"/>
          </a:xfrm>
          <a:prstGeom prst="rect">
            <a:avLst/>
          </a:prstGeom>
          <a:noFill/>
          <a:ln>
            <a:noFill/>
          </a:ln>
        </p:spPr>
      </p:pic>
      <p:pic>
        <p:nvPicPr>
          <p:cNvPr descr=" " id="145" name="Google Shape;145;g265e3c816bb_0_122"/>
          <p:cNvPicPr preferRelativeResize="0"/>
          <p:nvPr/>
        </p:nvPicPr>
        <p:blipFill rotWithShape="1">
          <a:blip r:embed="rId5">
            <a:alphaModFix/>
          </a:blip>
          <a:srcRect b="0" l="0" r="0" t="0"/>
          <a:stretch/>
        </p:blipFill>
        <p:spPr>
          <a:xfrm>
            <a:off x="10478810" y="11874500"/>
            <a:ext cx="4420152" cy="1841500"/>
          </a:xfrm>
          <a:prstGeom prst="rect">
            <a:avLst/>
          </a:prstGeom>
          <a:noFill/>
          <a:ln>
            <a:noFill/>
          </a:ln>
        </p:spPr>
      </p:pic>
      <p:pic>
        <p:nvPicPr>
          <p:cNvPr descr=" " id="146" name="Google Shape;146;g265e3c816bb_0_122"/>
          <p:cNvPicPr preferRelativeResize="0"/>
          <p:nvPr/>
        </p:nvPicPr>
        <p:blipFill rotWithShape="1">
          <a:blip r:embed="rId6">
            <a:alphaModFix/>
          </a:blip>
          <a:srcRect b="0" l="0" r="0" t="0"/>
          <a:stretch/>
        </p:blipFill>
        <p:spPr>
          <a:xfrm>
            <a:off x="22176972" y="10998200"/>
            <a:ext cx="2210076" cy="2717800"/>
          </a:xfrm>
          <a:prstGeom prst="rect">
            <a:avLst/>
          </a:prstGeom>
          <a:noFill/>
          <a:ln>
            <a:noFill/>
          </a:ln>
        </p:spPr>
      </p:pic>
      <p:pic>
        <p:nvPicPr>
          <p:cNvPr descr=" " id="147" name="Google Shape;147;g265e3c816bb_0_122"/>
          <p:cNvPicPr preferRelativeResize="0"/>
          <p:nvPr/>
        </p:nvPicPr>
        <p:blipFill rotWithShape="1">
          <a:blip r:embed="rId7">
            <a:alphaModFix/>
          </a:blip>
          <a:srcRect b="0" l="0" r="0" t="0"/>
          <a:stretch/>
        </p:blipFill>
        <p:spPr>
          <a:xfrm>
            <a:off x="0" y="0"/>
            <a:ext cx="2362495" cy="3289300"/>
          </a:xfrm>
          <a:prstGeom prst="rect">
            <a:avLst/>
          </a:prstGeom>
          <a:noFill/>
          <a:ln>
            <a:noFill/>
          </a:ln>
        </p:spPr>
      </p:pic>
      <p:pic>
        <p:nvPicPr>
          <p:cNvPr descr=" " id="148" name="Google Shape;148;g265e3c816bb_0_122"/>
          <p:cNvPicPr preferRelativeResize="0"/>
          <p:nvPr/>
        </p:nvPicPr>
        <p:blipFill rotWithShape="1">
          <a:blip r:embed="rId8">
            <a:alphaModFix/>
          </a:blip>
          <a:srcRect b="0" l="0" r="0" t="0"/>
          <a:stretch/>
        </p:blipFill>
        <p:spPr>
          <a:xfrm>
            <a:off x="0" y="5994400"/>
            <a:ext cx="3340549" cy="2267179"/>
          </a:xfrm>
          <a:prstGeom prst="rect">
            <a:avLst/>
          </a:prstGeom>
          <a:noFill/>
          <a:ln>
            <a:noFill/>
          </a:ln>
        </p:spPr>
      </p:pic>
      <p:pic>
        <p:nvPicPr>
          <p:cNvPr descr=" " id="149" name="Google Shape;149;g265e3c816bb_0_122"/>
          <p:cNvPicPr preferRelativeResize="0"/>
          <p:nvPr/>
        </p:nvPicPr>
        <p:blipFill rotWithShape="1">
          <a:blip r:embed="rId9">
            <a:alphaModFix/>
          </a:blip>
          <a:srcRect b="0" l="0" r="0" t="0"/>
          <a:stretch/>
        </p:blipFill>
        <p:spPr>
          <a:xfrm>
            <a:off x="17833029" y="431800"/>
            <a:ext cx="3794689" cy="2331448"/>
          </a:xfrm>
          <a:prstGeom prst="rect">
            <a:avLst/>
          </a:prstGeom>
          <a:noFill/>
          <a:ln>
            <a:noFill/>
          </a:ln>
        </p:spPr>
      </p:pic>
      <p:sp>
        <p:nvSpPr>
          <p:cNvPr id="150" name="Google Shape;150;g265e3c816bb_0_122"/>
          <p:cNvSpPr/>
          <p:nvPr/>
        </p:nvSpPr>
        <p:spPr>
          <a:xfrm>
            <a:off x="23370921" y="10515600"/>
            <a:ext cx="1016100" cy="3200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 " id="151" name="Google Shape;151;g265e3c816bb_0_122"/>
          <p:cNvPicPr preferRelativeResize="0"/>
          <p:nvPr/>
        </p:nvPicPr>
        <p:blipFill rotWithShape="1">
          <a:blip r:embed="rId10">
            <a:alphaModFix/>
          </a:blip>
          <a:srcRect b="0" l="0" r="0" t="0"/>
          <a:stretch/>
        </p:blipFill>
        <p:spPr>
          <a:xfrm>
            <a:off x="23523340" y="10820400"/>
            <a:ext cx="711289" cy="2590800"/>
          </a:xfrm>
          <a:prstGeom prst="rect">
            <a:avLst/>
          </a:prstGeom>
          <a:noFill/>
          <a:ln>
            <a:noFill/>
          </a:ln>
        </p:spPr>
      </p:pic>
      <p:sp>
        <p:nvSpPr>
          <p:cNvPr id="152" name="Google Shape;152;g265e3c816bb_0_122"/>
          <p:cNvSpPr/>
          <p:nvPr/>
        </p:nvSpPr>
        <p:spPr>
          <a:xfrm>
            <a:off x="3543743" y="1384300"/>
            <a:ext cx="8129100" cy="11214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 " id="153" name="Google Shape;153;g265e3c816bb_0_122"/>
          <p:cNvPicPr preferRelativeResize="0"/>
          <p:nvPr/>
        </p:nvPicPr>
        <p:blipFill rotWithShape="1">
          <a:blip r:embed="rId11">
            <a:alphaModFix/>
          </a:blip>
          <a:srcRect b="0" l="0" r="0" t="0"/>
          <a:stretch/>
        </p:blipFill>
        <p:spPr>
          <a:xfrm>
            <a:off x="6610497" y="1384300"/>
            <a:ext cx="1995507" cy="1625600"/>
          </a:xfrm>
          <a:prstGeom prst="rect">
            <a:avLst/>
          </a:prstGeom>
          <a:noFill/>
          <a:ln>
            <a:noFill/>
          </a:ln>
        </p:spPr>
      </p:pic>
      <p:sp>
        <p:nvSpPr>
          <p:cNvPr id="154" name="Google Shape;154;g265e3c816bb_0_122"/>
          <p:cNvSpPr/>
          <p:nvPr/>
        </p:nvSpPr>
        <p:spPr>
          <a:xfrm>
            <a:off x="4623378" y="3619500"/>
            <a:ext cx="5969700" cy="6603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5" name="Google Shape;155;g265e3c816bb_0_122"/>
          <p:cNvSpPr/>
          <p:nvPr/>
        </p:nvSpPr>
        <p:spPr>
          <a:xfrm>
            <a:off x="4623378" y="3619500"/>
            <a:ext cx="6173100" cy="8637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4800"/>
              <a:buFont typeface="Archivo Black"/>
              <a:buNone/>
            </a:pPr>
            <a:r>
              <a:rPr b="0" i="0" lang="en-US" sz="4800" u="none" cap="none" strike="noStrike">
                <a:solidFill>
                  <a:srgbClr val="0E0E0E"/>
                </a:solidFill>
                <a:latin typeface="Archivo Black"/>
                <a:ea typeface="Archivo Black"/>
                <a:cs typeface="Archivo Black"/>
                <a:sym typeface="Archivo Black"/>
              </a:rPr>
              <a:t>Unicorn Sightings</a:t>
            </a:r>
            <a:endParaRPr b="0" i="0" sz="4800" u="none" cap="none" strike="noStrike">
              <a:solidFill>
                <a:schemeClr val="dk1"/>
              </a:solidFill>
              <a:latin typeface="Calibri"/>
              <a:ea typeface="Calibri"/>
              <a:cs typeface="Calibri"/>
              <a:sym typeface="Calibri"/>
            </a:endParaRPr>
          </a:p>
        </p:txBody>
      </p:sp>
      <p:sp>
        <p:nvSpPr>
          <p:cNvPr id="156" name="Google Shape;156;g265e3c816bb_0_122"/>
          <p:cNvSpPr/>
          <p:nvPr/>
        </p:nvSpPr>
        <p:spPr>
          <a:xfrm>
            <a:off x="3543743" y="4889500"/>
            <a:ext cx="8129100" cy="13335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7" name="Google Shape;157;g265e3c816bb_0_122"/>
          <p:cNvSpPr/>
          <p:nvPr/>
        </p:nvSpPr>
        <p:spPr>
          <a:xfrm>
            <a:off x="3476001" y="4889500"/>
            <a:ext cx="8264400" cy="1469100"/>
          </a:xfrm>
          <a:prstGeom prst="rect">
            <a:avLst/>
          </a:prstGeom>
          <a:noFill/>
          <a:ln>
            <a:noFill/>
          </a:ln>
        </p:spPr>
        <p:txBody>
          <a:bodyPr anchorCtr="0" anchor="t" bIns="0" lIns="0" spcFirstLastPara="1" rIns="0" wrap="square" tIns="0">
            <a:noAutofit/>
          </a:bodyPr>
          <a:lstStyle/>
          <a:p>
            <a:pPr indent="0" lvl="0" marL="0" marR="0" rtl="0" algn="ctr">
              <a:spcBef>
                <a:spcPts val="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A record of the number of unicorns spotted in the fantasy realm and the beauty and mystery.</a:t>
            </a:r>
            <a:endParaRPr b="0" i="0" sz="3200" u="none" cap="none" strike="noStrike">
              <a:solidFill>
                <a:schemeClr val="dk1"/>
              </a:solidFill>
              <a:latin typeface="Calibri"/>
              <a:ea typeface="Calibri"/>
              <a:cs typeface="Calibri"/>
              <a:sym typeface="Calibri"/>
            </a:endParaRPr>
          </a:p>
        </p:txBody>
      </p:sp>
      <p:pic>
        <p:nvPicPr>
          <p:cNvPr descr=" " id="158" name="Google Shape;158;g265e3c816bb_0_122"/>
          <p:cNvPicPr preferRelativeResize="0"/>
          <p:nvPr/>
        </p:nvPicPr>
        <p:blipFill rotWithShape="1">
          <a:blip r:embed="rId12">
            <a:alphaModFix/>
          </a:blip>
          <a:srcRect b="0" l="0" r="0" t="0"/>
          <a:stretch/>
        </p:blipFill>
        <p:spPr>
          <a:xfrm>
            <a:off x="3543743" y="6832600"/>
            <a:ext cx="8129016" cy="5765800"/>
          </a:xfrm>
          <a:prstGeom prst="rect">
            <a:avLst/>
          </a:prstGeom>
          <a:noFill/>
          <a:ln>
            <a:noFill/>
          </a:ln>
        </p:spPr>
      </p:pic>
      <p:sp>
        <p:nvSpPr>
          <p:cNvPr id="159" name="Google Shape;159;g265e3c816bb_0_122"/>
          <p:cNvSpPr/>
          <p:nvPr/>
        </p:nvSpPr>
        <p:spPr>
          <a:xfrm>
            <a:off x="12663483" y="1384300"/>
            <a:ext cx="8129100" cy="11214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 " id="160" name="Google Shape;160;g265e3c816bb_0_122"/>
          <p:cNvPicPr preferRelativeResize="0"/>
          <p:nvPr/>
        </p:nvPicPr>
        <p:blipFill rotWithShape="1">
          <a:blip r:embed="rId13">
            <a:alphaModFix/>
          </a:blip>
          <a:srcRect b="0" l="0" r="0" t="0"/>
          <a:stretch/>
        </p:blipFill>
        <p:spPr>
          <a:xfrm>
            <a:off x="15914410" y="1384300"/>
            <a:ext cx="1627161" cy="1625600"/>
          </a:xfrm>
          <a:prstGeom prst="rect">
            <a:avLst/>
          </a:prstGeom>
          <a:noFill/>
          <a:ln>
            <a:noFill/>
          </a:ln>
        </p:spPr>
      </p:pic>
      <p:sp>
        <p:nvSpPr>
          <p:cNvPr id="161" name="Google Shape;161;g265e3c816bb_0_122"/>
          <p:cNvSpPr/>
          <p:nvPr/>
        </p:nvSpPr>
        <p:spPr>
          <a:xfrm>
            <a:off x="14206726" y="3619500"/>
            <a:ext cx="5042400" cy="6603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2" name="Google Shape;162;g265e3c816bb_0_122"/>
          <p:cNvSpPr/>
          <p:nvPr/>
        </p:nvSpPr>
        <p:spPr>
          <a:xfrm>
            <a:off x="14206726" y="3619500"/>
            <a:ext cx="5245800" cy="8637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4800"/>
              <a:buFont typeface="Archivo Black"/>
              <a:buNone/>
            </a:pPr>
            <a:r>
              <a:rPr b="0" i="0" lang="en-US" sz="4800" u="none" cap="none" strike="noStrike">
                <a:solidFill>
                  <a:srgbClr val="0E0E0E"/>
                </a:solidFill>
                <a:latin typeface="Archivo Black"/>
                <a:ea typeface="Archivo Black"/>
                <a:cs typeface="Archivo Black"/>
                <a:sym typeface="Archivo Black"/>
              </a:rPr>
              <a:t>Dragon Taming</a:t>
            </a:r>
            <a:endParaRPr b="0" i="0" sz="4800" u="none" cap="none" strike="noStrike">
              <a:solidFill>
                <a:schemeClr val="dk1"/>
              </a:solidFill>
              <a:latin typeface="Calibri"/>
              <a:ea typeface="Calibri"/>
              <a:cs typeface="Calibri"/>
              <a:sym typeface="Calibri"/>
            </a:endParaRPr>
          </a:p>
        </p:txBody>
      </p:sp>
      <p:sp>
        <p:nvSpPr>
          <p:cNvPr id="163" name="Google Shape;163;g265e3c816bb_0_122"/>
          <p:cNvSpPr/>
          <p:nvPr/>
        </p:nvSpPr>
        <p:spPr>
          <a:xfrm>
            <a:off x="12663483" y="4889500"/>
            <a:ext cx="8129100" cy="13335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4" name="Google Shape;164;g265e3c816bb_0_122"/>
          <p:cNvSpPr/>
          <p:nvPr/>
        </p:nvSpPr>
        <p:spPr>
          <a:xfrm>
            <a:off x="12595741" y="4889500"/>
            <a:ext cx="8264400" cy="1469100"/>
          </a:xfrm>
          <a:prstGeom prst="rect">
            <a:avLst/>
          </a:prstGeom>
          <a:noFill/>
          <a:ln>
            <a:noFill/>
          </a:ln>
        </p:spPr>
        <p:txBody>
          <a:bodyPr anchorCtr="0" anchor="t" bIns="0" lIns="0" spcFirstLastPara="1" rIns="0" wrap="square" tIns="0">
            <a:noAutofit/>
          </a:bodyPr>
          <a:lstStyle/>
          <a:p>
            <a:pPr indent="0" lvl="0" marL="0" marR="0" rtl="0" algn="ctr">
              <a:spcBef>
                <a:spcPts val="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A closer look at the art of taming dragons and the brave adventurers who take on these creatures.</a:t>
            </a:r>
            <a:endParaRPr b="0" i="0" sz="3200" u="none" cap="none" strike="noStrike">
              <a:solidFill>
                <a:schemeClr val="dk1"/>
              </a:solidFill>
              <a:latin typeface="Calibri"/>
              <a:ea typeface="Calibri"/>
              <a:cs typeface="Calibri"/>
              <a:sym typeface="Calibri"/>
            </a:endParaRPr>
          </a:p>
        </p:txBody>
      </p:sp>
      <p:pic>
        <p:nvPicPr>
          <p:cNvPr descr=" " id="165" name="Google Shape;165;g265e3c816bb_0_122"/>
          <p:cNvPicPr preferRelativeResize="0"/>
          <p:nvPr/>
        </p:nvPicPr>
        <p:blipFill rotWithShape="1">
          <a:blip r:embed="rId14">
            <a:alphaModFix/>
          </a:blip>
          <a:srcRect b="0" l="0" r="0" t="0"/>
          <a:stretch/>
        </p:blipFill>
        <p:spPr>
          <a:xfrm>
            <a:off x="12663483" y="6832600"/>
            <a:ext cx="8129016" cy="57658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170" name="Shape 170"/>
        <p:cNvGrpSpPr/>
        <p:nvPr/>
      </p:nvGrpSpPr>
      <p:grpSpPr>
        <a:xfrm>
          <a:off x="0" y="0"/>
          <a:ext cx="0" cy="0"/>
          <a:chOff x="0" y="0"/>
          <a:chExt cx="0" cy="0"/>
        </a:xfrm>
      </p:grpSpPr>
      <p:pic>
        <p:nvPicPr>
          <p:cNvPr descr=" " id="171" name="Google Shape;171;g265e3c816bb_0_149"/>
          <p:cNvPicPr preferRelativeResize="0"/>
          <p:nvPr/>
        </p:nvPicPr>
        <p:blipFill rotWithShape="1">
          <a:blip r:embed="rId3">
            <a:alphaModFix/>
          </a:blip>
          <a:srcRect b="0" l="0" r="0" t="0"/>
          <a:stretch/>
        </p:blipFill>
        <p:spPr>
          <a:xfrm>
            <a:off x="4280435" y="0"/>
            <a:ext cx="15826178" cy="13716000"/>
          </a:xfrm>
          <a:prstGeom prst="rect">
            <a:avLst/>
          </a:prstGeom>
          <a:noFill/>
          <a:ln>
            <a:noFill/>
          </a:ln>
        </p:spPr>
      </p:pic>
      <p:pic>
        <p:nvPicPr>
          <p:cNvPr descr=" " id="172" name="Google Shape;172;g265e3c816bb_0_149"/>
          <p:cNvPicPr preferRelativeResize="0"/>
          <p:nvPr/>
        </p:nvPicPr>
        <p:blipFill rotWithShape="1">
          <a:blip r:embed="rId4">
            <a:alphaModFix/>
          </a:blip>
          <a:srcRect b="0" l="0" r="0" t="0"/>
          <a:stretch/>
        </p:blipFill>
        <p:spPr>
          <a:xfrm>
            <a:off x="0" y="0"/>
            <a:ext cx="4788498" cy="4267200"/>
          </a:xfrm>
          <a:prstGeom prst="rect">
            <a:avLst/>
          </a:prstGeom>
          <a:noFill/>
          <a:ln>
            <a:noFill/>
          </a:ln>
        </p:spPr>
      </p:pic>
      <p:pic>
        <p:nvPicPr>
          <p:cNvPr descr=" " id="173" name="Google Shape;173;g265e3c816bb_0_149"/>
          <p:cNvPicPr preferRelativeResize="0"/>
          <p:nvPr/>
        </p:nvPicPr>
        <p:blipFill rotWithShape="1">
          <a:blip r:embed="rId5">
            <a:alphaModFix/>
          </a:blip>
          <a:srcRect b="0" l="0" r="0" t="0"/>
          <a:stretch/>
        </p:blipFill>
        <p:spPr>
          <a:xfrm>
            <a:off x="1892537" y="7645400"/>
            <a:ext cx="3873984" cy="5740400"/>
          </a:xfrm>
          <a:prstGeom prst="rect">
            <a:avLst/>
          </a:prstGeom>
          <a:noFill/>
          <a:ln>
            <a:noFill/>
          </a:ln>
        </p:spPr>
      </p:pic>
      <p:pic>
        <p:nvPicPr>
          <p:cNvPr descr=" " id="174" name="Google Shape;174;g265e3c816bb_0_149"/>
          <p:cNvPicPr preferRelativeResize="0"/>
          <p:nvPr/>
        </p:nvPicPr>
        <p:blipFill rotWithShape="1">
          <a:blip r:embed="rId6">
            <a:alphaModFix/>
          </a:blip>
          <a:srcRect b="0" l="0" r="0" t="0"/>
          <a:stretch/>
        </p:blipFill>
        <p:spPr>
          <a:xfrm>
            <a:off x="17236054" y="10515600"/>
            <a:ext cx="5791924" cy="3200400"/>
          </a:xfrm>
          <a:prstGeom prst="rect">
            <a:avLst/>
          </a:prstGeom>
          <a:noFill/>
          <a:ln>
            <a:noFill/>
          </a:ln>
        </p:spPr>
      </p:pic>
      <p:pic>
        <p:nvPicPr>
          <p:cNvPr descr=" " id="175" name="Google Shape;175;g265e3c816bb_0_149"/>
          <p:cNvPicPr preferRelativeResize="0"/>
          <p:nvPr/>
        </p:nvPicPr>
        <p:blipFill rotWithShape="1">
          <a:blip r:embed="rId7">
            <a:alphaModFix/>
          </a:blip>
          <a:srcRect b="0" l="0" r="0" t="0"/>
          <a:stretch/>
        </p:blipFill>
        <p:spPr>
          <a:xfrm>
            <a:off x="0" y="6193935"/>
            <a:ext cx="2718140" cy="1845165"/>
          </a:xfrm>
          <a:prstGeom prst="rect">
            <a:avLst/>
          </a:prstGeom>
          <a:noFill/>
          <a:ln>
            <a:noFill/>
          </a:ln>
        </p:spPr>
      </p:pic>
      <p:pic>
        <p:nvPicPr>
          <p:cNvPr descr=" " id="176" name="Google Shape;176;g265e3c816bb_0_149"/>
          <p:cNvPicPr preferRelativeResize="0"/>
          <p:nvPr/>
        </p:nvPicPr>
        <p:blipFill rotWithShape="1">
          <a:blip r:embed="rId8">
            <a:alphaModFix/>
          </a:blip>
          <a:srcRect b="0" l="0" r="0" t="0"/>
          <a:stretch/>
        </p:blipFill>
        <p:spPr>
          <a:xfrm>
            <a:off x="17703504" y="0"/>
            <a:ext cx="3088994" cy="1892300"/>
          </a:xfrm>
          <a:prstGeom prst="rect">
            <a:avLst/>
          </a:prstGeom>
          <a:noFill/>
          <a:ln>
            <a:noFill/>
          </a:ln>
        </p:spPr>
      </p:pic>
      <p:pic>
        <p:nvPicPr>
          <p:cNvPr descr=" " id="177" name="Google Shape;177;g265e3c816bb_0_149"/>
          <p:cNvPicPr preferRelativeResize="0"/>
          <p:nvPr/>
        </p:nvPicPr>
        <p:blipFill rotWithShape="1">
          <a:blip r:embed="rId9">
            <a:alphaModFix/>
          </a:blip>
          <a:srcRect b="0" l="0" r="0" t="0"/>
          <a:stretch/>
        </p:blipFill>
        <p:spPr>
          <a:xfrm>
            <a:off x="19242905" y="2819400"/>
            <a:ext cx="4890111" cy="4826000"/>
          </a:xfrm>
          <a:prstGeom prst="rect">
            <a:avLst/>
          </a:prstGeom>
          <a:noFill/>
          <a:ln>
            <a:noFill/>
          </a:ln>
        </p:spPr>
      </p:pic>
      <p:sp>
        <p:nvSpPr>
          <p:cNvPr id="178" name="Google Shape;178;g265e3c816bb_0_149"/>
          <p:cNvSpPr/>
          <p:nvPr/>
        </p:nvSpPr>
        <p:spPr>
          <a:xfrm>
            <a:off x="23370921" y="10515600"/>
            <a:ext cx="1016100" cy="3200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 " id="179" name="Google Shape;179;g265e3c816bb_0_149"/>
          <p:cNvPicPr preferRelativeResize="0"/>
          <p:nvPr/>
        </p:nvPicPr>
        <p:blipFill rotWithShape="1">
          <a:blip r:embed="rId10">
            <a:alphaModFix/>
          </a:blip>
          <a:srcRect b="0" l="0" r="0" t="0"/>
          <a:stretch/>
        </p:blipFill>
        <p:spPr>
          <a:xfrm>
            <a:off x="23523340" y="10820400"/>
            <a:ext cx="711289" cy="2590800"/>
          </a:xfrm>
          <a:prstGeom prst="rect">
            <a:avLst/>
          </a:prstGeom>
          <a:noFill/>
          <a:ln>
            <a:noFill/>
          </a:ln>
        </p:spPr>
      </p:pic>
      <p:pic>
        <p:nvPicPr>
          <p:cNvPr descr=" " id="180" name="Google Shape;180;g265e3c816bb_0_149"/>
          <p:cNvPicPr preferRelativeResize="0"/>
          <p:nvPr/>
        </p:nvPicPr>
        <p:blipFill rotWithShape="1">
          <a:blip r:embed="rId11">
            <a:alphaModFix/>
          </a:blip>
          <a:srcRect b="0" l="0" r="0" t="0"/>
          <a:stretch/>
        </p:blipFill>
        <p:spPr>
          <a:xfrm>
            <a:off x="711289" y="1244600"/>
            <a:ext cx="5966698" cy="4437887"/>
          </a:xfrm>
          <a:prstGeom prst="rect">
            <a:avLst/>
          </a:prstGeom>
          <a:noFill/>
          <a:ln>
            <a:noFill/>
          </a:ln>
        </p:spPr>
      </p:pic>
      <p:sp>
        <p:nvSpPr>
          <p:cNvPr id="181" name="Google Shape;181;g265e3c816bb_0_149"/>
          <p:cNvSpPr/>
          <p:nvPr/>
        </p:nvSpPr>
        <p:spPr>
          <a:xfrm>
            <a:off x="5842730" y="4229100"/>
            <a:ext cx="13603500" cy="5422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2" name="Google Shape;182;g265e3c816bb_0_149"/>
          <p:cNvSpPr/>
          <p:nvPr/>
        </p:nvSpPr>
        <p:spPr>
          <a:xfrm>
            <a:off x="5842730" y="4229100"/>
            <a:ext cx="13806600" cy="48261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4800"/>
              <a:buFont typeface="Archivo Black"/>
              <a:buNone/>
            </a:pPr>
            <a:r>
              <a:rPr b="0" i="0" lang="en-US" sz="4800" u="none" cap="none" strike="noStrike">
                <a:solidFill>
                  <a:srgbClr val="0E0E0E"/>
                </a:solidFill>
                <a:latin typeface="Archivo Black"/>
                <a:ea typeface="Archivo Black"/>
                <a:cs typeface="Archivo Black"/>
                <a:sym typeface="Archivo Black"/>
              </a:rPr>
              <a:t>Fantasy is the gateway to the impossible, the land where the ordinary becomes extraordinary, and the impossible becomes possible. It is the realm of the imagination, where anything can happen and everything is possible.</a:t>
            </a:r>
            <a:endParaRPr b="0" i="0" sz="4800" u="none" cap="none" strike="noStrike">
              <a:solidFill>
                <a:schemeClr val="dk1"/>
              </a:solidFill>
              <a:latin typeface="Calibri"/>
              <a:ea typeface="Calibri"/>
              <a:cs typeface="Calibri"/>
              <a:sym typeface="Calibri"/>
            </a:endParaRPr>
          </a:p>
        </p:txBody>
      </p:sp>
      <p:sp>
        <p:nvSpPr>
          <p:cNvPr id="183" name="Google Shape;183;g265e3c816bb_0_149"/>
          <p:cNvSpPr/>
          <p:nvPr/>
        </p:nvSpPr>
        <p:spPr>
          <a:xfrm>
            <a:off x="14721140" y="9156700"/>
            <a:ext cx="4877400" cy="6477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3600"/>
              <a:buFont typeface="Archivo Black"/>
              <a:buNone/>
            </a:pPr>
            <a:r>
              <a:rPr b="0" i="0" lang="en-US" sz="3600" u="none" cap="none" strike="noStrike">
                <a:solidFill>
                  <a:srgbClr val="0E0E0E"/>
                </a:solidFill>
                <a:latin typeface="Archivo Black"/>
                <a:ea typeface="Archivo Black"/>
                <a:cs typeface="Archivo Black"/>
                <a:sym typeface="Archivo Black"/>
              </a:rPr>
              <a:t>The Dream Weaver</a:t>
            </a:r>
            <a:endParaRPr b="0" i="0" sz="3600" u="none" cap="none" strike="noStrike">
              <a:solidFill>
                <a:schemeClr val="dk1"/>
              </a:solidFill>
              <a:latin typeface="Calibri"/>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188" name="Shape 188"/>
        <p:cNvGrpSpPr/>
        <p:nvPr/>
      </p:nvGrpSpPr>
      <p:grpSpPr>
        <a:xfrm>
          <a:off x="0" y="0"/>
          <a:ext cx="0" cy="0"/>
          <a:chOff x="0" y="0"/>
          <a:chExt cx="0" cy="0"/>
        </a:xfrm>
      </p:grpSpPr>
      <p:pic>
        <p:nvPicPr>
          <p:cNvPr descr=" " id="189" name="Google Shape;189;g265e3c816bb_0_166"/>
          <p:cNvPicPr preferRelativeResize="0"/>
          <p:nvPr/>
        </p:nvPicPr>
        <p:blipFill rotWithShape="1">
          <a:blip r:embed="rId3">
            <a:alphaModFix/>
          </a:blip>
          <a:srcRect b="0" l="0" r="0" t="0"/>
          <a:stretch/>
        </p:blipFill>
        <p:spPr>
          <a:xfrm>
            <a:off x="19458832" y="11404600"/>
            <a:ext cx="4928216" cy="2311400"/>
          </a:xfrm>
          <a:prstGeom prst="rect">
            <a:avLst/>
          </a:prstGeom>
          <a:noFill/>
          <a:ln>
            <a:noFill/>
          </a:ln>
        </p:spPr>
      </p:pic>
      <p:pic>
        <p:nvPicPr>
          <p:cNvPr descr=" " id="190" name="Google Shape;190;g265e3c816bb_0_166"/>
          <p:cNvPicPr preferRelativeResize="0"/>
          <p:nvPr/>
        </p:nvPicPr>
        <p:blipFill rotWithShape="1">
          <a:blip r:embed="rId4">
            <a:alphaModFix/>
          </a:blip>
          <a:srcRect b="0" l="0" r="0" t="0"/>
          <a:stretch/>
        </p:blipFill>
        <p:spPr>
          <a:xfrm>
            <a:off x="19115889" y="0"/>
            <a:ext cx="5271159" cy="4216400"/>
          </a:xfrm>
          <a:prstGeom prst="rect">
            <a:avLst/>
          </a:prstGeom>
          <a:noFill/>
          <a:ln>
            <a:noFill/>
          </a:ln>
        </p:spPr>
      </p:pic>
      <p:pic>
        <p:nvPicPr>
          <p:cNvPr descr=" " id="191" name="Google Shape;191;g265e3c816bb_0_166"/>
          <p:cNvPicPr preferRelativeResize="0"/>
          <p:nvPr/>
        </p:nvPicPr>
        <p:blipFill rotWithShape="1">
          <a:blip r:embed="rId5">
            <a:alphaModFix/>
          </a:blip>
          <a:srcRect b="0" l="0" r="0" t="0"/>
          <a:stretch/>
        </p:blipFill>
        <p:spPr>
          <a:xfrm>
            <a:off x="0" y="10858500"/>
            <a:ext cx="2718140" cy="2857500"/>
          </a:xfrm>
          <a:prstGeom prst="rect">
            <a:avLst/>
          </a:prstGeom>
          <a:noFill/>
          <a:ln>
            <a:noFill/>
          </a:ln>
        </p:spPr>
      </p:pic>
      <p:pic>
        <p:nvPicPr>
          <p:cNvPr descr=" " id="192" name="Google Shape;192;g265e3c816bb_0_166"/>
          <p:cNvPicPr preferRelativeResize="0"/>
          <p:nvPr/>
        </p:nvPicPr>
        <p:blipFill rotWithShape="1">
          <a:blip r:embed="rId6">
            <a:alphaModFix/>
          </a:blip>
          <a:srcRect b="0" l="0" r="0" t="0"/>
          <a:stretch/>
        </p:blipFill>
        <p:spPr>
          <a:xfrm>
            <a:off x="0" y="0"/>
            <a:ext cx="2845156" cy="2590800"/>
          </a:xfrm>
          <a:prstGeom prst="rect">
            <a:avLst/>
          </a:prstGeom>
          <a:noFill/>
          <a:ln>
            <a:noFill/>
          </a:ln>
        </p:spPr>
      </p:pic>
      <p:pic>
        <p:nvPicPr>
          <p:cNvPr descr=" " id="193" name="Google Shape;193;g265e3c816bb_0_166"/>
          <p:cNvPicPr preferRelativeResize="0"/>
          <p:nvPr/>
        </p:nvPicPr>
        <p:blipFill rotWithShape="1">
          <a:blip r:embed="rId7">
            <a:alphaModFix/>
          </a:blip>
          <a:srcRect b="0" l="0" r="0" t="0"/>
          <a:stretch/>
        </p:blipFill>
        <p:spPr>
          <a:xfrm>
            <a:off x="0" y="10139052"/>
            <a:ext cx="4707951" cy="1975086"/>
          </a:xfrm>
          <a:prstGeom prst="rect">
            <a:avLst/>
          </a:prstGeom>
          <a:noFill/>
          <a:ln>
            <a:noFill/>
          </a:ln>
        </p:spPr>
      </p:pic>
      <p:pic>
        <p:nvPicPr>
          <p:cNvPr descr=" " id="194" name="Google Shape;194;g265e3c816bb_0_166"/>
          <p:cNvPicPr preferRelativeResize="0"/>
          <p:nvPr/>
        </p:nvPicPr>
        <p:blipFill rotWithShape="1">
          <a:blip r:embed="rId8">
            <a:alphaModFix/>
          </a:blip>
          <a:srcRect b="0" l="0" r="0" t="0"/>
          <a:stretch/>
        </p:blipFill>
        <p:spPr>
          <a:xfrm>
            <a:off x="8433854" y="0"/>
            <a:ext cx="3305799" cy="1015070"/>
          </a:xfrm>
          <a:prstGeom prst="rect">
            <a:avLst/>
          </a:prstGeom>
          <a:noFill/>
          <a:ln>
            <a:noFill/>
          </a:ln>
        </p:spPr>
      </p:pic>
      <p:pic>
        <p:nvPicPr>
          <p:cNvPr descr=" " id="195" name="Google Shape;195;g265e3c816bb_0_166"/>
          <p:cNvPicPr preferRelativeResize="0"/>
          <p:nvPr/>
        </p:nvPicPr>
        <p:blipFill rotWithShape="1">
          <a:blip r:embed="rId9">
            <a:alphaModFix/>
          </a:blip>
          <a:srcRect b="0" l="0" r="0" t="0"/>
          <a:stretch/>
        </p:blipFill>
        <p:spPr>
          <a:xfrm>
            <a:off x="0" y="4470400"/>
            <a:ext cx="2616527" cy="3771900"/>
          </a:xfrm>
          <a:prstGeom prst="rect">
            <a:avLst/>
          </a:prstGeom>
          <a:noFill/>
          <a:ln>
            <a:noFill/>
          </a:ln>
        </p:spPr>
      </p:pic>
      <p:sp>
        <p:nvSpPr>
          <p:cNvPr id="196" name="Google Shape;196;g265e3c816bb_0_166"/>
          <p:cNvSpPr/>
          <p:nvPr/>
        </p:nvSpPr>
        <p:spPr>
          <a:xfrm>
            <a:off x="23370921" y="10515600"/>
            <a:ext cx="1016100" cy="3200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 " id="197" name="Google Shape;197;g265e3c816bb_0_166"/>
          <p:cNvPicPr preferRelativeResize="0"/>
          <p:nvPr/>
        </p:nvPicPr>
        <p:blipFill rotWithShape="1">
          <a:blip r:embed="rId10">
            <a:alphaModFix/>
          </a:blip>
          <a:srcRect b="0" l="0" r="0" t="0"/>
          <a:stretch/>
        </p:blipFill>
        <p:spPr>
          <a:xfrm>
            <a:off x="23523340" y="10820400"/>
            <a:ext cx="711289" cy="2590800"/>
          </a:xfrm>
          <a:prstGeom prst="rect">
            <a:avLst/>
          </a:prstGeom>
          <a:noFill/>
          <a:ln>
            <a:noFill/>
          </a:ln>
        </p:spPr>
      </p:pic>
      <p:pic>
        <p:nvPicPr>
          <p:cNvPr descr=" " id="198" name="Google Shape;198;g265e3c816bb_0_166"/>
          <p:cNvPicPr preferRelativeResize="0"/>
          <p:nvPr/>
        </p:nvPicPr>
        <p:blipFill rotWithShape="1">
          <a:blip r:embed="rId11">
            <a:alphaModFix/>
          </a:blip>
          <a:srcRect b="0" l="0" r="0" t="0"/>
          <a:stretch/>
        </p:blipFill>
        <p:spPr>
          <a:xfrm>
            <a:off x="8395749" y="1866900"/>
            <a:ext cx="7595549" cy="10147300"/>
          </a:xfrm>
          <a:prstGeom prst="rect">
            <a:avLst/>
          </a:prstGeom>
          <a:noFill/>
          <a:ln>
            <a:noFill/>
          </a:ln>
        </p:spPr>
      </p:pic>
      <p:sp>
        <p:nvSpPr>
          <p:cNvPr id="199" name="Google Shape;199;g265e3c816bb_0_166"/>
          <p:cNvSpPr/>
          <p:nvPr/>
        </p:nvSpPr>
        <p:spPr>
          <a:xfrm>
            <a:off x="3086486" y="1866900"/>
            <a:ext cx="4369200" cy="36195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0" name="Google Shape;200;g265e3c816bb_0_166"/>
          <p:cNvSpPr/>
          <p:nvPr/>
        </p:nvSpPr>
        <p:spPr>
          <a:xfrm>
            <a:off x="3086486" y="1866900"/>
            <a:ext cx="4572600" cy="21843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4800"/>
              <a:buFont typeface="Archivo Black"/>
              <a:buNone/>
            </a:pPr>
            <a:r>
              <a:rPr b="0" i="0" lang="en-US" sz="4800" u="none" cap="none" strike="noStrike">
                <a:solidFill>
                  <a:srgbClr val="0E0E0E"/>
                </a:solidFill>
                <a:latin typeface="Archivo Black"/>
                <a:ea typeface="Archivo Black"/>
                <a:cs typeface="Archivo Black"/>
                <a:sym typeface="Archivo Black"/>
              </a:rPr>
              <a:t>Dragon Taming Technique</a:t>
            </a:r>
            <a:endParaRPr b="0" i="0" sz="4800" u="none" cap="none" strike="noStrike">
              <a:solidFill>
                <a:schemeClr val="dk1"/>
              </a:solidFill>
              <a:latin typeface="Calibri"/>
              <a:ea typeface="Calibri"/>
              <a:cs typeface="Calibri"/>
              <a:sym typeface="Calibri"/>
            </a:endParaRPr>
          </a:p>
        </p:txBody>
      </p:sp>
      <p:sp>
        <p:nvSpPr>
          <p:cNvPr id="201" name="Google Shape;201;g265e3c816bb_0_166"/>
          <p:cNvSpPr/>
          <p:nvPr/>
        </p:nvSpPr>
        <p:spPr>
          <a:xfrm>
            <a:off x="3086486" y="4152900"/>
            <a:ext cx="4504800" cy="14691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A guide to taming and caring for dragons in the realm of magic.</a:t>
            </a:r>
            <a:endParaRPr b="0" i="0" sz="3200" u="none" cap="none" strike="noStrike">
              <a:solidFill>
                <a:schemeClr val="dk1"/>
              </a:solidFill>
              <a:latin typeface="Calibri"/>
              <a:ea typeface="Calibri"/>
              <a:cs typeface="Calibri"/>
              <a:sym typeface="Calibri"/>
            </a:endParaRPr>
          </a:p>
        </p:txBody>
      </p:sp>
      <p:sp>
        <p:nvSpPr>
          <p:cNvPr id="202" name="Google Shape;202;g265e3c816bb_0_166"/>
          <p:cNvSpPr/>
          <p:nvPr/>
        </p:nvSpPr>
        <p:spPr>
          <a:xfrm>
            <a:off x="16931216" y="6527800"/>
            <a:ext cx="4369200" cy="40641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3" name="Google Shape;203;g265e3c816bb_0_166"/>
          <p:cNvSpPr/>
          <p:nvPr/>
        </p:nvSpPr>
        <p:spPr>
          <a:xfrm>
            <a:off x="16931216" y="6527800"/>
            <a:ext cx="4572600" cy="21843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4800"/>
              <a:buFont typeface="Archivo Black"/>
              <a:buNone/>
            </a:pPr>
            <a:r>
              <a:rPr b="0" i="0" lang="en-US" sz="4800" u="none" cap="none" strike="noStrike">
                <a:solidFill>
                  <a:srgbClr val="0E0E0E"/>
                </a:solidFill>
                <a:latin typeface="Archivo Black"/>
                <a:ea typeface="Archivo Black"/>
                <a:cs typeface="Archivo Black"/>
                <a:sym typeface="Archivo Black"/>
              </a:rPr>
              <a:t>The Art of Unicorn Sighting</a:t>
            </a:r>
            <a:endParaRPr b="0" i="0" sz="4800" u="none" cap="none" strike="noStrike">
              <a:solidFill>
                <a:schemeClr val="dk1"/>
              </a:solidFill>
              <a:latin typeface="Calibri"/>
              <a:ea typeface="Calibri"/>
              <a:cs typeface="Calibri"/>
              <a:sym typeface="Calibri"/>
            </a:endParaRPr>
          </a:p>
        </p:txBody>
      </p:sp>
      <p:sp>
        <p:nvSpPr>
          <p:cNvPr id="204" name="Google Shape;204;g265e3c816bb_0_166"/>
          <p:cNvSpPr/>
          <p:nvPr/>
        </p:nvSpPr>
        <p:spPr>
          <a:xfrm>
            <a:off x="16931216" y="8813800"/>
            <a:ext cx="4504800" cy="19134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Tips and tricks for spotting the elusive unicorns in their natural habitat.</a:t>
            </a:r>
            <a:endParaRPr b="0" i="0" sz="3200" u="none" cap="none" strike="noStrike">
              <a:solidFill>
                <a:schemeClr val="dk1"/>
              </a:solidFill>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209" name="Shape 209"/>
        <p:cNvGrpSpPr/>
        <p:nvPr/>
      </p:nvGrpSpPr>
      <p:grpSpPr>
        <a:xfrm>
          <a:off x="0" y="0"/>
          <a:ext cx="0" cy="0"/>
          <a:chOff x="0" y="0"/>
          <a:chExt cx="0" cy="0"/>
        </a:xfrm>
      </p:grpSpPr>
      <p:pic>
        <p:nvPicPr>
          <p:cNvPr descr=" " id="210" name="Google Shape;210;g265e3c816bb_0_186"/>
          <p:cNvPicPr preferRelativeResize="0"/>
          <p:nvPr/>
        </p:nvPicPr>
        <p:blipFill rotWithShape="1">
          <a:blip r:embed="rId3">
            <a:alphaModFix/>
          </a:blip>
          <a:srcRect b="0" l="0" r="0" t="0"/>
          <a:stretch/>
        </p:blipFill>
        <p:spPr>
          <a:xfrm>
            <a:off x="0" y="6489700"/>
            <a:ext cx="3950194" cy="5562600"/>
          </a:xfrm>
          <a:prstGeom prst="rect">
            <a:avLst/>
          </a:prstGeom>
          <a:noFill/>
          <a:ln>
            <a:noFill/>
          </a:ln>
        </p:spPr>
      </p:pic>
      <p:pic>
        <p:nvPicPr>
          <p:cNvPr descr=" " id="211" name="Google Shape;211;g265e3c816bb_0_186"/>
          <p:cNvPicPr preferRelativeResize="0"/>
          <p:nvPr/>
        </p:nvPicPr>
        <p:blipFill rotWithShape="1">
          <a:blip r:embed="rId4">
            <a:alphaModFix/>
          </a:blip>
          <a:srcRect b="0" l="0" r="0" t="0"/>
          <a:stretch/>
        </p:blipFill>
        <p:spPr>
          <a:xfrm>
            <a:off x="0" y="0"/>
            <a:ext cx="4648781" cy="4660900"/>
          </a:xfrm>
          <a:prstGeom prst="rect">
            <a:avLst/>
          </a:prstGeom>
          <a:noFill/>
          <a:ln>
            <a:noFill/>
          </a:ln>
        </p:spPr>
      </p:pic>
      <p:pic>
        <p:nvPicPr>
          <p:cNvPr descr=" " id="212" name="Google Shape;212;g265e3c816bb_0_186"/>
          <p:cNvPicPr preferRelativeResize="0"/>
          <p:nvPr/>
        </p:nvPicPr>
        <p:blipFill rotWithShape="1">
          <a:blip r:embed="rId5">
            <a:alphaModFix/>
          </a:blip>
          <a:srcRect b="0" l="0" r="0" t="0"/>
          <a:stretch/>
        </p:blipFill>
        <p:spPr>
          <a:xfrm>
            <a:off x="5118740" y="11176000"/>
            <a:ext cx="3924791" cy="2540000"/>
          </a:xfrm>
          <a:prstGeom prst="rect">
            <a:avLst/>
          </a:prstGeom>
          <a:noFill/>
          <a:ln>
            <a:noFill/>
          </a:ln>
        </p:spPr>
      </p:pic>
      <p:pic>
        <p:nvPicPr>
          <p:cNvPr descr=" " id="213" name="Google Shape;213;g265e3c816bb_0_186"/>
          <p:cNvPicPr preferRelativeResize="0"/>
          <p:nvPr/>
        </p:nvPicPr>
        <p:blipFill rotWithShape="1">
          <a:blip r:embed="rId6">
            <a:alphaModFix/>
          </a:blip>
          <a:srcRect b="0" l="0" r="0" t="0"/>
          <a:stretch/>
        </p:blipFill>
        <p:spPr>
          <a:xfrm>
            <a:off x="19369921" y="11137900"/>
            <a:ext cx="5017127" cy="2578100"/>
          </a:xfrm>
          <a:prstGeom prst="rect">
            <a:avLst/>
          </a:prstGeom>
          <a:noFill/>
          <a:ln>
            <a:noFill/>
          </a:ln>
        </p:spPr>
      </p:pic>
      <p:pic>
        <p:nvPicPr>
          <p:cNvPr descr=" " id="214" name="Google Shape;214;g265e3c816bb_0_186"/>
          <p:cNvPicPr preferRelativeResize="0"/>
          <p:nvPr/>
        </p:nvPicPr>
        <p:blipFill rotWithShape="1">
          <a:blip r:embed="rId7">
            <a:alphaModFix/>
          </a:blip>
          <a:srcRect b="0" l="0" r="0" t="0"/>
          <a:stretch/>
        </p:blipFill>
        <p:spPr>
          <a:xfrm>
            <a:off x="22303988" y="0"/>
            <a:ext cx="2083060" cy="3327400"/>
          </a:xfrm>
          <a:prstGeom prst="rect">
            <a:avLst/>
          </a:prstGeom>
          <a:noFill/>
          <a:ln>
            <a:noFill/>
          </a:ln>
        </p:spPr>
      </p:pic>
      <p:pic>
        <p:nvPicPr>
          <p:cNvPr descr=" " id="215" name="Google Shape;215;g265e3c816bb_0_186"/>
          <p:cNvPicPr preferRelativeResize="0"/>
          <p:nvPr/>
        </p:nvPicPr>
        <p:blipFill rotWithShape="1">
          <a:blip r:embed="rId8">
            <a:alphaModFix/>
          </a:blip>
          <a:srcRect b="0" l="0" r="0" t="0"/>
          <a:stretch/>
        </p:blipFill>
        <p:spPr>
          <a:xfrm>
            <a:off x="18442705" y="533400"/>
            <a:ext cx="4790576" cy="2006674"/>
          </a:xfrm>
          <a:prstGeom prst="rect">
            <a:avLst/>
          </a:prstGeom>
          <a:noFill/>
          <a:ln>
            <a:noFill/>
          </a:ln>
        </p:spPr>
      </p:pic>
      <p:pic>
        <p:nvPicPr>
          <p:cNvPr descr=" " id="216" name="Google Shape;216;g265e3c816bb_0_186"/>
          <p:cNvPicPr preferRelativeResize="0"/>
          <p:nvPr/>
        </p:nvPicPr>
        <p:blipFill rotWithShape="1">
          <a:blip r:embed="rId9">
            <a:alphaModFix/>
          </a:blip>
          <a:srcRect b="0" l="0" r="0" t="0"/>
          <a:stretch/>
        </p:blipFill>
        <p:spPr>
          <a:xfrm>
            <a:off x="0" y="11176000"/>
            <a:ext cx="3359387" cy="2064159"/>
          </a:xfrm>
          <a:prstGeom prst="rect">
            <a:avLst/>
          </a:prstGeom>
          <a:noFill/>
          <a:ln>
            <a:noFill/>
          </a:ln>
        </p:spPr>
      </p:pic>
      <p:sp>
        <p:nvSpPr>
          <p:cNvPr id="217" name="Google Shape;217;g265e3c816bb_0_186"/>
          <p:cNvSpPr/>
          <p:nvPr/>
        </p:nvSpPr>
        <p:spPr>
          <a:xfrm>
            <a:off x="2091528" y="749300"/>
            <a:ext cx="20216700" cy="1443600"/>
          </a:xfrm>
          <a:prstGeom prst="rect">
            <a:avLst/>
          </a:prstGeom>
          <a:noFill/>
          <a:ln>
            <a:noFill/>
          </a:ln>
        </p:spPr>
        <p:txBody>
          <a:bodyPr anchorCtr="0" anchor="t" bIns="0" lIns="0" spcFirstLastPara="1" rIns="0" wrap="square" tIns="0">
            <a:noAutofit/>
          </a:bodyPr>
          <a:lstStyle/>
          <a:p>
            <a:pPr indent="0" lvl="0" marL="0" marR="0" rtl="0" algn="ctr">
              <a:spcBef>
                <a:spcPts val="0"/>
              </a:spcBef>
              <a:spcAft>
                <a:spcPts val="0"/>
              </a:spcAft>
              <a:buClr>
                <a:srgbClr val="272727"/>
              </a:buClr>
              <a:buSzPts val="8000"/>
              <a:buFont typeface="Archivo Black"/>
              <a:buNone/>
            </a:pPr>
            <a:r>
              <a:rPr b="0" i="0" lang="en-US" sz="8000" u="none" cap="none" strike="noStrike">
                <a:solidFill>
                  <a:srgbClr val="272727"/>
                </a:solidFill>
                <a:latin typeface="Archivo Black"/>
                <a:ea typeface="Archivo Black"/>
                <a:cs typeface="Archivo Black"/>
                <a:sym typeface="Archivo Black"/>
              </a:rPr>
              <a:t>The Magic of Dragons: A Research</a:t>
            </a:r>
            <a:endParaRPr b="0" i="0" sz="8000" u="none" cap="none" strike="noStrike">
              <a:solidFill>
                <a:schemeClr val="dk1"/>
              </a:solidFill>
              <a:latin typeface="Calibri"/>
              <a:ea typeface="Calibri"/>
              <a:cs typeface="Calibri"/>
              <a:sym typeface="Calibri"/>
            </a:endParaRPr>
          </a:p>
        </p:txBody>
      </p:sp>
      <p:sp>
        <p:nvSpPr>
          <p:cNvPr id="218" name="Google Shape;218;g265e3c816bb_0_186"/>
          <p:cNvSpPr/>
          <p:nvPr/>
        </p:nvSpPr>
        <p:spPr>
          <a:xfrm>
            <a:off x="2146568" y="4025900"/>
            <a:ext cx="8205300" cy="82041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9" name="Google Shape;219;g265e3c816bb_0_186"/>
          <p:cNvSpPr/>
          <p:nvPr/>
        </p:nvSpPr>
        <p:spPr>
          <a:xfrm>
            <a:off x="2146568" y="4025900"/>
            <a:ext cx="8205300" cy="8204100"/>
          </a:xfrm>
          <a:prstGeom prst="ellipse">
            <a:avLst/>
          </a:prstGeom>
          <a:solidFill>
            <a:srgbClr val="669FD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0" name="Google Shape;220;g265e3c816bb_0_186"/>
          <p:cNvSpPr/>
          <p:nvPr/>
        </p:nvSpPr>
        <p:spPr>
          <a:xfrm>
            <a:off x="3175397" y="5918200"/>
            <a:ext cx="6160200" cy="6159600"/>
          </a:xfrm>
          <a:prstGeom prst="ellipse">
            <a:avLst/>
          </a:prstGeom>
          <a:solidFill>
            <a:srgbClr val="FFF0E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1" name="Google Shape;221;g265e3c816bb_0_186"/>
          <p:cNvSpPr/>
          <p:nvPr/>
        </p:nvSpPr>
        <p:spPr>
          <a:xfrm>
            <a:off x="4204225" y="7797800"/>
            <a:ext cx="4089900" cy="4089300"/>
          </a:xfrm>
          <a:prstGeom prst="ellipse">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2" name="Google Shape;222;g265e3c816bb_0_186"/>
          <p:cNvSpPr/>
          <p:nvPr/>
        </p:nvSpPr>
        <p:spPr>
          <a:xfrm>
            <a:off x="5334667" y="4597400"/>
            <a:ext cx="1803600" cy="86370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4800"/>
              <a:buFont typeface="Archivo Black"/>
              <a:buNone/>
            </a:pPr>
            <a:r>
              <a:rPr b="0" i="0" lang="en-US" sz="4800" u="none" cap="none" strike="noStrike">
                <a:solidFill>
                  <a:srgbClr val="FFFFFF"/>
                </a:solidFill>
                <a:latin typeface="Archivo Black"/>
                <a:ea typeface="Archivo Black"/>
                <a:cs typeface="Archivo Black"/>
                <a:sym typeface="Archivo Black"/>
              </a:rPr>
              <a:t>6.7M</a:t>
            </a:r>
            <a:endParaRPr b="0" i="0" sz="4800" u="none" cap="none" strike="noStrike">
              <a:solidFill>
                <a:schemeClr val="dk1"/>
              </a:solidFill>
              <a:latin typeface="Calibri"/>
              <a:ea typeface="Calibri"/>
              <a:cs typeface="Calibri"/>
              <a:sym typeface="Calibri"/>
            </a:endParaRPr>
          </a:p>
        </p:txBody>
      </p:sp>
      <p:sp>
        <p:nvSpPr>
          <p:cNvPr id="223" name="Google Shape;223;g265e3c816bb_0_186"/>
          <p:cNvSpPr/>
          <p:nvPr/>
        </p:nvSpPr>
        <p:spPr>
          <a:xfrm>
            <a:off x="5347368" y="9410700"/>
            <a:ext cx="1803600" cy="86370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669FD3"/>
              </a:buClr>
              <a:buSzPts val="4800"/>
              <a:buFont typeface="Archivo Black"/>
              <a:buNone/>
            </a:pPr>
            <a:r>
              <a:rPr b="0" i="0" lang="en-US" sz="4800" u="none" cap="none" strike="noStrike">
                <a:solidFill>
                  <a:srgbClr val="669FD3"/>
                </a:solidFill>
                <a:latin typeface="Archivo Black"/>
                <a:ea typeface="Archivo Black"/>
                <a:cs typeface="Archivo Black"/>
                <a:sym typeface="Archivo Black"/>
              </a:rPr>
              <a:t>2.3M</a:t>
            </a:r>
            <a:endParaRPr b="0" i="0" sz="4800" u="none" cap="none" strike="noStrike">
              <a:solidFill>
                <a:schemeClr val="dk1"/>
              </a:solidFill>
              <a:latin typeface="Calibri"/>
              <a:ea typeface="Calibri"/>
              <a:cs typeface="Calibri"/>
              <a:sym typeface="Calibri"/>
            </a:endParaRPr>
          </a:p>
        </p:txBody>
      </p:sp>
      <p:sp>
        <p:nvSpPr>
          <p:cNvPr id="224" name="Google Shape;224;g265e3c816bb_0_186"/>
          <p:cNvSpPr/>
          <p:nvPr/>
        </p:nvSpPr>
        <p:spPr>
          <a:xfrm>
            <a:off x="5347368" y="6477000"/>
            <a:ext cx="1803600" cy="86370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669FD3"/>
              </a:buClr>
              <a:buSzPts val="4800"/>
              <a:buFont typeface="Archivo Black"/>
              <a:buNone/>
            </a:pPr>
            <a:r>
              <a:rPr b="0" i="0" lang="en-US" sz="4800" u="none" cap="none" strike="noStrike">
                <a:solidFill>
                  <a:srgbClr val="669FD3"/>
                </a:solidFill>
                <a:latin typeface="Archivo Black"/>
                <a:ea typeface="Archivo Black"/>
                <a:cs typeface="Archivo Black"/>
                <a:sym typeface="Archivo Black"/>
              </a:rPr>
              <a:t>4.4M</a:t>
            </a:r>
            <a:endParaRPr b="0" i="0" sz="4800" u="none" cap="none" strike="noStrike">
              <a:solidFill>
                <a:schemeClr val="dk1"/>
              </a:solidFill>
              <a:latin typeface="Calibri"/>
              <a:ea typeface="Calibri"/>
              <a:cs typeface="Calibri"/>
              <a:sym typeface="Calibri"/>
            </a:endParaRPr>
          </a:p>
        </p:txBody>
      </p:sp>
      <p:sp>
        <p:nvSpPr>
          <p:cNvPr id="225" name="Google Shape;225;g265e3c816bb_0_186"/>
          <p:cNvSpPr/>
          <p:nvPr/>
        </p:nvSpPr>
        <p:spPr>
          <a:xfrm>
            <a:off x="23370921" y="10515600"/>
            <a:ext cx="1016100" cy="3200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 " id="226" name="Google Shape;226;g265e3c816bb_0_186"/>
          <p:cNvPicPr preferRelativeResize="0"/>
          <p:nvPr/>
        </p:nvPicPr>
        <p:blipFill rotWithShape="1">
          <a:blip r:embed="rId10">
            <a:alphaModFix/>
          </a:blip>
          <a:srcRect b="0" l="0" r="0" t="0"/>
          <a:stretch/>
        </p:blipFill>
        <p:spPr>
          <a:xfrm>
            <a:off x="23523340" y="10820400"/>
            <a:ext cx="711289" cy="2590800"/>
          </a:xfrm>
          <a:prstGeom prst="rect">
            <a:avLst/>
          </a:prstGeom>
          <a:noFill/>
          <a:ln>
            <a:noFill/>
          </a:ln>
        </p:spPr>
      </p:pic>
      <p:sp>
        <p:nvSpPr>
          <p:cNvPr id="227" name="Google Shape;227;g265e3c816bb_0_186"/>
          <p:cNvSpPr/>
          <p:nvPr/>
        </p:nvSpPr>
        <p:spPr>
          <a:xfrm>
            <a:off x="12638080" y="3594100"/>
            <a:ext cx="8459400" cy="2209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 " id="228" name="Google Shape;228;g265e3c816bb_0_186"/>
          <p:cNvPicPr preferRelativeResize="0"/>
          <p:nvPr/>
        </p:nvPicPr>
        <p:blipFill rotWithShape="1">
          <a:blip r:embed="rId11">
            <a:alphaModFix/>
          </a:blip>
          <a:srcRect b="0" l="0" r="0" t="0"/>
          <a:stretch/>
        </p:blipFill>
        <p:spPr>
          <a:xfrm>
            <a:off x="12638080" y="3594100"/>
            <a:ext cx="1321737" cy="1016000"/>
          </a:xfrm>
          <a:prstGeom prst="rect">
            <a:avLst/>
          </a:prstGeom>
          <a:noFill/>
          <a:ln>
            <a:noFill/>
          </a:ln>
        </p:spPr>
      </p:pic>
      <p:sp>
        <p:nvSpPr>
          <p:cNvPr id="229" name="Google Shape;229;g265e3c816bb_0_186"/>
          <p:cNvSpPr/>
          <p:nvPr/>
        </p:nvSpPr>
        <p:spPr>
          <a:xfrm>
            <a:off x="12638080" y="4914900"/>
            <a:ext cx="8459400" cy="8889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0" name="Google Shape;230;g265e3c816bb_0_186"/>
          <p:cNvSpPr/>
          <p:nvPr/>
        </p:nvSpPr>
        <p:spPr>
          <a:xfrm>
            <a:off x="12638080" y="4914900"/>
            <a:ext cx="8594700" cy="10245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"The Art of Archery": Discover the intricacies of the Art of Archery .</a:t>
            </a:r>
            <a:endParaRPr b="0" i="0" sz="3200" u="none" cap="none" strike="noStrike">
              <a:solidFill>
                <a:schemeClr val="dk1"/>
              </a:solidFill>
              <a:latin typeface="Calibri"/>
              <a:ea typeface="Calibri"/>
              <a:cs typeface="Calibri"/>
              <a:sym typeface="Calibri"/>
            </a:endParaRPr>
          </a:p>
        </p:txBody>
      </p:sp>
      <p:sp>
        <p:nvSpPr>
          <p:cNvPr id="231" name="Google Shape;231;g265e3c816bb_0_186"/>
          <p:cNvSpPr/>
          <p:nvPr/>
        </p:nvSpPr>
        <p:spPr>
          <a:xfrm>
            <a:off x="12638080" y="6946900"/>
            <a:ext cx="8459400" cy="2209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 " id="232" name="Google Shape;232;g265e3c816bb_0_186"/>
          <p:cNvPicPr preferRelativeResize="0"/>
          <p:nvPr/>
        </p:nvPicPr>
        <p:blipFill rotWithShape="1">
          <a:blip r:embed="rId12">
            <a:alphaModFix/>
          </a:blip>
          <a:srcRect b="0" l="0" r="0" t="0"/>
          <a:stretch/>
        </p:blipFill>
        <p:spPr>
          <a:xfrm>
            <a:off x="12638080" y="6946900"/>
            <a:ext cx="776310" cy="1016000"/>
          </a:xfrm>
          <a:prstGeom prst="rect">
            <a:avLst/>
          </a:prstGeom>
          <a:noFill/>
          <a:ln>
            <a:noFill/>
          </a:ln>
        </p:spPr>
      </p:pic>
      <p:sp>
        <p:nvSpPr>
          <p:cNvPr id="233" name="Google Shape;233;g265e3c816bb_0_186"/>
          <p:cNvSpPr/>
          <p:nvPr/>
        </p:nvSpPr>
        <p:spPr>
          <a:xfrm>
            <a:off x="12638080" y="8267700"/>
            <a:ext cx="8459400" cy="8889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4" name="Google Shape;234;g265e3c816bb_0_186"/>
          <p:cNvSpPr/>
          <p:nvPr/>
        </p:nvSpPr>
        <p:spPr>
          <a:xfrm>
            <a:off x="12638080" y="8267700"/>
            <a:ext cx="8594700" cy="10245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"The Music of the Elves": Immerse yourself in the enchanting music of the elves.</a:t>
            </a:r>
            <a:endParaRPr b="0" i="0" sz="3200" u="none" cap="none" strike="noStrike">
              <a:solidFill>
                <a:schemeClr val="dk1"/>
              </a:solidFill>
              <a:latin typeface="Calibri"/>
              <a:ea typeface="Calibri"/>
              <a:cs typeface="Calibri"/>
              <a:sym typeface="Calibri"/>
            </a:endParaRPr>
          </a:p>
        </p:txBody>
      </p:sp>
      <p:sp>
        <p:nvSpPr>
          <p:cNvPr id="235" name="Google Shape;235;g265e3c816bb_0_186"/>
          <p:cNvSpPr/>
          <p:nvPr/>
        </p:nvSpPr>
        <p:spPr>
          <a:xfrm>
            <a:off x="12638080" y="10299700"/>
            <a:ext cx="8459400" cy="2209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 " id="236" name="Google Shape;236;g265e3c816bb_0_186"/>
          <p:cNvPicPr preferRelativeResize="0"/>
          <p:nvPr/>
        </p:nvPicPr>
        <p:blipFill rotWithShape="1">
          <a:blip r:embed="rId13">
            <a:alphaModFix/>
          </a:blip>
          <a:srcRect b="0" l="0" r="0" t="0"/>
          <a:stretch/>
        </p:blipFill>
        <p:spPr>
          <a:xfrm>
            <a:off x="12638080" y="10299700"/>
            <a:ext cx="738556" cy="1016000"/>
          </a:xfrm>
          <a:prstGeom prst="rect">
            <a:avLst/>
          </a:prstGeom>
          <a:noFill/>
          <a:ln>
            <a:noFill/>
          </a:ln>
        </p:spPr>
      </p:pic>
      <p:sp>
        <p:nvSpPr>
          <p:cNvPr id="237" name="Google Shape;237;g265e3c816bb_0_186"/>
          <p:cNvSpPr/>
          <p:nvPr/>
        </p:nvSpPr>
        <p:spPr>
          <a:xfrm>
            <a:off x="12638080" y="11620500"/>
            <a:ext cx="8459400" cy="8889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8" name="Google Shape;238;g265e3c816bb_0_186"/>
          <p:cNvSpPr/>
          <p:nvPr/>
        </p:nvSpPr>
        <p:spPr>
          <a:xfrm>
            <a:off x="12638080" y="11620500"/>
            <a:ext cx="8594700" cy="10245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"The Life of an Elf": Learn about the customs and daily life of the elves.</a:t>
            </a:r>
            <a:endParaRPr b="0" i="0" sz="3200" u="none" cap="none" strike="noStrike">
              <a:solidFill>
                <a:schemeClr val="dk1"/>
              </a:solidFill>
              <a:latin typeface="Calibri"/>
              <a:ea typeface="Calibri"/>
              <a:cs typeface="Calibri"/>
              <a:sym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243" name="Shape 243"/>
        <p:cNvGrpSpPr/>
        <p:nvPr/>
      </p:nvGrpSpPr>
      <p:grpSpPr>
        <a:xfrm>
          <a:off x="0" y="0"/>
          <a:ext cx="0" cy="0"/>
          <a:chOff x="0" y="0"/>
          <a:chExt cx="0" cy="0"/>
        </a:xfrm>
      </p:grpSpPr>
      <p:pic>
        <p:nvPicPr>
          <p:cNvPr descr=" " id="244" name="Google Shape;244;g265e3c816bb_0_219"/>
          <p:cNvPicPr preferRelativeResize="0"/>
          <p:nvPr/>
        </p:nvPicPr>
        <p:blipFill rotWithShape="1">
          <a:blip r:embed="rId3">
            <a:alphaModFix/>
          </a:blip>
          <a:srcRect b="0" l="0" r="0" t="0"/>
          <a:stretch/>
        </p:blipFill>
        <p:spPr>
          <a:xfrm>
            <a:off x="21554594" y="0"/>
            <a:ext cx="2832454" cy="4343400"/>
          </a:xfrm>
          <a:prstGeom prst="rect">
            <a:avLst/>
          </a:prstGeom>
          <a:noFill/>
          <a:ln>
            <a:noFill/>
          </a:ln>
        </p:spPr>
      </p:pic>
      <p:pic>
        <p:nvPicPr>
          <p:cNvPr descr=" " id="245" name="Google Shape;245;g265e3c816bb_0_219"/>
          <p:cNvPicPr preferRelativeResize="0"/>
          <p:nvPr/>
        </p:nvPicPr>
        <p:blipFill rotWithShape="1">
          <a:blip r:embed="rId4">
            <a:alphaModFix/>
          </a:blip>
          <a:srcRect b="0" l="0" r="0" t="0"/>
          <a:stretch/>
        </p:blipFill>
        <p:spPr>
          <a:xfrm>
            <a:off x="0" y="8585200"/>
            <a:ext cx="5106038" cy="5130800"/>
          </a:xfrm>
          <a:prstGeom prst="rect">
            <a:avLst/>
          </a:prstGeom>
          <a:noFill/>
          <a:ln>
            <a:noFill/>
          </a:ln>
        </p:spPr>
      </p:pic>
      <p:pic>
        <p:nvPicPr>
          <p:cNvPr descr=" " id="246" name="Google Shape;246;g265e3c816bb_0_219"/>
          <p:cNvPicPr preferRelativeResize="0"/>
          <p:nvPr/>
        </p:nvPicPr>
        <p:blipFill rotWithShape="1">
          <a:blip r:embed="rId5">
            <a:alphaModFix/>
          </a:blip>
          <a:srcRect b="0" l="0" r="0" t="0"/>
          <a:stretch/>
        </p:blipFill>
        <p:spPr>
          <a:xfrm>
            <a:off x="9488086" y="0"/>
            <a:ext cx="4420152" cy="1841500"/>
          </a:xfrm>
          <a:prstGeom prst="rect">
            <a:avLst/>
          </a:prstGeom>
          <a:noFill/>
          <a:ln>
            <a:noFill/>
          </a:ln>
        </p:spPr>
      </p:pic>
      <p:pic>
        <p:nvPicPr>
          <p:cNvPr descr=" " id="247" name="Google Shape;247;g265e3c816bb_0_219"/>
          <p:cNvPicPr preferRelativeResize="0"/>
          <p:nvPr/>
        </p:nvPicPr>
        <p:blipFill rotWithShape="1">
          <a:blip r:embed="rId6">
            <a:alphaModFix/>
          </a:blip>
          <a:srcRect b="0" l="0" r="0" t="0"/>
          <a:stretch/>
        </p:blipFill>
        <p:spPr>
          <a:xfrm>
            <a:off x="0" y="0"/>
            <a:ext cx="2210076" cy="2717800"/>
          </a:xfrm>
          <a:prstGeom prst="rect">
            <a:avLst/>
          </a:prstGeom>
          <a:noFill/>
          <a:ln>
            <a:noFill/>
          </a:ln>
        </p:spPr>
      </p:pic>
      <p:pic>
        <p:nvPicPr>
          <p:cNvPr descr=" " id="248" name="Google Shape;248;g265e3c816bb_0_219"/>
          <p:cNvPicPr preferRelativeResize="0"/>
          <p:nvPr/>
        </p:nvPicPr>
        <p:blipFill rotWithShape="1">
          <a:blip r:embed="rId7">
            <a:alphaModFix/>
          </a:blip>
          <a:srcRect b="0" l="0" r="0" t="0"/>
          <a:stretch/>
        </p:blipFill>
        <p:spPr>
          <a:xfrm>
            <a:off x="22024553" y="10426700"/>
            <a:ext cx="2362495" cy="3289300"/>
          </a:xfrm>
          <a:prstGeom prst="rect">
            <a:avLst/>
          </a:prstGeom>
          <a:noFill/>
          <a:ln>
            <a:noFill/>
          </a:ln>
        </p:spPr>
      </p:pic>
      <p:pic>
        <p:nvPicPr>
          <p:cNvPr descr=" " id="249" name="Google Shape;249;g265e3c816bb_0_219"/>
          <p:cNvPicPr preferRelativeResize="0"/>
          <p:nvPr/>
        </p:nvPicPr>
        <p:blipFill rotWithShape="1">
          <a:blip r:embed="rId8">
            <a:alphaModFix/>
          </a:blip>
          <a:srcRect b="0" l="0" r="0" t="0"/>
          <a:stretch/>
        </p:blipFill>
        <p:spPr>
          <a:xfrm>
            <a:off x="2759330" y="10952758"/>
            <a:ext cx="3794689" cy="2331442"/>
          </a:xfrm>
          <a:prstGeom prst="rect">
            <a:avLst/>
          </a:prstGeom>
          <a:noFill/>
          <a:ln>
            <a:noFill/>
          </a:ln>
        </p:spPr>
      </p:pic>
      <p:sp>
        <p:nvSpPr>
          <p:cNvPr id="250" name="Google Shape;250;g265e3c816bb_0_219"/>
          <p:cNvSpPr/>
          <p:nvPr/>
        </p:nvSpPr>
        <p:spPr>
          <a:xfrm>
            <a:off x="23370921" y="10515600"/>
            <a:ext cx="1016100" cy="3200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 " id="251" name="Google Shape;251;g265e3c816bb_0_219"/>
          <p:cNvPicPr preferRelativeResize="0"/>
          <p:nvPr/>
        </p:nvPicPr>
        <p:blipFill rotWithShape="1">
          <a:blip r:embed="rId9">
            <a:alphaModFix/>
          </a:blip>
          <a:srcRect b="0" l="0" r="0" t="0"/>
          <a:stretch/>
        </p:blipFill>
        <p:spPr>
          <a:xfrm>
            <a:off x="23523340" y="10820400"/>
            <a:ext cx="711289" cy="2590800"/>
          </a:xfrm>
          <a:prstGeom prst="rect">
            <a:avLst/>
          </a:prstGeom>
          <a:noFill/>
          <a:ln>
            <a:noFill/>
          </a:ln>
        </p:spPr>
      </p:pic>
      <p:sp>
        <p:nvSpPr>
          <p:cNvPr id="252" name="Google Shape;252;g265e3c816bb_0_219"/>
          <p:cNvSpPr/>
          <p:nvPr/>
        </p:nvSpPr>
        <p:spPr>
          <a:xfrm>
            <a:off x="9107038" y="469900"/>
            <a:ext cx="7007100" cy="14436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272727"/>
              </a:buClr>
              <a:buSzPts val="8000"/>
              <a:buFont typeface="Archivo Black"/>
              <a:buNone/>
            </a:pPr>
            <a:r>
              <a:rPr b="0" i="0" lang="en-US" sz="8000" u="none" cap="none" strike="noStrike">
                <a:solidFill>
                  <a:srgbClr val="272727"/>
                </a:solidFill>
                <a:latin typeface="Archivo Black"/>
                <a:ea typeface="Archivo Black"/>
                <a:cs typeface="Archivo Black"/>
                <a:sym typeface="Archivo Black"/>
              </a:rPr>
              <a:t>Pricing Plan</a:t>
            </a:r>
            <a:endParaRPr b="0" i="0" sz="8000" u="none" cap="none" strike="noStrike">
              <a:solidFill>
                <a:schemeClr val="dk1"/>
              </a:solidFill>
              <a:latin typeface="Calibri"/>
              <a:ea typeface="Calibri"/>
              <a:cs typeface="Calibri"/>
              <a:sym typeface="Calibri"/>
            </a:endParaRPr>
          </a:p>
        </p:txBody>
      </p:sp>
      <p:sp>
        <p:nvSpPr>
          <p:cNvPr id="253" name="Google Shape;253;g265e3c816bb_0_219"/>
          <p:cNvSpPr/>
          <p:nvPr/>
        </p:nvSpPr>
        <p:spPr>
          <a:xfrm>
            <a:off x="1778222" y="2997200"/>
            <a:ext cx="20843400" cy="78486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4" name="Google Shape;254;g265e3c816bb_0_219"/>
          <p:cNvSpPr/>
          <p:nvPr/>
        </p:nvSpPr>
        <p:spPr>
          <a:xfrm>
            <a:off x="1778222" y="2997200"/>
            <a:ext cx="6439800" cy="7848600"/>
          </a:xfrm>
          <a:prstGeom prst="roundRect">
            <a:avLst>
              <a:gd fmla="val 3124" name="adj"/>
            </a:avLst>
          </a:prstGeom>
          <a:noFill/>
          <a:ln cap="flat" cmpd="sng" w="12700">
            <a:solidFill>
              <a:srgbClr val="669FD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 " id="255" name="Google Shape;255;g265e3c816bb_0_219"/>
          <p:cNvPicPr preferRelativeResize="0"/>
          <p:nvPr/>
        </p:nvPicPr>
        <p:blipFill rotWithShape="1">
          <a:blip r:embed="rId10">
            <a:alphaModFix/>
          </a:blip>
          <a:srcRect b="0" l="0" r="0" t="0"/>
          <a:stretch/>
        </p:blipFill>
        <p:spPr>
          <a:xfrm>
            <a:off x="4333353" y="3454400"/>
            <a:ext cx="1329443" cy="1625600"/>
          </a:xfrm>
          <a:prstGeom prst="rect">
            <a:avLst/>
          </a:prstGeom>
          <a:noFill/>
          <a:ln>
            <a:noFill/>
          </a:ln>
        </p:spPr>
      </p:pic>
      <p:sp>
        <p:nvSpPr>
          <p:cNvPr id="256" name="Google Shape;256;g265e3c816bb_0_219"/>
          <p:cNvSpPr/>
          <p:nvPr/>
        </p:nvSpPr>
        <p:spPr>
          <a:xfrm>
            <a:off x="3962895" y="5384800"/>
            <a:ext cx="2070300" cy="863700"/>
          </a:xfrm>
          <a:prstGeom prst="rect">
            <a:avLst/>
          </a:prstGeom>
          <a:noFill/>
          <a:ln>
            <a:noFill/>
          </a:ln>
        </p:spPr>
        <p:txBody>
          <a:bodyPr anchorCtr="0" anchor="t" bIns="0" lIns="0" spcFirstLastPara="1" rIns="0" wrap="square" tIns="0">
            <a:noAutofit/>
          </a:bodyPr>
          <a:lstStyle/>
          <a:p>
            <a:pPr indent="0" lvl="0" marL="0" marR="0" rtl="0" algn="ctr">
              <a:spcBef>
                <a:spcPts val="0"/>
              </a:spcBef>
              <a:spcAft>
                <a:spcPts val="0"/>
              </a:spcAft>
              <a:buClr>
                <a:srgbClr val="669FD3"/>
              </a:buClr>
              <a:buSzPts val="4800"/>
              <a:buFont typeface="Archivo Black"/>
              <a:buNone/>
            </a:pPr>
            <a:r>
              <a:rPr b="0" i="0" lang="en-US" sz="4800" u="none" cap="none" strike="noStrike">
                <a:solidFill>
                  <a:srgbClr val="669FD3"/>
                </a:solidFill>
                <a:latin typeface="Archivo Black"/>
                <a:ea typeface="Archivo Black"/>
                <a:cs typeface="Archivo Black"/>
                <a:sym typeface="Archivo Black"/>
              </a:rPr>
              <a:t>Basic</a:t>
            </a:r>
            <a:endParaRPr b="0" i="0" sz="4800" u="none" cap="none" strike="noStrike">
              <a:solidFill>
                <a:schemeClr val="dk1"/>
              </a:solidFill>
              <a:latin typeface="Calibri"/>
              <a:ea typeface="Calibri"/>
              <a:cs typeface="Calibri"/>
              <a:sym typeface="Calibri"/>
            </a:endParaRPr>
          </a:p>
        </p:txBody>
      </p:sp>
      <p:sp>
        <p:nvSpPr>
          <p:cNvPr id="257" name="Google Shape;257;g265e3c816bb_0_219"/>
          <p:cNvSpPr/>
          <p:nvPr/>
        </p:nvSpPr>
        <p:spPr>
          <a:xfrm>
            <a:off x="2235479" y="6350000"/>
            <a:ext cx="5660700" cy="3208800"/>
          </a:xfrm>
          <a:prstGeom prst="rect">
            <a:avLst/>
          </a:prstGeom>
          <a:noFill/>
          <a:ln>
            <a:noFill/>
          </a:ln>
        </p:spPr>
        <p:txBody>
          <a:bodyPr anchorCtr="0" anchor="t" bIns="0" lIns="0" spcFirstLastPara="1" rIns="0" wrap="square" tIns="0">
            <a:noAutofit/>
          </a:bodyPr>
          <a:lstStyle/>
          <a:p>
            <a:pPr indent="-342900" lvl="1" marL="685800" marR="0" rtl="0" algn="l">
              <a:spcBef>
                <a:spcPts val="0"/>
              </a:spcBef>
              <a:spcAft>
                <a:spcPts val="0"/>
              </a:spcAft>
              <a:buClr>
                <a:srgbClr val="0E0E0E"/>
              </a:buClr>
              <a:buSzPts val="3200"/>
              <a:buFont typeface="Archivo"/>
              <a:buChar char="•"/>
            </a:pPr>
            <a:r>
              <a:rPr b="0" i="0" lang="en-US" sz="3200" u="none" cap="none" strike="noStrike">
                <a:solidFill>
                  <a:srgbClr val="0E0E0E"/>
                </a:solidFill>
                <a:latin typeface="Archivo"/>
                <a:ea typeface="Archivo"/>
                <a:cs typeface="Archivo"/>
                <a:sym typeface="Archivo"/>
              </a:rPr>
              <a:t>Access to the entry-level dungeons.</a:t>
            </a:r>
            <a:endParaRPr b="0" i="0" sz="3200" u="none" cap="none" strike="noStrike">
              <a:solidFill>
                <a:schemeClr val="dk1"/>
              </a:solidFill>
              <a:latin typeface="Calibri"/>
              <a:ea typeface="Calibri"/>
              <a:cs typeface="Calibri"/>
              <a:sym typeface="Calibri"/>
            </a:endParaRPr>
          </a:p>
          <a:p>
            <a:pPr indent="-342900" lvl="1" marL="685800" marR="0" rtl="0" algn="l">
              <a:spcBef>
                <a:spcPts val="4000"/>
              </a:spcBef>
              <a:spcAft>
                <a:spcPts val="0"/>
              </a:spcAft>
              <a:buClr>
                <a:srgbClr val="0E0E0E"/>
              </a:buClr>
              <a:buSzPts val="3200"/>
              <a:buFont typeface="Archivo"/>
              <a:buChar char="•"/>
            </a:pPr>
            <a:r>
              <a:rPr b="0" i="0" lang="en-US" sz="3200" u="none" cap="none" strike="noStrike">
                <a:solidFill>
                  <a:srgbClr val="0E0E0E"/>
                </a:solidFill>
                <a:latin typeface="Archivo"/>
                <a:ea typeface="Archivo"/>
                <a:cs typeface="Archivo"/>
                <a:sym typeface="Archivo"/>
              </a:rPr>
              <a:t>A limited number of quests and battles per month.</a:t>
            </a:r>
            <a:endParaRPr b="0" i="0" sz="3200" u="none" cap="none" strike="noStrike">
              <a:solidFill>
                <a:schemeClr val="dk1"/>
              </a:solidFill>
              <a:latin typeface="Calibri"/>
              <a:ea typeface="Calibri"/>
              <a:cs typeface="Calibri"/>
              <a:sym typeface="Calibri"/>
            </a:endParaRPr>
          </a:p>
          <a:p>
            <a:pPr indent="-342900" lvl="1" marL="685800" marR="0" rtl="0" algn="l">
              <a:spcBef>
                <a:spcPts val="4000"/>
              </a:spcBef>
              <a:spcAft>
                <a:spcPts val="0"/>
              </a:spcAft>
              <a:buClr>
                <a:srgbClr val="0E0E0E"/>
              </a:buClr>
              <a:buSzPts val="3200"/>
              <a:buFont typeface="Archivo"/>
              <a:buChar char="•"/>
            </a:pPr>
            <a:r>
              <a:rPr b="0" i="0" lang="en-US" sz="3200" u="none" cap="none" strike="noStrike">
                <a:solidFill>
                  <a:srgbClr val="0E0E0E"/>
                </a:solidFill>
                <a:latin typeface="Archivo"/>
                <a:ea typeface="Archivo"/>
                <a:cs typeface="Archivo"/>
                <a:sym typeface="Archivo"/>
              </a:rPr>
              <a:t>Ability to form a small party with fellow adventurers.</a:t>
            </a:r>
            <a:endParaRPr b="0" i="0" sz="3200" u="none" cap="none" strike="noStrike">
              <a:solidFill>
                <a:schemeClr val="dk1"/>
              </a:solidFill>
              <a:latin typeface="Calibri"/>
              <a:ea typeface="Calibri"/>
              <a:cs typeface="Calibri"/>
              <a:sym typeface="Calibri"/>
            </a:endParaRPr>
          </a:p>
        </p:txBody>
      </p:sp>
      <p:sp>
        <p:nvSpPr>
          <p:cNvPr id="258" name="Google Shape;258;g265e3c816bb_0_219"/>
          <p:cNvSpPr/>
          <p:nvPr/>
        </p:nvSpPr>
        <p:spPr>
          <a:xfrm>
            <a:off x="3149994" y="9728200"/>
            <a:ext cx="3696300" cy="863700"/>
          </a:xfrm>
          <a:prstGeom prst="rect">
            <a:avLst/>
          </a:prstGeom>
          <a:noFill/>
          <a:ln>
            <a:noFill/>
          </a:ln>
        </p:spPr>
        <p:txBody>
          <a:bodyPr anchorCtr="0" anchor="t" bIns="0" lIns="0" spcFirstLastPara="1" rIns="0" wrap="square" tIns="0">
            <a:noAutofit/>
          </a:bodyPr>
          <a:lstStyle/>
          <a:p>
            <a:pPr indent="0" lvl="0" marL="0" marR="0" rtl="0" algn="ctr">
              <a:spcBef>
                <a:spcPts val="0"/>
              </a:spcBef>
              <a:spcAft>
                <a:spcPts val="0"/>
              </a:spcAft>
              <a:buClr>
                <a:srgbClr val="0E0E0E"/>
              </a:buClr>
              <a:buSzPts val="4800"/>
              <a:buFont typeface="Archivo Black"/>
              <a:buNone/>
            </a:pPr>
            <a:r>
              <a:rPr b="0" i="0" lang="en-US" sz="4800" u="none" cap="none" strike="noStrike">
                <a:solidFill>
                  <a:srgbClr val="0E0E0E"/>
                </a:solidFill>
                <a:latin typeface="Archivo Black"/>
                <a:ea typeface="Archivo Black"/>
                <a:cs typeface="Archivo Black"/>
                <a:sym typeface="Archivo Black"/>
              </a:rPr>
              <a:t>$10/month</a:t>
            </a:r>
            <a:endParaRPr b="0" i="0" sz="4800" u="none" cap="none" strike="noStrike">
              <a:solidFill>
                <a:schemeClr val="dk1"/>
              </a:solidFill>
              <a:latin typeface="Calibri"/>
              <a:ea typeface="Calibri"/>
              <a:cs typeface="Calibri"/>
              <a:sym typeface="Calibri"/>
            </a:endParaRPr>
          </a:p>
        </p:txBody>
      </p:sp>
      <p:sp>
        <p:nvSpPr>
          <p:cNvPr id="259" name="Google Shape;259;g265e3c816bb_0_219"/>
          <p:cNvSpPr/>
          <p:nvPr/>
        </p:nvSpPr>
        <p:spPr>
          <a:xfrm>
            <a:off x="8980022" y="2997200"/>
            <a:ext cx="6439800" cy="7848600"/>
          </a:xfrm>
          <a:prstGeom prst="roundRect">
            <a:avLst>
              <a:gd fmla="val 3124" name="adj"/>
            </a:avLst>
          </a:prstGeom>
          <a:noFill/>
          <a:ln cap="flat" cmpd="sng" w="12700">
            <a:solidFill>
              <a:srgbClr val="669FD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 " id="260" name="Google Shape;260;g265e3c816bb_0_219"/>
          <p:cNvPicPr preferRelativeResize="0"/>
          <p:nvPr/>
        </p:nvPicPr>
        <p:blipFill rotWithShape="1">
          <a:blip r:embed="rId11">
            <a:alphaModFix/>
          </a:blip>
          <a:srcRect b="0" l="0" r="0" t="0"/>
          <a:stretch/>
        </p:blipFill>
        <p:spPr>
          <a:xfrm>
            <a:off x="11267142" y="3454400"/>
            <a:ext cx="1865465" cy="1625600"/>
          </a:xfrm>
          <a:prstGeom prst="rect">
            <a:avLst/>
          </a:prstGeom>
          <a:noFill/>
          <a:ln>
            <a:noFill/>
          </a:ln>
        </p:spPr>
      </p:pic>
      <p:sp>
        <p:nvSpPr>
          <p:cNvPr id="261" name="Google Shape;261;g265e3c816bb_0_219"/>
          <p:cNvSpPr/>
          <p:nvPr/>
        </p:nvSpPr>
        <p:spPr>
          <a:xfrm>
            <a:off x="11336167" y="5384800"/>
            <a:ext cx="1727400" cy="863700"/>
          </a:xfrm>
          <a:prstGeom prst="rect">
            <a:avLst/>
          </a:prstGeom>
          <a:noFill/>
          <a:ln>
            <a:noFill/>
          </a:ln>
        </p:spPr>
        <p:txBody>
          <a:bodyPr anchorCtr="0" anchor="t" bIns="0" lIns="0" spcFirstLastPara="1" rIns="0" wrap="square" tIns="0">
            <a:noAutofit/>
          </a:bodyPr>
          <a:lstStyle/>
          <a:p>
            <a:pPr indent="0" lvl="0" marL="0" marR="0" rtl="0" algn="ctr">
              <a:spcBef>
                <a:spcPts val="0"/>
              </a:spcBef>
              <a:spcAft>
                <a:spcPts val="0"/>
              </a:spcAft>
              <a:buClr>
                <a:srgbClr val="669FD3"/>
              </a:buClr>
              <a:buSzPts val="4800"/>
              <a:buFont typeface="Archivo Black"/>
              <a:buNone/>
            </a:pPr>
            <a:r>
              <a:rPr b="0" i="0" lang="en-US" sz="4800" u="none" cap="none" strike="noStrike">
                <a:solidFill>
                  <a:srgbClr val="669FD3"/>
                </a:solidFill>
                <a:latin typeface="Archivo Black"/>
                <a:ea typeface="Archivo Black"/>
                <a:cs typeface="Archivo Black"/>
                <a:sym typeface="Archivo Black"/>
              </a:rPr>
              <a:t>Elite</a:t>
            </a:r>
            <a:endParaRPr b="0" i="0" sz="4800" u="none" cap="none" strike="noStrike">
              <a:solidFill>
                <a:schemeClr val="dk1"/>
              </a:solidFill>
              <a:latin typeface="Calibri"/>
              <a:ea typeface="Calibri"/>
              <a:cs typeface="Calibri"/>
              <a:sym typeface="Calibri"/>
            </a:endParaRPr>
          </a:p>
        </p:txBody>
      </p:sp>
      <p:sp>
        <p:nvSpPr>
          <p:cNvPr id="262" name="Google Shape;262;g265e3c816bb_0_219"/>
          <p:cNvSpPr/>
          <p:nvPr/>
        </p:nvSpPr>
        <p:spPr>
          <a:xfrm>
            <a:off x="9437280" y="6350000"/>
            <a:ext cx="5660700" cy="3208800"/>
          </a:xfrm>
          <a:prstGeom prst="rect">
            <a:avLst/>
          </a:prstGeom>
          <a:noFill/>
          <a:ln>
            <a:noFill/>
          </a:ln>
        </p:spPr>
        <p:txBody>
          <a:bodyPr anchorCtr="0" anchor="t" bIns="0" lIns="0" spcFirstLastPara="1" rIns="0" wrap="square" tIns="0">
            <a:noAutofit/>
          </a:bodyPr>
          <a:lstStyle/>
          <a:p>
            <a:pPr indent="-342900" lvl="1" marL="685800" marR="0" rtl="0" algn="l">
              <a:spcBef>
                <a:spcPts val="0"/>
              </a:spcBef>
              <a:spcAft>
                <a:spcPts val="0"/>
              </a:spcAft>
              <a:buClr>
                <a:srgbClr val="0E0E0E"/>
              </a:buClr>
              <a:buSzPts val="3200"/>
              <a:buFont typeface="Archivo"/>
              <a:buChar char="•"/>
            </a:pPr>
            <a:r>
              <a:rPr b="0" i="0" lang="en-US" sz="3200" u="none" cap="none" strike="noStrike">
                <a:solidFill>
                  <a:srgbClr val="0E0E0E"/>
                </a:solidFill>
                <a:latin typeface="Archivo"/>
                <a:ea typeface="Archivo"/>
                <a:cs typeface="Archivo"/>
                <a:sym typeface="Archivo"/>
              </a:rPr>
              <a:t>Access to the intermediate and advanced dungeons.</a:t>
            </a:r>
            <a:endParaRPr b="0" i="0" sz="3200" u="none" cap="none" strike="noStrike">
              <a:solidFill>
                <a:schemeClr val="dk1"/>
              </a:solidFill>
              <a:latin typeface="Calibri"/>
              <a:ea typeface="Calibri"/>
              <a:cs typeface="Calibri"/>
              <a:sym typeface="Calibri"/>
            </a:endParaRPr>
          </a:p>
          <a:p>
            <a:pPr indent="-342900" lvl="1" marL="685800" marR="0" rtl="0" algn="l">
              <a:spcBef>
                <a:spcPts val="4000"/>
              </a:spcBef>
              <a:spcAft>
                <a:spcPts val="0"/>
              </a:spcAft>
              <a:buClr>
                <a:srgbClr val="0E0E0E"/>
              </a:buClr>
              <a:buSzPts val="3200"/>
              <a:buFont typeface="Archivo"/>
              <a:buChar char="•"/>
            </a:pPr>
            <a:r>
              <a:rPr b="0" i="0" lang="en-US" sz="3200" u="none" cap="none" strike="noStrike">
                <a:solidFill>
                  <a:srgbClr val="0E0E0E"/>
                </a:solidFill>
                <a:latin typeface="Archivo"/>
                <a:ea typeface="Archivo"/>
                <a:cs typeface="Archivo"/>
                <a:sym typeface="Archivo"/>
              </a:rPr>
              <a:t>A greater number of quests and battles</a:t>
            </a:r>
            <a:endParaRPr b="0" i="0" sz="3200" u="none" cap="none" strike="noStrike">
              <a:solidFill>
                <a:schemeClr val="dk1"/>
              </a:solidFill>
              <a:latin typeface="Calibri"/>
              <a:ea typeface="Calibri"/>
              <a:cs typeface="Calibri"/>
              <a:sym typeface="Calibri"/>
            </a:endParaRPr>
          </a:p>
          <a:p>
            <a:pPr indent="-342900" lvl="1" marL="685800" marR="0" rtl="0" algn="l">
              <a:spcBef>
                <a:spcPts val="4000"/>
              </a:spcBef>
              <a:spcAft>
                <a:spcPts val="0"/>
              </a:spcAft>
              <a:buClr>
                <a:srgbClr val="0E0E0E"/>
              </a:buClr>
              <a:buSzPts val="3200"/>
              <a:buFont typeface="Archivo"/>
              <a:buChar char="•"/>
            </a:pPr>
            <a:r>
              <a:rPr b="0" i="0" lang="en-US" sz="3200" u="none" cap="none" strike="noStrike">
                <a:solidFill>
                  <a:srgbClr val="0E0E0E"/>
                </a:solidFill>
                <a:latin typeface="Archivo"/>
                <a:ea typeface="Archivo"/>
                <a:cs typeface="Archivo"/>
                <a:sym typeface="Archivo"/>
              </a:rPr>
              <a:t>Ability to form larger parties with fellow adventurers.</a:t>
            </a:r>
            <a:endParaRPr b="0" i="0" sz="3200" u="none" cap="none" strike="noStrike">
              <a:solidFill>
                <a:schemeClr val="dk1"/>
              </a:solidFill>
              <a:latin typeface="Calibri"/>
              <a:ea typeface="Calibri"/>
              <a:cs typeface="Calibri"/>
              <a:sym typeface="Calibri"/>
            </a:endParaRPr>
          </a:p>
        </p:txBody>
      </p:sp>
      <p:sp>
        <p:nvSpPr>
          <p:cNvPr id="263" name="Google Shape;263;g265e3c816bb_0_219"/>
          <p:cNvSpPr/>
          <p:nvPr/>
        </p:nvSpPr>
        <p:spPr>
          <a:xfrm>
            <a:off x="10351794" y="9728200"/>
            <a:ext cx="3696300" cy="863700"/>
          </a:xfrm>
          <a:prstGeom prst="rect">
            <a:avLst/>
          </a:prstGeom>
          <a:noFill/>
          <a:ln>
            <a:noFill/>
          </a:ln>
        </p:spPr>
        <p:txBody>
          <a:bodyPr anchorCtr="0" anchor="t" bIns="0" lIns="0" spcFirstLastPara="1" rIns="0" wrap="square" tIns="0">
            <a:noAutofit/>
          </a:bodyPr>
          <a:lstStyle/>
          <a:p>
            <a:pPr indent="0" lvl="0" marL="0" marR="0" rtl="0" algn="ctr">
              <a:spcBef>
                <a:spcPts val="0"/>
              </a:spcBef>
              <a:spcAft>
                <a:spcPts val="0"/>
              </a:spcAft>
              <a:buClr>
                <a:srgbClr val="0E0E0E"/>
              </a:buClr>
              <a:buSzPts val="4800"/>
              <a:buFont typeface="Archivo Black"/>
              <a:buNone/>
            </a:pPr>
            <a:r>
              <a:rPr b="0" i="0" lang="en-US" sz="4800" u="none" cap="none" strike="noStrike">
                <a:solidFill>
                  <a:srgbClr val="0E0E0E"/>
                </a:solidFill>
                <a:latin typeface="Archivo Black"/>
                <a:ea typeface="Archivo Black"/>
                <a:cs typeface="Archivo Black"/>
                <a:sym typeface="Archivo Black"/>
              </a:rPr>
              <a:t>$50/month</a:t>
            </a:r>
            <a:endParaRPr b="0" i="0" sz="4800" u="none" cap="none" strike="noStrike">
              <a:solidFill>
                <a:schemeClr val="dk1"/>
              </a:solidFill>
              <a:latin typeface="Calibri"/>
              <a:ea typeface="Calibri"/>
              <a:cs typeface="Calibri"/>
              <a:sym typeface="Calibri"/>
            </a:endParaRPr>
          </a:p>
        </p:txBody>
      </p:sp>
      <p:sp>
        <p:nvSpPr>
          <p:cNvPr id="264" name="Google Shape;264;g265e3c816bb_0_219"/>
          <p:cNvSpPr/>
          <p:nvPr/>
        </p:nvSpPr>
        <p:spPr>
          <a:xfrm>
            <a:off x="16181822" y="2997200"/>
            <a:ext cx="6439800" cy="7848600"/>
          </a:xfrm>
          <a:prstGeom prst="roundRect">
            <a:avLst>
              <a:gd fmla="val 3124" name="adj"/>
            </a:avLst>
          </a:prstGeom>
          <a:noFill/>
          <a:ln cap="flat" cmpd="sng" w="12700">
            <a:solidFill>
              <a:srgbClr val="669FD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 " id="265" name="Google Shape;265;g265e3c816bb_0_219"/>
          <p:cNvPicPr preferRelativeResize="0"/>
          <p:nvPr/>
        </p:nvPicPr>
        <p:blipFill rotWithShape="1">
          <a:blip r:embed="rId12">
            <a:alphaModFix/>
          </a:blip>
          <a:srcRect b="0" l="0" r="0" t="0"/>
          <a:stretch/>
        </p:blipFill>
        <p:spPr>
          <a:xfrm>
            <a:off x="18587707" y="3454400"/>
            <a:ext cx="1627937" cy="1625600"/>
          </a:xfrm>
          <a:prstGeom prst="rect">
            <a:avLst/>
          </a:prstGeom>
          <a:noFill/>
          <a:ln>
            <a:noFill/>
          </a:ln>
        </p:spPr>
      </p:pic>
      <p:sp>
        <p:nvSpPr>
          <p:cNvPr id="266" name="Google Shape;266;g265e3c816bb_0_219"/>
          <p:cNvSpPr/>
          <p:nvPr/>
        </p:nvSpPr>
        <p:spPr>
          <a:xfrm>
            <a:off x="17528191" y="5384800"/>
            <a:ext cx="3747000" cy="863700"/>
          </a:xfrm>
          <a:prstGeom prst="rect">
            <a:avLst/>
          </a:prstGeom>
          <a:noFill/>
          <a:ln>
            <a:noFill/>
          </a:ln>
        </p:spPr>
        <p:txBody>
          <a:bodyPr anchorCtr="0" anchor="t" bIns="0" lIns="0" spcFirstLastPara="1" rIns="0" wrap="square" tIns="0">
            <a:noAutofit/>
          </a:bodyPr>
          <a:lstStyle/>
          <a:p>
            <a:pPr indent="0" lvl="0" marL="0" marR="0" rtl="0" algn="ctr">
              <a:spcBef>
                <a:spcPts val="0"/>
              </a:spcBef>
              <a:spcAft>
                <a:spcPts val="0"/>
              </a:spcAft>
              <a:buClr>
                <a:srgbClr val="669FD3"/>
              </a:buClr>
              <a:buSzPts val="4800"/>
              <a:buFont typeface="Archivo Black"/>
              <a:buNone/>
            </a:pPr>
            <a:r>
              <a:rPr b="0" i="0" lang="en-US" sz="4800" u="none" cap="none" strike="noStrike">
                <a:solidFill>
                  <a:srgbClr val="669FD3"/>
                </a:solidFill>
                <a:latin typeface="Archivo Black"/>
                <a:ea typeface="Archivo Black"/>
                <a:cs typeface="Archivo Black"/>
                <a:sym typeface="Archivo Black"/>
              </a:rPr>
              <a:t>Legendary</a:t>
            </a:r>
            <a:endParaRPr b="0" i="0" sz="4800" u="none" cap="none" strike="noStrike">
              <a:solidFill>
                <a:schemeClr val="dk1"/>
              </a:solidFill>
              <a:latin typeface="Calibri"/>
              <a:ea typeface="Calibri"/>
              <a:cs typeface="Calibri"/>
              <a:sym typeface="Calibri"/>
            </a:endParaRPr>
          </a:p>
        </p:txBody>
      </p:sp>
      <p:sp>
        <p:nvSpPr>
          <p:cNvPr id="267" name="Google Shape;267;g265e3c816bb_0_219"/>
          <p:cNvSpPr/>
          <p:nvPr/>
        </p:nvSpPr>
        <p:spPr>
          <a:xfrm>
            <a:off x="16639080" y="6350000"/>
            <a:ext cx="5660700" cy="3208800"/>
          </a:xfrm>
          <a:prstGeom prst="rect">
            <a:avLst/>
          </a:prstGeom>
          <a:noFill/>
          <a:ln>
            <a:noFill/>
          </a:ln>
        </p:spPr>
        <p:txBody>
          <a:bodyPr anchorCtr="0" anchor="t" bIns="0" lIns="0" spcFirstLastPara="1" rIns="0" wrap="square" tIns="0">
            <a:noAutofit/>
          </a:bodyPr>
          <a:lstStyle/>
          <a:p>
            <a:pPr indent="-342900" lvl="1" marL="685800" marR="0" rtl="0" algn="l">
              <a:spcBef>
                <a:spcPts val="0"/>
              </a:spcBef>
              <a:spcAft>
                <a:spcPts val="0"/>
              </a:spcAft>
              <a:buClr>
                <a:srgbClr val="0E0E0E"/>
              </a:buClr>
              <a:buSzPts val="3200"/>
              <a:buFont typeface="Archivo"/>
              <a:buChar char="•"/>
            </a:pPr>
            <a:r>
              <a:rPr b="0" i="0" lang="en-US" sz="3200" u="none" cap="none" strike="noStrike">
                <a:solidFill>
                  <a:srgbClr val="0E0E0E"/>
                </a:solidFill>
                <a:latin typeface="Archivo"/>
                <a:ea typeface="Archivo"/>
                <a:cs typeface="Archivo"/>
                <a:sym typeface="Archivo"/>
              </a:rPr>
              <a:t>Access to the most challenging dungeons.</a:t>
            </a:r>
            <a:endParaRPr b="0" i="0" sz="3200" u="none" cap="none" strike="noStrike">
              <a:solidFill>
                <a:schemeClr val="dk1"/>
              </a:solidFill>
              <a:latin typeface="Calibri"/>
              <a:ea typeface="Calibri"/>
              <a:cs typeface="Calibri"/>
              <a:sym typeface="Calibri"/>
            </a:endParaRPr>
          </a:p>
          <a:p>
            <a:pPr indent="-342900" lvl="1" marL="685800" marR="0" rtl="0" algn="l">
              <a:spcBef>
                <a:spcPts val="4000"/>
              </a:spcBef>
              <a:spcAft>
                <a:spcPts val="0"/>
              </a:spcAft>
              <a:buClr>
                <a:srgbClr val="0E0E0E"/>
              </a:buClr>
              <a:buSzPts val="3200"/>
              <a:buFont typeface="Archivo"/>
              <a:buChar char="•"/>
            </a:pPr>
            <a:r>
              <a:rPr b="0" i="0" lang="en-US" sz="3200" u="none" cap="none" strike="noStrike">
                <a:solidFill>
                  <a:srgbClr val="0E0E0E"/>
                </a:solidFill>
                <a:latin typeface="Archivo"/>
                <a:ea typeface="Archivo"/>
                <a:cs typeface="Archivo"/>
                <a:sym typeface="Archivo"/>
              </a:rPr>
              <a:t>Unlimited quests and battles per month.</a:t>
            </a:r>
            <a:endParaRPr b="0" i="0" sz="3200" u="none" cap="none" strike="noStrike">
              <a:solidFill>
                <a:schemeClr val="dk1"/>
              </a:solidFill>
              <a:latin typeface="Calibri"/>
              <a:ea typeface="Calibri"/>
              <a:cs typeface="Calibri"/>
              <a:sym typeface="Calibri"/>
            </a:endParaRPr>
          </a:p>
          <a:p>
            <a:pPr indent="-342900" lvl="1" marL="685800" marR="0" rtl="0" algn="l">
              <a:spcBef>
                <a:spcPts val="4000"/>
              </a:spcBef>
              <a:spcAft>
                <a:spcPts val="0"/>
              </a:spcAft>
              <a:buClr>
                <a:srgbClr val="0E0E0E"/>
              </a:buClr>
              <a:buSzPts val="3200"/>
              <a:buFont typeface="Archivo"/>
              <a:buChar char="•"/>
            </a:pPr>
            <a:r>
              <a:rPr b="0" i="0" lang="en-US" sz="3200" u="none" cap="none" strike="noStrike">
                <a:solidFill>
                  <a:srgbClr val="0E0E0E"/>
                </a:solidFill>
                <a:latin typeface="Archivo"/>
                <a:ea typeface="Archivo"/>
                <a:cs typeface="Archivo"/>
                <a:sym typeface="Archivo"/>
              </a:rPr>
              <a:t>The ability to form the largest parties.</a:t>
            </a:r>
            <a:endParaRPr b="0" i="0" sz="3200" u="none" cap="none" strike="noStrike">
              <a:solidFill>
                <a:schemeClr val="dk1"/>
              </a:solidFill>
              <a:latin typeface="Calibri"/>
              <a:ea typeface="Calibri"/>
              <a:cs typeface="Calibri"/>
              <a:sym typeface="Calibri"/>
            </a:endParaRPr>
          </a:p>
        </p:txBody>
      </p:sp>
      <p:sp>
        <p:nvSpPr>
          <p:cNvPr id="268" name="Google Shape;268;g265e3c816bb_0_219"/>
          <p:cNvSpPr/>
          <p:nvPr/>
        </p:nvSpPr>
        <p:spPr>
          <a:xfrm>
            <a:off x="17350369" y="9728200"/>
            <a:ext cx="4102500" cy="863700"/>
          </a:xfrm>
          <a:prstGeom prst="rect">
            <a:avLst/>
          </a:prstGeom>
          <a:noFill/>
          <a:ln>
            <a:noFill/>
          </a:ln>
        </p:spPr>
        <p:txBody>
          <a:bodyPr anchorCtr="0" anchor="t" bIns="0" lIns="0" spcFirstLastPara="1" rIns="0" wrap="square" tIns="0">
            <a:noAutofit/>
          </a:bodyPr>
          <a:lstStyle/>
          <a:p>
            <a:pPr indent="0" lvl="0" marL="0" marR="0" rtl="0" algn="ctr">
              <a:spcBef>
                <a:spcPts val="0"/>
              </a:spcBef>
              <a:spcAft>
                <a:spcPts val="0"/>
              </a:spcAft>
              <a:buClr>
                <a:srgbClr val="0E0E0E"/>
              </a:buClr>
              <a:buSzPts val="4800"/>
              <a:buFont typeface="Archivo Black"/>
              <a:buNone/>
            </a:pPr>
            <a:r>
              <a:rPr b="0" i="0" lang="en-US" sz="4800" u="none" cap="none" strike="noStrike">
                <a:solidFill>
                  <a:srgbClr val="0E0E0E"/>
                </a:solidFill>
                <a:latin typeface="Archivo Black"/>
                <a:ea typeface="Archivo Black"/>
                <a:cs typeface="Archivo Black"/>
                <a:sym typeface="Archivo Black"/>
              </a:rPr>
              <a:t>$100/month</a:t>
            </a:r>
            <a:endParaRPr b="0" i="0" sz="4800" u="none" cap="none" strike="noStrike">
              <a:solidFill>
                <a:schemeClr val="dk1"/>
              </a:solidFill>
              <a:latin typeface="Calibri"/>
              <a:ea typeface="Calibri"/>
              <a:cs typeface="Calibri"/>
              <a:sym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273" name="Shape 273"/>
        <p:cNvGrpSpPr/>
        <p:nvPr/>
      </p:nvGrpSpPr>
      <p:grpSpPr>
        <a:xfrm>
          <a:off x="0" y="0"/>
          <a:ext cx="0" cy="0"/>
          <a:chOff x="0" y="0"/>
          <a:chExt cx="0" cy="0"/>
        </a:xfrm>
      </p:grpSpPr>
      <p:pic>
        <p:nvPicPr>
          <p:cNvPr descr=" " id="274" name="Google Shape;274;g265e3c816bb_0_248"/>
          <p:cNvPicPr preferRelativeResize="0"/>
          <p:nvPr/>
        </p:nvPicPr>
        <p:blipFill rotWithShape="1">
          <a:blip r:embed="rId3">
            <a:alphaModFix/>
          </a:blip>
          <a:srcRect b="0" l="0" r="0" t="0"/>
          <a:stretch/>
        </p:blipFill>
        <p:spPr>
          <a:xfrm>
            <a:off x="19458832" y="11404600"/>
            <a:ext cx="4928216" cy="2311400"/>
          </a:xfrm>
          <a:prstGeom prst="rect">
            <a:avLst/>
          </a:prstGeom>
          <a:noFill/>
          <a:ln>
            <a:noFill/>
          </a:ln>
        </p:spPr>
      </p:pic>
      <p:pic>
        <p:nvPicPr>
          <p:cNvPr descr=" " id="275" name="Google Shape;275;g265e3c816bb_0_248"/>
          <p:cNvPicPr preferRelativeResize="0"/>
          <p:nvPr/>
        </p:nvPicPr>
        <p:blipFill rotWithShape="1">
          <a:blip r:embed="rId4">
            <a:alphaModFix/>
          </a:blip>
          <a:srcRect b="0" l="0" r="0" t="0"/>
          <a:stretch/>
        </p:blipFill>
        <p:spPr>
          <a:xfrm>
            <a:off x="19115889" y="0"/>
            <a:ext cx="5271159" cy="4216400"/>
          </a:xfrm>
          <a:prstGeom prst="rect">
            <a:avLst/>
          </a:prstGeom>
          <a:noFill/>
          <a:ln>
            <a:noFill/>
          </a:ln>
        </p:spPr>
      </p:pic>
      <p:pic>
        <p:nvPicPr>
          <p:cNvPr descr=" " id="276" name="Google Shape;276;g265e3c816bb_0_248"/>
          <p:cNvPicPr preferRelativeResize="0"/>
          <p:nvPr/>
        </p:nvPicPr>
        <p:blipFill rotWithShape="1">
          <a:blip r:embed="rId5">
            <a:alphaModFix/>
          </a:blip>
          <a:srcRect b="0" l="0" r="0" t="0"/>
          <a:stretch/>
        </p:blipFill>
        <p:spPr>
          <a:xfrm>
            <a:off x="0" y="10858500"/>
            <a:ext cx="2718140" cy="2857500"/>
          </a:xfrm>
          <a:prstGeom prst="rect">
            <a:avLst/>
          </a:prstGeom>
          <a:noFill/>
          <a:ln>
            <a:noFill/>
          </a:ln>
        </p:spPr>
      </p:pic>
      <p:pic>
        <p:nvPicPr>
          <p:cNvPr descr=" " id="277" name="Google Shape;277;g265e3c816bb_0_248"/>
          <p:cNvPicPr preferRelativeResize="0"/>
          <p:nvPr/>
        </p:nvPicPr>
        <p:blipFill rotWithShape="1">
          <a:blip r:embed="rId6">
            <a:alphaModFix/>
          </a:blip>
          <a:srcRect b="0" l="0" r="0" t="0"/>
          <a:stretch/>
        </p:blipFill>
        <p:spPr>
          <a:xfrm>
            <a:off x="0" y="0"/>
            <a:ext cx="2845156" cy="2590800"/>
          </a:xfrm>
          <a:prstGeom prst="rect">
            <a:avLst/>
          </a:prstGeom>
          <a:noFill/>
          <a:ln>
            <a:noFill/>
          </a:ln>
        </p:spPr>
      </p:pic>
      <p:pic>
        <p:nvPicPr>
          <p:cNvPr descr=" " id="278" name="Google Shape;278;g265e3c816bb_0_248"/>
          <p:cNvPicPr preferRelativeResize="0"/>
          <p:nvPr/>
        </p:nvPicPr>
        <p:blipFill rotWithShape="1">
          <a:blip r:embed="rId7">
            <a:alphaModFix/>
          </a:blip>
          <a:srcRect b="0" l="0" r="0" t="0"/>
          <a:stretch/>
        </p:blipFill>
        <p:spPr>
          <a:xfrm>
            <a:off x="8433854" y="0"/>
            <a:ext cx="3305799" cy="1015070"/>
          </a:xfrm>
          <a:prstGeom prst="rect">
            <a:avLst/>
          </a:prstGeom>
          <a:noFill/>
          <a:ln>
            <a:noFill/>
          </a:ln>
        </p:spPr>
      </p:pic>
      <p:pic>
        <p:nvPicPr>
          <p:cNvPr descr=" " id="279" name="Google Shape;279;g265e3c816bb_0_248"/>
          <p:cNvPicPr preferRelativeResize="0"/>
          <p:nvPr/>
        </p:nvPicPr>
        <p:blipFill rotWithShape="1">
          <a:blip r:embed="rId8">
            <a:alphaModFix/>
          </a:blip>
          <a:srcRect b="0" l="0" r="0" t="0"/>
          <a:stretch/>
        </p:blipFill>
        <p:spPr>
          <a:xfrm>
            <a:off x="0" y="4470400"/>
            <a:ext cx="2616527" cy="3771900"/>
          </a:xfrm>
          <a:prstGeom prst="rect">
            <a:avLst/>
          </a:prstGeom>
          <a:noFill/>
          <a:ln>
            <a:noFill/>
          </a:ln>
        </p:spPr>
      </p:pic>
      <p:sp>
        <p:nvSpPr>
          <p:cNvPr id="280" name="Google Shape;280;g265e3c816bb_0_248"/>
          <p:cNvSpPr/>
          <p:nvPr/>
        </p:nvSpPr>
        <p:spPr>
          <a:xfrm>
            <a:off x="23370921" y="10515600"/>
            <a:ext cx="1016100" cy="3200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 " id="281" name="Google Shape;281;g265e3c816bb_0_248"/>
          <p:cNvPicPr preferRelativeResize="0"/>
          <p:nvPr/>
        </p:nvPicPr>
        <p:blipFill rotWithShape="1">
          <a:blip r:embed="rId9">
            <a:alphaModFix/>
          </a:blip>
          <a:srcRect b="0" l="0" r="0" t="0"/>
          <a:stretch/>
        </p:blipFill>
        <p:spPr>
          <a:xfrm>
            <a:off x="23523340" y="10820400"/>
            <a:ext cx="711289" cy="2590800"/>
          </a:xfrm>
          <a:prstGeom prst="rect">
            <a:avLst/>
          </a:prstGeom>
          <a:noFill/>
          <a:ln>
            <a:noFill/>
          </a:ln>
        </p:spPr>
      </p:pic>
      <p:pic>
        <p:nvPicPr>
          <p:cNvPr descr=" " id="282" name="Google Shape;282;g265e3c816bb_0_248"/>
          <p:cNvPicPr preferRelativeResize="0"/>
          <p:nvPr/>
        </p:nvPicPr>
        <p:blipFill rotWithShape="1">
          <a:blip r:embed="rId10">
            <a:alphaModFix/>
          </a:blip>
          <a:srcRect b="0" l="0" r="0" t="0"/>
          <a:stretch/>
        </p:blipFill>
        <p:spPr>
          <a:xfrm>
            <a:off x="3327816" y="1079500"/>
            <a:ext cx="17718715" cy="11569700"/>
          </a:xfrm>
          <a:prstGeom prst="rect">
            <a:avLst/>
          </a:prstGeom>
          <a:noFill/>
          <a:ln>
            <a:noFill/>
          </a:ln>
        </p:spPr>
      </p:pic>
      <p:pic>
        <p:nvPicPr>
          <p:cNvPr descr=" " id="283" name="Google Shape;283;g265e3c816bb_0_248"/>
          <p:cNvPicPr preferRelativeResize="0"/>
          <p:nvPr/>
        </p:nvPicPr>
        <p:blipFill rotWithShape="1">
          <a:blip r:embed="rId11">
            <a:alphaModFix/>
          </a:blip>
          <a:srcRect b="0" l="0" r="0" t="0"/>
          <a:stretch/>
        </p:blipFill>
        <p:spPr>
          <a:xfrm>
            <a:off x="12041105" y="1612888"/>
            <a:ext cx="5220352" cy="5232412"/>
          </a:xfrm>
          <a:prstGeom prst="rect">
            <a:avLst/>
          </a:prstGeom>
          <a:noFill/>
          <a:ln>
            <a:noFill/>
          </a:ln>
        </p:spPr>
      </p:pic>
      <p:pic>
        <p:nvPicPr>
          <p:cNvPr descr=" " id="284" name="Google Shape;284;g265e3c816bb_0_248"/>
          <p:cNvPicPr preferRelativeResize="0"/>
          <p:nvPr/>
        </p:nvPicPr>
        <p:blipFill rotWithShape="1">
          <a:blip r:embed="rId12">
            <a:alphaModFix/>
          </a:blip>
          <a:srcRect b="0" l="0" r="0" t="0"/>
          <a:stretch/>
        </p:blipFill>
        <p:spPr>
          <a:xfrm>
            <a:off x="6808051" y="1612888"/>
            <a:ext cx="5220352" cy="5232412"/>
          </a:xfrm>
          <a:prstGeom prst="rect">
            <a:avLst/>
          </a:prstGeom>
          <a:noFill/>
          <a:ln>
            <a:noFill/>
          </a:ln>
        </p:spPr>
      </p:pic>
      <p:pic>
        <p:nvPicPr>
          <p:cNvPr descr=" " id="285" name="Google Shape;285;g265e3c816bb_0_248"/>
          <p:cNvPicPr preferRelativeResize="0"/>
          <p:nvPr/>
        </p:nvPicPr>
        <p:blipFill rotWithShape="1">
          <a:blip r:embed="rId13">
            <a:alphaModFix/>
          </a:blip>
          <a:srcRect b="0" l="0" r="0" t="0"/>
          <a:stretch/>
        </p:blipFill>
        <p:spPr>
          <a:xfrm>
            <a:off x="6808051" y="6858000"/>
            <a:ext cx="5220352" cy="5232412"/>
          </a:xfrm>
          <a:prstGeom prst="rect">
            <a:avLst/>
          </a:prstGeom>
          <a:noFill/>
          <a:ln>
            <a:noFill/>
          </a:ln>
        </p:spPr>
      </p:pic>
      <p:pic>
        <p:nvPicPr>
          <p:cNvPr descr=" " id="286" name="Google Shape;286;g265e3c816bb_0_248"/>
          <p:cNvPicPr preferRelativeResize="0"/>
          <p:nvPr/>
        </p:nvPicPr>
        <p:blipFill rotWithShape="1">
          <a:blip r:embed="rId14">
            <a:alphaModFix/>
          </a:blip>
          <a:srcRect b="0" l="0" r="0" t="0"/>
          <a:stretch/>
        </p:blipFill>
        <p:spPr>
          <a:xfrm>
            <a:off x="12041105" y="6858000"/>
            <a:ext cx="5220352" cy="5232412"/>
          </a:xfrm>
          <a:prstGeom prst="rect">
            <a:avLst/>
          </a:prstGeom>
          <a:noFill/>
          <a:ln>
            <a:noFill/>
          </a:ln>
        </p:spPr>
      </p:pic>
      <p:pic>
        <p:nvPicPr>
          <p:cNvPr descr=" " id="287" name="Google Shape;287;g265e3c816bb_0_248"/>
          <p:cNvPicPr preferRelativeResize="0"/>
          <p:nvPr/>
        </p:nvPicPr>
        <p:blipFill rotWithShape="1">
          <a:blip r:embed="rId15">
            <a:alphaModFix/>
          </a:blip>
          <a:srcRect b="0" l="0" r="0" t="0"/>
          <a:stretch/>
        </p:blipFill>
        <p:spPr>
          <a:xfrm>
            <a:off x="12676184" y="4597400"/>
            <a:ext cx="1702013" cy="1447800"/>
          </a:xfrm>
          <a:prstGeom prst="rect">
            <a:avLst/>
          </a:prstGeom>
          <a:noFill/>
          <a:ln>
            <a:noFill/>
          </a:ln>
        </p:spPr>
      </p:pic>
      <p:pic>
        <p:nvPicPr>
          <p:cNvPr descr=" " id="288" name="Google Shape;288;g265e3c816bb_0_248"/>
          <p:cNvPicPr preferRelativeResize="0"/>
          <p:nvPr/>
        </p:nvPicPr>
        <p:blipFill rotWithShape="1">
          <a:blip r:embed="rId15">
            <a:alphaModFix/>
          </a:blip>
          <a:srcRect b="0" l="0" r="0" t="0"/>
          <a:stretch/>
        </p:blipFill>
        <p:spPr>
          <a:xfrm>
            <a:off x="12676184" y="7810500"/>
            <a:ext cx="1702013" cy="1435100"/>
          </a:xfrm>
          <a:prstGeom prst="rect">
            <a:avLst/>
          </a:prstGeom>
          <a:noFill/>
          <a:ln>
            <a:noFill/>
          </a:ln>
        </p:spPr>
      </p:pic>
      <p:pic>
        <p:nvPicPr>
          <p:cNvPr descr=" " id="289" name="Google Shape;289;g265e3c816bb_0_248"/>
          <p:cNvPicPr preferRelativeResize="0"/>
          <p:nvPr/>
        </p:nvPicPr>
        <p:blipFill rotWithShape="1">
          <a:blip r:embed="rId16">
            <a:alphaModFix/>
          </a:blip>
          <a:srcRect b="0" l="0" r="0" t="0"/>
          <a:stretch/>
        </p:blipFill>
        <p:spPr>
          <a:xfrm>
            <a:off x="12028403" y="1079500"/>
            <a:ext cx="12702" cy="11569700"/>
          </a:xfrm>
          <a:prstGeom prst="rect">
            <a:avLst/>
          </a:prstGeom>
          <a:noFill/>
          <a:ln>
            <a:noFill/>
          </a:ln>
        </p:spPr>
      </p:pic>
      <p:pic>
        <p:nvPicPr>
          <p:cNvPr descr=" " id="290" name="Google Shape;290;g265e3c816bb_0_248"/>
          <p:cNvPicPr preferRelativeResize="0"/>
          <p:nvPr/>
        </p:nvPicPr>
        <p:blipFill rotWithShape="1">
          <a:blip r:embed="rId17">
            <a:alphaModFix/>
          </a:blip>
          <a:srcRect b="0" l="0" r="0" t="0"/>
          <a:stretch/>
        </p:blipFill>
        <p:spPr>
          <a:xfrm>
            <a:off x="3327816" y="6845300"/>
            <a:ext cx="17401175" cy="12700"/>
          </a:xfrm>
          <a:prstGeom prst="rect">
            <a:avLst/>
          </a:prstGeom>
          <a:noFill/>
          <a:ln>
            <a:noFill/>
          </a:ln>
        </p:spPr>
      </p:pic>
      <p:sp>
        <p:nvSpPr>
          <p:cNvPr id="291" name="Google Shape;291;g265e3c816bb_0_248"/>
          <p:cNvSpPr/>
          <p:nvPr/>
        </p:nvSpPr>
        <p:spPr>
          <a:xfrm>
            <a:off x="9996149" y="4102100"/>
            <a:ext cx="1723200" cy="23073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12800"/>
              <a:buFont typeface="Archivo Black"/>
              <a:buNone/>
            </a:pPr>
            <a:r>
              <a:rPr b="0" i="0" lang="en-US" sz="12800" u="none" cap="none" strike="noStrike">
                <a:solidFill>
                  <a:srgbClr val="0E0E0E"/>
                </a:solidFill>
                <a:latin typeface="Archivo Black"/>
                <a:ea typeface="Archivo Black"/>
                <a:cs typeface="Archivo Black"/>
                <a:sym typeface="Archivo Black"/>
              </a:rPr>
              <a:t>S</a:t>
            </a:r>
            <a:endParaRPr b="0" i="0" sz="12800" u="none" cap="none" strike="noStrike">
              <a:solidFill>
                <a:schemeClr val="dk1"/>
              </a:solidFill>
              <a:latin typeface="Calibri"/>
              <a:ea typeface="Calibri"/>
              <a:cs typeface="Calibri"/>
              <a:sym typeface="Calibri"/>
            </a:endParaRPr>
          </a:p>
        </p:txBody>
      </p:sp>
      <p:sp>
        <p:nvSpPr>
          <p:cNvPr id="292" name="Google Shape;292;g265e3c816bb_0_248"/>
          <p:cNvSpPr/>
          <p:nvPr/>
        </p:nvSpPr>
        <p:spPr>
          <a:xfrm>
            <a:off x="12663483" y="4102100"/>
            <a:ext cx="2167800" cy="23073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FFFFFF"/>
              </a:buClr>
              <a:buSzPts val="12800"/>
              <a:buFont typeface="Archivo Black"/>
              <a:buNone/>
            </a:pPr>
            <a:r>
              <a:rPr b="0" i="0" lang="en-US" sz="12800" u="none" cap="none" strike="noStrike">
                <a:solidFill>
                  <a:srgbClr val="FFFFFF"/>
                </a:solidFill>
                <a:latin typeface="Archivo Black"/>
                <a:ea typeface="Archivo Black"/>
                <a:cs typeface="Archivo Black"/>
                <a:sym typeface="Archivo Black"/>
              </a:rPr>
              <a:t>W</a:t>
            </a:r>
            <a:endParaRPr b="0" i="0" sz="12800" u="none" cap="none" strike="noStrike">
              <a:solidFill>
                <a:schemeClr val="dk1"/>
              </a:solidFill>
              <a:latin typeface="Calibri"/>
              <a:ea typeface="Calibri"/>
              <a:cs typeface="Calibri"/>
              <a:sym typeface="Calibri"/>
            </a:endParaRPr>
          </a:p>
        </p:txBody>
      </p:sp>
      <p:sp>
        <p:nvSpPr>
          <p:cNvPr id="293" name="Google Shape;293;g265e3c816bb_0_248"/>
          <p:cNvSpPr/>
          <p:nvPr/>
        </p:nvSpPr>
        <p:spPr>
          <a:xfrm>
            <a:off x="9856432" y="7518400"/>
            <a:ext cx="1901100" cy="23073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FFFFFF"/>
              </a:buClr>
              <a:buSzPts val="12800"/>
              <a:buFont typeface="Archivo Black"/>
              <a:buNone/>
            </a:pPr>
            <a:r>
              <a:rPr b="0" i="0" lang="en-US" sz="12800" u="none" cap="none" strike="noStrike">
                <a:solidFill>
                  <a:srgbClr val="FFFFFF"/>
                </a:solidFill>
                <a:latin typeface="Archivo Black"/>
                <a:ea typeface="Archivo Black"/>
                <a:cs typeface="Archivo Black"/>
                <a:sym typeface="Archivo Black"/>
              </a:rPr>
              <a:t>O</a:t>
            </a:r>
            <a:endParaRPr b="0" i="0" sz="12800" u="none" cap="none" strike="noStrike">
              <a:solidFill>
                <a:schemeClr val="dk1"/>
              </a:solidFill>
              <a:latin typeface="Calibri"/>
              <a:ea typeface="Calibri"/>
              <a:cs typeface="Calibri"/>
              <a:sym typeface="Calibri"/>
            </a:endParaRPr>
          </a:p>
        </p:txBody>
      </p:sp>
      <p:sp>
        <p:nvSpPr>
          <p:cNvPr id="294" name="Google Shape;294;g265e3c816bb_0_248"/>
          <p:cNvSpPr/>
          <p:nvPr/>
        </p:nvSpPr>
        <p:spPr>
          <a:xfrm>
            <a:off x="12917514" y="7518400"/>
            <a:ext cx="1723200" cy="23073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12800"/>
              <a:buFont typeface="Archivo Black"/>
              <a:buNone/>
            </a:pPr>
            <a:r>
              <a:rPr b="0" i="0" lang="en-US" sz="12800" u="none" cap="none" strike="noStrike">
                <a:solidFill>
                  <a:srgbClr val="0E0E0E"/>
                </a:solidFill>
                <a:latin typeface="Archivo Black"/>
                <a:ea typeface="Archivo Black"/>
                <a:cs typeface="Archivo Black"/>
                <a:sym typeface="Archivo Black"/>
              </a:rPr>
              <a:t>T</a:t>
            </a:r>
            <a:endParaRPr b="0" i="0" sz="12800" u="none" cap="none" strike="noStrike">
              <a:solidFill>
                <a:schemeClr val="dk1"/>
              </a:solidFill>
              <a:latin typeface="Calibri"/>
              <a:ea typeface="Calibri"/>
              <a:cs typeface="Calibri"/>
              <a:sym typeface="Calibri"/>
            </a:endParaRPr>
          </a:p>
        </p:txBody>
      </p:sp>
      <p:pic>
        <p:nvPicPr>
          <p:cNvPr descr=" " id="295" name="Google Shape;295;g265e3c816bb_0_248"/>
          <p:cNvPicPr preferRelativeResize="0"/>
          <p:nvPr/>
        </p:nvPicPr>
        <p:blipFill rotWithShape="1">
          <a:blip r:embed="rId18">
            <a:alphaModFix/>
          </a:blip>
          <a:srcRect b="0" l="0" r="0" t="0"/>
          <a:stretch/>
        </p:blipFill>
        <p:spPr>
          <a:xfrm>
            <a:off x="3327816" y="1079500"/>
            <a:ext cx="1625803" cy="1625600"/>
          </a:xfrm>
          <a:prstGeom prst="rect">
            <a:avLst/>
          </a:prstGeom>
          <a:noFill/>
          <a:ln>
            <a:noFill/>
          </a:ln>
        </p:spPr>
      </p:pic>
      <p:pic>
        <p:nvPicPr>
          <p:cNvPr descr=" " id="296" name="Google Shape;296;g265e3c816bb_0_248"/>
          <p:cNvPicPr preferRelativeResize="0"/>
          <p:nvPr/>
        </p:nvPicPr>
        <p:blipFill rotWithShape="1">
          <a:blip r:embed="rId19">
            <a:alphaModFix/>
          </a:blip>
          <a:srcRect b="0" l="0" r="0" t="0"/>
          <a:stretch/>
        </p:blipFill>
        <p:spPr>
          <a:xfrm>
            <a:off x="3412504" y="1164183"/>
            <a:ext cx="1456422" cy="1456246"/>
          </a:xfrm>
          <a:prstGeom prst="rect">
            <a:avLst/>
          </a:prstGeom>
          <a:noFill/>
          <a:ln>
            <a:noFill/>
          </a:ln>
        </p:spPr>
      </p:pic>
      <p:pic>
        <p:nvPicPr>
          <p:cNvPr descr=" " id="297" name="Google Shape;297;g265e3c816bb_0_248"/>
          <p:cNvPicPr preferRelativeResize="0"/>
          <p:nvPr/>
        </p:nvPicPr>
        <p:blipFill rotWithShape="1">
          <a:blip r:embed="rId18">
            <a:alphaModFix/>
          </a:blip>
          <a:srcRect b="0" l="0" r="0" t="0"/>
          <a:stretch/>
        </p:blipFill>
        <p:spPr>
          <a:xfrm>
            <a:off x="3327816" y="8128000"/>
            <a:ext cx="1625803" cy="1625600"/>
          </a:xfrm>
          <a:prstGeom prst="rect">
            <a:avLst/>
          </a:prstGeom>
          <a:noFill/>
          <a:ln>
            <a:noFill/>
          </a:ln>
        </p:spPr>
      </p:pic>
      <p:pic>
        <p:nvPicPr>
          <p:cNvPr descr=" " id="298" name="Google Shape;298;g265e3c816bb_0_248"/>
          <p:cNvPicPr preferRelativeResize="0"/>
          <p:nvPr/>
        </p:nvPicPr>
        <p:blipFill rotWithShape="1">
          <a:blip r:embed="rId20">
            <a:alphaModFix/>
          </a:blip>
          <a:srcRect b="0" l="0" r="0" t="0"/>
          <a:stretch/>
        </p:blipFill>
        <p:spPr>
          <a:xfrm>
            <a:off x="3429404" y="8132763"/>
            <a:ext cx="1519452" cy="1519262"/>
          </a:xfrm>
          <a:prstGeom prst="rect">
            <a:avLst/>
          </a:prstGeom>
          <a:noFill/>
          <a:ln>
            <a:noFill/>
          </a:ln>
        </p:spPr>
      </p:pic>
      <p:pic>
        <p:nvPicPr>
          <p:cNvPr descr=" " id="299" name="Google Shape;299;g265e3c816bb_0_248"/>
          <p:cNvPicPr preferRelativeResize="0"/>
          <p:nvPr/>
        </p:nvPicPr>
        <p:blipFill rotWithShape="1">
          <a:blip r:embed="rId18">
            <a:alphaModFix/>
          </a:blip>
          <a:srcRect b="0" l="0" r="0" t="0"/>
          <a:stretch/>
        </p:blipFill>
        <p:spPr>
          <a:xfrm>
            <a:off x="16473959" y="1079500"/>
            <a:ext cx="1625803" cy="1625600"/>
          </a:xfrm>
          <a:prstGeom prst="rect">
            <a:avLst/>
          </a:prstGeom>
          <a:noFill/>
          <a:ln>
            <a:noFill/>
          </a:ln>
        </p:spPr>
      </p:pic>
      <p:pic>
        <p:nvPicPr>
          <p:cNvPr descr=" " id="300" name="Google Shape;300;g265e3c816bb_0_248"/>
          <p:cNvPicPr preferRelativeResize="0"/>
          <p:nvPr/>
        </p:nvPicPr>
        <p:blipFill rotWithShape="1">
          <a:blip r:embed="rId21">
            <a:alphaModFix/>
          </a:blip>
          <a:srcRect b="0" l="0" r="0" t="0"/>
          <a:stretch/>
        </p:blipFill>
        <p:spPr>
          <a:xfrm>
            <a:off x="16677184" y="1282700"/>
            <a:ext cx="1192256" cy="1190414"/>
          </a:xfrm>
          <a:prstGeom prst="rect">
            <a:avLst/>
          </a:prstGeom>
          <a:noFill/>
          <a:ln>
            <a:noFill/>
          </a:ln>
        </p:spPr>
      </p:pic>
      <p:pic>
        <p:nvPicPr>
          <p:cNvPr descr=" " id="301" name="Google Shape;301;g265e3c816bb_0_248"/>
          <p:cNvPicPr preferRelativeResize="0"/>
          <p:nvPr/>
        </p:nvPicPr>
        <p:blipFill rotWithShape="1">
          <a:blip r:embed="rId18">
            <a:alphaModFix/>
          </a:blip>
          <a:srcRect b="0" l="0" r="0" t="0"/>
          <a:stretch/>
        </p:blipFill>
        <p:spPr>
          <a:xfrm>
            <a:off x="16473959" y="8128000"/>
            <a:ext cx="1625803" cy="1625600"/>
          </a:xfrm>
          <a:prstGeom prst="rect">
            <a:avLst/>
          </a:prstGeom>
          <a:noFill/>
          <a:ln>
            <a:noFill/>
          </a:ln>
        </p:spPr>
      </p:pic>
      <p:pic>
        <p:nvPicPr>
          <p:cNvPr descr=" " id="302" name="Google Shape;302;g265e3c816bb_0_248"/>
          <p:cNvPicPr preferRelativeResize="0"/>
          <p:nvPr/>
        </p:nvPicPr>
        <p:blipFill rotWithShape="1">
          <a:blip r:embed="rId22">
            <a:alphaModFix/>
          </a:blip>
          <a:srcRect b="0" l="0" r="0" t="0"/>
          <a:stretch/>
        </p:blipFill>
        <p:spPr>
          <a:xfrm>
            <a:off x="16541703" y="8128000"/>
            <a:ext cx="1490319" cy="1625600"/>
          </a:xfrm>
          <a:prstGeom prst="rect">
            <a:avLst/>
          </a:prstGeom>
          <a:noFill/>
          <a:ln>
            <a:noFill/>
          </a:ln>
        </p:spPr>
      </p:pic>
      <p:sp>
        <p:nvSpPr>
          <p:cNvPr id="303" name="Google Shape;303;g265e3c816bb_0_248"/>
          <p:cNvSpPr/>
          <p:nvPr/>
        </p:nvSpPr>
        <p:spPr>
          <a:xfrm>
            <a:off x="3327816" y="3740150"/>
            <a:ext cx="4572600" cy="15876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4" name="Google Shape;304;g265e3c816bb_0_248"/>
          <p:cNvSpPr/>
          <p:nvPr/>
        </p:nvSpPr>
        <p:spPr>
          <a:xfrm>
            <a:off x="3327816" y="3740150"/>
            <a:ext cx="4572600" cy="15876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5" name="Google Shape;305;g265e3c816bb_0_248"/>
          <p:cNvSpPr/>
          <p:nvPr/>
        </p:nvSpPr>
        <p:spPr>
          <a:xfrm>
            <a:off x="3327816" y="3740150"/>
            <a:ext cx="4572600" cy="15876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6" name="Google Shape;306;g265e3c816bb_0_248"/>
          <p:cNvSpPr/>
          <p:nvPr/>
        </p:nvSpPr>
        <p:spPr>
          <a:xfrm>
            <a:off x="3327816" y="3740150"/>
            <a:ext cx="4725000" cy="6477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3600"/>
              <a:buFont typeface="Archivo Black"/>
              <a:buNone/>
            </a:pPr>
            <a:r>
              <a:rPr b="0" i="0" lang="en-US" sz="3600" u="none" cap="none" strike="noStrike">
                <a:solidFill>
                  <a:srgbClr val="0E0E0E"/>
                </a:solidFill>
                <a:latin typeface="Archivo Black"/>
                <a:ea typeface="Archivo Black"/>
                <a:cs typeface="Archivo Black"/>
                <a:sym typeface="Archivo Black"/>
              </a:rPr>
              <a:t>Strengths</a:t>
            </a:r>
            <a:endParaRPr b="0" i="0" sz="3600" u="none" cap="none" strike="noStrike">
              <a:solidFill>
                <a:schemeClr val="dk1"/>
              </a:solidFill>
              <a:latin typeface="Calibri"/>
              <a:ea typeface="Calibri"/>
              <a:cs typeface="Calibri"/>
              <a:sym typeface="Calibri"/>
            </a:endParaRPr>
          </a:p>
        </p:txBody>
      </p:sp>
      <p:sp>
        <p:nvSpPr>
          <p:cNvPr id="307" name="Google Shape;307;g265e3c816bb_0_248"/>
          <p:cNvSpPr/>
          <p:nvPr/>
        </p:nvSpPr>
        <p:spPr>
          <a:xfrm>
            <a:off x="3327816" y="4438650"/>
            <a:ext cx="4708200" cy="10245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Rare event causes unpredictable magic.</a:t>
            </a:r>
            <a:endParaRPr b="0" i="0" sz="3200" u="none" cap="none" strike="noStrike">
              <a:solidFill>
                <a:schemeClr val="dk1"/>
              </a:solidFill>
              <a:latin typeface="Calibri"/>
              <a:ea typeface="Calibri"/>
              <a:cs typeface="Calibri"/>
              <a:sym typeface="Calibri"/>
            </a:endParaRPr>
          </a:p>
        </p:txBody>
      </p:sp>
      <p:sp>
        <p:nvSpPr>
          <p:cNvPr id="308" name="Google Shape;308;g265e3c816bb_0_248"/>
          <p:cNvSpPr/>
          <p:nvPr/>
        </p:nvSpPr>
        <p:spPr>
          <a:xfrm>
            <a:off x="3327816" y="10788650"/>
            <a:ext cx="4572600" cy="15876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9" name="Google Shape;309;g265e3c816bb_0_248"/>
          <p:cNvSpPr/>
          <p:nvPr/>
        </p:nvSpPr>
        <p:spPr>
          <a:xfrm>
            <a:off x="3327816" y="10788650"/>
            <a:ext cx="4572600" cy="15876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0" name="Google Shape;310;g265e3c816bb_0_248"/>
          <p:cNvSpPr/>
          <p:nvPr/>
        </p:nvSpPr>
        <p:spPr>
          <a:xfrm>
            <a:off x="3327816" y="10788650"/>
            <a:ext cx="4572600" cy="15876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1" name="Google Shape;311;g265e3c816bb_0_248"/>
          <p:cNvSpPr/>
          <p:nvPr/>
        </p:nvSpPr>
        <p:spPr>
          <a:xfrm>
            <a:off x="3327816" y="10788650"/>
            <a:ext cx="4725000" cy="6477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3600"/>
              <a:buFont typeface="Archivo Black"/>
              <a:buNone/>
            </a:pPr>
            <a:r>
              <a:rPr b="0" i="0" lang="en-US" sz="3600" u="none" cap="none" strike="noStrike">
                <a:solidFill>
                  <a:srgbClr val="0E0E0E"/>
                </a:solidFill>
                <a:latin typeface="Archivo Black"/>
                <a:ea typeface="Archivo Black"/>
                <a:cs typeface="Archivo Black"/>
                <a:sym typeface="Archivo Black"/>
              </a:rPr>
              <a:t>Opportunities</a:t>
            </a:r>
            <a:endParaRPr b="0" i="0" sz="3600" u="none" cap="none" strike="noStrike">
              <a:solidFill>
                <a:schemeClr val="dk1"/>
              </a:solidFill>
              <a:latin typeface="Calibri"/>
              <a:ea typeface="Calibri"/>
              <a:cs typeface="Calibri"/>
              <a:sym typeface="Calibri"/>
            </a:endParaRPr>
          </a:p>
        </p:txBody>
      </p:sp>
      <p:sp>
        <p:nvSpPr>
          <p:cNvPr id="312" name="Google Shape;312;g265e3c816bb_0_248"/>
          <p:cNvSpPr/>
          <p:nvPr/>
        </p:nvSpPr>
        <p:spPr>
          <a:xfrm>
            <a:off x="3327816" y="11487150"/>
            <a:ext cx="4708200" cy="10245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Rare event causes unpredictable magic.</a:t>
            </a:r>
            <a:endParaRPr b="0" i="0" sz="3200" u="none" cap="none" strike="noStrike">
              <a:solidFill>
                <a:schemeClr val="dk1"/>
              </a:solidFill>
              <a:latin typeface="Calibri"/>
              <a:ea typeface="Calibri"/>
              <a:cs typeface="Calibri"/>
              <a:sym typeface="Calibri"/>
            </a:endParaRPr>
          </a:p>
        </p:txBody>
      </p:sp>
      <p:sp>
        <p:nvSpPr>
          <p:cNvPr id="313" name="Google Shape;313;g265e3c816bb_0_248"/>
          <p:cNvSpPr/>
          <p:nvPr/>
        </p:nvSpPr>
        <p:spPr>
          <a:xfrm>
            <a:off x="16473959" y="3740150"/>
            <a:ext cx="4572600" cy="15876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4" name="Google Shape;314;g265e3c816bb_0_248"/>
          <p:cNvSpPr/>
          <p:nvPr/>
        </p:nvSpPr>
        <p:spPr>
          <a:xfrm>
            <a:off x="16473959" y="3740150"/>
            <a:ext cx="4572600" cy="15876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5" name="Google Shape;315;g265e3c816bb_0_248"/>
          <p:cNvSpPr/>
          <p:nvPr/>
        </p:nvSpPr>
        <p:spPr>
          <a:xfrm>
            <a:off x="16473959" y="3740150"/>
            <a:ext cx="4572600" cy="15876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6" name="Google Shape;316;g265e3c816bb_0_248"/>
          <p:cNvSpPr/>
          <p:nvPr/>
        </p:nvSpPr>
        <p:spPr>
          <a:xfrm>
            <a:off x="16473959" y="3740150"/>
            <a:ext cx="4725000" cy="6477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3600"/>
              <a:buFont typeface="Archivo Black"/>
              <a:buNone/>
            </a:pPr>
            <a:r>
              <a:rPr b="0" i="0" lang="en-US" sz="3600" u="none" cap="none" strike="noStrike">
                <a:solidFill>
                  <a:srgbClr val="0E0E0E"/>
                </a:solidFill>
                <a:latin typeface="Archivo Black"/>
                <a:ea typeface="Archivo Black"/>
                <a:cs typeface="Archivo Black"/>
                <a:sym typeface="Archivo Black"/>
              </a:rPr>
              <a:t>Weaknesses</a:t>
            </a:r>
            <a:endParaRPr b="0" i="0" sz="3600" u="none" cap="none" strike="noStrike">
              <a:solidFill>
                <a:schemeClr val="dk1"/>
              </a:solidFill>
              <a:latin typeface="Calibri"/>
              <a:ea typeface="Calibri"/>
              <a:cs typeface="Calibri"/>
              <a:sym typeface="Calibri"/>
            </a:endParaRPr>
          </a:p>
        </p:txBody>
      </p:sp>
      <p:sp>
        <p:nvSpPr>
          <p:cNvPr id="317" name="Google Shape;317;g265e3c816bb_0_248"/>
          <p:cNvSpPr/>
          <p:nvPr/>
        </p:nvSpPr>
        <p:spPr>
          <a:xfrm>
            <a:off x="16473959" y="4438650"/>
            <a:ext cx="4708200" cy="10245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Rare event causes unpredictable magic.</a:t>
            </a:r>
            <a:endParaRPr b="0" i="0" sz="3200" u="none" cap="none" strike="noStrike">
              <a:solidFill>
                <a:schemeClr val="dk1"/>
              </a:solidFill>
              <a:latin typeface="Calibri"/>
              <a:ea typeface="Calibri"/>
              <a:cs typeface="Calibri"/>
              <a:sym typeface="Calibri"/>
            </a:endParaRPr>
          </a:p>
        </p:txBody>
      </p:sp>
      <p:sp>
        <p:nvSpPr>
          <p:cNvPr id="318" name="Google Shape;318;g265e3c816bb_0_248"/>
          <p:cNvSpPr/>
          <p:nvPr/>
        </p:nvSpPr>
        <p:spPr>
          <a:xfrm>
            <a:off x="16473959" y="10788650"/>
            <a:ext cx="4572600" cy="15876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9" name="Google Shape;319;g265e3c816bb_0_248"/>
          <p:cNvSpPr/>
          <p:nvPr/>
        </p:nvSpPr>
        <p:spPr>
          <a:xfrm>
            <a:off x="16473959" y="10788650"/>
            <a:ext cx="4572600" cy="15876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0" name="Google Shape;320;g265e3c816bb_0_248"/>
          <p:cNvSpPr/>
          <p:nvPr/>
        </p:nvSpPr>
        <p:spPr>
          <a:xfrm>
            <a:off x="16473959" y="10788650"/>
            <a:ext cx="4572600" cy="15876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1" name="Google Shape;321;g265e3c816bb_0_248"/>
          <p:cNvSpPr/>
          <p:nvPr/>
        </p:nvSpPr>
        <p:spPr>
          <a:xfrm>
            <a:off x="16473959" y="10788650"/>
            <a:ext cx="4725000" cy="6477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3600"/>
              <a:buFont typeface="Archivo Black"/>
              <a:buNone/>
            </a:pPr>
            <a:r>
              <a:rPr b="0" i="0" lang="en-US" sz="3600" u="none" cap="none" strike="noStrike">
                <a:solidFill>
                  <a:srgbClr val="0E0E0E"/>
                </a:solidFill>
                <a:latin typeface="Archivo Black"/>
                <a:ea typeface="Archivo Black"/>
                <a:cs typeface="Archivo Black"/>
                <a:sym typeface="Archivo Black"/>
              </a:rPr>
              <a:t>Threats</a:t>
            </a:r>
            <a:endParaRPr b="0" i="0" sz="3600" u="none" cap="none" strike="noStrike">
              <a:solidFill>
                <a:schemeClr val="dk1"/>
              </a:solidFill>
              <a:latin typeface="Calibri"/>
              <a:ea typeface="Calibri"/>
              <a:cs typeface="Calibri"/>
              <a:sym typeface="Calibri"/>
            </a:endParaRPr>
          </a:p>
        </p:txBody>
      </p:sp>
      <p:sp>
        <p:nvSpPr>
          <p:cNvPr id="322" name="Google Shape;322;g265e3c816bb_0_248"/>
          <p:cNvSpPr/>
          <p:nvPr/>
        </p:nvSpPr>
        <p:spPr>
          <a:xfrm>
            <a:off x="16473959" y="11487150"/>
            <a:ext cx="4708200" cy="10245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Rare event causes unpredictable magic.</a:t>
            </a:r>
            <a:endParaRPr b="0" i="0" sz="3200" u="none" cap="none" strike="noStrike">
              <a:solidFill>
                <a:schemeClr val="dk1"/>
              </a:solidFill>
              <a:latin typeface="Calibri"/>
              <a:ea typeface="Calibri"/>
              <a:cs typeface="Calibri"/>
              <a:sym typeface="Calibri"/>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327" name="Shape 327"/>
        <p:cNvGrpSpPr/>
        <p:nvPr/>
      </p:nvGrpSpPr>
      <p:grpSpPr>
        <a:xfrm>
          <a:off x="0" y="0"/>
          <a:ext cx="0" cy="0"/>
          <a:chOff x="0" y="0"/>
          <a:chExt cx="0" cy="0"/>
        </a:xfrm>
      </p:grpSpPr>
      <p:pic>
        <p:nvPicPr>
          <p:cNvPr descr=" " id="328" name="Google Shape;328;g265e3c816bb_0_301"/>
          <p:cNvPicPr preferRelativeResize="0"/>
          <p:nvPr/>
        </p:nvPicPr>
        <p:blipFill rotWithShape="1">
          <a:blip r:embed="rId3">
            <a:alphaModFix/>
          </a:blip>
          <a:srcRect b="0" l="0" r="0" t="0"/>
          <a:stretch/>
        </p:blipFill>
        <p:spPr>
          <a:xfrm>
            <a:off x="0" y="6489700"/>
            <a:ext cx="3950194" cy="5562600"/>
          </a:xfrm>
          <a:prstGeom prst="rect">
            <a:avLst/>
          </a:prstGeom>
          <a:noFill/>
          <a:ln>
            <a:noFill/>
          </a:ln>
        </p:spPr>
      </p:pic>
      <p:pic>
        <p:nvPicPr>
          <p:cNvPr descr=" " id="329" name="Google Shape;329;g265e3c816bb_0_301"/>
          <p:cNvPicPr preferRelativeResize="0"/>
          <p:nvPr/>
        </p:nvPicPr>
        <p:blipFill rotWithShape="1">
          <a:blip r:embed="rId4">
            <a:alphaModFix/>
          </a:blip>
          <a:srcRect b="0" l="0" r="0" t="0"/>
          <a:stretch/>
        </p:blipFill>
        <p:spPr>
          <a:xfrm>
            <a:off x="0" y="0"/>
            <a:ext cx="4648781" cy="4660900"/>
          </a:xfrm>
          <a:prstGeom prst="rect">
            <a:avLst/>
          </a:prstGeom>
          <a:noFill/>
          <a:ln>
            <a:noFill/>
          </a:ln>
        </p:spPr>
      </p:pic>
      <p:pic>
        <p:nvPicPr>
          <p:cNvPr descr=" " id="330" name="Google Shape;330;g265e3c816bb_0_301"/>
          <p:cNvPicPr preferRelativeResize="0"/>
          <p:nvPr/>
        </p:nvPicPr>
        <p:blipFill rotWithShape="1">
          <a:blip r:embed="rId5">
            <a:alphaModFix/>
          </a:blip>
          <a:srcRect b="0" l="0" r="0" t="0"/>
          <a:stretch/>
        </p:blipFill>
        <p:spPr>
          <a:xfrm>
            <a:off x="5118740" y="11176000"/>
            <a:ext cx="3924791" cy="2540000"/>
          </a:xfrm>
          <a:prstGeom prst="rect">
            <a:avLst/>
          </a:prstGeom>
          <a:noFill/>
          <a:ln>
            <a:noFill/>
          </a:ln>
        </p:spPr>
      </p:pic>
      <p:pic>
        <p:nvPicPr>
          <p:cNvPr descr=" " id="331" name="Google Shape;331;g265e3c816bb_0_301"/>
          <p:cNvPicPr preferRelativeResize="0"/>
          <p:nvPr/>
        </p:nvPicPr>
        <p:blipFill rotWithShape="1">
          <a:blip r:embed="rId6">
            <a:alphaModFix/>
          </a:blip>
          <a:srcRect b="0" l="0" r="0" t="0"/>
          <a:stretch/>
        </p:blipFill>
        <p:spPr>
          <a:xfrm>
            <a:off x="19369921" y="11137900"/>
            <a:ext cx="5017127" cy="2578100"/>
          </a:xfrm>
          <a:prstGeom prst="rect">
            <a:avLst/>
          </a:prstGeom>
          <a:noFill/>
          <a:ln>
            <a:noFill/>
          </a:ln>
        </p:spPr>
      </p:pic>
      <p:pic>
        <p:nvPicPr>
          <p:cNvPr descr=" " id="332" name="Google Shape;332;g265e3c816bb_0_301"/>
          <p:cNvPicPr preferRelativeResize="0"/>
          <p:nvPr/>
        </p:nvPicPr>
        <p:blipFill rotWithShape="1">
          <a:blip r:embed="rId7">
            <a:alphaModFix/>
          </a:blip>
          <a:srcRect b="0" l="0" r="0" t="0"/>
          <a:stretch/>
        </p:blipFill>
        <p:spPr>
          <a:xfrm>
            <a:off x="22303988" y="0"/>
            <a:ext cx="2083060" cy="3327400"/>
          </a:xfrm>
          <a:prstGeom prst="rect">
            <a:avLst/>
          </a:prstGeom>
          <a:noFill/>
          <a:ln>
            <a:noFill/>
          </a:ln>
        </p:spPr>
      </p:pic>
      <p:pic>
        <p:nvPicPr>
          <p:cNvPr descr=" " id="333" name="Google Shape;333;g265e3c816bb_0_301"/>
          <p:cNvPicPr preferRelativeResize="0"/>
          <p:nvPr/>
        </p:nvPicPr>
        <p:blipFill rotWithShape="1">
          <a:blip r:embed="rId8">
            <a:alphaModFix/>
          </a:blip>
          <a:srcRect b="0" l="0" r="0" t="0"/>
          <a:stretch/>
        </p:blipFill>
        <p:spPr>
          <a:xfrm>
            <a:off x="18442705" y="533400"/>
            <a:ext cx="4790576" cy="2006674"/>
          </a:xfrm>
          <a:prstGeom prst="rect">
            <a:avLst/>
          </a:prstGeom>
          <a:noFill/>
          <a:ln>
            <a:noFill/>
          </a:ln>
        </p:spPr>
      </p:pic>
      <p:pic>
        <p:nvPicPr>
          <p:cNvPr descr=" " id="334" name="Google Shape;334;g265e3c816bb_0_301"/>
          <p:cNvPicPr preferRelativeResize="0"/>
          <p:nvPr/>
        </p:nvPicPr>
        <p:blipFill rotWithShape="1">
          <a:blip r:embed="rId9">
            <a:alphaModFix/>
          </a:blip>
          <a:srcRect b="0" l="0" r="0" t="0"/>
          <a:stretch/>
        </p:blipFill>
        <p:spPr>
          <a:xfrm>
            <a:off x="0" y="11176000"/>
            <a:ext cx="3359387" cy="2064159"/>
          </a:xfrm>
          <a:prstGeom prst="rect">
            <a:avLst/>
          </a:prstGeom>
          <a:noFill/>
          <a:ln>
            <a:noFill/>
          </a:ln>
        </p:spPr>
      </p:pic>
      <p:sp>
        <p:nvSpPr>
          <p:cNvPr id="335" name="Google Shape;335;g265e3c816bb_0_301"/>
          <p:cNvSpPr/>
          <p:nvPr/>
        </p:nvSpPr>
        <p:spPr>
          <a:xfrm>
            <a:off x="23370921" y="10515600"/>
            <a:ext cx="1016100" cy="3200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 " id="336" name="Google Shape;336;g265e3c816bb_0_301"/>
          <p:cNvPicPr preferRelativeResize="0"/>
          <p:nvPr/>
        </p:nvPicPr>
        <p:blipFill rotWithShape="1">
          <a:blip r:embed="rId10">
            <a:alphaModFix/>
          </a:blip>
          <a:srcRect b="0" l="0" r="0" t="0"/>
          <a:stretch/>
        </p:blipFill>
        <p:spPr>
          <a:xfrm>
            <a:off x="23523340" y="10820400"/>
            <a:ext cx="711289" cy="2590800"/>
          </a:xfrm>
          <a:prstGeom prst="rect">
            <a:avLst/>
          </a:prstGeom>
          <a:noFill/>
          <a:ln>
            <a:noFill/>
          </a:ln>
        </p:spPr>
      </p:pic>
      <p:pic>
        <p:nvPicPr>
          <p:cNvPr descr=" " id="337" name="Google Shape;337;g265e3c816bb_0_301"/>
          <p:cNvPicPr preferRelativeResize="0"/>
          <p:nvPr/>
        </p:nvPicPr>
        <p:blipFill rotWithShape="1">
          <a:blip r:embed="rId11">
            <a:alphaModFix/>
          </a:blip>
          <a:srcRect b="0" l="0" r="0" t="0"/>
          <a:stretch/>
        </p:blipFill>
        <p:spPr>
          <a:xfrm>
            <a:off x="16905813" y="0"/>
            <a:ext cx="6084060" cy="12268200"/>
          </a:xfrm>
          <a:prstGeom prst="rect">
            <a:avLst/>
          </a:prstGeom>
          <a:noFill/>
          <a:ln>
            <a:noFill/>
          </a:ln>
        </p:spPr>
      </p:pic>
      <p:pic>
        <p:nvPicPr>
          <p:cNvPr descr=" " id="338" name="Google Shape;338;g265e3c816bb_0_301"/>
          <p:cNvPicPr preferRelativeResize="0"/>
          <p:nvPr/>
        </p:nvPicPr>
        <p:blipFill rotWithShape="1">
          <a:blip r:embed="rId12">
            <a:alphaModFix/>
          </a:blip>
          <a:srcRect b="0" l="0" r="0" t="0"/>
          <a:stretch/>
        </p:blipFill>
        <p:spPr>
          <a:xfrm>
            <a:off x="10491511" y="1346200"/>
            <a:ext cx="6084060" cy="12369800"/>
          </a:xfrm>
          <a:prstGeom prst="rect">
            <a:avLst/>
          </a:prstGeom>
          <a:noFill/>
          <a:ln>
            <a:noFill/>
          </a:ln>
        </p:spPr>
      </p:pic>
      <p:sp>
        <p:nvSpPr>
          <p:cNvPr id="339" name="Google Shape;339;g265e3c816bb_0_301"/>
          <p:cNvSpPr/>
          <p:nvPr/>
        </p:nvSpPr>
        <p:spPr>
          <a:xfrm>
            <a:off x="1397175" y="1143000"/>
            <a:ext cx="10690500" cy="14436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8000"/>
              <a:buFont typeface="Archivo Black"/>
              <a:buNone/>
            </a:pPr>
            <a:r>
              <a:rPr b="0" i="0" lang="en-US" sz="8000" u="none" cap="none" strike="noStrike">
                <a:solidFill>
                  <a:srgbClr val="0E0E0E"/>
                </a:solidFill>
                <a:latin typeface="Archivo Black"/>
                <a:ea typeface="Archivo Black"/>
                <a:cs typeface="Archivo Black"/>
                <a:sym typeface="Archivo Black"/>
              </a:rPr>
              <a:t>Some Data</a:t>
            </a:r>
            <a:endParaRPr b="0" i="0" sz="8000" u="none" cap="none" strike="noStrike">
              <a:solidFill>
                <a:schemeClr val="dk1"/>
              </a:solidFill>
              <a:latin typeface="Calibri"/>
              <a:ea typeface="Calibri"/>
              <a:cs typeface="Calibri"/>
              <a:sym typeface="Calibri"/>
            </a:endParaRPr>
          </a:p>
        </p:txBody>
      </p:sp>
      <p:sp>
        <p:nvSpPr>
          <p:cNvPr id="340" name="Google Shape;340;g265e3c816bb_0_301"/>
          <p:cNvSpPr/>
          <p:nvPr/>
        </p:nvSpPr>
        <p:spPr>
          <a:xfrm>
            <a:off x="1244756" y="5029200"/>
            <a:ext cx="8573700" cy="53466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1" name="Google Shape;341;g265e3c816bb_0_301"/>
          <p:cNvSpPr/>
          <p:nvPr/>
        </p:nvSpPr>
        <p:spPr>
          <a:xfrm>
            <a:off x="1244756" y="5029200"/>
            <a:ext cx="8573700" cy="11049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2" name="Google Shape;342;g265e3c816bb_0_301"/>
          <p:cNvSpPr/>
          <p:nvPr/>
        </p:nvSpPr>
        <p:spPr>
          <a:xfrm>
            <a:off x="1244756" y="5029200"/>
            <a:ext cx="2375100" cy="11049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3" name="Google Shape;343;g265e3c816bb_0_301"/>
          <p:cNvSpPr/>
          <p:nvPr/>
        </p:nvSpPr>
        <p:spPr>
          <a:xfrm>
            <a:off x="1244756" y="5029200"/>
            <a:ext cx="2713800" cy="14436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272727"/>
              </a:buClr>
              <a:buSzPts val="8000"/>
              <a:buFont typeface="Archivo Black"/>
              <a:buNone/>
            </a:pPr>
            <a:r>
              <a:rPr b="0" i="0" lang="en-US" sz="8000" u="none" cap="none" strike="noStrike">
                <a:solidFill>
                  <a:srgbClr val="272727"/>
                </a:solidFill>
                <a:latin typeface="Archivo Black"/>
                <a:ea typeface="Archivo Black"/>
                <a:cs typeface="Archivo Black"/>
                <a:sym typeface="Archivo Black"/>
              </a:rPr>
              <a:t>75%</a:t>
            </a:r>
            <a:endParaRPr b="0" i="0" sz="8000" u="none" cap="none" strike="noStrike">
              <a:solidFill>
                <a:schemeClr val="dk1"/>
              </a:solidFill>
              <a:latin typeface="Calibri"/>
              <a:ea typeface="Calibri"/>
              <a:cs typeface="Calibri"/>
              <a:sym typeface="Calibri"/>
            </a:endParaRPr>
          </a:p>
        </p:txBody>
      </p:sp>
      <p:sp>
        <p:nvSpPr>
          <p:cNvPr id="344" name="Google Shape;344;g265e3c816bb_0_301"/>
          <p:cNvSpPr/>
          <p:nvPr/>
        </p:nvSpPr>
        <p:spPr>
          <a:xfrm>
            <a:off x="3823178" y="5060950"/>
            <a:ext cx="5995200" cy="10413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5" name="Google Shape;345;g265e3c816bb_0_301"/>
          <p:cNvSpPr/>
          <p:nvPr/>
        </p:nvSpPr>
        <p:spPr>
          <a:xfrm>
            <a:off x="3823178" y="5060950"/>
            <a:ext cx="6147600" cy="6477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3600"/>
              <a:buFont typeface="Archivo Black"/>
              <a:buNone/>
            </a:pPr>
            <a:r>
              <a:rPr b="0" i="0" lang="en-US" sz="3600" u="none" cap="none" strike="noStrike">
                <a:solidFill>
                  <a:srgbClr val="0E0E0E"/>
                </a:solidFill>
                <a:latin typeface="Archivo Black"/>
                <a:ea typeface="Archivo Black"/>
                <a:cs typeface="Archivo Black"/>
                <a:sym typeface="Archivo Black"/>
              </a:rPr>
              <a:t>Enchanted Creatures</a:t>
            </a:r>
            <a:endParaRPr b="0" i="0" sz="3600" u="none" cap="none" strike="noStrike">
              <a:solidFill>
                <a:schemeClr val="dk1"/>
              </a:solidFill>
              <a:latin typeface="Calibri"/>
              <a:ea typeface="Calibri"/>
              <a:cs typeface="Calibri"/>
              <a:sym typeface="Calibri"/>
            </a:endParaRPr>
          </a:p>
        </p:txBody>
      </p:sp>
      <p:sp>
        <p:nvSpPr>
          <p:cNvPr id="346" name="Google Shape;346;g265e3c816bb_0_301"/>
          <p:cNvSpPr/>
          <p:nvPr/>
        </p:nvSpPr>
        <p:spPr>
          <a:xfrm>
            <a:off x="3823178" y="5657850"/>
            <a:ext cx="6130500" cy="5799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possess the ability to cast spells.</a:t>
            </a:r>
            <a:endParaRPr b="0" i="0" sz="3200" u="none" cap="none" strike="noStrike">
              <a:solidFill>
                <a:schemeClr val="dk1"/>
              </a:solidFill>
              <a:latin typeface="Calibri"/>
              <a:ea typeface="Calibri"/>
              <a:cs typeface="Calibri"/>
              <a:sym typeface="Calibri"/>
            </a:endParaRPr>
          </a:p>
        </p:txBody>
      </p:sp>
      <p:sp>
        <p:nvSpPr>
          <p:cNvPr id="347" name="Google Shape;347;g265e3c816bb_0_301"/>
          <p:cNvSpPr/>
          <p:nvPr/>
        </p:nvSpPr>
        <p:spPr>
          <a:xfrm>
            <a:off x="1244756" y="6743700"/>
            <a:ext cx="8573700" cy="15366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8" name="Google Shape;348;g265e3c816bb_0_301"/>
          <p:cNvSpPr/>
          <p:nvPr/>
        </p:nvSpPr>
        <p:spPr>
          <a:xfrm>
            <a:off x="1244756" y="6959600"/>
            <a:ext cx="2375100" cy="11049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9" name="Google Shape;349;g265e3c816bb_0_301"/>
          <p:cNvSpPr/>
          <p:nvPr/>
        </p:nvSpPr>
        <p:spPr>
          <a:xfrm>
            <a:off x="1244756" y="6959600"/>
            <a:ext cx="2713800" cy="14436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272727"/>
              </a:buClr>
              <a:buSzPts val="8000"/>
              <a:buFont typeface="Archivo Black"/>
              <a:buNone/>
            </a:pPr>
            <a:r>
              <a:rPr b="0" i="0" lang="en-US" sz="8000" u="none" cap="none" strike="noStrike">
                <a:solidFill>
                  <a:srgbClr val="272727"/>
                </a:solidFill>
                <a:latin typeface="Archivo Black"/>
                <a:ea typeface="Archivo Black"/>
                <a:cs typeface="Archivo Black"/>
                <a:sym typeface="Archivo Black"/>
              </a:rPr>
              <a:t>60%</a:t>
            </a:r>
            <a:endParaRPr b="0" i="0" sz="8000" u="none" cap="none" strike="noStrike">
              <a:solidFill>
                <a:schemeClr val="dk1"/>
              </a:solidFill>
              <a:latin typeface="Calibri"/>
              <a:ea typeface="Calibri"/>
              <a:cs typeface="Calibri"/>
              <a:sym typeface="Calibri"/>
            </a:endParaRPr>
          </a:p>
        </p:txBody>
      </p:sp>
      <p:sp>
        <p:nvSpPr>
          <p:cNvPr id="350" name="Google Shape;350;g265e3c816bb_0_301"/>
          <p:cNvSpPr/>
          <p:nvPr/>
        </p:nvSpPr>
        <p:spPr>
          <a:xfrm>
            <a:off x="3823178" y="6743700"/>
            <a:ext cx="5995200" cy="15366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1" name="Google Shape;351;g265e3c816bb_0_301"/>
          <p:cNvSpPr/>
          <p:nvPr/>
        </p:nvSpPr>
        <p:spPr>
          <a:xfrm>
            <a:off x="3823178" y="6743700"/>
            <a:ext cx="6147600" cy="11430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3600"/>
              <a:buFont typeface="Archivo Black"/>
              <a:buNone/>
            </a:pPr>
            <a:r>
              <a:rPr b="0" i="0" lang="en-US" sz="3600" u="none" cap="none" strike="noStrike">
                <a:solidFill>
                  <a:srgbClr val="0E0E0E"/>
                </a:solidFill>
                <a:latin typeface="Archivo Black"/>
                <a:ea typeface="Archivo Black"/>
                <a:cs typeface="Archivo Black"/>
                <a:sym typeface="Archivo Black"/>
              </a:rPr>
              <a:t>Magic-Wielding Individuals</a:t>
            </a:r>
            <a:endParaRPr b="0" i="0" sz="3600" u="none" cap="none" strike="noStrike">
              <a:solidFill>
                <a:schemeClr val="dk1"/>
              </a:solidFill>
              <a:latin typeface="Calibri"/>
              <a:ea typeface="Calibri"/>
              <a:cs typeface="Calibri"/>
              <a:sym typeface="Calibri"/>
            </a:endParaRPr>
          </a:p>
        </p:txBody>
      </p:sp>
      <p:sp>
        <p:nvSpPr>
          <p:cNvPr id="352" name="Google Shape;352;g265e3c816bb_0_301"/>
          <p:cNvSpPr/>
          <p:nvPr/>
        </p:nvSpPr>
        <p:spPr>
          <a:xfrm>
            <a:off x="3823178" y="7835900"/>
            <a:ext cx="6130500" cy="5799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practice the art of illusions.</a:t>
            </a:r>
            <a:endParaRPr b="0" i="0" sz="3200" u="none" cap="none" strike="noStrike">
              <a:solidFill>
                <a:schemeClr val="dk1"/>
              </a:solidFill>
              <a:latin typeface="Calibri"/>
              <a:ea typeface="Calibri"/>
              <a:cs typeface="Calibri"/>
              <a:sym typeface="Calibri"/>
            </a:endParaRPr>
          </a:p>
        </p:txBody>
      </p:sp>
      <p:sp>
        <p:nvSpPr>
          <p:cNvPr id="353" name="Google Shape;353;g265e3c816bb_0_301"/>
          <p:cNvSpPr/>
          <p:nvPr/>
        </p:nvSpPr>
        <p:spPr>
          <a:xfrm>
            <a:off x="1244756" y="8890000"/>
            <a:ext cx="8573700" cy="14859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4" name="Google Shape;354;g265e3c816bb_0_301"/>
          <p:cNvSpPr/>
          <p:nvPr/>
        </p:nvSpPr>
        <p:spPr>
          <a:xfrm>
            <a:off x="1244756" y="9080500"/>
            <a:ext cx="2375100" cy="11049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5" name="Google Shape;355;g265e3c816bb_0_301"/>
          <p:cNvSpPr/>
          <p:nvPr/>
        </p:nvSpPr>
        <p:spPr>
          <a:xfrm>
            <a:off x="1244756" y="9080500"/>
            <a:ext cx="2713800" cy="14436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272727"/>
              </a:buClr>
              <a:buSzPts val="8000"/>
              <a:buFont typeface="Archivo Black"/>
              <a:buNone/>
            </a:pPr>
            <a:r>
              <a:rPr b="0" i="0" lang="en-US" sz="8000" u="none" cap="none" strike="noStrike">
                <a:solidFill>
                  <a:srgbClr val="272727"/>
                </a:solidFill>
                <a:latin typeface="Archivo Black"/>
                <a:ea typeface="Archivo Black"/>
                <a:cs typeface="Archivo Black"/>
                <a:sym typeface="Archivo Black"/>
              </a:rPr>
              <a:t>90%</a:t>
            </a:r>
            <a:endParaRPr b="0" i="0" sz="8000" u="none" cap="none" strike="noStrike">
              <a:solidFill>
                <a:schemeClr val="dk1"/>
              </a:solidFill>
              <a:latin typeface="Calibri"/>
              <a:ea typeface="Calibri"/>
              <a:cs typeface="Calibri"/>
              <a:sym typeface="Calibri"/>
            </a:endParaRPr>
          </a:p>
        </p:txBody>
      </p:sp>
      <p:sp>
        <p:nvSpPr>
          <p:cNvPr id="356" name="Google Shape;356;g265e3c816bb_0_301"/>
          <p:cNvSpPr/>
          <p:nvPr/>
        </p:nvSpPr>
        <p:spPr>
          <a:xfrm>
            <a:off x="3823178" y="8890000"/>
            <a:ext cx="5995200" cy="14859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7" name="Google Shape;357;g265e3c816bb_0_301"/>
          <p:cNvSpPr/>
          <p:nvPr/>
        </p:nvSpPr>
        <p:spPr>
          <a:xfrm>
            <a:off x="3823178" y="8890000"/>
            <a:ext cx="6147600" cy="6477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3600"/>
              <a:buFont typeface="Archivo Black"/>
              <a:buNone/>
            </a:pPr>
            <a:r>
              <a:rPr b="0" i="0" lang="en-US" sz="3600" u="none" cap="none" strike="noStrike">
                <a:solidFill>
                  <a:srgbClr val="0E0E0E"/>
                </a:solidFill>
                <a:latin typeface="Archivo Black"/>
                <a:ea typeface="Archivo Black"/>
                <a:cs typeface="Archivo Black"/>
                <a:sym typeface="Archivo Black"/>
              </a:rPr>
              <a:t>Spells Cast</a:t>
            </a:r>
            <a:endParaRPr b="0" i="0" sz="3600" u="none" cap="none" strike="noStrike">
              <a:solidFill>
                <a:schemeClr val="dk1"/>
              </a:solidFill>
              <a:latin typeface="Calibri"/>
              <a:ea typeface="Calibri"/>
              <a:cs typeface="Calibri"/>
              <a:sym typeface="Calibri"/>
            </a:endParaRPr>
          </a:p>
        </p:txBody>
      </p:sp>
      <p:sp>
        <p:nvSpPr>
          <p:cNvPr id="358" name="Google Shape;358;g265e3c816bb_0_301"/>
          <p:cNvSpPr/>
          <p:nvPr/>
        </p:nvSpPr>
        <p:spPr>
          <a:xfrm>
            <a:off x="3823178" y="9486900"/>
            <a:ext cx="6130500" cy="10245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are dark magic, foretelling danger.</a:t>
            </a:r>
            <a:endParaRPr b="0" i="0" sz="3200" u="none" cap="none" strike="noStrike">
              <a:solidFill>
                <a:schemeClr val="dk1"/>
              </a:solidFill>
              <a:latin typeface="Calibri"/>
              <a:ea typeface="Calibri"/>
              <a:cs typeface="Calibri"/>
              <a:sym typeface="Calibri"/>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363" name="Shape 363"/>
        <p:cNvGrpSpPr/>
        <p:nvPr/>
      </p:nvGrpSpPr>
      <p:grpSpPr>
        <a:xfrm>
          <a:off x="0" y="0"/>
          <a:ext cx="0" cy="0"/>
          <a:chOff x="0" y="0"/>
          <a:chExt cx="0" cy="0"/>
        </a:xfrm>
      </p:grpSpPr>
      <p:pic>
        <p:nvPicPr>
          <p:cNvPr descr=" " id="364" name="Google Shape;364;g265e3c816bb_0_336"/>
          <p:cNvPicPr preferRelativeResize="0"/>
          <p:nvPr/>
        </p:nvPicPr>
        <p:blipFill rotWithShape="1">
          <a:blip r:embed="rId3">
            <a:alphaModFix/>
          </a:blip>
          <a:srcRect b="0" l="0" r="0" t="0"/>
          <a:stretch/>
        </p:blipFill>
        <p:spPr>
          <a:xfrm>
            <a:off x="4280435" y="0"/>
            <a:ext cx="15826178" cy="13716000"/>
          </a:xfrm>
          <a:prstGeom prst="rect">
            <a:avLst/>
          </a:prstGeom>
          <a:noFill/>
          <a:ln>
            <a:noFill/>
          </a:ln>
        </p:spPr>
      </p:pic>
      <p:pic>
        <p:nvPicPr>
          <p:cNvPr descr=" " id="365" name="Google Shape;365;g265e3c816bb_0_336"/>
          <p:cNvPicPr preferRelativeResize="0"/>
          <p:nvPr/>
        </p:nvPicPr>
        <p:blipFill rotWithShape="1">
          <a:blip r:embed="rId4">
            <a:alphaModFix/>
          </a:blip>
          <a:srcRect b="0" l="0" r="0" t="0"/>
          <a:stretch/>
        </p:blipFill>
        <p:spPr>
          <a:xfrm>
            <a:off x="19598550" y="9448800"/>
            <a:ext cx="4788498" cy="4267200"/>
          </a:xfrm>
          <a:prstGeom prst="rect">
            <a:avLst/>
          </a:prstGeom>
          <a:noFill/>
          <a:ln>
            <a:noFill/>
          </a:ln>
        </p:spPr>
      </p:pic>
      <p:pic>
        <p:nvPicPr>
          <p:cNvPr descr=" " id="366" name="Google Shape;366;g265e3c816bb_0_336"/>
          <p:cNvPicPr preferRelativeResize="0"/>
          <p:nvPr/>
        </p:nvPicPr>
        <p:blipFill rotWithShape="1">
          <a:blip r:embed="rId5">
            <a:alphaModFix/>
          </a:blip>
          <a:srcRect b="0" l="0" r="0" t="0"/>
          <a:stretch/>
        </p:blipFill>
        <p:spPr>
          <a:xfrm>
            <a:off x="18620527" y="330200"/>
            <a:ext cx="3873984" cy="5740400"/>
          </a:xfrm>
          <a:prstGeom prst="rect">
            <a:avLst/>
          </a:prstGeom>
          <a:noFill/>
          <a:ln>
            <a:noFill/>
          </a:ln>
        </p:spPr>
      </p:pic>
      <p:pic>
        <p:nvPicPr>
          <p:cNvPr descr=" " id="367" name="Google Shape;367;g265e3c816bb_0_336"/>
          <p:cNvPicPr preferRelativeResize="0"/>
          <p:nvPr/>
        </p:nvPicPr>
        <p:blipFill rotWithShape="1">
          <a:blip r:embed="rId6">
            <a:alphaModFix/>
          </a:blip>
          <a:srcRect b="0" l="0" r="0" t="0"/>
          <a:stretch/>
        </p:blipFill>
        <p:spPr>
          <a:xfrm>
            <a:off x="1359070" y="0"/>
            <a:ext cx="5791924" cy="3200400"/>
          </a:xfrm>
          <a:prstGeom prst="rect">
            <a:avLst/>
          </a:prstGeom>
          <a:noFill/>
          <a:ln>
            <a:noFill/>
          </a:ln>
        </p:spPr>
      </p:pic>
      <p:pic>
        <p:nvPicPr>
          <p:cNvPr descr=" " id="368" name="Google Shape;368;g265e3c816bb_0_336"/>
          <p:cNvPicPr preferRelativeResize="0"/>
          <p:nvPr/>
        </p:nvPicPr>
        <p:blipFill rotWithShape="1">
          <a:blip r:embed="rId7">
            <a:alphaModFix/>
          </a:blip>
          <a:srcRect b="0" l="0" r="0" t="0"/>
          <a:stretch/>
        </p:blipFill>
        <p:spPr>
          <a:xfrm>
            <a:off x="21668908" y="5676900"/>
            <a:ext cx="2718140" cy="1845171"/>
          </a:xfrm>
          <a:prstGeom prst="rect">
            <a:avLst/>
          </a:prstGeom>
          <a:noFill/>
          <a:ln>
            <a:noFill/>
          </a:ln>
        </p:spPr>
      </p:pic>
      <p:pic>
        <p:nvPicPr>
          <p:cNvPr descr=" " id="369" name="Google Shape;369;g265e3c816bb_0_336"/>
          <p:cNvPicPr preferRelativeResize="0"/>
          <p:nvPr/>
        </p:nvPicPr>
        <p:blipFill rotWithShape="1">
          <a:blip r:embed="rId8">
            <a:alphaModFix/>
          </a:blip>
          <a:srcRect b="0" l="0" r="0" t="0"/>
          <a:stretch/>
        </p:blipFill>
        <p:spPr>
          <a:xfrm>
            <a:off x="3594549" y="11823700"/>
            <a:ext cx="3088994" cy="1892300"/>
          </a:xfrm>
          <a:prstGeom prst="rect">
            <a:avLst/>
          </a:prstGeom>
          <a:noFill/>
          <a:ln>
            <a:noFill/>
          </a:ln>
        </p:spPr>
      </p:pic>
      <p:pic>
        <p:nvPicPr>
          <p:cNvPr descr=" " id="370" name="Google Shape;370;g265e3c816bb_0_336"/>
          <p:cNvPicPr preferRelativeResize="0"/>
          <p:nvPr/>
        </p:nvPicPr>
        <p:blipFill rotWithShape="1">
          <a:blip r:embed="rId9">
            <a:alphaModFix/>
          </a:blip>
          <a:srcRect b="0" l="0" r="0" t="0"/>
          <a:stretch/>
        </p:blipFill>
        <p:spPr>
          <a:xfrm>
            <a:off x="254032" y="6070600"/>
            <a:ext cx="4890111" cy="4826000"/>
          </a:xfrm>
          <a:prstGeom prst="rect">
            <a:avLst/>
          </a:prstGeom>
          <a:noFill/>
          <a:ln>
            <a:noFill/>
          </a:ln>
        </p:spPr>
      </p:pic>
      <p:sp>
        <p:nvSpPr>
          <p:cNvPr id="371" name="Google Shape;371;g265e3c816bb_0_336"/>
          <p:cNvSpPr/>
          <p:nvPr/>
        </p:nvSpPr>
        <p:spPr>
          <a:xfrm>
            <a:off x="23370921" y="10515600"/>
            <a:ext cx="1016100" cy="3200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 " id="372" name="Google Shape;372;g265e3c816bb_0_336"/>
          <p:cNvPicPr preferRelativeResize="0"/>
          <p:nvPr/>
        </p:nvPicPr>
        <p:blipFill rotWithShape="1">
          <a:blip r:embed="rId10">
            <a:alphaModFix/>
          </a:blip>
          <a:srcRect b="0" l="0" r="0" t="0"/>
          <a:stretch/>
        </p:blipFill>
        <p:spPr>
          <a:xfrm>
            <a:off x="23523340" y="10820400"/>
            <a:ext cx="711289" cy="2590800"/>
          </a:xfrm>
          <a:prstGeom prst="rect">
            <a:avLst/>
          </a:prstGeom>
          <a:noFill/>
          <a:ln>
            <a:noFill/>
          </a:ln>
        </p:spPr>
      </p:pic>
      <p:sp>
        <p:nvSpPr>
          <p:cNvPr id="373" name="Google Shape;373;g265e3c816bb_0_336"/>
          <p:cNvSpPr/>
          <p:nvPr/>
        </p:nvSpPr>
        <p:spPr>
          <a:xfrm>
            <a:off x="4305838" y="3403600"/>
            <a:ext cx="15762600" cy="5702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4" name="Google Shape;374;g265e3c816bb_0_336"/>
          <p:cNvSpPr/>
          <p:nvPr/>
        </p:nvSpPr>
        <p:spPr>
          <a:xfrm>
            <a:off x="4305838" y="3403600"/>
            <a:ext cx="15762600" cy="4407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5" name="Google Shape;375;g265e3c816bb_0_336"/>
          <p:cNvSpPr/>
          <p:nvPr/>
        </p:nvSpPr>
        <p:spPr>
          <a:xfrm>
            <a:off x="5067933" y="3403600"/>
            <a:ext cx="14238600" cy="4330800"/>
          </a:xfrm>
          <a:prstGeom prst="rect">
            <a:avLst/>
          </a:prstGeom>
          <a:noFill/>
          <a:ln>
            <a:noFill/>
          </a:ln>
        </p:spPr>
        <p:txBody>
          <a:bodyPr anchorCtr="0" anchor="t" bIns="0" lIns="0" spcFirstLastPara="1" rIns="0" wrap="square" tIns="0">
            <a:noAutofit/>
          </a:bodyPr>
          <a:lstStyle/>
          <a:p>
            <a:pPr indent="0" lvl="0" marL="0" marR="0" rtl="0" algn="ctr">
              <a:spcBef>
                <a:spcPts val="0"/>
              </a:spcBef>
              <a:spcAft>
                <a:spcPts val="0"/>
              </a:spcAft>
              <a:buClr>
                <a:srgbClr val="272727"/>
              </a:buClr>
              <a:buSzPts val="24000"/>
              <a:buFont typeface="Archivo Black"/>
              <a:buNone/>
            </a:pPr>
            <a:r>
              <a:rPr b="0" i="0" lang="en-US" sz="24000" u="none" cap="none" strike="noStrike">
                <a:solidFill>
                  <a:srgbClr val="272727"/>
                </a:solidFill>
                <a:latin typeface="Archivo Black"/>
                <a:ea typeface="Archivo Black"/>
                <a:cs typeface="Archivo Black"/>
                <a:sym typeface="Archivo Black"/>
              </a:rPr>
              <a:t>234,567</a:t>
            </a:r>
            <a:endParaRPr b="0" i="0" sz="24000" u="none" cap="none" strike="noStrike">
              <a:solidFill>
                <a:schemeClr val="dk1"/>
              </a:solidFill>
              <a:latin typeface="Calibri"/>
              <a:ea typeface="Calibri"/>
              <a:cs typeface="Calibri"/>
              <a:sym typeface="Calibri"/>
            </a:endParaRPr>
          </a:p>
        </p:txBody>
      </p:sp>
      <p:sp>
        <p:nvSpPr>
          <p:cNvPr id="376" name="Google Shape;376;g265e3c816bb_0_336"/>
          <p:cNvSpPr/>
          <p:nvPr/>
        </p:nvSpPr>
        <p:spPr>
          <a:xfrm>
            <a:off x="4170355" y="6921500"/>
            <a:ext cx="16033500" cy="1159800"/>
          </a:xfrm>
          <a:prstGeom prst="rect">
            <a:avLst/>
          </a:prstGeom>
          <a:noFill/>
          <a:ln>
            <a:noFill/>
          </a:ln>
        </p:spPr>
        <p:txBody>
          <a:bodyPr anchorCtr="0" anchor="t" bIns="0" lIns="0" spcFirstLastPara="1" rIns="0" wrap="square" tIns="0">
            <a:noAutofit/>
          </a:bodyPr>
          <a:lstStyle/>
          <a:p>
            <a:pPr indent="0" lvl="0" marL="0" marR="0" rtl="0" algn="ctr">
              <a:spcBef>
                <a:spcPts val="0"/>
              </a:spcBef>
              <a:spcAft>
                <a:spcPts val="0"/>
              </a:spcAft>
              <a:buClr>
                <a:srgbClr val="0E0E0E"/>
              </a:buClr>
              <a:buSzPts val="6400"/>
              <a:buFont typeface="Archivo"/>
              <a:buNone/>
            </a:pPr>
            <a:r>
              <a:rPr b="1" i="0" lang="en-US" sz="6400" u="none" cap="none" strike="noStrike">
                <a:solidFill>
                  <a:srgbClr val="0E0E0E"/>
                </a:solidFill>
                <a:latin typeface="Archivo"/>
                <a:ea typeface="Archivo"/>
                <a:cs typeface="Archivo"/>
                <a:sym typeface="Archivo"/>
              </a:rPr>
              <a:t>UNICORN SIGHTINGS</a:t>
            </a:r>
            <a:endParaRPr b="0" i="0" sz="6400" u="none" cap="none" strike="noStrike">
              <a:solidFill>
                <a:schemeClr val="dk1"/>
              </a:solidFill>
              <a:latin typeface="Calibri"/>
              <a:ea typeface="Calibri"/>
              <a:cs typeface="Calibri"/>
              <a:sym typeface="Calibri"/>
            </a:endParaRPr>
          </a:p>
        </p:txBody>
      </p:sp>
      <p:sp>
        <p:nvSpPr>
          <p:cNvPr id="377" name="Google Shape;377;g265e3c816bb_0_336"/>
          <p:cNvSpPr/>
          <p:nvPr/>
        </p:nvSpPr>
        <p:spPr>
          <a:xfrm>
            <a:off x="7483352" y="8216900"/>
            <a:ext cx="9407700" cy="1024500"/>
          </a:xfrm>
          <a:prstGeom prst="rect">
            <a:avLst/>
          </a:prstGeom>
          <a:noFill/>
          <a:ln>
            <a:noFill/>
          </a:ln>
        </p:spPr>
        <p:txBody>
          <a:bodyPr anchorCtr="0" anchor="t" bIns="0" lIns="0" spcFirstLastPara="1" rIns="0" wrap="square" tIns="0">
            <a:noAutofit/>
          </a:bodyPr>
          <a:lstStyle/>
          <a:p>
            <a:pPr indent="0" lvl="0" marL="0" marR="0" rtl="0" algn="ctr">
              <a:spcBef>
                <a:spcPts val="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A tally of the number of unicorns spotted in the fantasy realm.</a:t>
            </a:r>
            <a:endParaRPr b="0" i="0" sz="3200" u="none" cap="none" strike="noStrike">
              <a:solidFill>
                <a:schemeClr val="dk1"/>
              </a:solidFill>
              <a:latin typeface="Calibri"/>
              <a:ea typeface="Calibri"/>
              <a:cs typeface="Calibri"/>
              <a:sym typeface="Calibri"/>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382" name="Shape 382"/>
        <p:cNvGrpSpPr/>
        <p:nvPr/>
      </p:nvGrpSpPr>
      <p:grpSpPr>
        <a:xfrm>
          <a:off x="0" y="0"/>
          <a:ext cx="0" cy="0"/>
          <a:chOff x="0" y="0"/>
          <a:chExt cx="0" cy="0"/>
        </a:xfrm>
      </p:grpSpPr>
      <p:pic>
        <p:nvPicPr>
          <p:cNvPr descr=" " id="383" name="Google Shape;383;g265e3c816bb_0_354"/>
          <p:cNvPicPr preferRelativeResize="0"/>
          <p:nvPr/>
        </p:nvPicPr>
        <p:blipFill rotWithShape="1">
          <a:blip r:embed="rId3">
            <a:alphaModFix/>
          </a:blip>
          <a:srcRect b="0" l="0" r="0" t="0"/>
          <a:stretch/>
        </p:blipFill>
        <p:spPr>
          <a:xfrm>
            <a:off x="0" y="9372600"/>
            <a:ext cx="2832454" cy="4343400"/>
          </a:xfrm>
          <a:prstGeom prst="rect">
            <a:avLst/>
          </a:prstGeom>
          <a:noFill/>
          <a:ln>
            <a:noFill/>
          </a:ln>
        </p:spPr>
      </p:pic>
      <p:pic>
        <p:nvPicPr>
          <p:cNvPr descr=" " id="384" name="Google Shape;384;g265e3c816bb_0_354"/>
          <p:cNvPicPr preferRelativeResize="0"/>
          <p:nvPr/>
        </p:nvPicPr>
        <p:blipFill rotWithShape="1">
          <a:blip r:embed="rId4">
            <a:alphaModFix/>
          </a:blip>
          <a:srcRect b="0" l="0" r="0" t="0"/>
          <a:stretch/>
        </p:blipFill>
        <p:spPr>
          <a:xfrm>
            <a:off x="19281010" y="0"/>
            <a:ext cx="5106038" cy="5130800"/>
          </a:xfrm>
          <a:prstGeom prst="rect">
            <a:avLst/>
          </a:prstGeom>
          <a:noFill/>
          <a:ln>
            <a:noFill/>
          </a:ln>
        </p:spPr>
      </p:pic>
      <p:pic>
        <p:nvPicPr>
          <p:cNvPr descr=" " id="385" name="Google Shape;385;g265e3c816bb_0_354"/>
          <p:cNvPicPr preferRelativeResize="0"/>
          <p:nvPr/>
        </p:nvPicPr>
        <p:blipFill rotWithShape="1">
          <a:blip r:embed="rId5">
            <a:alphaModFix/>
          </a:blip>
          <a:srcRect b="0" l="0" r="0" t="0"/>
          <a:stretch/>
        </p:blipFill>
        <p:spPr>
          <a:xfrm>
            <a:off x="10478810" y="11874500"/>
            <a:ext cx="4420152" cy="1841500"/>
          </a:xfrm>
          <a:prstGeom prst="rect">
            <a:avLst/>
          </a:prstGeom>
          <a:noFill/>
          <a:ln>
            <a:noFill/>
          </a:ln>
        </p:spPr>
      </p:pic>
      <p:pic>
        <p:nvPicPr>
          <p:cNvPr descr=" " id="386" name="Google Shape;386;g265e3c816bb_0_354"/>
          <p:cNvPicPr preferRelativeResize="0"/>
          <p:nvPr/>
        </p:nvPicPr>
        <p:blipFill rotWithShape="1">
          <a:blip r:embed="rId6">
            <a:alphaModFix/>
          </a:blip>
          <a:srcRect b="0" l="0" r="0" t="0"/>
          <a:stretch/>
        </p:blipFill>
        <p:spPr>
          <a:xfrm>
            <a:off x="22176972" y="10998200"/>
            <a:ext cx="2210076" cy="2717800"/>
          </a:xfrm>
          <a:prstGeom prst="rect">
            <a:avLst/>
          </a:prstGeom>
          <a:noFill/>
          <a:ln>
            <a:noFill/>
          </a:ln>
        </p:spPr>
      </p:pic>
      <p:pic>
        <p:nvPicPr>
          <p:cNvPr descr=" " id="387" name="Google Shape;387;g265e3c816bb_0_354"/>
          <p:cNvPicPr preferRelativeResize="0"/>
          <p:nvPr/>
        </p:nvPicPr>
        <p:blipFill rotWithShape="1">
          <a:blip r:embed="rId7">
            <a:alphaModFix/>
          </a:blip>
          <a:srcRect b="0" l="0" r="0" t="0"/>
          <a:stretch/>
        </p:blipFill>
        <p:spPr>
          <a:xfrm>
            <a:off x="0" y="0"/>
            <a:ext cx="2362495" cy="3289300"/>
          </a:xfrm>
          <a:prstGeom prst="rect">
            <a:avLst/>
          </a:prstGeom>
          <a:noFill/>
          <a:ln>
            <a:noFill/>
          </a:ln>
        </p:spPr>
      </p:pic>
      <p:pic>
        <p:nvPicPr>
          <p:cNvPr descr=" " id="388" name="Google Shape;388;g265e3c816bb_0_354"/>
          <p:cNvPicPr preferRelativeResize="0"/>
          <p:nvPr/>
        </p:nvPicPr>
        <p:blipFill rotWithShape="1">
          <a:blip r:embed="rId8">
            <a:alphaModFix/>
          </a:blip>
          <a:srcRect b="0" l="0" r="0" t="0"/>
          <a:stretch/>
        </p:blipFill>
        <p:spPr>
          <a:xfrm>
            <a:off x="0" y="5994400"/>
            <a:ext cx="3340549" cy="2267173"/>
          </a:xfrm>
          <a:prstGeom prst="rect">
            <a:avLst/>
          </a:prstGeom>
          <a:noFill/>
          <a:ln>
            <a:noFill/>
          </a:ln>
        </p:spPr>
      </p:pic>
      <p:pic>
        <p:nvPicPr>
          <p:cNvPr descr=" " id="389" name="Google Shape;389;g265e3c816bb_0_354"/>
          <p:cNvPicPr preferRelativeResize="0"/>
          <p:nvPr/>
        </p:nvPicPr>
        <p:blipFill rotWithShape="1">
          <a:blip r:embed="rId9">
            <a:alphaModFix/>
          </a:blip>
          <a:srcRect b="0" l="0" r="0" t="0"/>
          <a:stretch/>
        </p:blipFill>
        <p:spPr>
          <a:xfrm>
            <a:off x="17833029" y="431800"/>
            <a:ext cx="3794689" cy="2331442"/>
          </a:xfrm>
          <a:prstGeom prst="rect">
            <a:avLst/>
          </a:prstGeom>
          <a:noFill/>
          <a:ln>
            <a:noFill/>
          </a:ln>
        </p:spPr>
      </p:pic>
      <p:sp>
        <p:nvSpPr>
          <p:cNvPr id="390" name="Google Shape;390;g265e3c816bb_0_354"/>
          <p:cNvSpPr/>
          <p:nvPr/>
        </p:nvSpPr>
        <p:spPr>
          <a:xfrm>
            <a:off x="23370921" y="10515600"/>
            <a:ext cx="1016100" cy="3200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 " id="391" name="Google Shape;391;g265e3c816bb_0_354"/>
          <p:cNvPicPr preferRelativeResize="0"/>
          <p:nvPr/>
        </p:nvPicPr>
        <p:blipFill rotWithShape="1">
          <a:blip r:embed="rId10">
            <a:alphaModFix/>
          </a:blip>
          <a:srcRect b="0" l="0" r="0" t="0"/>
          <a:stretch/>
        </p:blipFill>
        <p:spPr>
          <a:xfrm>
            <a:off x="23523340" y="10820400"/>
            <a:ext cx="711289" cy="2590800"/>
          </a:xfrm>
          <a:prstGeom prst="rect">
            <a:avLst/>
          </a:prstGeom>
          <a:noFill/>
          <a:ln>
            <a:noFill/>
          </a:ln>
        </p:spPr>
      </p:pic>
      <p:sp>
        <p:nvSpPr>
          <p:cNvPr id="392" name="Google Shape;392;g265e3c816bb_0_354"/>
          <p:cNvSpPr/>
          <p:nvPr/>
        </p:nvSpPr>
        <p:spPr>
          <a:xfrm>
            <a:off x="3391324" y="3263900"/>
            <a:ext cx="7875000" cy="2209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3" name="Google Shape;393;g265e3c816bb_0_354"/>
          <p:cNvSpPr/>
          <p:nvPr/>
        </p:nvSpPr>
        <p:spPr>
          <a:xfrm>
            <a:off x="2946768" y="3263900"/>
            <a:ext cx="8764200" cy="17652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4" name="Google Shape;394;g265e3c816bb_0_354"/>
          <p:cNvSpPr/>
          <p:nvPr/>
        </p:nvSpPr>
        <p:spPr>
          <a:xfrm>
            <a:off x="2946768" y="3263900"/>
            <a:ext cx="9306000" cy="23073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272727"/>
              </a:buClr>
              <a:buSzPts val="12800"/>
              <a:buFont typeface="Archivo Black"/>
              <a:buNone/>
            </a:pPr>
            <a:r>
              <a:rPr b="0" i="0" lang="en-US" sz="12800" u="none" cap="none" strike="noStrike">
                <a:solidFill>
                  <a:srgbClr val="272727"/>
                </a:solidFill>
                <a:latin typeface="Archivo Black"/>
                <a:ea typeface="Archivo Black"/>
                <a:cs typeface="Archivo Black"/>
                <a:sym typeface="Archivo Black"/>
              </a:rPr>
              <a:t>233 Coins</a:t>
            </a:r>
            <a:endParaRPr b="0" i="0" sz="12800" u="none" cap="none" strike="noStrike">
              <a:solidFill>
                <a:schemeClr val="dk1"/>
              </a:solidFill>
              <a:latin typeface="Calibri"/>
              <a:ea typeface="Calibri"/>
              <a:cs typeface="Calibri"/>
              <a:sym typeface="Calibri"/>
            </a:endParaRPr>
          </a:p>
        </p:txBody>
      </p:sp>
      <p:sp>
        <p:nvSpPr>
          <p:cNvPr id="395" name="Google Shape;395;g265e3c816bb_0_354"/>
          <p:cNvSpPr/>
          <p:nvPr/>
        </p:nvSpPr>
        <p:spPr>
          <a:xfrm>
            <a:off x="3391324" y="5029200"/>
            <a:ext cx="7875000" cy="4446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6" name="Google Shape;396;g265e3c816bb_0_354"/>
          <p:cNvSpPr/>
          <p:nvPr/>
        </p:nvSpPr>
        <p:spPr>
          <a:xfrm>
            <a:off x="3323582" y="5029200"/>
            <a:ext cx="8010600" cy="579900"/>
          </a:xfrm>
          <a:prstGeom prst="rect">
            <a:avLst/>
          </a:prstGeom>
          <a:noFill/>
          <a:ln>
            <a:noFill/>
          </a:ln>
        </p:spPr>
        <p:txBody>
          <a:bodyPr anchorCtr="0" anchor="t" bIns="0" lIns="0" spcFirstLastPara="1" rIns="0" wrap="square" tIns="0">
            <a:noAutofit/>
          </a:bodyPr>
          <a:lstStyle/>
          <a:p>
            <a:pPr indent="0" lvl="0" marL="0" marR="0" rtl="0" algn="ctr">
              <a:spcBef>
                <a:spcPts val="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Treasure Found</a:t>
            </a:r>
            <a:endParaRPr b="0" i="0" sz="3200" u="none" cap="none" strike="noStrike">
              <a:solidFill>
                <a:schemeClr val="dk1"/>
              </a:solidFill>
              <a:latin typeface="Calibri"/>
              <a:ea typeface="Calibri"/>
              <a:cs typeface="Calibri"/>
              <a:sym typeface="Calibri"/>
            </a:endParaRPr>
          </a:p>
        </p:txBody>
      </p:sp>
      <p:sp>
        <p:nvSpPr>
          <p:cNvPr id="397" name="Google Shape;397;g265e3c816bb_0_354"/>
          <p:cNvSpPr/>
          <p:nvPr/>
        </p:nvSpPr>
        <p:spPr>
          <a:xfrm>
            <a:off x="3391324" y="6985000"/>
            <a:ext cx="7875000" cy="2209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8" name="Google Shape;398;g265e3c816bb_0_354"/>
          <p:cNvSpPr/>
          <p:nvPr/>
        </p:nvSpPr>
        <p:spPr>
          <a:xfrm>
            <a:off x="2787998" y="6985000"/>
            <a:ext cx="9081600" cy="17652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9" name="Google Shape;399;g265e3c816bb_0_354"/>
          <p:cNvSpPr/>
          <p:nvPr/>
        </p:nvSpPr>
        <p:spPr>
          <a:xfrm>
            <a:off x="2787998" y="6985000"/>
            <a:ext cx="9623700" cy="23073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272727"/>
              </a:buClr>
              <a:buSzPts val="12800"/>
              <a:buFont typeface="Archivo Black"/>
              <a:buNone/>
            </a:pPr>
            <a:r>
              <a:rPr b="0" i="0" lang="en-US" sz="12800" u="none" cap="none" strike="noStrike">
                <a:solidFill>
                  <a:srgbClr val="272727"/>
                </a:solidFill>
                <a:latin typeface="Archivo Black"/>
                <a:ea typeface="Archivo Black"/>
                <a:cs typeface="Archivo Black"/>
                <a:sym typeface="Archivo Black"/>
              </a:rPr>
              <a:t>456 Hours</a:t>
            </a:r>
            <a:endParaRPr b="0" i="0" sz="12800" u="none" cap="none" strike="noStrike">
              <a:solidFill>
                <a:schemeClr val="dk1"/>
              </a:solidFill>
              <a:latin typeface="Calibri"/>
              <a:ea typeface="Calibri"/>
              <a:cs typeface="Calibri"/>
              <a:sym typeface="Calibri"/>
            </a:endParaRPr>
          </a:p>
        </p:txBody>
      </p:sp>
      <p:sp>
        <p:nvSpPr>
          <p:cNvPr id="400" name="Google Shape;400;g265e3c816bb_0_354"/>
          <p:cNvSpPr/>
          <p:nvPr/>
        </p:nvSpPr>
        <p:spPr>
          <a:xfrm>
            <a:off x="3391324" y="8750300"/>
            <a:ext cx="7875000" cy="4446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1" name="Google Shape;401;g265e3c816bb_0_354"/>
          <p:cNvSpPr/>
          <p:nvPr/>
        </p:nvSpPr>
        <p:spPr>
          <a:xfrm>
            <a:off x="3323582" y="8750300"/>
            <a:ext cx="8010600" cy="579900"/>
          </a:xfrm>
          <a:prstGeom prst="rect">
            <a:avLst/>
          </a:prstGeom>
          <a:noFill/>
          <a:ln>
            <a:noFill/>
          </a:ln>
        </p:spPr>
        <p:txBody>
          <a:bodyPr anchorCtr="0" anchor="t" bIns="0" lIns="0" spcFirstLastPara="1" rIns="0" wrap="square" tIns="0">
            <a:noAutofit/>
          </a:bodyPr>
          <a:lstStyle/>
          <a:p>
            <a:pPr indent="0" lvl="0" marL="0" marR="0" rtl="0" algn="ctr">
              <a:spcBef>
                <a:spcPts val="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Duration of Spell Casting</a:t>
            </a:r>
            <a:endParaRPr b="0" i="0" sz="3200" u="none" cap="none" strike="noStrike">
              <a:solidFill>
                <a:schemeClr val="dk1"/>
              </a:solidFill>
              <a:latin typeface="Calibri"/>
              <a:ea typeface="Calibri"/>
              <a:cs typeface="Calibri"/>
              <a:sym typeface="Calibri"/>
            </a:endParaRPr>
          </a:p>
        </p:txBody>
      </p:sp>
      <p:sp>
        <p:nvSpPr>
          <p:cNvPr id="402" name="Google Shape;402;g265e3c816bb_0_354"/>
          <p:cNvSpPr/>
          <p:nvPr/>
        </p:nvSpPr>
        <p:spPr>
          <a:xfrm>
            <a:off x="13552594" y="3263900"/>
            <a:ext cx="7875000" cy="2209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3" name="Google Shape;403;g265e3c816bb_0_354"/>
          <p:cNvSpPr/>
          <p:nvPr/>
        </p:nvSpPr>
        <p:spPr>
          <a:xfrm>
            <a:off x="15591199" y="3263900"/>
            <a:ext cx="3797700" cy="17652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4" name="Google Shape;404;g265e3c816bb_0_354"/>
          <p:cNvSpPr/>
          <p:nvPr/>
        </p:nvSpPr>
        <p:spPr>
          <a:xfrm>
            <a:off x="15591199" y="3263900"/>
            <a:ext cx="4339800" cy="23073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272727"/>
              </a:buClr>
              <a:buSzPts val="12800"/>
              <a:buFont typeface="Archivo Black"/>
              <a:buNone/>
            </a:pPr>
            <a:r>
              <a:rPr b="0" i="0" lang="en-US" sz="12800" u="none" cap="none" strike="noStrike">
                <a:solidFill>
                  <a:srgbClr val="272727"/>
                </a:solidFill>
                <a:latin typeface="Archivo Black"/>
                <a:ea typeface="Archivo Black"/>
                <a:cs typeface="Archivo Black"/>
                <a:sym typeface="Archivo Black"/>
              </a:rPr>
              <a:t>85%</a:t>
            </a:r>
            <a:endParaRPr b="0" i="0" sz="12800" u="none" cap="none" strike="noStrike">
              <a:solidFill>
                <a:schemeClr val="dk1"/>
              </a:solidFill>
              <a:latin typeface="Calibri"/>
              <a:ea typeface="Calibri"/>
              <a:cs typeface="Calibri"/>
              <a:sym typeface="Calibri"/>
            </a:endParaRPr>
          </a:p>
        </p:txBody>
      </p:sp>
      <p:sp>
        <p:nvSpPr>
          <p:cNvPr id="405" name="Google Shape;405;g265e3c816bb_0_354"/>
          <p:cNvSpPr/>
          <p:nvPr/>
        </p:nvSpPr>
        <p:spPr>
          <a:xfrm>
            <a:off x="13552594" y="5029200"/>
            <a:ext cx="7875000" cy="4446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6" name="Google Shape;406;g265e3c816bb_0_354"/>
          <p:cNvSpPr/>
          <p:nvPr/>
        </p:nvSpPr>
        <p:spPr>
          <a:xfrm>
            <a:off x="13484852" y="5029200"/>
            <a:ext cx="8010600" cy="579900"/>
          </a:xfrm>
          <a:prstGeom prst="rect">
            <a:avLst/>
          </a:prstGeom>
          <a:noFill/>
          <a:ln>
            <a:noFill/>
          </a:ln>
        </p:spPr>
        <p:txBody>
          <a:bodyPr anchorCtr="0" anchor="t" bIns="0" lIns="0" spcFirstLastPara="1" rIns="0" wrap="square" tIns="0">
            <a:noAutofit/>
          </a:bodyPr>
          <a:lstStyle/>
          <a:p>
            <a:pPr indent="0" lvl="0" marL="0" marR="0" rtl="0" algn="ctr">
              <a:spcBef>
                <a:spcPts val="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Wished Granted</a:t>
            </a:r>
            <a:endParaRPr b="0" i="0" sz="3200" u="none" cap="none" strike="noStrike">
              <a:solidFill>
                <a:schemeClr val="dk1"/>
              </a:solidFill>
              <a:latin typeface="Calibri"/>
              <a:ea typeface="Calibri"/>
              <a:cs typeface="Calibri"/>
              <a:sym typeface="Calibri"/>
            </a:endParaRPr>
          </a:p>
        </p:txBody>
      </p:sp>
      <p:sp>
        <p:nvSpPr>
          <p:cNvPr id="407" name="Google Shape;407;g265e3c816bb_0_354"/>
          <p:cNvSpPr/>
          <p:nvPr/>
        </p:nvSpPr>
        <p:spPr>
          <a:xfrm>
            <a:off x="13552594" y="6985000"/>
            <a:ext cx="7875000" cy="2209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8" name="Google Shape;408;g265e3c816bb_0_354"/>
          <p:cNvSpPr/>
          <p:nvPr/>
        </p:nvSpPr>
        <p:spPr>
          <a:xfrm>
            <a:off x="14098762" y="6985000"/>
            <a:ext cx="6782700" cy="17652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9" name="Google Shape;409;g265e3c816bb_0_354"/>
          <p:cNvSpPr/>
          <p:nvPr/>
        </p:nvSpPr>
        <p:spPr>
          <a:xfrm>
            <a:off x="14098762" y="6985000"/>
            <a:ext cx="7324500" cy="23073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272727"/>
              </a:buClr>
              <a:buSzPts val="12800"/>
              <a:buFont typeface="Archivo Black"/>
              <a:buNone/>
            </a:pPr>
            <a:r>
              <a:rPr b="0" i="0" lang="en-US" sz="12800" u="none" cap="none" strike="noStrike">
                <a:solidFill>
                  <a:srgbClr val="272727"/>
                </a:solidFill>
                <a:latin typeface="Archivo Black"/>
                <a:ea typeface="Archivo Black"/>
                <a:cs typeface="Archivo Black"/>
                <a:sym typeface="Archivo Black"/>
              </a:rPr>
              <a:t>535 Km</a:t>
            </a:r>
            <a:endParaRPr b="0" i="0" sz="12800" u="none" cap="none" strike="noStrike">
              <a:solidFill>
                <a:schemeClr val="dk1"/>
              </a:solidFill>
              <a:latin typeface="Calibri"/>
              <a:ea typeface="Calibri"/>
              <a:cs typeface="Calibri"/>
              <a:sym typeface="Calibri"/>
            </a:endParaRPr>
          </a:p>
        </p:txBody>
      </p:sp>
      <p:sp>
        <p:nvSpPr>
          <p:cNvPr id="410" name="Google Shape;410;g265e3c816bb_0_354"/>
          <p:cNvSpPr/>
          <p:nvPr/>
        </p:nvSpPr>
        <p:spPr>
          <a:xfrm>
            <a:off x="13552594" y="8750300"/>
            <a:ext cx="7875000" cy="4446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1" name="Google Shape;411;g265e3c816bb_0_354"/>
          <p:cNvSpPr/>
          <p:nvPr/>
        </p:nvSpPr>
        <p:spPr>
          <a:xfrm>
            <a:off x="13484852" y="8750300"/>
            <a:ext cx="8010600" cy="579900"/>
          </a:xfrm>
          <a:prstGeom prst="rect">
            <a:avLst/>
          </a:prstGeom>
          <a:noFill/>
          <a:ln>
            <a:noFill/>
          </a:ln>
        </p:spPr>
        <p:txBody>
          <a:bodyPr anchorCtr="0" anchor="t" bIns="0" lIns="0" spcFirstLastPara="1" rIns="0" wrap="square" tIns="0">
            <a:noAutofit/>
          </a:bodyPr>
          <a:lstStyle/>
          <a:p>
            <a:pPr indent="0" lvl="0" marL="0" marR="0" rtl="0" algn="ctr">
              <a:spcBef>
                <a:spcPts val="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Journey Distance</a:t>
            </a:r>
            <a:endParaRPr b="0" i="0" sz="3200" u="none" cap="none" strike="noStrike">
              <a:solidFill>
                <a:schemeClr val="dk1"/>
              </a:solidFill>
              <a:latin typeface="Calibri"/>
              <a:ea typeface="Calibri"/>
              <a:cs typeface="Calibri"/>
              <a:sym typeface="Calibri"/>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416" name="Shape 416"/>
        <p:cNvGrpSpPr/>
        <p:nvPr/>
      </p:nvGrpSpPr>
      <p:grpSpPr>
        <a:xfrm>
          <a:off x="0" y="0"/>
          <a:ext cx="0" cy="0"/>
          <a:chOff x="0" y="0"/>
          <a:chExt cx="0" cy="0"/>
        </a:xfrm>
      </p:grpSpPr>
      <p:pic>
        <p:nvPicPr>
          <p:cNvPr descr=" " id="417" name="Google Shape;417;g265e3c816bb_0_387"/>
          <p:cNvPicPr preferRelativeResize="0"/>
          <p:nvPr/>
        </p:nvPicPr>
        <p:blipFill rotWithShape="1">
          <a:blip r:embed="rId3">
            <a:alphaModFix/>
          </a:blip>
          <a:srcRect b="0" l="0" r="0" t="0"/>
          <a:stretch/>
        </p:blipFill>
        <p:spPr>
          <a:xfrm>
            <a:off x="19458832" y="11404600"/>
            <a:ext cx="4928216" cy="2311400"/>
          </a:xfrm>
          <a:prstGeom prst="rect">
            <a:avLst/>
          </a:prstGeom>
          <a:noFill/>
          <a:ln>
            <a:noFill/>
          </a:ln>
        </p:spPr>
      </p:pic>
      <p:pic>
        <p:nvPicPr>
          <p:cNvPr descr=" " id="418" name="Google Shape;418;g265e3c816bb_0_387"/>
          <p:cNvPicPr preferRelativeResize="0"/>
          <p:nvPr/>
        </p:nvPicPr>
        <p:blipFill rotWithShape="1">
          <a:blip r:embed="rId4">
            <a:alphaModFix/>
          </a:blip>
          <a:srcRect b="0" l="0" r="0" t="0"/>
          <a:stretch/>
        </p:blipFill>
        <p:spPr>
          <a:xfrm>
            <a:off x="19115889" y="0"/>
            <a:ext cx="5271159" cy="4216400"/>
          </a:xfrm>
          <a:prstGeom prst="rect">
            <a:avLst/>
          </a:prstGeom>
          <a:noFill/>
          <a:ln>
            <a:noFill/>
          </a:ln>
        </p:spPr>
      </p:pic>
      <p:pic>
        <p:nvPicPr>
          <p:cNvPr descr=" " id="419" name="Google Shape;419;g265e3c816bb_0_387"/>
          <p:cNvPicPr preferRelativeResize="0"/>
          <p:nvPr/>
        </p:nvPicPr>
        <p:blipFill rotWithShape="1">
          <a:blip r:embed="rId5">
            <a:alphaModFix/>
          </a:blip>
          <a:srcRect b="0" l="0" r="0" t="0"/>
          <a:stretch/>
        </p:blipFill>
        <p:spPr>
          <a:xfrm>
            <a:off x="0" y="10858500"/>
            <a:ext cx="2718140" cy="2857500"/>
          </a:xfrm>
          <a:prstGeom prst="rect">
            <a:avLst/>
          </a:prstGeom>
          <a:noFill/>
          <a:ln>
            <a:noFill/>
          </a:ln>
        </p:spPr>
      </p:pic>
      <p:pic>
        <p:nvPicPr>
          <p:cNvPr descr=" " id="420" name="Google Shape;420;g265e3c816bb_0_387"/>
          <p:cNvPicPr preferRelativeResize="0"/>
          <p:nvPr/>
        </p:nvPicPr>
        <p:blipFill rotWithShape="1">
          <a:blip r:embed="rId6">
            <a:alphaModFix/>
          </a:blip>
          <a:srcRect b="0" l="0" r="0" t="0"/>
          <a:stretch/>
        </p:blipFill>
        <p:spPr>
          <a:xfrm>
            <a:off x="0" y="0"/>
            <a:ext cx="2845156" cy="2590800"/>
          </a:xfrm>
          <a:prstGeom prst="rect">
            <a:avLst/>
          </a:prstGeom>
          <a:noFill/>
          <a:ln>
            <a:noFill/>
          </a:ln>
        </p:spPr>
      </p:pic>
      <p:pic>
        <p:nvPicPr>
          <p:cNvPr descr=" " id="421" name="Google Shape;421;g265e3c816bb_0_387"/>
          <p:cNvPicPr preferRelativeResize="0"/>
          <p:nvPr/>
        </p:nvPicPr>
        <p:blipFill rotWithShape="1">
          <a:blip r:embed="rId7">
            <a:alphaModFix/>
          </a:blip>
          <a:srcRect b="0" l="0" r="0" t="0"/>
          <a:stretch/>
        </p:blipFill>
        <p:spPr>
          <a:xfrm>
            <a:off x="0" y="10139040"/>
            <a:ext cx="4707951" cy="1975098"/>
          </a:xfrm>
          <a:prstGeom prst="rect">
            <a:avLst/>
          </a:prstGeom>
          <a:noFill/>
          <a:ln>
            <a:noFill/>
          </a:ln>
        </p:spPr>
      </p:pic>
      <p:pic>
        <p:nvPicPr>
          <p:cNvPr descr=" " id="422" name="Google Shape;422;g265e3c816bb_0_387"/>
          <p:cNvPicPr preferRelativeResize="0"/>
          <p:nvPr/>
        </p:nvPicPr>
        <p:blipFill rotWithShape="1">
          <a:blip r:embed="rId8">
            <a:alphaModFix/>
          </a:blip>
          <a:srcRect b="0" l="0" r="0" t="0"/>
          <a:stretch/>
        </p:blipFill>
        <p:spPr>
          <a:xfrm>
            <a:off x="8433854" y="0"/>
            <a:ext cx="3305799" cy="1015082"/>
          </a:xfrm>
          <a:prstGeom prst="rect">
            <a:avLst/>
          </a:prstGeom>
          <a:noFill/>
          <a:ln>
            <a:noFill/>
          </a:ln>
        </p:spPr>
      </p:pic>
      <p:pic>
        <p:nvPicPr>
          <p:cNvPr descr=" " id="423" name="Google Shape;423;g265e3c816bb_0_387"/>
          <p:cNvPicPr preferRelativeResize="0"/>
          <p:nvPr/>
        </p:nvPicPr>
        <p:blipFill rotWithShape="1">
          <a:blip r:embed="rId9">
            <a:alphaModFix/>
          </a:blip>
          <a:srcRect b="0" l="0" r="0" t="0"/>
          <a:stretch/>
        </p:blipFill>
        <p:spPr>
          <a:xfrm>
            <a:off x="0" y="4470400"/>
            <a:ext cx="2616527" cy="3771900"/>
          </a:xfrm>
          <a:prstGeom prst="rect">
            <a:avLst/>
          </a:prstGeom>
          <a:noFill/>
          <a:ln>
            <a:noFill/>
          </a:ln>
        </p:spPr>
      </p:pic>
      <p:sp>
        <p:nvSpPr>
          <p:cNvPr id="424" name="Google Shape;424;g265e3c816bb_0_387"/>
          <p:cNvSpPr/>
          <p:nvPr/>
        </p:nvSpPr>
        <p:spPr>
          <a:xfrm>
            <a:off x="23370921" y="10515600"/>
            <a:ext cx="1016100" cy="3200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 " id="425" name="Google Shape;425;g265e3c816bb_0_387"/>
          <p:cNvPicPr preferRelativeResize="0"/>
          <p:nvPr/>
        </p:nvPicPr>
        <p:blipFill rotWithShape="1">
          <a:blip r:embed="rId10">
            <a:alphaModFix/>
          </a:blip>
          <a:srcRect b="0" l="0" r="0" t="0"/>
          <a:stretch/>
        </p:blipFill>
        <p:spPr>
          <a:xfrm>
            <a:off x="23523340" y="10820400"/>
            <a:ext cx="711289" cy="2590800"/>
          </a:xfrm>
          <a:prstGeom prst="rect">
            <a:avLst/>
          </a:prstGeom>
          <a:noFill/>
          <a:ln>
            <a:noFill/>
          </a:ln>
        </p:spPr>
      </p:pic>
      <p:sp>
        <p:nvSpPr>
          <p:cNvPr id="426" name="Google Shape;426;g265e3c816bb_0_387"/>
          <p:cNvSpPr/>
          <p:nvPr/>
        </p:nvSpPr>
        <p:spPr>
          <a:xfrm>
            <a:off x="6841922" y="1143000"/>
            <a:ext cx="10690500" cy="1443600"/>
          </a:xfrm>
          <a:prstGeom prst="rect">
            <a:avLst/>
          </a:prstGeom>
          <a:noFill/>
          <a:ln>
            <a:noFill/>
          </a:ln>
        </p:spPr>
        <p:txBody>
          <a:bodyPr anchorCtr="0" anchor="t" bIns="0" lIns="0" spcFirstLastPara="1" rIns="0" wrap="square" tIns="0">
            <a:noAutofit/>
          </a:bodyPr>
          <a:lstStyle/>
          <a:p>
            <a:pPr indent="0" lvl="0" marL="0" marR="0" rtl="0" algn="ctr">
              <a:spcBef>
                <a:spcPts val="0"/>
              </a:spcBef>
              <a:spcAft>
                <a:spcPts val="0"/>
              </a:spcAft>
              <a:buClr>
                <a:srgbClr val="272727"/>
              </a:buClr>
              <a:buSzPts val="8000"/>
              <a:buFont typeface="Archivo Black"/>
              <a:buNone/>
            </a:pPr>
            <a:r>
              <a:rPr b="0" i="0" lang="en-US" sz="8000" u="none" cap="none" strike="noStrike">
                <a:solidFill>
                  <a:srgbClr val="272727"/>
                </a:solidFill>
                <a:latin typeface="Archivo Black"/>
                <a:ea typeface="Archivo Black"/>
                <a:cs typeface="Archivo Black"/>
                <a:sym typeface="Archivo Black"/>
              </a:rPr>
              <a:t>Some Graph</a:t>
            </a:r>
            <a:endParaRPr b="0" i="0" sz="8000" u="none" cap="none" strike="noStrike">
              <a:solidFill>
                <a:schemeClr val="dk1"/>
              </a:solidFill>
              <a:latin typeface="Calibri"/>
              <a:ea typeface="Calibri"/>
              <a:cs typeface="Calibri"/>
              <a:sym typeface="Calibri"/>
            </a:endParaRPr>
          </a:p>
        </p:txBody>
      </p:sp>
      <p:sp>
        <p:nvSpPr>
          <p:cNvPr id="427" name="Google Shape;427;g265e3c816bb_0_387"/>
          <p:cNvSpPr/>
          <p:nvPr/>
        </p:nvSpPr>
        <p:spPr>
          <a:xfrm>
            <a:off x="2718140" y="3771900"/>
            <a:ext cx="8941800" cy="61809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8" name="Google Shape;428;g265e3c816bb_0_387"/>
          <p:cNvSpPr/>
          <p:nvPr/>
        </p:nvSpPr>
        <p:spPr>
          <a:xfrm>
            <a:off x="2986455" y="8999513"/>
            <a:ext cx="216900" cy="3564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669FD3"/>
              </a:buClr>
              <a:buSzPts val="1820"/>
              <a:buFont typeface="Lato"/>
              <a:buNone/>
            </a:pPr>
            <a:r>
              <a:rPr b="0" i="0" lang="en-US" sz="1820" u="none" cap="none" strike="noStrike">
                <a:solidFill>
                  <a:srgbClr val="669FD3"/>
                </a:solidFill>
                <a:latin typeface="Lato"/>
                <a:ea typeface="Lato"/>
                <a:cs typeface="Lato"/>
                <a:sym typeface="Lato"/>
              </a:rPr>
              <a:t>0</a:t>
            </a:r>
            <a:endParaRPr b="0" i="0" sz="1820" u="none" cap="none" strike="noStrike">
              <a:solidFill>
                <a:schemeClr val="dk1"/>
              </a:solidFill>
              <a:latin typeface="Calibri"/>
              <a:ea typeface="Calibri"/>
              <a:cs typeface="Calibri"/>
              <a:sym typeface="Calibri"/>
            </a:endParaRPr>
          </a:p>
        </p:txBody>
      </p:sp>
      <p:sp>
        <p:nvSpPr>
          <p:cNvPr id="429" name="Google Shape;429;g265e3c816bb_0_387"/>
          <p:cNvSpPr/>
          <p:nvPr/>
        </p:nvSpPr>
        <p:spPr>
          <a:xfrm>
            <a:off x="3331658" y="9622606"/>
            <a:ext cx="257700" cy="4227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669FD3"/>
              </a:buClr>
              <a:buSzPts val="2185"/>
              <a:buFont typeface="Lato"/>
              <a:buNone/>
            </a:pPr>
            <a:r>
              <a:rPr b="0" i="0" lang="en-US" sz="2185" u="none" cap="none" strike="noStrike">
                <a:solidFill>
                  <a:srgbClr val="669FD3"/>
                </a:solidFill>
                <a:latin typeface="Lato"/>
                <a:ea typeface="Lato"/>
                <a:cs typeface="Lato"/>
                <a:sym typeface="Lato"/>
              </a:rPr>
              <a:t>1</a:t>
            </a:r>
            <a:endParaRPr b="0" i="0" sz="2185" u="none" cap="none" strike="noStrike">
              <a:solidFill>
                <a:schemeClr val="dk1"/>
              </a:solidFill>
              <a:latin typeface="Calibri"/>
              <a:ea typeface="Calibri"/>
              <a:cs typeface="Calibri"/>
              <a:sym typeface="Calibri"/>
            </a:endParaRPr>
          </a:p>
        </p:txBody>
      </p:sp>
      <p:sp>
        <p:nvSpPr>
          <p:cNvPr id="430" name="Google Shape;430;g265e3c816bb_0_387"/>
          <p:cNvSpPr/>
          <p:nvPr/>
        </p:nvSpPr>
        <p:spPr>
          <a:xfrm>
            <a:off x="4470732" y="9622606"/>
            <a:ext cx="257700" cy="4227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669FD3"/>
              </a:buClr>
              <a:buSzPts val="2185"/>
              <a:buFont typeface="Lato"/>
              <a:buNone/>
            </a:pPr>
            <a:r>
              <a:rPr b="0" i="0" lang="en-US" sz="2185" u="none" cap="none" strike="noStrike">
                <a:solidFill>
                  <a:srgbClr val="669FD3"/>
                </a:solidFill>
                <a:latin typeface="Lato"/>
                <a:ea typeface="Lato"/>
                <a:cs typeface="Lato"/>
                <a:sym typeface="Lato"/>
              </a:rPr>
              <a:t>2</a:t>
            </a:r>
            <a:endParaRPr b="0" i="0" sz="2185" u="none" cap="none" strike="noStrike">
              <a:solidFill>
                <a:schemeClr val="dk1"/>
              </a:solidFill>
              <a:latin typeface="Calibri"/>
              <a:ea typeface="Calibri"/>
              <a:cs typeface="Calibri"/>
              <a:sym typeface="Calibri"/>
            </a:endParaRPr>
          </a:p>
        </p:txBody>
      </p:sp>
      <p:sp>
        <p:nvSpPr>
          <p:cNvPr id="431" name="Google Shape;431;g265e3c816bb_0_387"/>
          <p:cNvSpPr/>
          <p:nvPr/>
        </p:nvSpPr>
        <p:spPr>
          <a:xfrm>
            <a:off x="5609804" y="9622606"/>
            <a:ext cx="257700" cy="4227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669FD3"/>
              </a:buClr>
              <a:buSzPts val="2185"/>
              <a:buFont typeface="Lato"/>
              <a:buNone/>
            </a:pPr>
            <a:r>
              <a:rPr b="0" i="0" lang="en-US" sz="2185" u="none" cap="none" strike="noStrike">
                <a:solidFill>
                  <a:srgbClr val="669FD3"/>
                </a:solidFill>
                <a:latin typeface="Lato"/>
                <a:ea typeface="Lato"/>
                <a:cs typeface="Lato"/>
                <a:sym typeface="Lato"/>
              </a:rPr>
              <a:t>3</a:t>
            </a:r>
            <a:endParaRPr b="0" i="0" sz="2185" u="none" cap="none" strike="noStrike">
              <a:solidFill>
                <a:schemeClr val="dk1"/>
              </a:solidFill>
              <a:latin typeface="Calibri"/>
              <a:ea typeface="Calibri"/>
              <a:cs typeface="Calibri"/>
              <a:sym typeface="Calibri"/>
            </a:endParaRPr>
          </a:p>
        </p:txBody>
      </p:sp>
      <p:sp>
        <p:nvSpPr>
          <p:cNvPr id="432" name="Google Shape;432;g265e3c816bb_0_387"/>
          <p:cNvSpPr/>
          <p:nvPr/>
        </p:nvSpPr>
        <p:spPr>
          <a:xfrm>
            <a:off x="6748878" y="9622606"/>
            <a:ext cx="257700" cy="4227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669FD3"/>
              </a:buClr>
              <a:buSzPts val="2185"/>
              <a:buFont typeface="Lato"/>
              <a:buNone/>
            </a:pPr>
            <a:r>
              <a:rPr b="0" i="0" lang="en-US" sz="2185" u="none" cap="none" strike="noStrike">
                <a:solidFill>
                  <a:srgbClr val="669FD3"/>
                </a:solidFill>
                <a:latin typeface="Lato"/>
                <a:ea typeface="Lato"/>
                <a:cs typeface="Lato"/>
                <a:sym typeface="Lato"/>
              </a:rPr>
              <a:t>4</a:t>
            </a:r>
            <a:endParaRPr b="0" i="0" sz="2185" u="none" cap="none" strike="noStrike">
              <a:solidFill>
                <a:schemeClr val="dk1"/>
              </a:solidFill>
              <a:latin typeface="Calibri"/>
              <a:ea typeface="Calibri"/>
              <a:cs typeface="Calibri"/>
              <a:sym typeface="Calibri"/>
            </a:endParaRPr>
          </a:p>
        </p:txBody>
      </p:sp>
      <p:sp>
        <p:nvSpPr>
          <p:cNvPr id="433" name="Google Shape;433;g265e3c816bb_0_387"/>
          <p:cNvSpPr/>
          <p:nvPr/>
        </p:nvSpPr>
        <p:spPr>
          <a:xfrm>
            <a:off x="7887996" y="9622606"/>
            <a:ext cx="257700" cy="4227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669FD3"/>
              </a:buClr>
              <a:buSzPts val="2185"/>
              <a:buFont typeface="Lato"/>
              <a:buNone/>
            </a:pPr>
            <a:r>
              <a:rPr b="0" i="0" lang="en-US" sz="2185" u="none" cap="none" strike="noStrike">
                <a:solidFill>
                  <a:srgbClr val="669FD3"/>
                </a:solidFill>
                <a:latin typeface="Lato"/>
                <a:ea typeface="Lato"/>
                <a:cs typeface="Lato"/>
                <a:sym typeface="Lato"/>
              </a:rPr>
              <a:t>5</a:t>
            </a:r>
            <a:endParaRPr b="0" i="0" sz="2185" u="none" cap="none" strike="noStrike">
              <a:solidFill>
                <a:schemeClr val="dk1"/>
              </a:solidFill>
              <a:latin typeface="Calibri"/>
              <a:ea typeface="Calibri"/>
              <a:cs typeface="Calibri"/>
              <a:sym typeface="Calibri"/>
            </a:endParaRPr>
          </a:p>
        </p:txBody>
      </p:sp>
      <p:sp>
        <p:nvSpPr>
          <p:cNvPr id="434" name="Google Shape;434;g265e3c816bb_0_387"/>
          <p:cNvSpPr/>
          <p:nvPr/>
        </p:nvSpPr>
        <p:spPr>
          <a:xfrm>
            <a:off x="9027070" y="9622606"/>
            <a:ext cx="257700" cy="4227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669FD3"/>
              </a:buClr>
              <a:buSzPts val="2185"/>
              <a:buFont typeface="Lato"/>
              <a:buNone/>
            </a:pPr>
            <a:r>
              <a:rPr b="0" i="0" lang="en-US" sz="2185" u="none" cap="none" strike="noStrike">
                <a:solidFill>
                  <a:srgbClr val="669FD3"/>
                </a:solidFill>
                <a:latin typeface="Lato"/>
                <a:ea typeface="Lato"/>
                <a:cs typeface="Lato"/>
                <a:sym typeface="Lato"/>
              </a:rPr>
              <a:t>6</a:t>
            </a:r>
            <a:endParaRPr b="0" i="0" sz="2185" u="none" cap="none" strike="noStrike">
              <a:solidFill>
                <a:schemeClr val="dk1"/>
              </a:solidFill>
              <a:latin typeface="Calibri"/>
              <a:ea typeface="Calibri"/>
              <a:cs typeface="Calibri"/>
              <a:sym typeface="Calibri"/>
            </a:endParaRPr>
          </a:p>
        </p:txBody>
      </p:sp>
      <p:sp>
        <p:nvSpPr>
          <p:cNvPr id="435" name="Google Shape;435;g265e3c816bb_0_387"/>
          <p:cNvSpPr/>
          <p:nvPr/>
        </p:nvSpPr>
        <p:spPr>
          <a:xfrm>
            <a:off x="10166145" y="9622606"/>
            <a:ext cx="257700" cy="4227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669FD3"/>
              </a:buClr>
              <a:buSzPts val="2185"/>
              <a:buFont typeface="Lato"/>
              <a:buNone/>
            </a:pPr>
            <a:r>
              <a:rPr b="0" i="0" lang="en-US" sz="2185" u="none" cap="none" strike="noStrike">
                <a:solidFill>
                  <a:srgbClr val="669FD3"/>
                </a:solidFill>
                <a:latin typeface="Lato"/>
                <a:ea typeface="Lato"/>
                <a:cs typeface="Lato"/>
                <a:sym typeface="Lato"/>
              </a:rPr>
              <a:t>7</a:t>
            </a:r>
            <a:endParaRPr b="0" i="0" sz="2185" u="none" cap="none" strike="noStrike">
              <a:solidFill>
                <a:schemeClr val="dk1"/>
              </a:solidFill>
              <a:latin typeface="Calibri"/>
              <a:ea typeface="Calibri"/>
              <a:cs typeface="Calibri"/>
              <a:sym typeface="Calibri"/>
            </a:endParaRPr>
          </a:p>
        </p:txBody>
      </p:sp>
      <p:sp>
        <p:nvSpPr>
          <p:cNvPr id="436" name="Google Shape;436;g265e3c816bb_0_387"/>
          <p:cNvSpPr/>
          <p:nvPr/>
        </p:nvSpPr>
        <p:spPr>
          <a:xfrm>
            <a:off x="11281636" y="9622606"/>
            <a:ext cx="257700" cy="4227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669FD3"/>
              </a:buClr>
              <a:buSzPts val="2185"/>
              <a:buFont typeface="Lato"/>
              <a:buNone/>
            </a:pPr>
            <a:r>
              <a:rPr b="0" i="0" lang="en-US" sz="2185" u="none" cap="none" strike="noStrike">
                <a:solidFill>
                  <a:srgbClr val="669FD3"/>
                </a:solidFill>
                <a:latin typeface="Lato"/>
                <a:ea typeface="Lato"/>
                <a:cs typeface="Lato"/>
                <a:sym typeface="Lato"/>
              </a:rPr>
              <a:t>8</a:t>
            </a:r>
            <a:endParaRPr b="0" i="0" sz="2185" u="none" cap="none" strike="noStrike">
              <a:solidFill>
                <a:schemeClr val="dk1"/>
              </a:solidFill>
              <a:latin typeface="Calibri"/>
              <a:ea typeface="Calibri"/>
              <a:cs typeface="Calibri"/>
              <a:sym typeface="Calibri"/>
            </a:endParaRPr>
          </a:p>
        </p:txBody>
      </p:sp>
      <p:sp>
        <p:nvSpPr>
          <p:cNvPr id="437" name="Google Shape;437;g265e3c816bb_0_387"/>
          <p:cNvSpPr/>
          <p:nvPr/>
        </p:nvSpPr>
        <p:spPr>
          <a:xfrm>
            <a:off x="2852319" y="8482087"/>
            <a:ext cx="356400" cy="3564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669FD3"/>
              </a:buClr>
              <a:buSzPts val="1820"/>
              <a:buFont typeface="Lato"/>
              <a:buNone/>
            </a:pPr>
            <a:r>
              <a:rPr b="0" i="0" lang="en-US" sz="1820" u="none" cap="none" strike="noStrike">
                <a:solidFill>
                  <a:srgbClr val="669FD3"/>
                </a:solidFill>
                <a:latin typeface="Lato"/>
                <a:ea typeface="Lato"/>
                <a:cs typeface="Lato"/>
                <a:sym typeface="Lato"/>
              </a:rPr>
              <a:t>10</a:t>
            </a:r>
            <a:endParaRPr b="0" i="0" sz="1820" u="none" cap="none" strike="noStrike">
              <a:solidFill>
                <a:schemeClr val="dk1"/>
              </a:solidFill>
              <a:latin typeface="Calibri"/>
              <a:ea typeface="Calibri"/>
              <a:cs typeface="Calibri"/>
              <a:sym typeface="Calibri"/>
            </a:endParaRPr>
          </a:p>
        </p:txBody>
      </p:sp>
      <p:sp>
        <p:nvSpPr>
          <p:cNvPr id="438" name="Google Shape;438;g265e3c816bb_0_387"/>
          <p:cNvSpPr/>
          <p:nvPr/>
        </p:nvSpPr>
        <p:spPr>
          <a:xfrm>
            <a:off x="2852319" y="7964612"/>
            <a:ext cx="356400" cy="3564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669FD3"/>
              </a:buClr>
              <a:buSzPts val="1820"/>
              <a:buFont typeface="Lato"/>
              <a:buNone/>
            </a:pPr>
            <a:r>
              <a:rPr b="0" i="0" lang="en-US" sz="1820" u="none" cap="none" strike="noStrike">
                <a:solidFill>
                  <a:srgbClr val="669FD3"/>
                </a:solidFill>
                <a:latin typeface="Lato"/>
                <a:ea typeface="Lato"/>
                <a:cs typeface="Lato"/>
                <a:sym typeface="Lato"/>
              </a:rPr>
              <a:t>20</a:t>
            </a:r>
            <a:endParaRPr b="0" i="0" sz="1820" u="none" cap="none" strike="noStrike">
              <a:solidFill>
                <a:schemeClr val="dk1"/>
              </a:solidFill>
              <a:latin typeface="Calibri"/>
              <a:ea typeface="Calibri"/>
              <a:cs typeface="Calibri"/>
              <a:sym typeface="Calibri"/>
            </a:endParaRPr>
          </a:p>
        </p:txBody>
      </p:sp>
      <p:sp>
        <p:nvSpPr>
          <p:cNvPr id="439" name="Google Shape;439;g265e3c816bb_0_387"/>
          <p:cNvSpPr/>
          <p:nvPr/>
        </p:nvSpPr>
        <p:spPr>
          <a:xfrm>
            <a:off x="2852319" y="7447161"/>
            <a:ext cx="356400" cy="3564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669FD3"/>
              </a:buClr>
              <a:buSzPts val="1820"/>
              <a:buFont typeface="Lato"/>
              <a:buNone/>
            </a:pPr>
            <a:r>
              <a:rPr b="0" i="0" lang="en-US" sz="1820" u="none" cap="none" strike="noStrike">
                <a:solidFill>
                  <a:srgbClr val="669FD3"/>
                </a:solidFill>
                <a:latin typeface="Lato"/>
                <a:ea typeface="Lato"/>
                <a:cs typeface="Lato"/>
                <a:sym typeface="Lato"/>
              </a:rPr>
              <a:t>30</a:t>
            </a:r>
            <a:endParaRPr b="0" i="0" sz="1820" u="none" cap="none" strike="noStrike">
              <a:solidFill>
                <a:schemeClr val="dk1"/>
              </a:solidFill>
              <a:latin typeface="Calibri"/>
              <a:ea typeface="Calibri"/>
              <a:cs typeface="Calibri"/>
              <a:sym typeface="Calibri"/>
            </a:endParaRPr>
          </a:p>
        </p:txBody>
      </p:sp>
      <p:sp>
        <p:nvSpPr>
          <p:cNvPr id="440" name="Google Shape;440;g265e3c816bb_0_387"/>
          <p:cNvSpPr/>
          <p:nvPr/>
        </p:nvSpPr>
        <p:spPr>
          <a:xfrm>
            <a:off x="2852319" y="6929611"/>
            <a:ext cx="356400" cy="3564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669FD3"/>
              </a:buClr>
              <a:buSzPts val="1820"/>
              <a:buFont typeface="Lato"/>
              <a:buNone/>
            </a:pPr>
            <a:r>
              <a:rPr b="0" i="0" lang="en-US" sz="1820" u="none" cap="none" strike="noStrike">
                <a:solidFill>
                  <a:srgbClr val="669FD3"/>
                </a:solidFill>
                <a:latin typeface="Lato"/>
                <a:ea typeface="Lato"/>
                <a:cs typeface="Lato"/>
                <a:sym typeface="Lato"/>
              </a:rPr>
              <a:t>40</a:t>
            </a:r>
            <a:endParaRPr b="0" i="0" sz="1820" u="none" cap="none" strike="noStrike">
              <a:solidFill>
                <a:schemeClr val="dk1"/>
              </a:solidFill>
              <a:latin typeface="Calibri"/>
              <a:ea typeface="Calibri"/>
              <a:cs typeface="Calibri"/>
              <a:sym typeface="Calibri"/>
            </a:endParaRPr>
          </a:p>
        </p:txBody>
      </p:sp>
      <p:sp>
        <p:nvSpPr>
          <p:cNvPr id="441" name="Google Shape;441;g265e3c816bb_0_387"/>
          <p:cNvSpPr/>
          <p:nvPr/>
        </p:nvSpPr>
        <p:spPr>
          <a:xfrm>
            <a:off x="2852319" y="6412309"/>
            <a:ext cx="356400" cy="3564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669FD3"/>
              </a:buClr>
              <a:buSzPts val="1820"/>
              <a:buFont typeface="Lato"/>
              <a:buNone/>
            </a:pPr>
            <a:r>
              <a:rPr b="0" i="0" lang="en-US" sz="1820" u="none" cap="none" strike="noStrike">
                <a:solidFill>
                  <a:srgbClr val="669FD3"/>
                </a:solidFill>
                <a:latin typeface="Lato"/>
                <a:ea typeface="Lato"/>
                <a:cs typeface="Lato"/>
                <a:sym typeface="Lato"/>
              </a:rPr>
              <a:t>50</a:t>
            </a:r>
            <a:endParaRPr b="0" i="0" sz="1820" u="none" cap="none" strike="noStrike">
              <a:solidFill>
                <a:schemeClr val="dk1"/>
              </a:solidFill>
              <a:latin typeface="Calibri"/>
              <a:ea typeface="Calibri"/>
              <a:cs typeface="Calibri"/>
              <a:sym typeface="Calibri"/>
            </a:endParaRPr>
          </a:p>
        </p:txBody>
      </p:sp>
      <p:sp>
        <p:nvSpPr>
          <p:cNvPr id="442" name="Google Shape;442;g265e3c816bb_0_387"/>
          <p:cNvSpPr/>
          <p:nvPr/>
        </p:nvSpPr>
        <p:spPr>
          <a:xfrm>
            <a:off x="2852319" y="5894809"/>
            <a:ext cx="356400" cy="3564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669FD3"/>
              </a:buClr>
              <a:buSzPts val="1820"/>
              <a:buFont typeface="Lato"/>
              <a:buNone/>
            </a:pPr>
            <a:r>
              <a:rPr b="0" i="0" lang="en-US" sz="1820" u="none" cap="none" strike="noStrike">
                <a:solidFill>
                  <a:srgbClr val="669FD3"/>
                </a:solidFill>
                <a:latin typeface="Lato"/>
                <a:ea typeface="Lato"/>
                <a:cs typeface="Lato"/>
                <a:sym typeface="Lato"/>
              </a:rPr>
              <a:t>60</a:t>
            </a:r>
            <a:endParaRPr b="0" i="0" sz="1820" u="none" cap="none" strike="noStrike">
              <a:solidFill>
                <a:schemeClr val="dk1"/>
              </a:solidFill>
              <a:latin typeface="Calibri"/>
              <a:ea typeface="Calibri"/>
              <a:cs typeface="Calibri"/>
              <a:sym typeface="Calibri"/>
            </a:endParaRPr>
          </a:p>
        </p:txBody>
      </p:sp>
      <p:sp>
        <p:nvSpPr>
          <p:cNvPr id="443" name="Google Shape;443;g265e3c816bb_0_387"/>
          <p:cNvSpPr/>
          <p:nvPr/>
        </p:nvSpPr>
        <p:spPr>
          <a:xfrm>
            <a:off x="2852319" y="5377507"/>
            <a:ext cx="356400" cy="3564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669FD3"/>
              </a:buClr>
              <a:buSzPts val="1820"/>
              <a:buFont typeface="Lato"/>
              <a:buNone/>
            </a:pPr>
            <a:r>
              <a:rPr b="0" i="0" lang="en-US" sz="1820" u="none" cap="none" strike="noStrike">
                <a:solidFill>
                  <a:srgbClr val="669FD3"/>
                </a:solidFill>
                <a:latin typeface="Lato"/>
                <a:ea typeface="Lato"/>
                <a:cs typeface="Lato"/>
                <a:sym typeface="Lato"/>
              </a:rPr>
              <a:t>70</a:t>
            </a:r>
            <a:endParaRPr b="0" i="0" sz="1820" u="none" cap="none" strike="noStrike">
              <a:solidFill>
                <a:schemeClr val="dk1"/>
              </a:solidFill>
              <a:latin typeface="Calibri"/>
              <a:ea typeface="Calibri"/>
              <a:cs typeface="Calibri"/>
              <a:sym typeface="Calibri"/>
            </a:endParaRPr>
          </a:p>
        </p:txBody>
      </p:sp>
      <p:sp>
        <p:nvSpPr>
          <p:cNvPr id="444" name="Google Shape;444;g265e3c816bb_0_387"/>
          <p:cNvSpPr/>
          <p:nvPr/>
        </p:nvSpPr>
        <p:spPr>
          <a:xfrm>
            <a:off x="2852319" y="4860057"/>
            <a:ext cx="356400" cy="3564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669FD3"/>
              </a:buClr>
              <a:buSzPts val="1820"/>
              <a:buFont typeface="Lato"/>
              <a:buNone/>
            </a:pPr>
            <a:r>
              <a:rPr b="0" i="0" lang="en-US" sz="1820" u="none" cap="none" strike="noStrike">
                <a:solidFill>
                  <a:srgbClr val="669FD3"/>
                </a:solidFill>
                <a:latin typeface="Lato"/>
                <a:ea typeface="Lato"/>
                <a:cs typeface="Lato"/>
                <a:sym typeface="Lato"/>
              </a:rPr>
              <a:t>80</a:t>
            </a:r>
            <a:endParaRPr b="0" i="0" sz="1820" u="none" cap="none" strike="noStrike">
              <a:solidFill>
                <a:schemeClr val="dk1"/>
              </a:solidFill>
              <a:latin typeface="Calibri"/>
              <a:ea typeface="Calibri"/>
              <a:cs typeface="Calibri"/>
              <a:sym typeface="Calibri"/>
            </a:endParaRPr>
          </a:p>
        </p:txBody>
      </p:sp>
      <p:sp>
        <p:nvSpPr>
          <p:cNvPr id="445" name="Google Shape;445;g265e3c816bb_0_387"/>
          <p:cNvSpPr/>
          <p:nvPr/>
        </p:nvSpPr>
        <p:spPr>
          <a:xfrm>
            <a:off x="2852319" y="4342507"/>
            <a:ext cx="356400" cy="3564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669FD3"/>
              </a:buClr>
              <a:buSzPts val="1820"/>
              <a:buFont typeface="Lato"/>
              <a:buNone/>
            </a:pPr>
            <a:r>
              <a:rPr b="0" i="0" lang="en-US" sz="1820" u="none" cap="none" strike="noStrike">
                <a:solidFill>
                  <a:srgbClr val="669FD3"/>
                </a:solidFill>
                <a:latin typeface="Lato"/>
                <a:ea typeface="Lato"/>
                <a:cs typeface="Lato"/>
                <a:sym typeface="Lato"/>
              </a:rPr>
              <a:t>90</a:t>
            </a:r>
            <a:endParaRPr b="0" i="0" sz="1820" u="none" cap="none" strike="noStrike">
              <a:solidFill>
                <a:schemeClr val="dk1"/>
              </a:solidFill>
              <a:latin typeface="Calibri"/>
              <a:ea typeface="Calibri"/>
              <a:cs typeface="Calibri"/>
              <a:sym typeface="Calibri"/>
            </a:endParaRPr>
          </a:p>
        </p:txBody>
      </p:sp>
      <p:sp>
        <p:nvSpPr>
          <p:cNvPr id="446" name="Google Shape;446;g265e3c816bb_0_387"/>
          <p:cNvSpPr/>
          <p:nvPr/>
        </p:nvSpPr>
        <p:spPr>
          <a:xfrm>
            <a:off x="2718140" y="3825032"/>
            <a:ext cx="483600" cy="3564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669FD3"/>
              </a:buClr>
              <a:buSzPts val="1820"/>
              <a:buFont typeface="Lato"/>
              <a:buNone/>
            </a:pPr>
            <a:r>
              <a:rPr b="0" i="0" lang="en-US" sz="1820" u="none" cap="none" strike="noStrike">
                <a:solidFill>
                  <a:srgbClr val="669FD3"/>
                </a:solidFill>
                <a:latin typeface="Lato"/>
                <a:ea typeface="Lato"/>
                <a:cs typeface="Lato"/>
                <a:sym typeface="Lato"/>
              </a:rPr>
              <a:t>100</a:t>
            </a:r>
            <a:endParaRPr b="0" i="0" sz="1820" u="none" cap="none" strike="noStrike">
              <a:solidFill>
                <a:schemeClr val="dk1"/>
              </a:solidFill>
              <a:latin typeface="Calibri"/>
              <a:ea typeface="Calibri"/>
              <a:cs typeface="Calibri"/>
              <a:sym typeface="Calibri"/>
            </a:endParaRPr>
          </a:p>
        </p:txBody>
      </p:sp>
      <p:pic>
        <p:nvPicPr>
          <p:cNvPr descr=" " id="447" name="Google Shape;447;g265e3c816bb_0_387"/>
          <p:cNvPicPr preferRelativeResize="0"/>
          <p:nvPr/>
        </p:nvPicPr>
        <p:blipFill rotWithShape="1">
          <a:blip r:embed="rId11">
            <a:alphaModFix/>
          </a:blip>
          <a:srcRect b="0" l="0" r="0" t="0"/>
          <a:stretch/>
        </p:blipFill>
        <p:spPr>
          <a:xfrm>
            <a:off x="3368467" y="3771900"/>
            <a:ext cx="8291592" cy="5511006"/>
          </a:xfrm>
          <a:prstGeom prst="rect">
            <a:avLst/>
          </a:prstGeom>
          <a:noFill/>
          <a:ln>
            <a:noFill/>
          </a:ln>
        </p:spPr>
      </p:pic>
      <p:pic>
        <p:nvPicPr>
          <p:cNvPr descr=" " id="448" name="Google Shape;448;g265e3c816bb_0_387"/>
          <p:cNvPicPr preferRelativeResize="0"/>
          <p:nvPr/>
        </p:nvPicPr>
        <p:blipFill rotWithShape="1">
          <a:blip r:embed="rId12">
            <a:alphaModFix/>
          </a:blip>
          <a:srcRect b="0" l="0" r="0" t="0"/>
          <a:stretch/>
        </p:blipFill>
        <p:spPr>
          <a:xfrm>
            <a:off x="4512766" y="4185444"/>
            <a:ext cx="11567" cy="5258445"/>
          </a:xfrm>
          <a:prstGeom prst="rect">
            <a:avLst/>
          </a:prstGeom>
          <a:noFill/>
          <a:ln>
            <a:noFill/>
          </a:ln>
        </p:spPr>
      </p:pic>
      <p:pic>
        <p:nvPicPr>
          <p:cNvPr descr=" " id="449" name="Google Shape;449;g265e3c816bb_0_387"/>
          <p:cNvPicPr preferRelativeResize="0"/>
          <p:nvPr/>
        </p:nvPicPr>
        <p:blipFill rotWithShape="1">
          <a:blip r:embed="rId13">
            <a:alphaModFix/>
          </a:blip>
          <a:srcRect b="0" l="0" r="0" t="0"/>
          <a:stretch/>
        </p:blipFill>
        <p:spPr>
          <a:xfrm>
            <a:off x="5651279" y="4185444"/>
            <a:ext cx="11567" cy="5258445"/>
          </a:xfrm>
          <a:prstGeom prst="rect">
            <a:avLst/>
          </a:prstGeom>
          <a:noFill/>
          <a:ln>
            <a:noFill/>
          </a:ln>
        </p:spPr>
      </p:pic>
      <p:pic>
        <p:nvPicPr>
          <p:cNvPr descr=" " id="450" name="Google Shape;450;g265e3c816bb_0_387"/>
          <p:cNvPicPr preferRelativeResize="0"/>
          <p:nvPr/>
        </p:nvPicPr>
        <p:blipFill rotWithShape="1">
          <a:blip r:embed="rId14">
            <a:alphaModFix/>
          </a:blip>
          <a:srcRect b="0" l="0" r="0" t="0"/>
          <a:stretch/>
        </p:blipFill>
        <p:spPr>
          <a:xfrm>
            <a:off x="6789795" y="4185444"/>
            <a:ext cx="11567" cy="5258445"/>
          </a:xfrm>
          <a:prstGeom prst="rect">
            <a:avLst/>
          </a:prstGeom>
          <a:noFill/>
          <a:ln>
            <a:noFill/>
          </a:ln>
        </p:spPr>
      </p:pic>
      <p:pic>
        <p:nvPicPr>
          <p:cNvPr descr=" " id="451" name="Google Shape;451;g265e3c816bb_0_387"/>
          <p:cNvPicPr preferRelativeResize="0"/>
          <p:nvPr/>
        </p:nvPicPr>
        <p:blipFill rotWithShape="1">
          <a:blip r:embed="rId15">
            <a:alphaModFix/>
          </a:blip>
          <a:srcRect b="0" l="0" r="0" t="0"/>
          <a:stretch/>
        </p:blipFill>
        <p:spPr>
          <a:xfrm>
            <a:off x="7928309" y="4185444"/>
            <a:ext cx="11567" cy="5258445"/>
          </a:xfrm>
          <a:prstGeom prst="rect">
            <a:avLst/>
          </a:prstGeom>
          <a:noFill/>
          <a:ln>
            <a:noFill/>
          </a:ln>
        </p:spPr>
      </p:pic>
      <p:pic>
        <p:nvPicPr>
          <p:cNvPr descr=" " id="452" name="Google Shape;452;g265e3c816bb_0_387"/>
          <p:cNvPicPr preferRelativeResize="0"/>
          <p:nvPr/>
        </p:nvPicPr>
        <p:blipFill rotWithShape="1">
          <a:blip r:embed="rId16">
            <a:alphaModFix/>
          </a:blip>
          <a:srcRect b="0" l="0" r="0" t="0"/>
          <a:stretch/>
        </p:blipFill>
        <p:spPr>
          <a:xfrm>
            <a:off x="9066828" y="4185444"/>
            <a:ext cx="11567" cy="5258445"/>
          </a:xfrm>
          <a:prstGeom prst="rect">
            <a:avLst/>
          </a:prstGeom>
          <a:noFill/>
          <a:ln>
            <a:noFill/>
          </a:ln>
        </p:spPr>
      </p:pic>
      <p:pic>
        <p:nvPicPr>
          <p:cNvPr descr=" " id="453" name="Google Shape;453;g265e3c816bb_0_387"/>
          <p:cNvPicPr preferRelativeResize="0"/>
          <p:nvPr/>
        </p:nvPicPr>
        <p:blipFill rotWithShape="1">
          <a:blip r:embed="rId17">
            <a:alphaModFix/>
          </a:blip>
          <a:srcRect b="0" l="0" r="0" t="0"/>
          <a:stretch/>
        </p:blipFill>
        <p:spPr>
          <a:xfrm>
            <a:off x="10205341" y="4185444"/>
            <a:ext cx="11567" cy="5258445"/>
          </a:xfrm>
          <a:prstGeom prst="rect">
            <a:avLst/>
          </a:prstGeom>
          <a:noFill/>
          <a:ln>
            <a:noFill/>
          </a:ln>
        </p:spPr>
      </p:pic>
      <p:pic>
        <p:nvPicPr>
          <p:cNvPr descr=" " id="454" name="Google Shape;454;g265e3c816bb_0_387"/>
          <p:cNvPicPr preferRelativeResize="0"/>
          <p:nvPr/>
        </p:nvPicPr>
        <p:blipFill rotWithShape="1">
          <a:blip r:embed="rId18">
            <a:alphaModFix/>
          </a:blip>
          <a:srcRect b="0" l="0" r="0" t="0"/>
          <a:stretch/>
        </p:blipFill>
        <p:spPr>
          <a:xfrm>
            <a:off x="11343854" y="4185444"/>
            <a:ext cx="11567" cy="5258445"/>
          </a:xfrm>
          <a:prstGeom prst="rect">
            <a:avLst/>
          </a:prstGeom>
          <a:noFill/>
          <a:ln>
            <a:noFill/>
          </a:ln>
        </p:spPr>
      </p:pic>
      <p:pic>
        <p:nvPicPr>
          <p:cNvPr descr=" " id="455" name="Google Shape;455;g265e3c816bb_0_387"/>
          <p:cNvPicPr preferRelativeResize="0"/>
          <p:nvPr/>
        </p:nvPicPr>
        <p:blipFill rotWithShape="1">
          <a:blip r:embed="rId19">
            <a:alphaModFix/>
          </a:blip>
          <a:srcRect b="0" l="0" r="0" t="0"/>
          <a:stretch/>
        </p:blipFill>
        <p:spPr>
          <a:xfrm>
            <a:off x="3355539" y="5483845"/>
            <a:ext cx="8050167" cy="2373585"/>
          </a:xfrm>
          <a:prstGeom prst="rect">
            <a:avLst/>
          </a:prstGeom>
          <a:noFill/>
          <a:ln>
            <a:noFill/>
          </a:ln>
        </p:spPr>
      </p:pic>
      <p:pic>
        <p:nvPicPr>
          <p:cNvPr descr=" " id="456" name="Google Shape;456;g265e3c816bb_0_387"/>
          <p:cNvPicPr preferRelativeResize="0"/>
          <p:nvPr/>
        </p:nvPicPr>
        <p:blipFill rotWithShape="1">
          <a:blip r:embed="rId20">
            <a:alphaModFix/>
          </a:blip>
          <a:srcRect b="0" l="0" r="0" t="0"/>
          <a:stretch/>
        </p:blipFill>
        <p:spPr>
          <a:xfrm>
            <a:off x="3369143" y="6359525"/>
            <a:ext cx="8044030" cy="2268538"/>
          </a:xfrm>
          <a:prstGeom prst="rect">
            <a:avLst/>
          </a:prstGeom>
          <a:noFill/>
          <a:ln>
            <a:noFill/>
          </a:ln>
        </p:spPr>
      </p:pic>
      <p:pic>
        <p:nvPicPr>
          <p:cNvPr descr=" " id="457" name="Google Shape;457;g265e3c816bb_0_387"/>
          <p:cNvPicPr preferRelativeResize="0"/>
          <p:nvPr/>
        </p:nvPicPr>
        <p:blipFill rotWithShape="1">
          <a:blip r:embed="rId21">
            <a:alphaModFix/>
          </a:blip>
          <a:srcRect b="0" l="0" r="0" t="0"/>
          <a:stretch/>
        </p:blipFill>
        <p:spPr>
          <a:xfrm>
            <a:off x="4441751" y="6055643"/>
            <a:ext cx="153591" cy="153566"/>
          </a:xfrm>
          <a:prstGeom prst="rect">
            <a:avLst/>
          </a:prstGeom>
          <a:noFill/>
          <a:ln>
            <a:noFill/>
          </a:ln>
        </p:spPr>
      </p:pic>
      <p:pic>
        <p:nvPicPr>
          <p:cNvPr descr=" " id="458" name="Google Shape;458;g265e3c816bb_0_387"/>
          <p:cNvPicPr preferRelativeResize="0"/>
          <p:nvPr/>
        </p:nvPicPr>
        <p:blipFill rotWithShape="1">
          <a:blip r:embed="rId22">
            <a:alphaModFix/>
          </a:blip>
          <a:srcRect b="0" l="0" r="0" t="0"/>
          <a:stretch/>
        </p:blipFill>
        <p:spPr>
          <a:xfrm>
            <a:off x="4441751" y="6981130"/>
            <a:ext cx="153591" cy="153566"/>
          </a:xfrm>
          <a:prstGeom prst="rect">
            <a:avLst/>
          </a:prstGeom>
          <a:noFill/>
          <a:ln>
            <a:noFill/>
          </a:ln>
        </p:spPr>
      </p:pic>
      <p:pic>
        <p:nvPicPr>
          <p:cNvPr descr=" " id="459" name="Google Shape;459;g265e3c816bb_0_387"/>
          <p:cNvPicPr preferRelativeResize="0"/>
          <p:nvPr/>
        </p:nvPicPr>
        <p:blipFill rotWithShape="1">
          <a:blip r:embed="rId23">
            <a:alphaModFix/>
          </a:blip>
          <a:srcRect b="0" l="0" r="0" t="0"/>
          <a:stretch/>
        </p:blipFill>
        <p:spPr>
          <a:xfrm>
            <a:off x="5580267" y="5651277"/>
            <a:ext cx="153591" cy="153566"/>
          </a:xfrm>
          <a:prstGeom prst="rect">
            <a:avLst/>
          </a:prstGeom>
          <a:noFill/>
          <a:ln>
            <a:noFill/>
          </a:ln>
        </p:spPr>
      </p:pic>
      <p:pic>
        <p:nvPicPr>
          <p:cNvPr descr=" " id="460" name="Google Shape;460;g265e3c816bb_0_387"/>
          <p:cNvPicPr preferRelativeResize="0"/>
          <p:nvPr/>
        </p:nvPicPr>
        <p:blipFill rotWithShape="1">
          <a:blip r:embed="rId24">
            <a:alphaModFix/>
          </a:blip>
          <a:srcRect b="0" l="0" r="0" t="0"/>
          <a:stretch/>
        </p:blipFill>
        <p:spPr>
          <a:xfrm>
            <a:off x="5580267" y="7415510"/>
            <a:ext cx="153591" cy="153566"/>
          </a:xfrm>
          <a:prstGeom prst="rect">
            <a:avLst/>
          </a:prstGeom>
          <a:noFill/>
          <a:ln>
            <a:noFill/>
          </a:ln>
        </p:spPr>
      </p:pic>
      <p:pic>
        <p:nvPicPr>
          <p:cNvPr descr=" " id="461" name="Google Shape;461;g265e3c816bb_0_387"/>
          <p:cNvPicPr preferRelativeResize="0"/>
          <p:nvPr/>
        </p:nvPicPr>
        <p:blipFill rotWithShape="1">
          <a:blip r:embed="rId25">
            <a:alphaModFix/>
          </a:blip>
          <a:srcRect b="0" l="0" r="0" t="0"/>
          <a:stretch/>
        </p:blipFill>
        <p:spPr>
          <a:xfrm>
            <a:off x="6718783" y="7732812"/>
            <a:ext cx="153591" cy="153566"/>
          </a:xfrm>
          <a:prstGeom prst="rect">
            <a:avLst/>
          </a:prstGeom>
          <a:noFill/>
          <a:ln>
            <a:noFill/>
          </a:ln>
        </p:spPr>
      </p:pic>
      <p:pic>
        <p:nvPicPr>
          <p:cNvPr descr=" " id="462" name="Google Shape;462;g265e3c816bb_0_387"/>
          <p:cNvPicPr preferRelativeResize="0"/>
          <p:nvPr/>
        </p:nvPicPr>
        <p:blipFill rotWithShape="1">
          <a:blip r:embed="rId26">
            <a:alphaModFix/>
          </a:blip>
          <a:srcRect b="0" l="0" r="0" t="0"/>
          <a:stretch/>
        </p:blipFill>
        <p:spPr>
          <a:xfrm>
            <a:off x="6718783" y="6311826"/>
            <a:ext cx="153591" cy="153566"/>
          </a:xfrm>
          <a:prstGeom prst="rect">
            <a:avLst/>
          </a:prstGeom>
          <a:noFill/>
          <a:ln>
            <a:noFill/>
          </a:ln>
        </p:spPr>
      </p:pic>
      <p:pic>
        <p:nvPicPr>
          <p:cNvPr descr=" " id="463" name="Google Shape;463;g265e3c816bb_0_387"/>
          <p:cNvPicPr preferRelativeResize="0"/>
          <p:nvPr/>
        </p:nvPicPr>
        <p:blipFill rotWithShape="1">
          <a:blip r:embed="rId27">
            <a:alphaModFix/>
          </a:blip>
          <a:srcRect b="0" l="0" r="0" t="0"/>
          <a:stretch/>
        </p:blipFill>
        <p:spPr>
          <a:xfrm>
            <a:off x="7861923" y="6733232"/>
            <a:ext cx="153591" cy="153566"/>
          </a:xfrm>
          <a:prstGeom prst="rect">
            <a:avLst/>
          </a:prstGeom>
          <a:noFill/>
          <a:ln>
            <a:noFill/>
          </a:ln>
        </p:spPr>
      </p:pic>
      <p:pic>
        <p:nvPicPr>
          <p:cNvPr descr=" " id="464" name="Google Shape;464;g265e3c816bb_0_387"/>
          <p:cNvPicPr preferRelativeResize="0"/>
          <p:nvPr/>
        </p:nvPicPr>
        <p:blipFill rotWithShape="1">
          <a:blip r:embed="rId28">
            <a:alphaModFix/>
          </a:blip>
          <a:srcRect b="0" l="0" r="0" t="0"/>
          <a:stretch/>
        </p:blipFill>
        <p:spPr>
          <a:xfrm>
            <a:off x="7861923" y="6420644"/>
            <a:ext cx="153591" cy="153566"/>
          </a:xfrm>
          <a:prstGeom prst="rect">
            <a:avLst/>
          </a:prstGeom>
          <a:noFill/>
          <a:ln>
            <a:noFill/>
          </a:ln>
        </p:spPr>
      </p:pic>
      <p:pic>
        <p:nvPicPr>
          <p:cNvPr descr=" " id="465" name="Google Shape;465;g265e3c816bb_0_387"/>
          <p:cNvPicPr preferRelativeResize="0"/>
          <p:nvPr/>
        </p:nvPicPr>
        <p:blipFill rotWithShape="1">
          <a:blip r:embed="rId29">
            <a:alphaModFix/>
          </a:blip>
          <a:srcRect b="0" l="0" r="0" t="0"/>
          <a:stretch/>
        </p:blipFill>
        <p:spPr>
          <a:xfrm>
            <a:off x="8995813" y="7667575"/>
            <a:ext cx="153591" cy="153566"/>
          </a:xfrm>
          <a:prstGeom prst="rect">
            <a:avLst/>
          </a:prstGeom>
          <a:noFill/>
          <a:ln>
            <a:noFill/>
          </a:ln>
        </p:spPr>
      </p:pic>
      <p:pic>
        <p:nvPicPr>
          <p:cNvPr descr=" " id="466" name="Google Shape;466;g265e3c816bb_0_387"/>
          <p:cNvPicPr preferRelativeResize="0"/>
          <p:nvPr/>
        </p:nvPicPr>
        <p:blipFill rotWithShape="1">
          <a:blip r:embed="rId30">
            <a:alphaModFix/>
          </a:blip>
          <a:srcRect b="0" l="0" r="0" t="0"/>
          <a:stretch/>
        </p:blipFill>
        <p:spPr>
          <a:xfrm>
            <a:off x="8995813" y="7076877"/>
            <a:ext cx="153591" cy="153566"/>
          </a:xfrm>
          <a:prstGeom prst="rect">
            <a:avLst/>
          </a:prstGeom>
          <a:noFill/>
          <a:ln>
            <a:noFill/>
          </a:ln>
        </p:spPr>
      </p:pic>
      <p:pic>
        <p:nvPicPr>
          <p:cNvPr descr=" " id="467" name="Google Shape;467;g265e3c816bb_0_387"/>
          <p:cNvPicPr preferRelativeResize="0"/>
          <p:nvPr/>
        </p:nvPicPr>
        <p:blipFill rotWithShape="1">
          <a:blip r:embed="rId31">
            <a:alphaModFix/>
          </a:blip>
          <a:srcRect b="0" l="0" r="0" t="0"/>
          <a:stretch/>
        </p:blipFill>
        <p:spPr>
          <a:xfrm>
            <a:off x="10138955" y="6972449"/>
            <a:ext cx="153591" cy="153566"/>
          </a:xfrm>
          <a:prstGeom prst="rect">
            <a:avLst/>
          </a:prstGeom>
          <a:noFill/>
          <a:ln>
            <a:noFill/>
          </a:ln>
        </p:spPr>
      </p:pic>
      <p:pic>
        <p:nvPicPr>
          <p:cNvPr descr=" " id="468" name="Google Shape;468;g265e3c816bb_0_387"/>
          <p:cNvPicPr preferRelativeResize="0"/>
          <p:nvPr/>
        </p:nvPicPr>
        <p:blipFill rotWithShape="1">
          <a:blip r:embed="rId32">
            <a:alphaModFix/>
          </a:blip>
          <a:srcRect b="0" l="0" r="0" t="0"/>
          <a:stretch/>
        </p:blipFill>
        <p:spPr>
          <a:xfrm>
            <a:off x="10138955" y="6572771"/>
            <a:ext cx="153591" cy="153566"/>
          </a:xfrm>
          <a:prstGeom prst="rect">
            <a:avLst/>
          </a:prstGeom>
          <a:noFill/>
          <a:ln>
            <a:noFill/>
          </a:ln>
        </p:spPr>
      </p:pic>
      <p:sp>
        <p:nvSpPr>
          <p:cNvPr id="469" name="Google Shape;469;g265e3c816bb_0_387"/>
          <p:cNvSpPr/>
          <p:nvPr/>
        </p:nvSpPr>
        <p:spPr>
          <a:xfrm>
            <a:off x="14403600" y="4191000"/>
            <a:ext cx="5601300" cy="7620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0" name="Google Shape;470;g265e3c816bb_0_387"/>
          <p:cNvSpPr/>
          <p:nvPr/>
        </p:nvSpPr>
        <p:spPr>
          <a:xfrm>
            <a:off x="14403600" y="4191000"/>
            <a:ext cx="5601300" cy="7620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 " id="471" name="Google Shape;471;g265e3c816bb_0_387"/>
          <p:cNvPicPr preferRelativeResize="0"/>
          <p:nvPr/>
        </p:nvPicPr>
        <p:blipFill rotWithShape="1">
          <a:blip r:embed="rId33">
            <a:alphaModFix/>
          </a:blip>
          <a:srcRect b="0" l="0" r="0" t="0"/>
          <a:stretch/>
        </p:blipFill>
        <p:spPr>
          <a:xfrm>
            <a:off x="14403600" y="4191000"/>
            <a:ext cx="5575997" cy="5575300"/>
          </a:xfrm>
          <a:prstGeom prst="rect">
            <a:avLst/>
          </a:prstGeom>
          <a:noFill/>
          <a:ln>
            <a:noFill/>
          </a:ln>
        </p:spPr>
      </p:pic>
      <p:pic>
        <p:nvPicPr>
          <p:cNvPr descr=" " id="472" name="Google Shape;472;g265e3c816bb_0_387"/>
          <p:cNvPicPr preferRelativeResize="0"/>
          <p:nvPr/>
        </p:nvPicPr>
        <p:blipFill rotWithShape="1">
          <a:blip r:embed="rId34">
            <a:alphaModFix/>
          </a:blip>
          <a:srcRect b="0" l="0" r="0" t="0"/>
          <a:stretch/>
        </p:blipFill>
        <p:spPr>
          <a:xfrm>
            <a:off x="14403600" y="4191000"/>
            <a:ext cx="5575997" cy="5575300"/>
          </a:xfrm>
          <a:prstGeom prst="rect">
            <a:avLst/>
          </a:prstGeom>
          <a:noFill/>
          <a:ln>
            <a:noFill/>
          </a:ln>
        </p:spPr>
      </p:pic>
      <p:sp>
        <p:nvSpPr>
          <p:cNvPr id="473" name="Google Shape;473;g265e3c816bb_0_387"/>
          <p:cNvSpPr/>
          <p:nvPr/>
        </p:nvSpPr>
        <p:spPr>
          <a:xfrm>
            <a:off x="16073859" y="6365379"/>
            <a:ext cx="2248200" cy="12267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4" name="Google Shape;474;g265e3c816bb_0_387"/>
          <p:cNvSpPr/>
          <p:nvPr/>
        </p:nvSpPr>
        <p:spPr>
          <a:xfrm>
            <a:off x="16073859" y="6426200"/>
            <a:ext cx="2451300" cy="8637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4800"/>
              <a:buFont typeface="Archivo Black"/>
              <a:buNone/>
            </a:pPr>
            <a:r>
              <a:rPr b="0" i="0" lang="en-US" sz="4800" u="none" cap="none" strike="noStrike">
                <a:solidFill>
                  <a:srgbClr val="0E0E0E"/>
                </a:solidFill>
                <a:latin typeface="Archivo Black"/>
                <a:ea typeface="Archivo Black"/>
                <a:cs typeface="Archivo Black"/>
                <a:sym typeface="Archivo Black"/>
              </a:rPr>
              <a:t>34.574</a:t>
            </a:r>
            <a:endParaRPr b="0" i="0" sz="4800" u="none" cap="none" strike="noStrike">
              <a:solidFill>
                <a:schemeClr val="dk1"/>
              </a:solidFill>
              <a:latin typeface="Calibri"/>
              <a:ea typeface="Calibri"/>
              <a:cs typeface="Calibri"/>
              <a:sym typeface="Calibri"/>
            </a:endParaRPr>
          </a:p>
        </p:txBody>
      </p:sp>
      <p:sp>
        <p:nvSpPr>
          <p:cNvPr id="475" name="Google Shape;475;g265e3c816bb_0_387"/>
          <p:cNvSpPr/>
          <p:nvPr/>
        </p:nvSpPr>
        <p:spPr>
          <a:xfrm>
            <a:off x="16753394" y="7086600"/>
            <a:ext cx="1024500" cy="5799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Total</a:t>
            </a:r>
            <a:endParaRPr b="0" i="0" sz="3200" u="none" cap="none" strike="noStrike">
              <a:solidFill>
                <a:schemeClr val="dk1"/>
              </a:solidFill>
              <a:latin typeface="Calibri"/>
              <a:ea typeface="Calibri"/>
              <a:cs typeface="Calibri"/>
              <a:sym typeface="Calibri"/>
            </a:endParaRPr>
          </a:p>
        </p:txBody>
      </p:sp>
      <p:sp>
        <p:nvSpPr>
          <p:cNvPr id="476" name="Google Shape;476;g265e3c816bb_0_387"/>
          <p:cNvSpPr/>
          <p:nvPr/>
        </p:nvSpPr>
        <p:spPr>
          <a:xfrm>
            <a:off x="13260457" y="10515600"/>
            <a:ext cx="7875000" cy="16509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7" name="Google Shape;477;g265e3c816bb_0_387"/>
          <p:cNvSpPr/>
          <p:nvPr/>
        </p:nvSpPr>
        <p:spPr>
          <a:xfrm>
            <a:off x="13260457" y="10515600"/>
            <a:ext cx="7875000" cy="16509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8" name="Google Shape;478;g265e3c816bb_0_387"/>
          <p:cNvSpPr/>
          <p:nvPr/>
        </p:nvSpPr>
        <p:spPr>
          <a:xfrm>
            <a:off x="13158845" y="10515600"/>
            <a:ext cx="8078100" cy="863700"/>
          </a:xfrm>
          <a:prstGeom prst="rect">
            <a:avLst/>
          </a:prstGeom>
          <a:noFill/>
          <a:ln>
            <a:noFill/>
          </a:ln>
        </p:spPr>
        <p:txBody>
          <a:bodyPr anchorCtr="0" anchor="t" bIns="0" lIns="0" spcFirstLastPara="1" rIns="0" wrap="square" tIns="0">
            <a:noAutofit/>
          </a:bodyPr>
          <a:lstStyle/>
          <a:p>
            <a:pPr indent="0" lvl="0" marL="0" marR="0" rtl="0" algn="ctr">
              <a:spcBef>
                <a:spcPts val="0"/>
              </a:spcBef>
              <a:spcAft>
                <a:spcPts val="0"/>
              </a:spcAft>
              <a:buClr>
                <a:srgbClr val="0E0E0E"/>
              </a:buClr>
              <a:buSzPts val="4800"/>
              <a:buFont typeface="Archivo Black"/>
              <a:buNone/>
            </a:pPr>
            <a:r>
              <a:rPr b="0" i="0" lang="en-US" sz="4800" u="none" cap="none" strike="noStrike">
                <a:solidFill>
                  <a:srgbClr val="0E0E0E"/>
                </a:solidFill>
                <a:latin typeface="Archivo Black"/>
                <a:ea typeface="Archivo Black"/>
                <a:cs typeface="Archivo Black"/>
                <a:sym typeface="Archivo Black"/>
              </a:rPr>
              <a:t>Treasure Found</a:t>
            </a:r>
            <a:endParaRPr b="0" i="0" sz="4800" u="none" cap="none" strike="noStrike">
              <a:solidFill>
                <a:schemeClr val="dk1"/>
              </a:solidFill>
              <a:latin typeface="Calibri"/>
              <a:ea typeface="Calibri"/>
              <a:cs typeface="Calibri"/>
              <a:sym typeface="Calibri"/>
            </a:endParaRPr>
          </a:p>
        </p:txBody>
      </p:sp>
      <p:sp>
        <p:nvSpPr>
          <p:cNvPr id="479" name="Google Shape;479;g265e3c816bb_0_387"/>
          <p:cNvSpPr/>
          <p:nvPr/>
        </p:nvSpPr>
        <p:spPr>
          <a:xfrm>
            <a:off x="13192716" y="11277600"/>
            <a:ext cx="8010600" cy="1024500"/>
          </a:xfrm>
          <a:prstGeom prst="rect">
            <a:avLst/>
          </a:prstGeom>
          <a:noFill/>
          <a:ln>
            <a:noFill/>
          </a:ln>
        </p:spPr>
        <p:txBody>
          <a:bodyPr anchorCtr="0" anchor="t" bIns="0" lIns="0" spcFirstLastPara="1" rIns="0" wrap="square" tIns="0">
            <a:noAutofit/>
          </a:bodyPr>
          <a:lstStyle/>
          <a:p>
            <a:pPr indent="0" lvl="0" marL="0" marR="0" rtl="0" algn="ctr">
              <a:spcBef>
                <a:spcPts val="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A record of the amount of treasure found per month</a:t>
            </a:r>
            <a:endParaRPr b="0" i="0" sz="3200" u="none" cap="none" strike="noStrike">
              <a:solidFill>
                <a:schemeClr val="dk1"/>
              </a:solidFill>
              <a:latin typeface="Calibri"/>
              <a:ea typeface="Calibri"/>
              <a:cs typeface="Calibri"/>
              <a:sym typeface="Calibri"/>
            </a:endParaRPr>
          </a:p>
        </p:txBody>
      </p:sp>
      <p:sp>
        <p:nvSpPr>
          <p:cNvPr id="480" name="Google Shape;480;g265e3c816bb_0_387"/>
          <p:cNvSpPr/>
          <p:nvPr/>
        </p:nvSpPr>
        <p:spPr>
          <a:xfrm>
            <a:off x="3251606" y="10515600"/>
            <a:ext cx="7875000" cy="16509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1" name="Google Shape;481;g265e3c816bb_0_387"/>
          <p:cNvSpPr/>
          <p:nvPr/>
        </p:nvSpPr>
        <p:spPr>
          <a:xfrm>
            <a:off x="3251606" y="10515600"/>
            <a:ext cx="7875000" cy="16509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2" name="Google Shape;482;g265e3c816bb_0_387"/>
          <p:cNvSpPr/>
          <p:nvPr/>
        </p:nvSpPr>
        <p:spPr>
          <a:xfrm>
            <a:off x="3149994" y="10515600"/>
            <a:ext cx="8078100" cy="863700"/>
          </a:xfrm>
          <a:prstGeom prst="rect">
            <a:avLst/>
          </a:prstGeom>
          <a:noFill/>
          <a:ln>
            <a:noFill/>
          </a:ln>
        </p:spPr>
        <p:txBody>
          <a:bodyPr anchorCtr="0" anchor="t" bIns="0" lIns="0" spcFirstLastPara="1" rIns="0" wrap="square" tIns="0">
            <a:noAutofit/>
          </a:bodyPr>
          <a:lstStyle/>
          <a:p>
            <a:pPr indent="0" lvl="0" marL="0" marR="0" rtl="0" algn="ctr">
              <a:spcBef>
                <a:spcPts val="0"/>
              </a:spcBef>
              <a:spcAft>
                <a:spcPts val="0"/>
              </a:spcAft>
              <a:buClr>
                <a:srgbClr val="0E0E0E"/>
              </a:buClr>
              <a:buSzPts val="4800"/>
              <a:buFont typeface="Archivo Black"/>
              <a:buNone/>
            </a:pPr>
            <a:r>
              <a:rPr b="0" i="0" lang="en-US" sz="4800" u="none" cap="none" strike="noStrike">
                <a:solidFill>
                  <a:srgbClr val="0E0E0E"/>
                </a:solidFill>
                <a:latin typeface="Archivo Black"/>
                <a:ea typeface="Archivo Black"/>
                <a:cs typeface="Archivo Black"/>
                <a:sym typeface="Archivo Black"/>
              </a:rPr>
              <a:t>Spellcasting Progress</a:t>
            </a:r>
            <a:endParaRPr b="0" i="0" sz="4800" u="none" cap="none" strike="noStrike">
              <a:solidFill>
                <a:schemeClr val="dk1"/>
              </a:solidFill>
              <a:latin typeface="Calibri"/>
              <a:ea typeface="Calibri"/>
              <a:cs typeface="Calibri"/>
              <a:sym typeface="Calibri"/>
            </a:endParaRPr>
          </a:p>
        </p:txBody>
      </p:sp>
      <p:sp>
        <p:nvSpPr>
          <p:cNvPr id="483" name="Google Shape;483;g265e3c816bb_0_387"/>
          <p:cNvSpPr/>
          <p:nvPr/>
        </p:nvSpPr>
        <p:spPr>
          <a:xfrm>
            <a:off x="3183865" y="11277600"/>
            <a:ext cx="8010600" cy="1024500"/>
          </a:xfrm>
          <a:prstGeom prst="rect">
            <a:avLst/>
          </a:prstGeom>
          <a:noFill/>
          <a:ln>
            <a:noFill/>
          </a:ln>
        </p:spPr>
        <p:txBody>
          <a:bodyPr anchorCtr="0" anchor="t" bIns="0" lIns="0" spcFirstLastPara="1" rIns="0" wrap="square" tIns="0">
            <a:noAutofit/>
          </a:bodyPr>
          <a:lstStyle/>
          <a:p>
            <a:pPr indent="0" lvl="0" marL="0" marR="0" rtl="0" algn="ctr">
              <a:spcBef>
                <a:spcPts val="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A record of the number of spells cast per year</a:t>
            </a:r>
            <a:endParaRPr b="0" i="0" sz="3200" u="none" cap="none" strike="noStrike">
              <a:solidFill>
                <a:schemeClr val="dk1"/>
              </a:solidFill>
              <a:latin typeface="Calibri"/>
              <a:ea typeface="Calibri"/>
              <a:cs typeface="Calibri"/>
              <a:sym typeface="Calibri"/>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488" name="Shape 488"/>
        <p:cNvGrpSpPr/>
        <p:nvPr/>
      </p:nvGrpSpPr>
      <p:grpSpPr>
        <a:xfrm>
          <a:off x="0" y="0"/>
          <a:ext cx="0" cy="0"/>
          <a:chOff x="0" y="0"/>
          <a:chExt cx="0" cy="0"/>
        </a:xfrm>
      </p:grpSpPr>
      <p:pic>
        <p:nvPicPr>
          <p:cNvPr descr=" " id="489" name="Google Shape;489;g265e3c816bb_0_458"/>
          <p:cNvPicPr preferRelativeResize="0"/>
          <p:nvPr/>
        </p:nvPicPr>
        <p:blipFill rotWithShape="1">
          <a:blip r:embed="rId3">
            <a:alphaModFix/>
          </a:blip>
          <a:srcRect b="0" l="0" r="0" t="0"/>
          <a:stretch/>
        </p:blipFill>
        <p:spPr>
          <a:xfrm>
            <a:off x="0" y="6489700"/>
            <a:ext cx="3950194" cy="5562600"/>
          </a:xfrm>
          <a:prstGeom prst="rect">
            <a:avLst/>
          </a:prstGeom>
          <a:noFill/>
          <a:ln>
            <a:noFill/>
          </a:ln>
        </p:spPr>
      </p:pic>
      <p:pic>
        <p:nvPicPr>
          <p:cNvPr descr=" " id="490" name="Google Shape;490;g265e3c816bb_0_458"/>
          <p:cNvPicPr preferRelativeResize="0"/>
          <p:nvPr/>
        </p:nvPicPr>
        <p:blipFill rotWithShape="1">
          <a:blip r:embed="rId4">
            <a:alphaModFix/>
          </a:blip>
          <a:srcRect b="0" l="0" r="0" t="0"/>
          <a:stretch/>
        </p:blipFill>
        <p:spPr>
          <a:xfrm>
            <a:off x="0" y="0"/>
            <a:ext cx="4648781" cy="4660900"/>
          </a:xfrm>
          <a:prstGeom prst="rect">
            <a:avLst/>
          </a:prstGeom>
          <a:noFill/>
          <a:ln>
            <a:noFill/>
          </a:ln>
        </p:spPr>
      </p:pic>
      <p:pic>
        <p:nvPicPr>
          <p:cNvPr descr=" " id="491" name="Google Shape;491;g265e3c816bb_0_458"/>
          <p:cNvPicPr preferRelativeResize="0"/>
          <p:nvPr/>
        </p:nvPicPr>
        <p:blipFill rotWithShape="1">
          <a:blip r:embed="rId5">
            <a:alphaModFix/>
          </a:blip>
          <a:srcRect b="0" l="0" r="0" t="0"/>
          <a:stretch/>
        </p:blipFill>
        <p:spPr>
          <a:xfrm>
            <a:off x="5118740" y="11176000"/>
            <a:ext cx="3924791" cy="2540000"/>
          </a:xfrm>
          <a:prstGeom prst="rect">
            <a:avLst/>
          </a:prstGeom>
          <a:noFill/>
          <a:ln>
            <a:noFill/>
          </a:ln>
        </p:spPr>
      </p:pic>
      <p:pic>
        <p:nvPicPr>
          <p:cNvPr descr=" " id="492" name="Google Shape;492;g265e3c816bb_0_458"/>
          <p:cNvPicPr preferRelativeResize="0"/>
          <p:nvPr/>
        </p:nvPicPr>
        <p:blipFill rotWithShape="1">
          <a:blip r:embed="rId6">
            <a:alphaModFix/>
          </a:blip>
          <a:srcRect b="0" l="0" r="0" t="0"/>
          <a:stretch/>
        </p:blipFill>
        <p:spPr>
          <a:xfrm>
            <a:off x="19369921" y="11137900"/>
            <a:ext cx="5017127" cy="2578100"/>
          </a:xfrm>
          <a:prstGeom prst="rect">
            <a:avLst/>
          </a:prstGeom>
          <a:noFill/>
          <a:ln>
            <a:noFill/>
          </a:ln>
        </p:spPr>
      </p:pic>
      <p:pic>
        <p:nvPicPr>
          <p:cNvPr descr=" " id="493" name="Google Shape;493;g265e3c816bb_0_458"/>
          <p:cNvPicPr preferRelativeResize="0"/>
          <p:nvPr/>
        </p:nvPicPr>
        <p:blipFill rotWithShape="1">
          <a:blip r:embed="rId7">
            <a:alphaModFix/>
          </a:blip>
          <a:srcRect b="0" l="0" r="0" t="0"/>
          <a:stretch/>
        </p:blipFill>
        <p:spPr>
          <a:xfrm>
            <a:off x="22303988" y="0"/>
            <a:ext cx="2083060" cy="3327400"/>
          </a:xfrm>
          <a:prstGeom prst="rect">
            <a:avLst/>
          </a:prstGeom>
          <a:noFill/>
          <a:ln>
            <a:noFill/>
          </a:ln>
        </p:spPr>
      </p:pic>
      <p:pic>
        <p:nvPicPr>
          <p:cNvPr descr=" " id="494" name="Google Shape;494;g265e3c816bb_0_458"/>
          <p:cNvPicPr preferRelativeResize="0"/>
          <p:nvPr/>
        </p:nvPicPr>
        <p:blipFill rotWithShape="1">
          <a:blip r:embed="rId8">
            <a:alphaModFix/>
          </a:blip>
          <a:srcRect b="0" l="0" r="0" t="0"/>
          <a:stretch/>
        </p:blipFill>
        <p:spPr>
          <a:xfrm>
            <a:off x="18442705" y="533400"/>
            <a:ext cx="4790576" cy="2006674"/>
          </a:xfrm>
          <a:prstGeom prst="rect">
            <a:avLst/>
          </a:prstGeom>
          <a:noFill/>
          <a:ln>
            <a:noFill/>
          </a:ln>
        </p:spPr>
      </p:pic>
      <p:pic>
        <p:nvPicPr>
          <p:cNvPr descr=" " id="495" name="Google Shape;495;g265e3c816bb_0_458"/>
          <p:cNvPicPr preferRelativeResize="0"/>
          <p:nvPr/>
        </p:nvPicPr>
        <p:blipFill rotWithShape="1">
          <a:blip r:embed="rId9">
            <a:alphaModFix/>
          </a:blip>
          <a:srcRect b="0" l="0" r="0" t="0"/>
          <a:stretch/>
        </p:blipFill>
        <p:spPr>
          <a:xfrm>
            <a:off x="0" y="11176000"/>
            <a:ext cx="3359387" cy="2064172"/>
          </a:xfrm>
          <a:prstGeom prst="rect">
            <a:avLst/>
          </a:prstGeom>
          <a:noFill/>
          <a:ln>
            <a:noFill/>
          </a:ln>
        </p:spPr>
      </p:pic>
      <p:sp>
        <p:nvSpPr>
          <p:cNvPr id="496" name="Google Shape;496;g265e3c816bb_0_458"/>
          <p:cNvSpPr/>
          <p:nvPr/>
        </p:nvSpPr>
        <p:spPr>
          <a:xfrm>
            <a:off x="23370921" y="10515600"/>
            <a:ext cx="1016100" cy="3200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 " id="497" name="Google Shape;497;g265e3c816bb_0_458"/>
          <p:cNvPicPr preferRelativeResize="0"/>
          <p:nvPr/>
        </p:nvPicPr>
        <p:blipFill rotWithShape="1">
          <a:blip r:embed="rId10">
            <a:alphaModFix/>
          </a:blip>
          <a:srcRect b="0" l="0" r="0" t="0"/>
          <a:stretch/>
        </p:blipFill>
        <p:spPr>
          <a:xfrm>
            <a:off x="23523340" y="10820400"/>
            <a:ext cx="711289" cy="2590800"/>
          </a:xfrm>
          <a:prstGeom prst="rect">
            <a:avLst/>
          </a:prstGeom>
          <a:noFill/>
          <a:ln>
            <a:noFill/>
          </a:ln>
        </p:spPr>
      </p:pic>
      <p:sp>
        <p:nvSpPr>
          <p:cNvPr id="498" name="Google Shape;498;g265e3c816bb_0_458"/>
          <p:cNvSpPr/>
          <p:nvPr/>
        </p:nvSpPr>
        <p:spPr>
          <a:xfrm>
            <a:off x="13450981" y="5753100"/>
            <a:ext cx="8738700" cy="17526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9" name="Google Shape;499;g265e3c816bb_0_458"/>
          <p:cNvSpPr/>
          <p:nvPr/>
        </p:nvSpPr>
        <p:spPr>
          <a:xfrm>
            <a:off x="13450981" y="5753100"/>
            <a:ext cx="8738700" cy="17526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0" name="Google Shape;500;g265e3c816bb_0_458"/>
          <p:cNvSpPr/>
          <p:nvPr/>
        </p:nvSpPr>
        <p:spPr>
          <a:xfrm>
            <a:off x="13450981" y="5753100"/>
            <a:ext cx="8941800" cy="8637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4800"/>
              <a:buFont typeface="Archivo Black"/>
              <a:buNone/>
            </a:pPr>
            <a:r>
              <a:rPr b="0" i="0" lang="en-US" sz="4800" u="none" cap="none" strike="noStrike">
                <a:solidFill>
                  <a:srgbClr val="0E0E0E"/>
                </a:solidFill>
                <a:latin typeface="Archivo Black"/>
                <a:ea typeface="Archivo Black"/>
                <a:cs typeface="Archivo Black"/>
                <a:sym typeface="Archivo Black"/>
              </a:rPr>
              <a:t>A web application</a:t>
            </a:r>
            <a:endParaRPr b="0" i="0" sz="4800" u="none" cap="none" strike="noStrike">
              <a:solidFill>
                <a:schemeClr val="dk1"/>
              </a:solidFill>
              <a:latin typeface="Calibri"/>
              <a:ea typeface="Calibri"/>
              <a:cs typeface="Calibri"/>
              <a:sym typeface="Calibri"/>
            </a:endParaRPr>
          </a:p>
        </p:txBody>
      </p:sp>
      <p:sp>
        <p:nvSpPr>
          <p:cNvPr id="501" name="Google Shape;501;g265e3c816bb_0_458"/>
          <p:cNvSpPr/>
          <p:nvPr/>
        </p:nvSpPr>
        <p:spPr>
          <a:xfrm>
            <a:off x="13450981" y="6616700"/>
            <a:ext cx="8874300" cy="10245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A web application designed for discovering the world of fantasy</a:t>
            </a:r>
            <a:endParaRPr b="0" i="0" sz="3200" u="none" cap="none" strike="noStrike">
              <a:solidFill>
                <a:schemeClr val="dk1"/>
              </a:solidFill>
              <a:latin typeface="Calibri"/>
              <a:ea typeface="Calibri"/>
              <a:cs typeface="Calibri"/>
              <a:sym typeface="Calibri"/>
            </a:endParaRPr>
          </a:p>
        </p:txBody>
      </p:sp>
      <p:pic>
        <p:nvPicPr>
          <p:cNvPr descr=" " id="502" name="Google Shape;502;g265e3c816bb_0_458"/>
          <p:cNvPicPr preferRelativeResize="0"/>
          <p:nvPr/>
        </p:nvPicPr>
        <p:blipFill rotWithShape="1">
          <a:blip r:embed="rId11">
            <a:alphaModFix/>
          </a:blip>
          <a:srcRect b="0" l="0" r="0" t="0"/>
          <a:stretch/>
        </p:blipFill>
        <p:spPr>
          <a:xfrm>
            <a:off x="254032" y="3251200"/>
            <a:ext cx="13768521" cy="8166100"/>
          </a:xfrm>
          <a:prstGeom prst="rect">
            <a:avLst/>
          </a:prstGeom>
          <a:noFill/>
          <a:ln>
            <a:noFill/>
          </a:ln>
        </p:spPr>
      </p:pic>
      <p:pic>
        <p:nvPicPr>
          <p:cNvPr descr=" " id="503" name="Google Shape;503;g265e3c816bb_0_458"/>
          <p:cNvPicPr preferRelativeResize="0"/>
          <p:nvPr/>
        </p:nvPicPr>
        <p:blipFill rotWithShape="1">
          <a:blip r:embed="rId12">
            <a:alphaModFix/>
          </a:blip>
          <a:srcRect b="0" l="0" r="0" t="0"/>
          <a:stretch/>
        </p:blipFill>
        <p:spPr>
          <a:xfrm>
            <a:off x="2184673" y="3594100"/>
            <a:ext cx="9894537" cy="6489700"/>
          </a:xfrm>
          <a:prstGeom prst="rect">
            <a:avLst/>
          </a:prstGeom>
          <a:noFill/>
          <a:ln>
            <a:noFill/>
          </a:ln>
        </p:spPr>
      </p:pic>
      <p:sp>
        <p:nvSpPr>
          <p:cNvPr id="504" name="Google Shape;504;g265e3c816bb_0_458"/>
          <p:cNvSpPr/>
          <p:nvPr/>
        </p:nvSpPr>
        <p:spPr>
          <a:xfrm>
            <a:off x="5419344" y="1219200"/>
            <a:ext cx="13561200" cy="1443600"/>
          </a:xfrm>
          <a:prstGeom prst="rect">
            <a:avLst/>
          </a:prstGeom>
          <a:noFill/>
          <a:ln>
            <a:noFill/>
          </a:ln>
        </p:spPr>
        <p:txBody>
          <a:bodyPr anchorCtr="0" anchor="t" bIns="0" lIns="0" spcFirstLastPara="1" rIns="0" wrap="square" tIns="0">
            <a:noAutofit/>
          </a:bodyPr>
          <a:lstStyle/>
          <a:p>
            <a:pPr indent="0" lvl="0" marL="0" marR="0" rtl="0" algn="ctr">
              <a:spcBef>
                <a:spcPts val="0"/>
              </a:spcBef>
              <a:spcAft>
                <a:spcPts val="0"/>
              </a:spcAft>
              <a:buClr>
                <a:srgbClr val="272727"/>
              </a:buClr>
              <a:buSzPts val="8000"/>
              <a:buFont typeface="Archivo Black"/>
              <a:buNone/>
            </a:pPr>
            <a:r>
              <a:rPr b="0" i="0" lang="en-US" sz="8000" u="none" cap="none" strike="noStrike">
                <a:solidFill>
                  <a:srgbClr val="272727"/>
                </a:solidFill>
                <a:latin typeface="Archivo Black"/>
                <a:ea typeface="Archivo Black"/>
                <a:cs typeface="Archivo Black"/>
                <a:sym typeface="Archivo Black"/>
              </a:rPr>
              <a:t>Portal to Adventure</a:t>
            </a:r>
            <a:endParaRPr b="0" i="0" sz="8000" u="none" cap="none" strike="noStrike">
              <a:solidFill>
                <a:schemeClr val="dk1"/>
              </a:solidFill>
              <a:latin typeface="Calibri"/>
              <a:ea typeface="Calibri"/>
              <a:cs typeface="Calibri"/>
              <a:sym typeface="Calibri"/>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509" name="Shape 509"/>
        <p:cNvGrpSpPr/>
        <p:nvPr/>
      </p:nvGrpSpPr>
      <p:grpSpPr>
        <a:xfrm>
          <a:off x="0" y="0"/>
          <a:ext cx="0" cy="0"/>
          <a:chOff x="0" y="0"/>
          <a:chExt cx="0" cy="0"/>
        </a:xfrm>
      </p:grpSpPr>
      <p:pic>
        <p:nvPicPr>
          <p:cNvPr descr=" " id="510" name="Google Shape;510;g265e3c816bb_0_478"/>
          <p:cNvPicPr preferRelativeResize="0"/>
          <p:nvPr/>
        </p:nvPicPr>
        <p:blipFill rotWithShape="1">
          <a:blip r:embed="rId3">
            <a:alphaModFix/>
          </a:blip>
          <a:srcRect b="0" l="0" r="0" t="0"/>
          <a:stretch/>
        </p:blipFill>
        <p:spPr>
          <a:xfrm>
            <a:off x="0" y="9372600"/>
            <a:ext cx="2832454" cy="4343400"/>
          </a:xfrm>
          <a:prstGeom prst="rect">
            <a:avLst/>
          </a:prstGeom>
          <a:noFill/>
          <a:ln>
            <a:noFill/>
          </a:ln>
        </p:spPr>
      </p:pic>
      <p:pic>
        <p:nvPicPr>
          <p:cNvPr descr=" " id="511" name="Google Shape;511;g265e3c816bb_0_478"/>
          <p:cNvPicPr preferRelativeResize="0"/>
          <p:nvPr/>
        </p:nvPicPr>
        <p:blipFill rotWithShape="1">
          <a:blip r:embed="rId4">
            <a:alphaModFix/>
          </a:blip>
          <a:srcRect b="0" l="0" r="0" t="0"/>
          <a:stretch/>
        </p:blipFill>
        <p:spPr>
          <a:xfrm>
            <a:off x="19281010" y="0"/>
            <a:ext cx="5106038" cy="5130800"/>
          </a:xfrm>
          <a:prstGeom prst="rect">
            <a:avLst/>
          </a:prstGeom>
          <a:noFill/>
          <a:ln>
            <a:noFill/>
          </a:ln>
        </p:spPr>
      </p:pic>
      <p:pic>
        <p:nvPicPr>
          <p:cNvPr descr=" " id="512" name="Google Shape;512;g265e3c816bb_0_478"/>
          <p:cNvPicPr preferRelativeResize="0"/>
          <p:nvPr/>
        </p:nvPicPr>
        <p:blipFill rotWithShape="1">
          <a:blip r:embed="rId5">
            <a:alphaModFix/>
          </a:blip>
          <a:srcRect b="0" l="0" r="0" t="0"/>
          <a:stretch/>
        </p:blipFill>
        <p:spPr>
          <a:xfrm>
            <a:off x="10478810" y="11874500"/>
            <a:ext cx="4420152" cy="1841500"/>
          </a:xfrm>
          <a:prstGeom prst="rect">
            <a:avLst/>
          </a:prstGeom>
          <a:noFill/>
          <a:ln>
            <a:noFill/>
          </a:ln>
        </p:spPr>
      </p:pic>
      <p:pic>
        <p:nvPicPr>
          <p:cNvPr descr=" " id="513" name="Google Shape;513;g265e3c816bb_0_478"/>
          <p:cNvPicPr preferRelativeResize="0"/>
          <p:nvPr/>
        </p:nvPicPr>
        <p:blipFill rotWithShape="1">
          <a:blip r:embed="rId6">
            <a:alphaModFix/>
          </a:blip>
          <a:srcRect b="0" l="0" r="0" t="0"/>
          <a:stretch/>
        </p:blipFill>
        <p:spPr>
          <a:xfrm>
            <a:off x="22176972" y="10998200"/>
            <a:ext cx="2210076" cy="2717800"/>
          </a:xfrm>
          <a:prstGeom prst="rect">
            <a:avLst/>
          </a:prstGeom>
          <a:noFill/>
          <a:ln>
            <a:noFill/>
          </a:ln>
        </p:spPr>
      </p:pic>
      <p:pic>
        <p:nvPicPr>
          <p:cNvPr descr=" " id="514" name="Google Shape;514;g265e3c816bb_0_478"/>
          <p:cNvPicPr preferRelativeResize="0"/>
          <p:nvPr/>
        </p:nvPicPr>
        <p:blipFill rotWithShape="1">
          <a:blip r:embed="rId7">
            <a:alphaModFix/>
          </a:blip>
          <a:srcRect b="0" l="0" r="0" t="0"/>
          <a:stretch/>
        </p:blipFill>
        <p:spPr>
          <a:xfrm>
            <a:off x="0" y="0"/>
            <a:ext cx="2362495" cy="3289300"/>
          </a:xfrm>
          <a:prstGeom prst="rect">
            <a:avLst/>
          </a:prstGeom>
          <a:noFill/>
          <a:ln>
            <a:noFill/>
          </a:ln>
        </p:spPr>
      </p:pic>
      <p:pic>
        <p:nvPicPr>
          <p:cNvPr descr=" " id="515" name="Google Shape;515;g265e3c816bb_0_478"/>
          <p:cNvPicPr preferRelativeResize="0"/>
          <p:nvPr/>
        </p:nvPicPr>
        <p:blipFill rotWithShape="1">
          <a:blip r:embed="rId8">
            <a:alphaModFix/>
          </a:blip>
          <a:srcRect b="0" l="0" r="0" t="0"/>
          <a:stretch/>
        </p:blipFill>
        <p:spPr>
          <a:xfrm>
            <a:off x="0" y="5994400"/>
            <a:ext cx="3340549" cy="2267173"/>
          </a:xfrm>
          <a:prstGeom prst="rect">
            <a:avLst/>
          </a:prstGeom>
          <a:noFill/>
          <a:ln>
            <a:noFill/>
          </a:ln>
        </p:spPr>
      </p:pic>
      <p:pic>
        <p:nvPicPr>
          <p:cNvPr descr=" " id="516" name="Google Shape;516;g265e3c816bb_0_478"/>
          <p:cNvPicPr preferRelativeResize="0"/>
          <p:nvPr/>
        </p:nvPicPr>
        <p:blipFill rotWithShape="1">
          <a:blip r:embed="rId9">
            <a:alphaModFix/>
          </a:blip>
          <a:srcRect b="0" l="0" r="0" t="0"/>
          <a:stretch/>
        </p:blipFill>
        <p:spPr>
          <a:xfrm>
            <a:off x="17833029" y="431800"/>
            <a:ext cx="3794689" cy="2331442"/>
          </a:xfrm>
          <a:prstGeom prst="rect">
            <a:avLst/>
          </a:prstGeom>
          <a:noFill/>
          <a:ln>
            <a:noFill/>
          </a:ln>
        </p:spPr>
      </p:pic>
      <p:sp>
        <p:nvSpPr>
          <p:cNvPr id="517" name="Google Shape;517;g265e3c816bb_0_478"/>
          <p:cNvSpPr/>
          <p:nvPr/>
        </p:nvSpPr>
        <p:spPr>
          <a:xfrm>
            <a:off x="23370921" y="10515600"/>
            <a:ext cx="1016100" cy="3200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 " id="518" name="Google Shape;518;g265e3c816bb_0_478"/>
          <p:cNvPicPr preferRelativeResize="0"/>
          <p:nvPr/>
        </p:nvPicPr>
        <p:blipFill rotWithShape="1">
          <a:blip r:embed="rId10">
            <a:alphaModFix/>
          </a:blip>
          <a:srcRect b="0" l="0" r="0" t="0"/>
          <a:stretch/>
        </p:blipFill>
        <p:spPr>
          <a:xfrm>
            <a:off x="23523340" y="10820400"/>
            <a:ext cx="711289" cy="2590800"/>
          </a:xfrm>
          <a:prstGeom prst="rect">
            <a:avLst/>
          </a:prstGeom>
          <a:noFill/>
          <a:ln>
            <a:noFill/>
          </a:ln>
        </p:spPr>
      </p:pic>
      <p:sp>
        <p:nvSpPr>
          <p:cNvPr id="519" name="Google Shape;519;g265e3c816bb_0_478"/>
          <p:cNvSpPr/>
          <p:nvPr/>
        </p:nvSpPr>
        <p:spPr>
          <a:xfrm>
            <a:off x="2946768" y="4152900"/>
            <a:ext cx="8738700" cy="17526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0" name="Google Shape;520;g265e3c816bb_0_478"/>
          <p:cNvSpPr/>
          <p:nvPr/>
        </p:nvSpPr>
        <p:spPr>
          <a:xfrm>
            <a:off x="2946768" y="4152900"/>
            <a:ext cx="8738700" cy="17526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1" name="Google Shape;521;g265e3c816bb_0_478"/>
          <p:cNvSpPr/>
          <p:nvPr/>
        </p:nvSpPr>
        <p:spPr>
          <a:xfrm>
            <a:off x="2946768" y="4152900"/>
            <a:ext cx="8941800" cy="8637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4800"/>
              <a:buFont typeface="Archivo Black"/>
              <a:buNone/>
            </a:pPr>
            <a:r>
              <a:rPr b="0" i="0" lang="en-US" sz="4800" u="none" cap="none" strike="noStrike">
                <a:solidFill>
                  <a:srgbClr val="0E0E0E"/>
                </a:solidFill>
                <a:latin typeface="Archivo Black"/>
                <a:ea typeface="Archivo Black"/>
                <a:cs typeface="Archivo Black"/>
                <a:sym typeface="Archivo Black"/>
              </a:rPr>
              <a:t>An mobile app</a:t>
            </a:r>
            <a:endParaRPr b="0" i="0" sz="4800" u="none" cap="none" strike="noStrike">
              <a:solidFill>
                <a:schemeClr val="dk1"/>
              </a:solidFill>
              <a:latin typeface="Calibri"/>
              <a:ea typeface="Calibri"/>
              <a:cs typeface="Calibri"/>
              <a:sym typeface="Calibri"/>
            </a:endParaRPr>
          </a:p>
        </p:txBody>
      </p:sp>
      <p:sp>
        <p:nvSpPr>
          <p:cNvPr id="522" name="Google Shape;522;g265e3c816bb_0_478"/>
          <p:cNvSpPr/>
          <p:nvPr/>
        </p:nvSpPr>
        <p:spPr>
          <a:xfrm>
            <a:off x="2946768" y="5016500"/>
            <a:ext cx="8874300" cy="10245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An app designed for exploring and experiencing the enchanting realm of fantasy</a:t>
            </a:r>
            <a:endParaRPr b="0" i="0" sz="3200" u="none" cap="none" strike="noStrike">
              <a:solidFill>
                <a:schemeClr val="dk1"/>
              </a:solidFill>
              <a:latin typeface="Calibri"/>
              <a:ea typeface="Calibri"/>
              <a:cs typeface="Calibri"/>
              <a:sym typeface="Calibri"/>
            </a:endParaRPr>
          </a:p>
        </p:txBody>
      </p:sp>
      <p:sp>
        <p:nvSpPr>
          <p:cNvPr id="523" name="Google Shape;523;g265e3c816bb_0_478"/>
          <p:cNvSpPr/>
          <p:nvPr/>
        </p:nvSpPr>
        <p:spPr>
          <a:xfrm>
            <a:off x="2946768" y="7658100"/>
            <a:ext cx="9090000" cy="3170700"/>
          </a:xfrm>
          <a:prstGeom prst="rect">
            <a:avLst/>
          </a:prstGeom>
          <a:noFill/>
          <a:ln>
            <a:noFill/>
          </a:ln>
        </p:spPr>
        <p:txBody>
          <a:bodyPr anchorCtr="0" anchor="t" bIns="0" lIns="0" spcFirstLastPara="1" rIns="0" wrap="square" tIns="0">
            <a:noAutofit/>
          </a:bodyPr>
          <a:lstStyle/>
          <a:p>
            <a:pPr indent="-342900" lvl="1" marL="685800" marR="0" rtl="0" algn="l">
              <a:spcBef>
                <a:spcPts val="0"/>
              </a:spcBef>
              <a:spcAft>
                <a:spcPts val="0"/>
              </a:spcAft>
              <a:buClr>
                <a:srgbClr val="0E0E0E"/>
              </a:buClr>
              <a:buSzPts val="3200"/>
              <a:buFont typeface="Archivo"/>
              <a:buChar char="•"/>
            </a:pPr>
            <a:r>
              <a:rPr b="0" i="0" lang="en-US" sz="3200" u="none" cap="none" strike="noStrike">
                <a:solidFill>
                  <a:srgbClr val="0E0E0E"/>
                </a:solidFill>
                <a:latin typeface="Archivo"/>
                <a:ea typeface="Archivo"/>
                <a:cs typeface="Archivo"/>
                <a:sym typeface="Archivo"/>
              </a:rPr>
              <a:t>Explore a magical world</a:t>
            </a:r>
            <a:endParaRPr b="0" i="0" sz="3200" u="none" cap="none" strike="noStrike">
              <a:solidFill>
                <a:schemeClr val="dk1"/>
              </a:solidFill>
              <a:latin typeface="Calibri"/>
              <a:ea typeface="Calibri"/>
              <a:cs typeface="Calibri"/>
              <a:sym typeface="Calibri"/>
            </a:endParaRPr>
          </a:p>
          <a:p>
            <a:pPr indent="-342900" lvl="1" marL="685800" marR="0" rtl="0" algn="l">
              <a:spcBef>
                <a:spcPts val="4000"/>
              </a:spcBef>
              <a:spcAft>
                <a:spcPts val="0"/>
              </a:spcAft>
              <a:buClr>
                <a:srgbClr val="0E0E0E"/>
              </a:buClr>
              <a:buSzPts val="3200"/>
              <a:buFont typeface="Archivo"/>
              <a:buChar char="•"/>
            </a:pPr>
            <a:r>
              <a:rPr b="0" i="0" lang="en-US" sz="3200" u="none" cap="none" strike="noStrike">
                <a:solidFill>
                  <a:srgbClr val="0E0E0E"/>
                </a:solidFill>
                <a:latin typeface="Archivo"/>
                <a:ea typeface="Archivo"/>
                <a:cs typeface="Archivo"/>
                <a:sym typeface="Archivo"/>
              </a:rPr>
              <a:t>Experience fantasy firsthand</a:t>
            </a:r>
            <a:endParaRPr b="0" i="0" sz="3200" u="none" cap="none" strike="noStrike">
              <a:solidFill>
                <a:schemeClr val="dk1"/>
              </a:solidFill>
              <a:latin typeface="Calibri"/>
              <a:ea typeface="Calibri"/>
              <a:cs typeface="Calibri"/>
              <a:sym typeface="Calibri"/>
            </a:endParaRPr>
          </a:p>
          <a:p>
            <a:pPr indent="-342900" lvl="1" marL="685800" marR="0" rtl="0" algn="l">
              <a:spcBef>
                <a:spcPts val="4000"/>
              </a:spcBef>
              <a:spcAft>
                <a:spcPts val="0"/>
              </a:spcAft>
              <a:buClr>
                <a:srgbClr val="0E0E0E"/>
              </a:buClr>
              <a:buSzPts val="3200"/>
              <a:buFont typeface="Archivo"/>
              <a:buChar char="•"/>
            </a:pPr>
            <a:r>
              <a:rPr b="0" i="0" lang="en-US" sz="3200" u="none" cap="none" strike="noStrike">
                <a:solidFill>
                  <a:srgbClr val="0E0E0E"/>
                </a:solidFill>
                <a:latin typeface="Archivo"/>
                <a:ea typeface="Archivo"/>
                <a:cs typeface="Archivo"/>
                <a:sym typeface="Archivo"/>
              </a:rPr>
              <a:t>Immerse in a realm of magic</a:t>
            </a:r>
            <a:endParaRPr b="0" i="0" sz="3200" u="none" cap="none" strike="noStrike">
              <a:solidFill>
                <a:schemeClr val="dk1"/>
              </a:solidFill>
              <a:latin typeface="Calibri"/>
              <a:ea typeface="Calibri"/>
              <a:cs typeface="Calibri"/>
              <a:sym typeface="Calibri"/>
            </a:endParaRPr>
          </a:p>
          <a:p>
            <a:pPr indent="-342900" lvl="1" marL="685800" marR="0" rtl="0" algn="l">
              <a:spcBef>
                <a:spcPts val="4000"/>
              </a:spcBef>
              <a:spcAft>
                <a:spcPts val="0"/>
              </a:spcAft>
              <a:buClr>
                <a:srgbClr val="0E0E0E"/>
              </a:buClr>
              <a:buSzPts val="3200"/>
              <a:buFont typeface="Archivo"/>
              <a:buChar char="•"/>
            </a:pPr>
            <a:r>
              <a:rPr b="0" i="0" lang="en-US" sz="3200" u="none" cap="none" strike="noStrike">
                <a:solidFill>
                  <a:srgbClr val="0E0E0E"/>
                </a:solidFill>
                <a:latin typeface="Archivo"/>
                <a:ea typeface="Archivo"/>
                <a:cs typeface="Archivo"/>
                <a:sym typeface="Archivo"/>
              </a:rPr>
              <a:t>Discover untold wonders</a:t>
            </a:r>
            <a:endParaRPr b="0" i="0" sz="3200" u="none" cap="none" strike="noStrike">
              <a:solidFill>
                <a:schemeClr val="dk1"/>
              </a:solidFill>
              <a:latin typeface="Calibri"/>
              <a:ea typeface="Calibri"/>
              <a:cs typeface="Calibri"/>
              <a:sym typeface="Calibri"/>
            </a:endParaRPr>
          </a:p>
          <a:p>
            <a:pPr indent="-342900" lvl="1" marL="685800" marR="0" rtl="0" algn="l">
              <a:spcBef>
                <a:spcPts val="4000"/>
              </a:spcBef>
              <a:spcAft>
                <a:spcPts val="0"/>
              </a:spcAft>
              <a:buClr>
                <a:srgbClr val="0E0E0E"/>
              </a:buClr>
              <a:buSzPts val="3200"/>
              <a:buFont typeface="Archivo"/>
              <a:buChar char="•"/>
            </a:pPr>
            <a:r>
              <a:rPr b="0" i="0" lang="en-US" sz="3200" u="none" cap="none" strike="noStrike">
                <a:solidFill>
                  <a:srgbClr val="0E0E0E"/>
                </a:solidFill>
                <a:latin typeface="Archivo"/>
                <a:ea typeface="Archivo"/>
                <a:cs typeface="Archivo"/>
                <a:sym typeface="Archivo"/>
              </a:rPr>
              <a:t>Live your fantasy dreams</a:t>
            </a:r>
            <a:endParaRPr b="0" i="0" sz="3200" u="none" cap="none" strike="noStrike">
              <a:solidFill>
                <a:schemeClr val="dk1"/>
              </a:solidFill>
              <a:latin typeface="Calibri"/>
              <a:ea typeface="Calibri"/>
              <a:cs typeface="Calibri"/>
              <a:sym typeface="Calibri"/>
            </a:endParaRPr>
          </a:p>
        </p:txBody>
      </p:sp>
      <p:sp>
        <p:nvSpPr>
          <p:cNvPr id="524" name="Google Shape;524;g265e3c816bb_0_478"/>
          <p:cNvSpPr/>
          <p:nvPr/>
        </p:nvSpPr>
        <p:spPr>
          <a:xfrm>
            <a:off x="2895962" y="1854200"/>
            <a:ext cx="12900600" cy="14436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272727"/>
              </a:buClr>
              <a:buSzPts val="8000"/>
              <a:buFont typeface="Archivo Black"/>
              <a:buNone/>
            </a:pPr>
            <a:r>
              <a:rPr b="0" i="0" lang="en-US" sz="8000" u="none" cap="none" strike="noStrike">
                <a:solidFill>
                  <a:srgbClr val="272727"/>
                </a:solidFill>
                <a:latin typeface="Archivo Black"/>
                <a:ea typeface="Archivo Black"/>
                <a:cs typeface="Archivo Black"/>
                <a:sym typeface="Archivo Black"/>
              </a:rPr>
              <a:t>The Future of Fantasy</a:t>
            </a:r>
            <a:endParaRPr b="0" i="0" sz="8000" u="none" cap="none" strike="noStrike">
              <a:solidFill>
                <a:schemeClr val="dk1"/>
              </a:solidFill>
              <a:latin typeface="Calibri"/>
              <a:ea typeface="Calibri"/>
              <a:cs typeface="Calibri"/>
              <a:sym typeface="Calibri"/>
            </a:endParaRPr>
          </a:p>
        </p:txBody>
      </p:sp>
      <p:pic>
        <p:nvPicPr>
          <p:cNvPr descr=" " id="525" name="Google Shape;525;g265e3c816bb_0_478"/>
          <p:cNvPicPr preferRelativeResize="0"/>
          <p:nvPr/>
        </p:nvPicPr>
        <p:blipFill rotWithShape="1">
          <a:blip r:embed="rId11">
            <a:alphaModFix/>
          </a:blip>
          <a:srcRect b="0" l="0" r="0" t="0"/>
          <a:stretch/>
        </p:blipFill>
        <p:spPr>
          <a:xfrm>
            <a:off x="15457832" y="1028700"/>
            <a:ext cx="5474384" cy="11849100"/>
          </a:xfrm>
          <a:prstGeom prst="rect">
            <a:avLst/>
          </a:prstGeom>
          <a:noFill/>
          <a:ln>
            <a:noFill/>
          </a:ln>
        </p:spPr>
      </p:pic>
      <p:pic>
        <p:nvPicPr>
          <p:cNvPr descr=" " id="526" name="Google Shape;526;g265e3c816bb_0_478"/>
          <p:cNvPicPr preferRelativeResize="0"/>
          <p:nvPr/>
        </p:nvPicPr>
        <p:blipFill rotWithShape="1">
          <a:blip r:embed="rId12">
            <a:alphaModFix/>
          </a:blip>
          <a:srcRect b="0" l="0" r="0" t="0"/>
          <a:stretch/>
        </p:blipFill>
        <p:spPr>
          <a:xfrm>
            <a:off x="15648356" y="1765300"/>
            <a:ext cx="5106038" cy="10795000"/>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531" name="Shape 531"/>
        <p:cNvGrpSpPr/>
        <p:nvPr/>
      </p:nvGrpSpPr>
      <p:grpSpPr>
        <a:xfrm>
          <a:off x="0" y="0"/>
          <a:ext cx="0" cy="0"/>
          <a:chOff x="0" y="0"/>
          <a:chExt cx="0" cy="0"/>
        </a:xfrm>
      </p:grpSpPr>
      <p:pic>
        <p:nvPicPr>
          <p:cNvPr descr=" " id="532" name="Google Shape;532;g265e3c816bb_0_499"/>
          <p:cNvPicPr preferRelativeResize="0"/>
          <p:nvPr/>
        </p:nvPicPr>
        <p:blipFill rotWithShape="1">
          <a:blip r:embed="rId3">
            <a:alphaModFix/>
          </a:blip>
          <a:srcRect b="0" l="0" r="0" t="0"/>
          <a:stretch/>
        </p:blipFill>
        <p:spPr>
          <a:xfrm>
            <a:off x="0" y="11404600"/>
            <a:ext cx="4928216" cy="2311400"/>
          </a:xfrm>
          <a:prstGeom prst="rect">
            <a:avLst/>
          </a:prstGeom>
          <a:noFill/>
          <a:ln>
            <a:noFill/>
          </a:ln>
        </p:spPr>
      </p:pic>
      <p:pic>
        <p:nvPicPr>
          <p:cNvPr descr=" " id="533" name="Google Shape;533;g265e3c816bb_0_499"/>
          <p:cNvPicPr preferRelativeResize="0"/>
          <p:nvPr/>
        </p:nvPicPr>
        <p:blipFill rotWithShape="1">
          <a:blip r:embed="rId4">
            <a:alphaModFix/>
          </a:blip>
          <a:srcRect b="0" l="0" r="0" t="0"/>
          <a:stretch/>
        </p:blipFill>
        <p:spPr>
          <a:xfrm>
            <a:off x="0" y="0"/>
            <a:ext cx="5271159" cy="4216400"/>
          </a:xfrm>
          <a:prstGeom prst="rect">
            <a:avLst/>
          </a:prstGeom>
          <a:noFill/>
          <a:ln>
            <a:noFill/>
          </a:ln>
        </p:spPr>
      </p:pic>
      <p:pic>
        <p:nvPicPr>
          <p:cNvPr descr=" " id="534" name="Google Shape;534;g265e3c816bb_0_499"/>
          <p:cNvPicPr preferRelativeResize="0"/>
          <p:nvPr/>
        </p:nvPicPr>
        <p:blipFill rotWithShape="1">
          <a:blip r:embed="rId5">
            <a:alphaModFix/>
          </a:blip>
          <a:srcRect b="0" l="0" r="0" t="0"/>
          <a:stretch/>
        </p:blipFill>
        <p:spPr>
          <a:xfrm>
            <a:off x="21668908" y="10858500"/>
            <a:ext cx="2718140" cy="2857500"/>
          </a:xfrm>
          <a:prstGeom prst="rect">
            <a:avLst/>
          </a:prstGeom>
          <a:noFill/>
          <a:ln>
            <a:noFill/>
          </a:ln>
        </p:spPr>
      </p:pic>
      <p:pic>
        <p:nvPicPr>
          <p:cNvPr descr=" " id="535" name="Google Shape;535;g265e3c816bb_0_499"/>
          <p:cNvPicPr preferRelativeResize="0"/>
          <p:nvPr/>
        </p:nvPicPr>
        <p:blipFill rotWithShape="1">
          <a:blip r:embed="rId6">
            <a:alphaModFix/>
          </a:blip>
          <a:srcRect b="0" l="0" r="0" t="0"/>
          <a:stretch/>
        </p:blipFill>
        <p:spPr>
          <a:xfrm>
            <a:off x="21541892" y="0"/>
            <a:ext cx="2845156" cy="2590800"/>
          </a:xfrm>
          <a:prstGeom prst="rect">
            <a:avLst/>
          </a:prstGeom>
          <a:noFill/>
          <a:ln>
            <a:noFill/>
          </a:ln>
        </p:spPr>
      </p:pic>
      <p:pic>
        <p:nvPicPr>
          <p:cNvPr descr=" " id="536" name="Google Shape;536;g265e3c816bb_0_499"/>
          <p:cNvPicPr preferRelativeResize="0"/>
          <p:nvPr/>
        </p:nvPicPr>
        <p:blipFill rotWithShape="1">
          <a:blip r:embed="rId7">
            <a:alphaModFix/>
          </a:blip>
          <a:srcRect b="0" l="0" r="0" t="0"/>
          <a:stretch/>
        </p:blipFill>
        <p:spPr>
          <a:xfrm>
            <a:off x="19679097" y="10139040"/>
            <a:ext cx="4707951" cy="1975098"/>
          </a:xfrm>
          <a:prstGeom prst="rect">
            <a:avLst/>
          </a:prstGeom>
          <a:noFill/>
          <a:ln>
            <a:noFill/>
          </a:ln>
        </p:spPr>
      </p:pic>
      <p:pic>
        <p:nvPicPr>
          <p:cNvPr descr=" " id="537" name="Google Shape;537;g265e3c816bb_0_499"/>
          <p:cNvPicPr preferRelativeResize="0"/>
          <p:nvPr/>
        </p:nvPicPr>
        <p:blipFill rotWithShape="1">
          <a:blip r:embed="rId8">
            <a:alphaModFix/>
          </a:blip>
          <a:srcRect b="0" l="0" r="0" t="0"/>
          <a:stretch/>
        </p:blipFill>
        <p:spPr>
          <a:xfrm>
            <a:off x="12647395" y="0"/>
            <a:ext cx="3305799" cy="1015082"/>
          </a:xfrm>
          <a:prstGeom prst="rect">
            <a:avLst/>
          </a:prstGeom>
          <a:noFill/>
          <a:ln>
            <a:noFill/>
          </a:ln>
        </p:spPr>
      </p:pic>
      <p:pic>
        <p:nvPicPr>
          <p:cNvPr descr=" " id="538" name="Google Shape;538;g265e3c816bb_0_499"/>
          <p:cNvPicPr preferRelativeResize="0"/>
          <p:nvPr/>
        </p:nvPicPr>
        <p:blipFill rotWithShape="1">
          <a:blip r:embed="rId9">
            <a:alphaModFix/>
          </a:blip>
          <a:srcRect b="0" l="0" r="0" t="0"/>
          <a:stretch/>
        </p:blipFill>
        <p:spPr>
          <a:xfrm>
            <a:off x="21770521" y="4470400"/>
            <a:ext cx="2616527" cy="3771900"/>
          </a:xfrm>
          <a:prstGeom prst="rect">
            <a:avLst/>
          </a:prstGeom>
          <a:noFill/>
          <a:ln>
            <a:noFill/>
          </a:ln>
        </p:spPr>
      </p:pic>
      <p:sp>
        <p:nvSpPr>
          <p:cNvPr id="539" name="Google Shape;539;g265e3c816bb_0_499"/>
          <p:cNvSpPr/>
          <p:nvPr/>
        </p:nvSpPr>
        <p:spPr>
          <a:xfrm>
            <a:off x="23370921" y="10515600"/>
            <a:ext cx="1016100" cy="3200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 " id="540" name="Google Shape;540;g265e3c816bb_0_499"/>
          <p:cNvPicPr preferRelativeResize="0"/>
          <p:nvPr/>
        </p:nvPicPr>
        <p:blipFill rotWithShape="1">
          <a:blip r:embed="rId10">
            <a:alphaModFix/>
          </a:blip>
          <a:srcRect b="0" l="0" r="0" t="0"/>
          <a:stretch/>
        </p:blipFill>
        <p:spPr>
          <a:xfrm>
            <a:off x="23523340" y="10820400"/>
            <a:ext cx="711289" cy="2590800"/>
          </a:xfrm>
          <a:prstGeom prst="rect">
            <a:avLst/>
          </a:prstGeom>
          <a:noFill/>
          <a:ln>
            <a:noFill/>
          </a:ln>
        </p:spPr>
      </p:pic>
      <p:sp>
        <p:nvSpPr>
          <p:cNvPr id="541" name="Google Shape;541;g265e3c816bb_0_499"/>
          <p:cNvSpPr/>
          <p:nvPr/>
        </p:nvSpPr>
        <p:spPr>
          <a:xfrm>
            <a:off x="876410" y="8305800"/>
            <a:ext cx="5715600" cy="24129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2" name="Google Shape;542;g265e3c816bb_0_499"/>
          <p:cNvSpPr/>
          <p:nvPr/>
        </p:nvSpPr>
        <p:spPr>
          <a:xfrm>
            <a:off x="876410" y="8305800"/>
            <a:ext cx="5715600" cy="24129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3" name="Google Shape;543;g265e3c816bb_0_499"/>
          <p:cNvSpPr/>
          <p:nvPr/>
        </p:nvSpPr>
        <p:spPr>
          <a:xfrm>
            <a:off x="876410" y="8305800"/>
            <a:ext cx="5919000" cy="15240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4800"/>
              <a:buFont typeface="Archivo Black"/>
              <a:buNone/>
            </a:pPr>
            <a:r>
              <a:rPr b="0" i="0" lang="en-US" sz="4800" u="none" cap="none" strike="noStrike">
                <a:solidFill>
                  <a:srgbClr val="0E0E0E"/>
                </a:solidFill>
                <a:latin typeface="Archivo Black"/>
                <a:ea typeface="Archivo Black"/>
                <a:cs typeface="Archivo Black"/>
                <a:sym typeface="Archivo Black"/>
              </a:rPr>
              <a:t>A web application</a:t>
            </a:r>
            <a:endParaRPr b="0" i="0" sz="4800" u="none" cap="none" strike="noStrike">
              <a:solidFill>
                <a:schemeClr val="dk1"/>
              </a:solidFill>
              <a:latin typeface="Calibri"/>
              <a:ea typeface="Calibri"/>
              <a:cs typeface="Calibri"/>
              <a:sym typeface="Calibri"/>
            </a:endParaRPr>
          </a:p>
        </p:txBody>
      </p:sp>
      <p:sp>
        <p:nvSpPr>
          <p:cNvPr id="544" name="Google Shape;544;g265e3c816bb_0_499"/>
          <p:cNvSpPr/>
          <p:nvPr/>
        </p:nvSpPr>
        <p:spPr>
          <a:xfrm>
            <a:off x="876410" y="9829800"/>
            <a:ext cx="5851200" cy="10245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A web application designed for discovering the world of fantasy</a:t>
            </a:r>
            <a:endParaRPr b="0" i="0" sz="3200" u="none" cap="none" strike="noStrike">
              <a:solidFill>
                <a:schemeClr val="dk1"/>
              </a:solidFill>
              <a:latin typeface="Calibri"/>
              <a:ea typeface="Calibri"/>
              <a:cs typeface="Calibri"/>
              <a:sym typeface="Calibri"/>
            </a:endParaRPr>
          </a:p>
        </p:txBody>
      </p:sp>
      <p:sp>
        <p:nvSpPr>
          <p:cNvPr id="545" name="Google Shape;545;g265e3c816bb_0_499"/>
          <p:cNvSpPr/>
          <p:nvPr/>
        </p:nvSpPr>
        <p:spPr>
          <a:xfrm>
            <a:off x="825603" y="1231900"/>
            <a:ext cx="7007100" cy="47583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272727"/>
              </a:buClr>
              <a:buSzPts val="8000"/>
              <a:buFont typeface="Archivo Black"/>
              <a:buNone/>
            </a:pPr>
            <a:r>
              <a:rPr b="0" i="0" lang="en-US" sz="8000" u="none" cap="none" strike="noStrike">
                <a:solidFill>
                  <a:srgbClr val="272727"/>
                </a:solidFill>
                <a:latin typeface="Archivo Black"/>
                <a:ea typeface="Archivo Black"/>
                <a:cs typeface="Archivo Black"/>
                <a:sym typeface="Archivo Black"/>
              </a:rPr>
              <a:t>A Gateway to a World of Fantasy and Wonder</a:t>
            </a:r>
            <a:endParaRPr b="0" i="0" sz="8000" u="none" cap="none" strike="noStrike">
              <a:solidFill>
                <a:schemeClr val="dk1"/>
              </a:solidFill>
              <a:latin typeface="Calibri"/>
              <a:ea typeface="Calibri"/>
              <a:cs typeface="Calibri"/>
              <a:sym typeface="Calibri"/>
            </a:endParaRPr>
          </a:p>
        </p:txBody>
      </p:sp>
      <p:sp>
        <p:nvSpPr>
          <p:cNvPr id="546" name="Google Shape;546;g265e3c816bb_0_499"/>
          <p:cNvSpPr/>
          <p:nvPr/>
        </p:nvSpPr>
        <p:spPr>
          <a:xfrm>
            <a:off x="16766096" y="4419600"/>
            <a:ext cx="6994200" cy="4301100"/>
          </a:xfrm>
          <a:prstGeom prst="rect">
            <a:avLst/>
          </a:prstGeom>
          <a:noFill/>
          <a:ln>
            <a:noFill/>
          </a:ln>
        </p:spPr>
        <p:txBody>
          <a:bodyPr anchorCtr="0" anchor="t" bIns="0" lIns="0" spcFirstLastPara="1" rIns="0" wrap="square" tIns="0">
            <a:noAutofit/>
          </a:bodyPr>
          <a:lstStyle/>
          <a:p>
            <a:pPr indent="-342900" lvl="1" marL="685800" marR="0" rtl="0" algn="l">
              <a:spcBef>
                <a:spcPts val="0"/>
              </a:spcBef>
              <a:spcAft>
                <a:spcPts val="0"/>
              </a:spcAft>
              <a:buClr>
                <a:srgbClr val="0E0E0E"/>
              </a:buClr>
              <a:buSzPts val="3200"/>
              <a:buFont typeface="Archivo"/>
              <a:buChar char="•"/>
            </a:pPr>
            <a:r>
              <a:rPr b="0" i="0" lang="en-US" sz="3200" u="none" cap="none" strike="noStrike">
                <a:solidFill>
                  <a:srgbClr val="0E0E0E"/>
                </a:solidFill>
                <a:latin typeface="Archivo"/>
                <a:ea typeface="Archivo"/>
                <a:cs typeface="Archivo"/>
                <a:sym typeface="Archivo"/>
              </a:rPr>
              <a:t>Immerse yourself in the world of magic and mystery</a:t>
            </a:r>
            <a:endParaRPr b="0" i="0" sz="3200" u="none" cap="none" strike="noStrike">
              <a:solidFill>
                <a:schemeClr val="dk1"/>
              </a:solidFill>
              <a:latin typeface="Calibri"/>
              <a:ea typeface="Calibri"/>
              <a:cs typeface="Calibri"/>
              <a:sym typeface="Calibri"/>
            </a:endParaRPr>
          </a:p>
          <a:p>
            <a:pPr indent="-342900" lvl="1" marL="685800" marR="0" rtl="0" algn="l">
              <a:spcBef>
                <a:spcPts val="4000"/>
              </a:spcBef>
              <a:spcAft>
                <a:spcPts val="0"/>
              </a:spcAft>
              <a:buClr>
                <a:srgbClr val="0E0E0E"/>
              </a:buClr>
              <a:buSzPts val="3200"/>
              <a:buFont typeface="Archivo"/>
              <a:buChar char="•"/>
            </a:pPr>
            <a:r>
              <a:rPr b="0" i="0" lang="en-US" sz="3200" u="none" cap="none" strike="noStrike">
                <a:solidFill>
                  <a:srgbClr val="0E0E0E"/>
                </a:solidFill>
                <a:latin typeface="Archivo"/>
                <a:ea typeface="Archivo"/>
                <a:cs typeface="Archivo"/>
                <a:sym typeface="Archivo"/>
              </a:rPr>
              <a:t>Explore uncharted territories and fantastical lands</a:t>
            </a:r>
            <a:endParaRPr b="0" i="0" sz="3200" u="none" cap="none" strike="noStrike">
              <a:solidFill>
                <a:schemeClr val="dk1"/>
              </a:solidFill>
              <a:latin typeface="Calibri"/>
              <a:ea typeface="Calibri"/>
              <a:cs typeface="Calibri"/>
              <a:sym typeface="Calibri"/>
            </a:endParaRPr>
          </a:p>
          <a:p>
            <a:pPr indent="-342900" lvl="1" marL="685800" marR="0" rtl="0" algn="l">
              <a:spcBef>
                <a:spcPts val="4000"/>
              </a:spcBef>
              <a:spcAft>
                <a:spcPts val="0"/>
              </a:spcAft>
              <a:buClr>
                <a:srgbClr val="0E0E0E"/>
              </a:buClr>
              <a:buSzPts val="3200"/>
              <a:buFont typeface="Archivo"/>
              <a:buChar char="•"/>
            </a:pPr>
            <a:r>
              <a:rPr b="0" i="0" lang="en-US" sz="3200" u="none" cap="none" strike="noStrike">
                <a:solidFill>
                  <a:srgbClr val="0E0E0E"/>
                </a:solidFill>
                <a:latin typeface="Archivo"/>
                <a:ea typeface="Archivo"/>
                <a:cs typeface="Archivo"/>
                <a:sym typeface="Archivo"/>
              </a:rPr>
              <a:t>Meet mythical creatures and legendary beings</a:t>
            </a:r>
            <a:endParaRPr b="0" i="0" sz="3200" u="none" cap="none" strike="noStrike">
              <a:solidFill>
                <a:schemeClr val="dk1"/>
              </a:solidFill>
              <a:latin typeface="Calibri"/>
              <a:ea typeface="Calibri"/>
              <a:cs typeface="Calibri"/>
              <a:sym typeface="Calibri"/>
            </a:endParaRPr>
          </a:p>
          <a:p>
            <a:pPr indent="-342900" lvl="1" marL="685800" marR="0" rtl="0" algn="l">
              <a:spcBef>
                <a:spcPts val="4000"/>
              </a:spcBef>
              <a:spcAft>
                <a:spcPts val="0"/>
              </a:spcAft>
              <a:buClr>
                <a:srgbClr val="0E0E0E"/>
              </a:buClr>
              <a:buSzPts val="3200"/>
              <a:buFont typeface="Archivo"/>
              <a:buChar char="•"/>
            </a:pPr>
            <a:r>
              <a:rPr b="0" i="0" lang="en-US" sz="3200" u="none" cap="none" strike="noStrike">
                <a:solidFill>
                  <a:srgbClr val="0E0E0E"/>
                </a:solidFill>
                <a:latin typeface="Archivo"/>
                <a:ea typeface="Archivo"/>
                <a:cs typeface="Archivo"/>
                <a:sym typeface="Archivo"/>
              </a:rPr>
              <a:t>Uncover hidden treasures and secret treasures</a:t>
            </a:r>
            <a:endParaRPr b="0" i="0" sz="3200" u="none" cap="none" strike="noStrike">
              <a:solidFill>
                <a:schemeClr val="dk1"/>
              </a:solidFill>
              <a:latin typeface="Calibri"/>
              <a:ea typeface="Calibri"/>
              <a:cs typeface="Calibri"/>
              <a:sym typeface="Calibri"/>
            </a:endParaRPr>
          </a:p>
        </p:txBody>
      </p:sp>
      <p:pic>
        <p:nvPicPr>
          <p:cNvPr descr=" " id="547" name="Google Shape;547;g265e3c816bb_0_499"/>
          <p:cNvPicPr preferRelativeResize="0"/>
          <p:nvPr/>
        </p:nvPicPr>
        <p:blipFill rotWithShape="1">
          <a:blip r:embed="rId11">
            <a:alphaModFix/>
          </a:blip>
          <a:srcRect b="0" l="0" r="0" t="0"/>
          <a:stretch/>
        </p:blipFill>
        <p:spPr>
          <a:xfrm>
            <a:off x="7900387" y="749300"/>
            <a:ext cx="8573572" cy="12331700"/>
          </a:xfrm>
          <a:prstGeom prst="rect">
            <a:avLst/>
          </a:prstGeom>
          <a:noFill/>
          <a:ln>
            <a:noFill/>
          </a:ln>
        </p:spPr>
      </p:pic>
      <p:pic>
        <p:nvPicPr>
          <p:cNvPr descr=" " id="548" name="Google Shape;548;g265e3c816bb_0_499"/>
          <p:cNvPicPr preferRelativeResize="0"/>
          <p:nvPr/>
        </p:nvPicPr>
        <p:blipFill rotWithShape="1">
          <a:blip r:embed="rId12">
            <a:alphaModFix/>
          </a:blip>
          <a:srcRect b="0" l="0" r="0" t="0"/>
          <a:stretch/>
        </p:blipFill>
        <p:spPr>
          <a:xfrm>
            <a:off x="8395749" y="1803400"/>
            <a:ext cx="7582848" cy="10236200"/>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553" name="Shape 553"/>
        <p:cNvGrpSpPr/>
        <p:nvPr/>
      </p:nvGrpSpPr>
      <p:grpSpPr>
        <a:xfrm>
          <a:off x="0" y="0"/>
          <a:ext cx="0" cy="0"/>
          <a:chOff x="0" y="0"/>
          <a:chExt cx="0" cy="0"/>
        </a:xfrm>
      </p:grpSpPr>
      <p:pic>
        <p:nvPicPr>
          <p:cNvPr descr=" " id="554" name="Google Shape;554;g265e3c816bb_0_520"/>
          <p:cNvPicPr preferRelativeResize="0"/>
          <p:nvPr/>
        </p:nvPicPr>
        <p:blipFill rotWithShape="1">
          <a:blip r:embed="rId3">
            <a:alphaModFix/>
          </a:blip>
          <a:srcRect b="0" l="0" r="0" t="0"/>
          <a:stretch/>
        </p:blipFill>
        <p:spPr>
          <a:xfrm>
            <a:off x="0" y="0"/>
            <a:ext cx="24387048" cy="13716000"/>
          </a:xfrm>
          <a:prstGeom prst="rect">
            <a:avLst/>
          </a:prstGeom>
          <a:noFill/>
          <a:ln>
            <a:noFill/>
          </a:ln>
        </p:spPr>
      </p:pic>
      <p:sp>
        <p:nvSpPr>
          <p:cNvPr id="555" name="Google Shape;555;g265e3c816bb_0_520"/>
          <p:cNvSpPr/>
          <p:nvPr/>
        </p:nvSpPr>
        <p:spPr>
          <a:xfrm>
            <a:off x="23370921" y="10515600"/>
            <a:ext cx="1016100" cy="3200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 " id="556" name="Google Shape;556;g265e3c816bb_0_520"/>
          <p:cNvPicPr preferRelativeResize="0"/>
          <p:nvPr/>
        </p:nvPicPr>
        <p:blipFill rotWithShape="1">
          <a:blip r:embed="rId4">
            <a:alphaModFix/>
          </a:blip>
          <a:srcRect b="0" l="0" r="0" t="0"/>
          <a:stretch/>
        </p:blipFill>
        <p:spPr>
          <a:xfrm>
            <a:off x="23523340" y="10820400"/>
            <a:ext cx="711289" cy="2590800"/>
          </a:xfrm>
          <a:prstGeom prst="rect">
            <a:avLst/>
          </a:prstGeom>
          <a:noFill/>
          <a:ln>
            <a:noFill/>
          </a:ln>
        </p:spPr>
      </p:pic>
      <p:sp>
        <p:nvSpPr>
          <p:cNvPr id="557" name="Google Shape;557;g265e3c816bb_0_520"/>
          <p:cNvSpPr/>
          <p:nvPr/>
        </p:nvSpPr>
        <p:spPr>
          <a:xfrm>
            <a:off x="15690694" y="698500"/>
            <a:ext cx="7464300" cy="2548500"/>
          </a:xfrm>
          <a:prstGeom prst="rect">
            <a:avLst/>
          </a:prstGeom>
          <a:noFill/>
          <a:ln>
            <a:noFill/>
          </a:ln>
        </p:spPr>
        <p:txBody>
          <a:bodyPr anchorCtr="0" anchor="t" bIns="0" lIns="0" spcFirstLastPara="1" rIns="0" wrap="square" tIns="0">
            <a:noAutofit/>
          </a:bodyPr>
          <a:lstStyle/>
          <a:p>
            <a:pPr indent="0" lvl="0" marL="0" marR="0" rtl="0" algn="r">
              <a:spcBef>
                <a:spcPts val="0"/>
              </a:spcBef>
              <a:spcAft>
                <a:spcPts val="0"/>
              </a:spcAft>
              <a:buClr>
                <a:srgbClr val="272727"/>
              </a:buClr>
              <a:buSzPts val="8000"/>
              <a:buFont typeface="Archivo Black"/>
              <a:buNone/>
            </a:pPr>
            <a:r>
              <a:rPr b="0" i="0" lang="en-US" sz="8000" u="none" cap="none" strike="noStrike">
                <a:solidFill>
                  <a:srgbClr val="272727"/>
                </a:solidFill>
                <a:latin typeface="Archivo Black"/>
                <a:ea typeface="Archivo Black"/>
                <a:cs typeface="Archivo Black"/>
                <a:sym typeface="Archivo Black"/>
              </a:rPr>
              <a:t>A Magic Picture</a:t>
            </a:r>
            <a:endParaRPr b="0" i="0" sz="8000" u="none" cap="none" strike="noStrike">
              <a:solidFill>
                <a:schemeClr val="dk1"/>
              </a:solidFill>
              <a:latin typeface="Calibri"/>
              <a:ea typeface="Calibri"/>
              <a:cs typeface="Calibri"/>
              <a:sym typeface="Calibri"/>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562" name="Shape 562"/>
        <p:cNvGrpSpPr/>
        <p:nvPr/>
      </p:nvGrpSpPr>
      <p:grpSpPr>
        <a:xfrm>
          <a:off x="0" y="0"/>
          <a:ext cx="0" cy="0"/>
          <a:chOff x="0" y="0"/>
          <a:chExt cx="0" cy="0"/>
        </a:xfrm>
      </p:grpSpPr>
      <p:pic>
        <p:nvPicPr>
          <p:cNvPr descr=" " id="563" name="Google Shape;563;g265e3c816bb_0_528"/>
          <p:cNvPicPr preferRelativeResize="0"/>
          <p:nvPr/>
        </p:nvPicPr>
        <p:blipFill rotWithShape="1">
          <a:blip r:embed="rId3">
            <a:alphaModFix/>
          </a:blip>
          <a:srcRect b="0" l="0" r="0" t="0"/>
          <a:stretch/>
        </p:blipFill>
        <p:spPr>
          <a:xfrm>
            <a:off x="0" y="6489700"/>
            <a:ext cx="3950194" cy="5562600"/>
          </a:xfrm>
          <a:prstGeom prst="rect">
            <a:avLst/>
          </a:prstGeom>
          <a:noFill/>
          <a:ln>
            <a:noFill/>
          </a:ln>
        </p:spPr>
      </p:pic>
      <p:pic>
        <p:nvPicPr>
          <p:cNvPr descr=" " id="564" name="Google Shape;564;g265e3c816bb_0_528"/>
          <p:cNvPicPr preferRelativeResize="0"/>
          <p:nvPr/>
        </p:nvPicPr>
        <p:blipFill rotWithShape="1">
          <a:blip r:embed="rId4">
            <a:alphaModFix/>
          </a:blip>
          <a:srcRect b="0" l="0" r="0" t="0"/>
          <a:stretch/>
        </p:blipFill>
        <p:spPr>
          <a:xfrm>
            <a:off x="0" y="0"/>
            <a:ext cx="4648781" cy="4660900"/>
          </a:xfrm>
          <a:prstGeom prst="rect">
            <a:avLst/>
          </a:prstGeom>
          <a:noFill/>
          <a:ln>
            <a:noFill/>
          </a:ln>
        </p:spPr>
      </p:pic>
      <p:pic>
        <p:nvPicPr>
          <p:cNvPr descr=" " id="565" name="Google Shape;565;g265e3c816bb_0_528"/>
          <p:cNvPicPr preferRelativeResize="0"/>
          <p:nvPr/>
        </p:nvPicPr>
        <p:blipFill rotWithShape="1">
          <a:blip r:embed="rId5">
            <a:alphaModFix/>
          </a:blip>
          <a:srcRect b="0" l="0" r="0" t="0"/>
          <a:stretch/>
        </p:blipFill>
        <p:spPr>
          <a:xfrm>
            <a:off x="5118740" y="11176000"/>
            <a:ext cx="3924791" cy="2540000"/>
          </a:xfrm>
          <a:prstGeom prst="rect">
            <a:avLst/>
          </a:prstGeom>
          <a:noFill/>
          <a:ln>
            <a:noFill/>
          </a:ln>
        </p:spPr>
      </p:pic>
      <p:pic>
        <p:nvPicPr>
          <p:cNvPr descr=" " id="566" name="Google Shape;566;g265e3c816bb_0_528"/>
          <p:cNvPicPr preferRelativeResize="0"/>
          <p:nvPr/>
        </p:nvPicPr>
        <p:blipFill rotWithShape="1">
          <a:blip r:embed="rId6">
            <a:alphaModFix/>
          </a:blip>
          <a:srcRect b="0" l="0" r="0" t="0"/>
          <a:stretch/>
        </p:blipFill>
        <p:spPr>
          <a:xfrm>
            <a:off x="19369921" y="11137900"/>
            <a:ext cx="5017127" cy="2578100"/>
          </a:xfrm>
          <a:prstGeom prst="rect">
            <a:avLst/>
          </a:prstGeom>
          <a:noFill/>
          <a:ln>
            <a:noFill/>
          </a:ln>
        </p:spPr>
      </p:pic>
      <p:pic>
        <p:nvPicPr>
          <p:cNvPr descr=" " id="567" name="Google Shape;567;g265e3c816bb_0_528"/>
          <p:cNvPicPr preferRelativeResize="0"/>
          <p:nvPr/>
        </p:nvPicPr>
        <p:blipFill rotWithShape="1">
          <a:blip r:embed="rId7">
            <a:alphaModFix/>
          </a:blip>
          <a:srcRect b="0" l="0" r="0" t="0"/>
          <a:stretch/>
        </p:blipFill>
        <p:spPr>
          <a:xfrm>
            <a:off x="22303988" y="0"/>
            <a:ext cx="2083060" cy="3327400"/>
          </a:xfrm>
          <a:prstGeom prst="rect">
            <a:avLst/>
          </a:prstGeom>
          <a:noFill/>
          <a:ln>
            <a:noFill/>
          </a:ln>
        </p:spPr>
      </p:pic>
      <p:pic>
        <p:nvPicPr>
          <p:cNvPr descr=" " id="568" name="Google Shape;568;g265e3c816bb_0_528"/>
          <p:cNvPicPr preferRelativeResize="0"/>
          <p:nvPr/>
        </p:nvPicPr>
        <p:blipFill rotWithShape="1">
          <a:blip r:embed="rId8">
            <a:alphaModFix/>
          </a:blip>
          <a:srcRect b="0" l="0" r="0" t="0"/>
          <a:stretch/>
        </p:blipFill>
        <p:spPr>
          <a:xfrm>
            <a:off x="18442705" y="533400"/>
            <a:ext cx="4790576" cy="2006674"/>
          </a:xfrm>
          <a:prstGeom prst="rect">
            <a:avLst/>
          </a:prstGeom>
          <a:noFill/>
          <a:ln>
            <a:noFill/>
          </a:ln>
        </p:spPr>
      </p:pic>
      <p:pic>
        <p:nvPicPr>
          <p:cNvPr descr=" " id="569" name="Google Shape;569;g265e3c816bb_0_528"/>
          <p:cNvPicPr preferRelativeResize="0"/>
          <p:nvPr/>
        </p:nvPicPr>
        <p:blipFill rotWithShape="1">
          <a:blip r:embed="rId9">
            <a:alphaModFix/>
          </a:blip>
          <a:srcRect b="0" l="0" r="0" t="0"/>
          <a:stretch/>
        </p:blipFill>
        <p:spPr>
          <a:xfrm>
            <a:off x="0" y="11176000"/>
            <a:ext cx="3359387" cy="2064172"/>
          </a:xfrm>
          <a:prstGeom prst="rect">
            <a:avLst/>
          </a:prstGeom>
          <a:noFill/>
          <a:ln>
            <a:noFill/>
          </a:ln>
        </p:spPr>
      </p:pic>
      <p:sp>
        <p:nvSpPr>
          <p:cNvPr id="570" name="Google Shape;570;g265e3c816bb_0_528"/>
          <p:cNvSpPr/>
          <p:nvPr/>
        </p:nvSpPr>
        <p:spPr>
          <a:xfrm>
            <a:off x="23370921" y="10515600"/>
            <a:ext cx="1016100" cy="3200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 " id="571" name="Google Shape;571;g265e3c816bb_0_528"/>
          <p:cNvPicPr preferRelativeResize="0"/>
          <p:nvPr/>
        </p:nvPicPr>
        <p:blipFill rotWithShape="1">
          <a:blip r:embed="rId10">
            <a:alphaModFix/>
          </a:blip>
          <a:srcRect b="0" l="0" r="0" t="0"/>
          <a:stretch/>
        </p:blipFill>
        <p:spPr>
          <a:xfrm>
            <a:off x="23523340" y="10820400"/>
            <a:ext cx="711289" cy="2590800"/>
          </a:xfrm>
          <a:prstGeom prst="rect">
            <a:avLst/>
          </a:prstGeom>
          <a:noFill/>
          <a:ln>
            <a:noFill/>
          </a:ln>
        </p:spPr>
      </p:pic>
      <p:pic>
        <p:nvPicPr>
          <p:cNvPr descr=" " id="572" name="Google Shape;572;g265e3c816bb_0_528"/>
          <p:cNvPicPr preferRelativeResize="0"/>
          <p:nvPr/>
        </p:nvPicPr>
        <p:blipFill rotWithShape="1">
          <a:blip r:embed="rId11">
            <a:alphaModFix/>
          </a:blip>
          <a:srcRect b="0" l="0" r="0" t="0"/>
          <a:stretch/>
        </p:blipFill>
        <p:spPr>
          <a:xfrm>
            <a:off x="0" y="1638300"/>
            <a:ext cx="8675184" cy="9182100"/>
          </a:xfrm>
          <a:prstGeom prst="rect">
            <a:avLst/>
          </a:prstGeom>
          <a:noFill/>
          <a:ln>
            <a:noFill/>
          </a:ln>
        </p:spPr>
      </p:pic>
      <p:sp>
        <p:nvSpPr>
          <p:cNvPr id="573" name="Google Shape;573;g265e3c816bb_0_528"/>
          <p:cNvSpPr/>
          <p:nvPr/>
        </p:nvSpPr>
        <p:spPr>
          <a:xfrm>
            <a:off x="8675184" y="2578100"/>
            <a:ext cx="6604800" cy="2755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4" name="Google Shape;574;g265e3c816bb_0_528"/>
          <p:cNvSpPr/>
          <p:nvPr/>
        </p:nvSpPr>
        <p:spPr>
          <a:xfrm>
            <a:off x="8675184" y="3073400"/>
            <a:ext cx="1092300" cy="17652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5" name="Google Shape;575;g265e3c816bb_0_528"/>
          <p:cNvSpPr/>
          <p:nvPr/>
        </p:nvSpPr>
        <p:spPr>
          <a:xfrm>
            <a:off x="8675184" y="3073400"/>
            <a:ext cx="1634400" cy="23073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272727"/>
              </a:buClr>
              <a:buSzPts val="12800"/>
              <a:buFont typeface="Archivo Black"/>
              <a:buNone/>
            </a:pPr>
            <a:r>
              <a:rPr b="0" i="0" lang="en-US" sz="12800" u="none" cap="none" strike="noStrike">
                <a:solidFill>
                  <a:srgbClr val="272727"/>
                </a:solidFill>
                <a:latin typeface="Archivo Black"/>
                <a:ea typeface="Archivo Black"/>
                <a:cs typeface="Archivo Black"/>
                <a:sym typeface="Archivo Black"/>
              </a:rPr>
              <a:t>1</a:t>
            </a:r>
            <a:endParaRPr b="0" i="0" sz="12800" u="none" cap="none" strike="noStrike">
              <a:solidFill>
                <a:schemeClr val="dk1"/>
              </a:solidFill>
              <a:latin typeface="Calibri"/>
              <a:ea typeface="Calibri"/>
              <a:cs typeface="Calibri"/>
              <a:sym typeface="Calibri"/>
            </a:endParaRPr>
          </a:p>
        </p:txBody>
      </p:sp>
      <p:sp>
        <p:nvSpPr>
          <p:cNvPr id="576" name="Google Shape;576;g265e3c816bb_0_528"/>
          <p:cNvSpPr/>
          <p:nvPr/>
        </p:nvSpPr>
        <p:spPr>
          <a:xfrm>
            <a:off x="9970746" y="2578100"/>
            <a:ext cx="5309400" cy="2755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7" name="Google Shape;577;g265e3c816bb_0_528"/>
          <p:cNvSpPr/>
          <p:nvPr/>
        </p:nvSpPr>
        <p:spPr>
          <a:xfrm>
            <a:off x="9970746" y="2578100"/>
            <a:ext cx="5512500" cy="15240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4800"/>
              <a:buFont typeface="Archivo Black"/>
              <a:buNone/>
            </a:pPr>
            <a:r>
              <a:rPr b="0" i="0" lang="en-US" sz="4800" u="none" cap="none" strike="noStrike">
                <a:solidFill>
                  <a:srgbClr val="0E0E0E"/>
                </a:solidFill>
                <a:latin typeface="Archivo Black"/>
                <a:ea typeface="Archivo Black"/>
                <a:cs typeface="Archivo Black"/>
                <a:sym typeface="Archivo Black"/>
              </a:rPr>
              <a:t>Discover the secrets</a:t>
            </a:r>
            <a:endParaRPr b="0" i="0" sz="4800" u="none" cap="none" strike="noStrike">
              <a:solidFill>
                <a:schemeClr val="dk1"/>
              </a:solidFill>
              <a:latin typeface="Calibri"/>
              <a:ea typeface="Calibri"/>
              <a:cs typeface="Calibri"/>
              <a:sym typeface="Calibri"/>
            </a:endParaRPr>
          </a:p>
        </p:txBody>
      </p:sp>
      <p:sp>
        <p:nvSpPr>
          <p:cNvPr id="578" name="Google Shape;578;g265e3c816bb_0_528"/>
          <p:cNvSpPr/>
          <p:nvPr/>
        </p:nvSpPr>
        <p:spPr>
          <a:xfrm>
            <a:off x="9970746" y="4000500"/>
            <a:ext cx="5444700" cy="14691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Explore the lush, vibrant forest and uncover the mysteries that lie within.</a:t>
            </a:r>
            <a:endParaRPr b="0" i="0" sz="3200" u="none" cap="none" strike="noStrike">
              <a:solidFill>
                <a:schemeClr val="dk1"/>
              </a:solidFill>
              <a:latin typeface="Calibri"/>
              <a:ea typeface="Calibri"/>
              <a:cs typeface="Calibri"/>
              <a:sym typeface="Calibri"/>
            </a:endParaRPr>
          </a:p>
        </p:txBody>
      </p:sp>
      <p:sp>
        <p:nvSpPr>
          <p:cNvPr id="579" name="Google Shape;579;g265e3c816bb_0_528"/>
          <p:cNvSpPr/>
          <p:nvPr/>
        </p:nvSpPr>
        <p:spPr>
          <a:xfrm>
            <a:off x="8675184" y="6997700"/>
            <a:ext cx="6604800" cy="3200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0" name="Google Shape;580;g265e3c816bb_0_528"/>
          <p:cNvSpPr/>
          <p:nvPr/>
        </p:nvSpPr>
        <p:spPr>
          <a:xfrm>
            <a:off x="8675184" y="7715250"/>
            <a:ext cx="1092300" cy="17652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1" name="Google Shape;581;g265e3c816bb_0_528"/>
          <p:cNvSpPr/>
          <p:nvPr/>
        </p:nvSpPr>
        <p:spPr>
          <a:xfrm>
            <a:off x="8675184" y="7715250"/>
            <a:ext cx="1634400" cy="23073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272727"/>
              </a:buClr>
              <a:buSzPts val="12800"/>
              <a:buFont typeface="Archivo Black"/>
              <a:buNone/>
            </a:pPr>
            <a:r>
              <a:rPr b="0" i="0" lang="en-US" sz="12800" u="none" cap="none" strike="noStrike">
                <a:solidFill>
                  <a:srgbClr val="272727"/>
                </a:solidFill>
                <a:latin typeface="Archivo Black"/>
                <a:ea typeface="Archivo Black"/>
                <a:cs typeface="Archivo Black"/>
                <a:sym typeface="Archivo Black"/>
              </a:rPr>
              <a:t>3</a:t>
            </a:r>
            <a:endParaRPr b="0" i="0" sz="12800" u="none" cap="none" strike="noStrike">
              <a:solidFill>
                <a:schemeClr val="dk1"/>
              </a:solidFill>
              <a:latin typeface="Calibri"/>
              <a:ea typeface="Calibri"/>
              <a:cs typeface="Calibri"/>
              <a:sym typeface="Calibri"/>
            </a:endParaRPr>
          </a:p>
        </p:txBody>
      </p:sp>
      <p:sp>
        <p:nvSpPr>
          <p:cNvPr id="582" name="Google Shape;582;g265e3c816bb_0_528"/>
          <p:cNvSpPr/>
          <p:nvPr/>
        </p:nvSpPr>
        <p:spPr>
          <a:xfrm>
            <a:off x="9970746" y="6997700"/>
            <a:ext cx="5309400" cy="3200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3" name="Google Shape;583;g265e3c816bb_0_528"/>
          <p:cNvSpPr/>
          <p:nvPr/>
        </p:nvSpPr>
        <p:spPr>
          <a:xfrm>
            <a:off x="9970746" y="6997700"/>
            <a:ext cx="5512500" cy="15240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4800"/>
              <a:buFont typeface="Archivo Black"/>
              <a:buNone/>
            </a:pPr>
            <a:r>
              <a:rPr b="0" i="0" lang="en-US" sz="4800" u="none" cap="none" strike="noStrike">
                <a:solidFill>
                  <a:srgbClr val="0E0E0E"/>
                </a:solidFill>
                <a:latin typeface="Archivo Black"/>
                <a:ea typeface="Archivo Black"/>
                <a:cs typeface="Archivo Black"/>
                <a:sym typeface="Archivo Black"/>
              </a:rPr>
              <a:t>Meet the creatures</a:t>
            </a:r>
            <a:endParaRPr b="0" i="0" sz="4800" u="none" cap="none" strike="noStrike">
              <a:solidFill>
                <a:schemeClr val="dk1"/>
              </a:solidFill>
              <a:latin typeface="Calibri"/>
              <a:ea typeface="Calibri"/>
              <a:cs typeface="Calibri"/>
              <a:sym typeface="Calibri"/>
            </a:endParaRPr>
          </a:p>
        </p:txBody>
      </p:sp>
      <p:sp>
        <p:nvSpPr>
          <p:cNvPr id="584" name="Google Shape;584;g265e3c816bb_0_528"/>
          <p:cNvSpPr/>
          <p:nvPr/>
        </p:nvSpPr>
        <p:spPr>
          <a:xfrm>
            <a:off x="9970746" y="8420100"/>
            <a:ext cx="5444700" cy="19134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Encounter the mythical creatures that call the forest home, from talking animals to fairies.</a:t>
            </a:r>
            <a:endParaRPr b="0" i="0" sz="3200" u="none" cap="none" strike="noStrike">
              <a:solidFill>
                <a:schemeClr val="dk1"/>
              </a:solidFill>
              <a:latin typeface="Calibri"/>
              <a:ea typeface="Calibri"/>
              <a:cs typeface="Calibri"/>
              <a:sym typeface="Calibri"/>
            </a:endParaRPr>
          </a:p>
        </p:txBody>
      </p:sp>
      <p:sp>
        <p:nvSpPr>
          <p:cNvPr id="585" name="Google Shape;585;g265e3c816bb_0_528"/>
          <p:cNvSpPr/>
          <p:nvPr/>
        </p:nvSpPr>
        <p:spPr>
          <a:xfrm>
            <a:off x="16181822" y="6997700"/>
            <a:ext cx="6604800" cy="3200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6" name="Google Shape;586;g265e3c816bb_0_528"/>
          <p:cNvSpPr/>
          <p:nvPr/>
        </p:nvSpPr>
        <p:spPr>
          <a:xfrm>
            <a:off x="16181822" y="7715250"/>
            <a:ext cx="1092300" cy="17652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7" name="Google Shape;587;g265e3c816bb_0_528"/>
          <p:cNvSpPr/>
          <p:nvPr/>
        </p:nvSpPr>
        <p:spPr>
          <a:xfrm>
            <a:off x="16181822" y="7715250"/>
            <a:ext cx="1634400" cy="23073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272727"/>
              </a:buClr>
              <a:buSzPts val="12800"/>
              <a:buFont typeface="Archivo Black"/>
              <a:buNone/>
            </a:pPr>
            <a:r>
              <a:rPr b="0" i="0" lang="en-US" sz="12800" u="none" cap="none" strike="noStrike">
                <a:solidFill>
                  <a:srgbClr val="272727"/>
                </a:solidFill>
                <a:latin typeface="Archivo Black"/>
                <a:ea typeface="Archivo Black"/>
                <a:cs typeface="Archivo Black"/>
                <a:sym typeface="Archivo Black"/>
              </a:rPr>
              <a:t>4</a:t>
            </a:r>
            <a:endParaRPr b="0" i="0" sz="12800" u="none" cap="none" strike="noStrike">
              <a:solidFill>
                <a:schemeClr val="dk1"/>
              </a:solidFill>
              <a:latin typeface="Calibri"/>
              <a:ea typeface="Calibri"/>
              <a:cs typeface="Calibri"/>
              <a:sym typeface="Calibri"/>
            </a:endParaRPr>
          </a:p>
        </p:txBody>
      </p:sp>
      <p:sp>
        <p:nvSpPr>
          <p:cNvPr id="588" name="Google Shape;588;g265e3c816bb_0_528"/>
          <p:cNvSpPr/>
          <p:nvPr/>
        </p:nvSpPr>
        <p:spPr>
          <a:xfrm>
            <a:off x="17477384" y="6997700"/>
            <a:ext cx="5309400" cy="3200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9" name="Google Shape;589;g265e3c816bb_0_528"/>
          <p:cNvSpPr/>
          <p:nvPr/>
        </p:nvSpPr>
        <p:spPr>
          <a:xfrm>
            <a:off x="17477384" y="6997700"/>
            <a:ext cx="5512500" cy="15240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4800"/>
              <a:buFont typeface="Archivo Black"/>
              <a:buNone/>
            </a:pPr>
            <a:r>
              <a:rPr b="0" i="0" lang="en-US" sz="4800" u="none" cap="none" strike="noStrike">
                <a:solidFill>
                  <a:srgbClr val="0E0E0E"/>
                </a:solidFill>
                <a:latin typeface="Archivo Black"/>
                <a:ea typeface="Archivo Black"/>
                <a:cs typeface="Archivo Black"/>
                <a:sym typeface="Archivo Black"/>
              </a:rPr>
              <a:t>Uncover the magic</a:t>
            </a:r>
            <a:endParaRPr b="0" i="0" sz="4800" u="none" cap="none" strike="noStrike">
              <a:solidFill>
                <a:schemeClr val="dk1"/>
              </a:solidFill>
              <a:latin typeface="Calibri"/>
              <a:ea typeface="Calibri"/>
              <a:cs typeface="Calibri"/>
              <a:sym typeface="Calibri"/>
            </a:endParaRPr>
          </a:p>
        </p:txBody>
      </p:sp>
      <p:sp>
        <p:nvSpPr>
          <p:cNvPr id="590" name="Google Shape;590;g265e3c816bb_0_528"/>
          <p:cNvSpPr/>
          <p:nvPr/>
        </p:nvSpPr>
        <p:spPr>
          <a:xfrm>
            <a:off x="17477384" y="8420100"/>
            <a:ext cx="5444700" cy="19134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Learn about the powerful magic that pervades the forest and how it affects all who enter.</a:t>
            </a:r>
            <a:endParaRPr b="0" i="0" sz="3200" u="none" cap="none" strike="noStrike">
              <a:solidFill>
                <a:schemeClr val="dk1"/>
              </a:solidFill>
              <a:latin typeface="Calibri"/>
              <a:ea typeface="Calibri"/>
              <a:cs typeface="Calibri"/>
              <a:sym typeface="Calibri"/>
            </a:endParaRPr>
          </a:p>
        </p:txBody>
      </p:sp>
      <p:sp>
        <p:nvSpPr>
          <p:cNvPr id="591" name="Google Shape;591;g265e3c816bb_0_528"/>
          <p:cNvSpPr/>
          <p:nvPr/>
        </p:nvSpPr>
        <p:spPr>
          <a:xfrm>
            <a:off x="16181822" y="2578100"/>
            <a:ext cx="6604800" cy="2755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2" name="Google Shape;592;g265e3c816bb_0_528"/>
          <p:cNvSpPr/>
          <p:nvPr/>
        </p:nvSpPr>
        <p:spPr>
          <a:xfrm>
            <a:off x="16181822" y="3073400"/>
            <a:ext cx="1092300" cy="17652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3" name="Google Shape;593;g265e3c816bb_0_528"/>
          <p:cNvSpPr/>
          <p:nvPr/>
        </p:nvSpPr>
        <p:spPr>
          <a:xfrm>
            <a:off x="16181822" y="3073400"/>
            <a:ext cx="1634400" cy="23073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272727"/>
              </a:buClr>
              <a:buSzPts val="12800"/>
              <a:buFont typeface="Archivo Black"/>
              <a:buNone/>
            </a:pPr>
            <a:r>
              <a:rPr b="0" i="0" lang="en-US" sz="12800" u="none" cap="none" strike="noStrike">
                <a:solidFill>
                  <a:srgbClr val="272727"/>
                </a:solidFill>
                <a:latin typeface="Archivo Black"/>
                <a:ea typeface="Archivo Black"/>
                <a:cs typeface="Archivo Black"/>
                <a:sym typeface="Archivo Black"/>
              </a:rPr>
              <a:t>2</a:t>
            </a:r>
            <a:endParaRPr b="0" i="0" sz="12800" u="none" cap="none" strike="noStrike">
              <a:solidFill>
                <a:schemeClr val="dk1"/>
              </a:solidFill>
              <a:latin typeface="Calibri"/>
              <a:ea typeface="Calibri"/>
              <a:cs typeface="Calibri"/>
              <a:sym typeface="Calibri"/>
            </a:endParaRPr>
          </a:p>
        </p:txBody>
      </p:sp>
      <p:sp>
        <p:nvSpPr>
          <p:cNvPr id="594" name="Google Shape;594;g265e3c816bb_0_528"/>
          <p:cNvSpPr/>
          <p:nvPr/>
        </p:nvSpPr>
        <p:spPr>
          <a:xfrm>
            <a:off x="17477384" y="2578100"/>
            <a:ext cx="5309400" cy="2755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5" name="Google Shape;595;g265e3c816bb_0_528"/>
          <p:cNvSpPr/>
          <p:nvPr/>
        </p:nvSpPr>
        <p:spPr>
          <a:xfrm>
            <a:off x="17477384" y="2578100"/>
            <a:ext cx="5512500" cy="15240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4800"/>
              <a:buFont typeface="Archivo Black"/>
              <a:buNone/>
            </a:pPr>
            <a:r>
              <a:rPr b="0" i="0" lang="en-US" sz="4800" u="none" cap="none" strike="noStrike">
                <a:solidFill>
                  <a:srgbClr val="0E0E0E"/>
                </a:solidFill>
                <a:latin typeface="Archivo Black"/>
                <a:ea typeface="Archivo Black"/>
                <a:cs typeface="Archivo Black"/>
                <a:sym typeface="Archivo Black"/>
              </a:rPr>
              <a:t>Find your own path</a:t>
            </a:r>
            <a:endParaRPr b="0" i="0" sz="4800" u="none" cap="none" strike="noStrike">
              <a:solidFill>
                <a:schemeClr val="dk1"/>
              </a:solidFill>
              <a:latin typeface="Calibri"/>
              <a:ea typeface="Calibri"/>
              <a:cs typeface="Calibri"/>
              <a:sym typeface="Calibri"/>
            </a:endParaRPr>
          </a:p>
        </p:txBody>
      </p:sp>
      <p:sp>
        <p:nvSpPr>
          <p:cNvPr id="596" name="Google Shape;596;g265e3c816bb_0_528"/>
          <p:cNvSpPr/>
          <p:nvPr/>
        </p:nvSpPr>
        <p:spPr>
          <a:xfrm>
            <a:off x="17477384" y="4000500"/>
            <a:ext cx="5444700" cy="14691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Choose your own path through the forest, and see where it takes you.</a:t>
            </a:r>
            <a:endParaRPr b="0" i="0" sz="3200" u="none" cap="none" strike="noStrike">
              <a:solidFill>
                <a:schemeClr val="dk1"/>
              </a:solidFill>
              <a:latin typeface="Calibri"/>
              <a:ea typeface="Calibri"/>
              <a:cs typeface="Calibri"/>
              <a:sym typeface="Calibri"/>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601" name="Shape 601"/>
        <p:cNvGrpSpPr/>
        <p:nvPr/>
      </p:nvGrpSpPr>
      <p:grpSpPr>
        <a:xfrm>
          <a:off x="0" y="0"/>
          <a:ext cx="0" cy="0"/>
          <a:chOff x="0" y="0"/>
          <a:chExt cx="0" cy="0"/>
        </a:xfrm>
      </p:grpSpPr>
      <p:pic>
        <p:nvPicPr>
          <p:cNvPr descr=" " id="602" name="Google Shape;602;g265e3c816bb_0_566"/>
          <p:cNvPicPr preferRelativeResize="0"/>
          <p:nvPr/>
        </p:nvPicPr>
        <p:blipFill rotWithShape="1">
          <a:blip r:embed="rId3">
            <a:alphaModFix/>
          </a:blip>
          <a:srcRect b="0" l="0" r="0" t="0"/>
          <a:stretch/>
        </p:blipFill>
        <p:spPr>
          <a:xfrm>
            <a:off x="0" y="9372600"/>
            <a:ext cx="2832454" cy="4343400"/>
          </a:xfrm>
          <a:prstGeom prst="rect">
            <a:avLst/>
          </a:prstGeom>
          <a:noFill/>
          <a:ln>
            <a:noFill/>
          </a:ln>
        </p:spPr>
      </p:pic>
      <p:pic>
        <p:nvPicPr>
          <p:cNvPr descr=" " id="603" name="Google Shape;603;g265e3c816bb_0_566"/>
          <p:cNvPicPr preferRelativeResize="0"/>
          <p:nvPr/>
        </p:nvPicPr>
        <p:blipFill rotWithShape="1">
          <a:blip r:embed="rId4">
            <a:alphaModFix/>
          </a:blip>
          <a:srcRect b="0" l="0" r="0" t="0"/>
          <a:stretch/>
        </p:blipFill>
        <p:spPr>
          <a:xfrm>
            <a:off x="19281010" y="0"/>
            <a:ext cx="5106038" cy="5130800"/>
          </a:xfrm>
          <a:prstGeom prst="rect">
            <a:avLst/>
          </a:prstGeom>
          <a:noFill/>
          <a:ln>
            <a:noFill/>
          </a:ln>
        </p:spPr>
      </p:pic>
      <p:pic>
        <p:nvPicPr>
          <p:cNvPr descr=" " id="604" name="Google Shape;604;g265e3c816bb_0_566"/>
          <p:cNvPicPr preferRelativeResize="0"/>
          <p:nvPr/>
        </p:nvPicPr>
        <p:blipFill rotWithShape="1">
          <a:blip r:embed="rId5">
            <a:alphaModFix/>
          </a:blip>
          <a:srcRect b="0" l="0" r="0" t="0"/>
          <a:stretch/>
        </p:blipFill>
        <p:spPr>
          <a:xfrm>
            <a:off x="10478810" y="11874500"/>
            <a:ext cx="4420152" cy="1841500"/>
          </a:xfrm>
          <a:prstGeom prst="rect">
            <a:avLst/>
          </a:prstGeom>
          <a:noFill/>
          <a:ln>
            <a:noFill/>
          </a:ln>
        </p:spPr>
      </p:pic>
      <p:pic>
        <p:nvPicPr>
          <p:cNvPr descr=" " id="605" name="Google Shape;605;g265e3c816bb_0_566"/>
          <p:cNvPicPr preferRelativeResize="0"/>
          <p:nvPr/>
        </p:nvPicPr>
        <p:blipFill rotWithShape="1">
          <a:blip r:embed="rId6">
            <a:alphaModFix/>
          </a:blip>
          <a:srcRect b="0" l="0" r="0" t="0"/>
          <a:stretch/>
        </p:blipFill>
        <p:spPr>
          <a:xfrm>
            <a:off x="22176972" y="10998200"/>
            <a:ext cx="2210076" cy="2717800"/>
          </a:xfrm>
          <a:prstGeom prst="rect">
            <a:avLst/>
          </a:prstGeom>
          <a:noFill/>
          <a:ln>
            <a:noFill/>
          </a:ln>
        </p:spPr>
      </p:pic>
      <p:pic>
        <p:nvPicPr>
          <p:cNvPr descr=" " id="606" name="Google Shape;606;g265e3c816bb_0_566"/>
          <p:cNvPicPr preferRelativeResize="0"/>
          <p:nvPr/>
        </p:nvPicPr>
        <p:blipFill rotWithShape="1">
          <a:blip r:embed="rId7">
            <a:alphaModFix/>
          </a:blip>
          <a:srcRect b="0" l="0" r="0" t="0"/>
          <a:stretch/>
        </p:blipFill>
        <p:spPr>
          <a:xfrm>
            <a:off x="0" y="0"/>
            <a:ext cx="2362495" cy="3289300"/>
          </a:xfrm>
          <a:prstGeom prst="rect">
            <a:avLst/>
          </a:prstGeom>
          <a:noFill/>
          <a:ln>
            <a:noFill/>
          </a:ln>
        </p:spPr>
      </p:pic>
      <p:pic>
        <p:nvPicPr>
          <p:cNvPr descr=" " id="607" name="Google Shape;607;g265e3c816bb_0_566"/>
          <p:cNvPicPr preferRelativeResize="0"/>
          <p:nvPr/>
        </p:nvPicPr>
        <p:blipFill rotWithShape="1">
          <a:blip r:embed="rId8">
            <a:alphaModFix/>
          </a:blip>
          <a:srcRect b="0" l="0" r="0" t="0"/>
          <a:stretch/>
        </p:blipFill>
        <p:spPr>
          <a:xfrm>
            <a:off x="0" y="5994400"/>
            <a:ext cx="3340549" cy="2267173"/>
          </a:xfrm>
          <a:prstGeom prst="rect">
            <a:avLst/>
          </a:prstGeom>
          <a:noFill/>
          <a:ln>
            <a:noFill/>
          </a:ln>
        </p:spPr>
      </p:pic>
      <p:pic>
        <p:nvPicPr>
          <p:cNvPr descr=" " id="608" name="Google Shape;608;g265e3c816bb_0_566"/>
          <p:cNvPicPr preferRelativeResize="0"/>
          <p:nvPr/>
        </p:nvPicPr>
        <p:blipFill rotWithShape="1">
          <a:blip r:embed="rId9">
            <a:alphaModFix/>
          </a:blip>
          <a:srcRect b="0" l="0" r="0" t="0"/>
          <a:stretch/>
        </p:blipFill>
        <p:spPr>
          <a:xfrm>
            <a:off x="17833029" y="431800"/>
            <a:ext cx="3794689" cy="2331442"/>
          </a:xfrm>
          <a:prstGeom prst="rect">
            <a:avLst/>
          </a:prstGeom>
          <a:noFill/>
          <a:ln>
            <a:noFill/>
          </a:ln>
        </p:spPr>
      </p:pic>
      <p:sp>
        <p:nvSpPr>
          <p:cNvPr id="609" name="Google Shape;609;g265e3c816bb_0_566"/>
          <p:cNvSpPr/>
          <p:nvPr/>
        </p:nvSpPr>
        <p:spPr>
          <a:xfrm>
            <a:off x="23370921" y="10515600"/>
            <a:ext cx="1016100" cy="3200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 " id="610" name="Google Shape;610;g265e3c816bb_0_566"/>
          <p:cNvPicPr preferRelativeResize="0"/>
          <p:nvPr/>
        </p:nvPicPr>
        <p:blipFill rotWithShape="1">
          <a:blip r:embed="rId10">
            <a:alphaModFix/>
          </a:blip>
          <a:srcRect b="0" l="0" r="0" t="0"/>
          <a:stretch/>
        </p:blipFill>
        <p:spPr>
          <a:xfrm>
            <a:off x="23523340" y="10820400"/>
            <a:ext cx="711289" cy="2590800"/>
          </a:xfrm>
          <a:prstGeom prst="rect">
            <a:avLst/>
          </a:prstGeom>
          <a:noFill/>
          <a:ln>
            <a:noFill/>
          </a:ln>
        </p:spPr>
      </p:pic>
      <p:pic>
        <p:nvPicPr>
          <p:cNvPr descr=" " id="611" name="Google Shape;611;g265e3c816bb_0_566"/>
          <p:cNvPicPr preferRelativeResize="0"/>
          <p:nvPr/>
        </p:nvPicPr>
        <p:blipFill rotWithShape="1">
          <a:blip r:embed="rId11">
            <a:alphaModFix/>
          </a:blip>
          <a:srcRect b="0" l="0" r="0" t="0"/>
          <a:stretch/>
        </p:blipFill>
        <p:spPr>
          <a:xfrm>
            <a:off x="508063" y="2933700"/>
            <a:ext cx="14479810" cy="7861300"/>
          </a:xfrm>
          <a:prstGeom prst="rect">
            <a:avLst/>
          </a:prstGeom>
          <a:noFill/>
          <a:ln>
            <a:noFill/>
          </a:ln>
        </p:spPr>
      </p:pic>
      <p:sp>
        <p:nvSpPr>
          <p:cNvPr id="612" name="Google Shape;612;g265e3c816bb_0_566"/>
          <p:cNvSpPr/>
          <p:nvPr/>
        </p:nvSpPr>
        <p:spPr>
          <a:xfrm>
            <a:off x="4098379" y="11696700"/>
            <a:ext cx="16190400" cy="1443600"/>
          </a:xfrm>
          <a:prstGeom prst="rect">
            <a:avLst/>
          </a:prstGeom>
          <a:noFill/>
          <a:ln>
            <a:noFill/>
          </a:ln>
        </p:spPr>
        <p:txBody>
          <a:bodyPr anchorCtr="0" anchor="t" bIns="0" lIns="0" spcFirstLastPara="1" rIns="0" wrap="square" tIns="0">
            <a:noAutofit/>
          </a:bodyPr>
          <a:lstStyle/>
          <a:p>
            <a:pPr indent="0" lvl="0" marL="0" marR="0" rtl="0" algn="ctr">
              <a:spcBef>
                <a:spcPts val="0"/>
              </a:spcBef>
              <a:spcAft>
                <a:spcPts val="0"/>
              </a:spcAft>
              <a:buClr>
                <a:srgbClr val="272727"/>
              </a:buClr>
              <a:buSzPts val="8000"/>
              <a:buFont typeface="Archivo Black"/>
              <a:buNone/>
            </a:pPr>
            <a:r>
              <a:rPr b="0" i="0" lang="en-US" sz="8000" u="none" cap="none" strike="noStrike">
                <a:solidFill>
                  <a:srgbClr val="272727"/>
                </a:solidFill>
                <a:latin typeface="Archivo Black"/>
                <a:ea typeface="Archivo Black"/>
                <a:cs typeface="Archivo Black"/>
                <a:sym typeface="Archivo Black"/>
              </a:rPr>
              <a:t>Fantasy Realm at a Glance</a:t>
            </a:r>
            <a:endParaRPr b="0" i="0" sz="8000" u="none" cap="none" strike="noStrike">
              <a:solidFill>
                <a:schemeClr val="dk1"/>
              </a:solidFill>
              <a:latin typeface="Calibri"/>
              <a:ea typeface="Calibri"/>
              <a:cs typeface="Calibri"/>
              <a:sym typeface="Calibri"/>
            </a:endParaRPr>
          </a:p>
        </p:txBody>
      </p:sp>
      <p:sp>
        <p:nvSpPr>
          <p:cNvPr id="613" name="Google Shape;613;g265e3c816bb_0_566"/>
          <p:cNvSpPr/>
          <p:nvPr/>
        </p:nvSpPr>
        <p:spPr>
          <a:xfrm>
            <a:off x="15724565" y="1828800"/>
            <a:ext cx="6935100" cy="23115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4" name="Google Shape;614;g265e3c816bb_0_566"/>
          <p:cNvSpPr/>
          <p:nvPr/>
        </p:nvSpPr>
        <p:spPr>
          <a:xfrm>
            <a:off x="15724565" y="1828800"/>
            <a:ext cx="6935100" cy="23115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5" name="Google Shape;615;g265e3c816bb_0_566"/>
          <p:cNvSpPr/>
          <p:nvPr/>
        </p:nvSpPr>
        <p:spPr>
          <a:xfrm>
            <a:off x="15724565" y="1828800"/>
            <a:ext cx="7138200" cy="15240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4800"/>
              <a:buFont typeface="Archivo Black"/>
              <a:buNone/>
            </a:pPr>
            <a:r>
              <a:rPr b="0" i="0" lang="en-US" sz="4800" u="none" cap="none" strike="noStrike">
                <a:solidFill>
                  <a:srgbClr val="0E0E0E"/>
                </a:solidFill>
                <a:latin typeface="Archivo Black"/>
                <a:ea typeface="Archivo Black"/>
                <a:cs typeface="Archivo Black"/>
                <a:sym typeface="Archivo Black"/>
              </a:rPr>
              <a:t>The Enchanted Forest</a:t>
            </a:r>
            <a:endParaRPr b="0" i="0" sz="4800" u="none" cap="none" strike="noStrike">
              <a:solidFill>
                <a:schemeClr val="dk1"/>
              </a:solidFill>
              <a:latin typeface="Calibri"/>
              <a:ea typeface="Calibri"/>
              <a:cs typeface="Calibri"/>
              <a:sym typeface="Calibri"/>
            </a:endParaRPr>
          </a:p>
        </p:txBody>
      </p:sp>
      <p:sp>
        <p:nvSpPr>
          <p:cNvPr id="616" name="Google Shape;616;g265e3c816bb_0_566"/>
          <p:cNvSpPr/>
          <p:nvPr/>
        </p:nvSpPr>
        <p:spPr>
          <a:xfrm>
            <a:off x="15724565" y="3251200"/>
            <a:ext cx="7070700" cy="10245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A magical forest filled with talking animals and enchanted creatures.</a:t>
            </a:r>
            <a:endParaRPr b="0" i="0" sz="3200" u="none" cap="none" strike="noStrike">
              <a:solidFill>
                <a:schemeClr val="dk1"/>
              </a:solidFill>
              <a:latin typeface="Calibri"/>
              <a:ea typeface="Calibri"/>
              <a:cs typeface="Calibri"/>
              <a:sym typeface="Calibri"/>
            </a:endParaRPr>
          </a:p>
        </p:txBody>
      </p:sp>
      <p:sp>
        <p:nvSpPr>
          <p:cNvPr id="617" name="Google Shape;617;g265e3c816bb_0_566"/>
          <p:cNvSpPr/>
          <p:nvPr/>
        </p:nvSpPr>
        <p:spPr>
          <a:xfrm>
            <a:off x="15724565" y="5461000"/>
            <a:ext cx="6935100" cy="16509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8" name="Google Shape;618;g265e3c816bb_0_566"/>
          <p:cNvSpPr/>
          <p:nvPr/>
        </p:nvSpPr>
        <p:spPr>
          <a:xfrm>
            <a:off x="15724565" y="5461000"/>
            <a:ext cx="6935100" cy="16509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9" name="Google Shape;619;g265e3c816bb_0_566"/>
          <p:cNvSpPr/>
          <p:nvPr/>
        </p:nvSpPr>
        <p:spPr>
          <a:xfrm>
            <a:off x="15724565" y="5461000"/>
            <a:ext cx="7138200" cy="8637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4800"/>
              <a:buFont typeface="Archivo Black"/>
              <a:buNone/>
            </a:pPr>
            <a:r>
              <a:rPr b="0" i="0" lang="en-US" sz="4800" u="none" cap="none" strike="noStrike">
                <a:solidFill>
                  <a:srgbClr val="0E0E0E"/>
                </a:solidFill>
                <a:latin typeface="Archivo Black"/>
                <a:ea typeface="Archivo Black"/>
                <a:cs typeface="Archivo Black"/>
                <a:sym typeface="Archivo Black"/>
              </a:rPr>
              <a:t>The Crystal Caves</a:t>
            </a:r>
            <a:endParaRPr b="0" i="0" sz="4800" u="none" cap="none" strike="noStrike">
              <a:solidFill>
                <a:schemeClr val="dk1"/>
              </a:solidFill>
              <a:latin typeface="Calibri"/>
              <a:ea typeface="Calibri"/>
              <a:cs typeface="Calibri"/>
              <a:sym typeface="Calibri"/>
            </a:endParaRPr>
          </a:p>
        </p:txBody>
      </p:sp>
      <p:sp>
        <p:nvSpPr>
          <p:cNvPr id="620" name="Google Shape;620;g265e3c816bb_0_566"/>
          <p:cNvSpPr/>
          <p:nvPr/>
        </p:nvSpPr>
        <p:spPr>
          <a:xfrm>
            <a:off x="15724565" y="6223000"/>
            <a:ext cx="7070700" cy="10245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A network of underground caves filled with precious gems and crystals.</a:t>
            </a:r>
            <a:endParaRPr b="0" i="0" sz="3200" u="none" cap="none" strike="noStrike">
              <a:solidFill>
                <a:schemeClr val="dk1"/>
              </a:solidFill>
              <a:latin typeface="Calibri"/>
              <a:ea typeface="Calibri"/>
              <a:cs typeface="Calibri"/>
              <a:sym typeface="Calibri"/>
            </a:endParaRPr>
          </a:p>
        </p:txBody>
      </p:sp>
      <p:sp>
        <p:nvSpPr>
          <p:cNvPr id="621" name="Google Shape;621;g265e3c816bb_0_566"/>
          <p:cNvSpPr/>
          <p:nvPr/>
        </p:nvSpPr>
        <p:spPr>
          <a:xfrm>
            <a:off x="15724565" y="8483600"/>
            <a:ext cx="6935100" cy="16509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2" name="Google Shape;622;g265e3c816bb_0_566"/>
          <p:cNvSpPr/>
          <p:nvPr/>
        </p:nvSpPr>
        <p:spPr>
          <a:xfrm>
            <a:off x="15724565" y="8483600"/>
            <a:ext cx="6935100" cy="16509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3" name="Google Shape;623;g265e3c816bb_0_566"/>
          <p:cNvSpPr/>
          <p:nvPr/>
        </p:nvSpPr>
        <p:spPr>
          <a:xfrm>
            <a:off x="15724565" y="8483600"/>
            <a:ext cx="7138200" cy="8637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4800"/>
              <a:buFont typeface="Archivo Black"/>
              <a:buNone/>
            </a:pPr>
            <a:r>
              <a:rPr b="0" i="0" lang="en-US" sz="4800" u="none" cap="none" strike="noStrike">
                <a:solidFill>
                  <a:srgbClr val="0E0E0E"/>
                </a:solidFill>
                <a:latin typeface="Archivo Black"/>
                <a:ea typeface="Archivo Black"/>
                <a:cs typeface="Archivo Black"/>
                <a:sym typeface="Archivo Black"/>
              </a:rPr>
              <a:t>The Dragon's Lair</a:t>
            </a:r>
            <a:endParaRPr b="0" i="0" sz="4800" u="none" cap="none" strike="noStrike">
              <a:solidFill>
                <a:schemeClr val="dk1"/>
              </a:solidFill>
              <a:latin typeface="Calibri"/>
              <a:ea typeface="Calibri"/>
              <a:cs typeface="Calibri"/>
              <a:sym typeface="Calibri"/>
            </a:endParaRPr>
          </a:p>
        </p:txBody>
      </p:sp>
      <p:sp>
        <p:nvSpPr>
          <p:cNvPr id="624" name="Google Shape;624;g265e3c816bb_0_566"/>
          <p:cNvSpPr/>
          <p:nvPr/>
        </p:nvSpPr>
        <p:spPr>
          <a:xfrm>
            <a:off x="15724565" y="9245600"/>
            <a:ext cx="7070700" cy="10245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A dangerous and mysterious place where dragons reside.</a:t>
            </a:r>
            <a:endParaRPr b="0" i="0" sz="3200" u="none" cap="none" strike="noStrike">
              <a:solidFill>
                <a:schemeClr val="dk1"/>
              </a:solidFill>
              <a:latin typeface="Calibri"/>
              <a:ea typeface="Calibri"/>
              <a:cs typeface="Calibri"/>
              <a:sym typeface="Calibri"/>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629" name="Shape 629"/>
        <p:cNvGrpSpPr/>
        <p:nvPr/>
      </p:nvGrpSpPr>
      <p:grpSpPr>
        <a:xfrm>
          <a:off x="0" y="0"/>
          <a:ext cx="0" cy="0"/>
          <a:chOff x="0" y="0"/>
          <a:chExt cx="0" cy="0"/>
        </a:xfrm>
      </p:grpSpPr>
      <p:pic>
        <p:nvPicPr>
          <p:cNvPr descr=" " id="630" name="Google Shape;630;g265e3c816bb_0_593"/>
          <p:cNvPicPr preferRelativeResize="0"/>
          <p:nvPr/>
        </p:nvPicPr>
        <p:blipFill rotWithShape="1">
          <a:blip r:embed="rId3">
            <a:alphaModFix/>
          </a:blip>
          <a:srcRect b="0" l="0" r="0" t="0"/>
          <a:stretch/>
        </p:blipFill>
        <p:spPr>
          <a:xfrm>
            <a:off x="19458832" y="11404600"/>
            <a:ext cx="4928216" cy="2311400"/>
          </a:xfrm>
          <a:prstGeom prst="rect">
            <a:avLst/>
          </a:prstGeom>
          <a:noFill/>
          <a:ln>
            <a:noFill/>
          </a:ln>
        </p:spPr>
      </p:pic>
      <p:pic>
        <p:nvPicPr>
          <p:cNvPr descr=" " id="631" name="Google Shape;631;g265e3c816bb_0_593"/>
          <p:cNvPicPr preferRelativeResize="0"/>
          <p:nvPr/>
        </p:nvPicPr>
        <p:blipFill rotWithShape="1">
          <a:blip r:embed="rId4">
            <a:alphaModFix/>
          </a:blip>
          <a:srcRect b="0" l="0" r="0" t="0"/>
          <a:stretch/>
        </p:blipFill>
        <p:spPr>
          <a:xfrm>
            <a:off x="19115889" y="0"/>
            <a:ext cx="5271159" cy="4216400"/>
          </a:xfrm>
          <a:prstGeom prst="rect">
            <a:avLst/>
          </a:prstGeom>
          <a:noFill/>
          <a:ln>
            <a:noFill/>
          </a:ln>
        </p:spPr>
      </p:pic>
      <p:pic>
        <p:nvPicPr>
          <p:cNvPr descr=" " id="632" name="Google Shape;632;g265e3c816bb_0_593"/>
          <p:cNvPicPr preferRelativeResize="0"/>
          <p:nvPr/>
        </p:nvPicPr>
        <p:blipFill rotWithShape="1">
          <a:blip r:embed="rId5">
            <a:alphaModFix/>
          </a:blip>
          <a:srcRect b="0" l="0" r="0" t="0"/>
          <a:stretch/>
        </p:blipFill>
        <p:spPr>
          <a:xfrm>
            <a:off x="0" y="10858500"/>
            <a:ext cx="2718140" cy="2857500"/>
          </a:xfrm>
          <a:prstGeom prst="rect">
            <a:avLst/>
          </a:prstGeom>
          <a:noFill/>
          <a:ln>
            <a:noFill/>
          </a:ln>
        </p:spPr>
      </p:pic>
      <p:pic>
        <p:nvPicPr>
          <p:cNvPr descr=" " id="633" name="Google Shape;633;g265e3c816bb_0_593"/>
          <p:cNvPicPr preferRelativeResize="0"/>
          <p:nvPr/>
        </p:nvPicPr>
        <p:blipFill rotWithShape="1">
          <a:blip r:embed="rId6">
            <a:alphaModFix/>
          </a:blip>
          <a:srcRect b="0" l="0" r="0" t="0"/>
          <a:stretch/>
        </p:blipFill>
        <p:spPr>
          <a:xfrm>
            <a:off x="0" y="0"/>
            <a:ext cx="2845156" cy="2590800"/>
          </a:xfrm>
          <a:prstGeom prst="rect">
            <a:avLst/>
          </a:prstGeom>
          <a:noFill/>
          <a:ln>
            <a:noFill/>
          </a:ln>
        </p:spPr>
      </p:pic>
      <p:pic>
        <p:nvPicPr>
          <p:cNvPr descr=" " id="634" name="Google Shape;634;g265e3c816bb_0_593"/>
          <p:cNvPicPr preferRelativeResize="0"/>
          <p:nvPr/>
        </p:nvPicPr>
        <p:blipFill rotWithShape="1">
          <a:blip r:embed="rId7">
            <a:alphaModFix/>
          </a:blip>
          <a:srcRect b="0" l="0" r="0" t="0"/>
          <a:stretch/>
        </p:blipFill>
        <p:spPr>
          <a:xfrm>
            <a:off x="0" y="10139040"/>
            <a:ext cx="4707951" cy="1975098"/>
          </a:xfrm>
          <a:prstGeom prst="rect">
            <a:avLst/>
          </a:prstGeom>
          <a:noFill/>
          <a:ln>
            <a:noFill/>
          </a:ln>
        </p:spPr>
      </p:pic>
      <p:pic>
        <p:nvPicPr>
          <p:cNvPr descr=" " id="635" name="Google Shape;635;g265e3c816bb_0_593"/>
          <p:cNvPicPr preferRelativeResize="0"/>
          <p:nvPr/>
        </p:nvPicPr>
        <p:blipFill rotWithShape="1">
          <a:blip r:embed="rId8">
            <a:alphaModFix/>
          </a:blip>
          <a:srcRect b="0" l="0" r="0" t="0"/>
          <a:stretch/>
        </p:blipFill>
        <p:spPr>
          <a:xfrm>
            <a:off x="8433854" y="0"/>
            <a:ext cx="3305799" cy="1015082"/>
          </a:xfrm>
          <a:prstGeom prst="rect">
            <a:avLst/>
          </a:prstGeom>
          <a:noFill/>
          <a:ln>
            <a:noFill/>
          </a:ln>
        </p:spPr>
      </p:pic>
      <p:pic>
        <p:nvPicPr>
          <p:cNvPr descr=" " id="636" name="Google Shape;636;g265e3c816bb_0_593"/>
          <p:cNvPicPr preferRelativeResize="0"/>
          <p:nvPr/>
        </p:nvPicPr>
        <p:blipFill rotWithShape="1">
          <a:blip r:embed="rId9">
            <a:alphaModFix/>
          </a:blip>
          <a:srcRect b="0" l="0" r="0" t="0"/>
          <a:stretch/>
        </p:blipFill>
        <p:spPr>
          <a:xfrm>
            <a:off x="0" y="4470400"/>
            <a:ext cx="2616527" cy="3771900"/>
          </a:xfrm>
          <a:prstGeom prst="rect">
            <a:avLst/>
          </a:prstGeom>
          <a:noFill/>
          <a:ln>
            <a:noFill/>
          </a:ln>
        </p:spPr>
      </p:pic>
      <p:sp>
        <p:nvSpPr>
          <p:cNvPr id="637" name="Google Shape;637;g265e3c816bb_0_593"/>
          <p:cNvSpPr/>
          <p:nvPr/>
        </p:nvSpPr>
        <p:spPr>
          <a:xfrm>
            <a:off x="23370921" y="10515600"/>
            <a:ext cx="1016100" cy="3200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 " id="638" name="Google Shape;638;g265e3c816bb_0_593"/>
          <p:cNvPicPr preferRelativeResize="0"/>
          <p:nvPr/>
        </p:nvPicPr>
        <p:blipFill rotWithShape="1">
          <a:blip r:embed="rId10">
            <a:alphaModFix/>
          </a:blip>
          <a:srcRect b="0" l="0" r="0" t="0"/>
          <a:stretch/>
        </p:blipFill>
        <p:spPr>
          <a:xfrm>
            <a:off x="23523340" y="10820400"/>
            <a:ext cx="711289" cy="2590800"/>
          </a:xfrm>
          <a:prstGeom prst="rect">
            <a:avLst/>
          </a:prstGeom>
          <a:noFill/>
          <a:ln>
            <a:noFill/>
          </a:ln>
        </p:spPr>
      </p:pic>
      <p:sp>
        <p:nvSpPr>
          <p:cNvPr id="639" name="Google Shape;639;g265e3c816bb_0_593"/>
          <p:cNvSpPr/>
          <p:nvPr/>
        </p:nvSpPr>
        <p:spPr>
          <a:xfrm>
            <a:off x="6054423" y="965200"/>
            <a:ext cx="12278100" cy="1443600"/>
          </a:xfrm>
          <a:prstGeom prst="rect">
            <a:avLst/>
          </a:prstGeom>
          <a:noFill/>
          <a:ln>
            <a:noFill/>
          </a:ln>
        </p:spPr>
        <p:txBody>
          <a:bodyPr anchorCtr="0" anchor="t" bIns="0" lIns="0" spcFirstLastPara="1" rIns="0" wrap="square" tIns="0">
            <a:noAutofit/>
          </a:bodyPr>
          <a:lstStyle/>
          <a:p>
            <a:pPr indent="0" lvl="0" marL="0" marR="0" rtl="0" algn="ctr">
              <a:spcBef>
                <a:spcPts val="0"/>
              </a:spcBef>
              <a:spcAft>
                <a:spcPts val="0"/>
              </a:spcAft>
              <a:buClr>
                <a:srgbClr val="272727"/>
              </a:buClr>
              <a:buSzPts val="8000"/>
              <a:buFont typeface="Archivo Black"/>
              <a:buNone/>
            </a:pPr>
            <a:r>
              <a:rPr b="0" i="0" lang="en-US" sz="8000" u="none" cap="none" strike="noStrike">
                <a:solidFill>
                  <a:srgbClr val="272727"/>
                </a:solidFill>
                <a:latin typeface="Archivo Black"/>
                <a:ea typeface="Archivo Black"/>
                <a:cs typeface="Archivo Black"/>
                <a:sym typeface="Archivo Black"/>
              </a:rPr>
              <a:t>The Timeline</a:t>
            </a:r>
            <a:endParaRPr b="0" i="0" sz="8000" u="none" cap="none" strike="noStrike">
              <a:solidFill>
                <a:schemeClr val="dk1"/>
              </a:solidFill>
              <a:latin typeface="Calibri"/>
              <a:ea typeface="Calibri"/>
              <a:cs typeface="Calibri"/>
              <a:sym typeface="Calibri"/>
            </a:endParaRPr>
          </a:p>
        </p:txBody>
      </p:sp>
      <p:pic>
        <p:nvPicPr>
          <p:cNvPr descr=" " id="640" name="Google Shape;640;g265e3c816bb_0_593"/>
          <p:cNvPicPr preferRelativeResize="0"/>
          <p:nvPr/>
        </p:nvPicPr>
        <p:blipFill rotWithShape="1">
          <a:blip r:embed="rId11">
            <a:alphaModFix/>
          </a:blip>
          <a:srcRect b="0" l="0" r="0" t="0"/>
          <a:stretch/>
        </p:blipFill>
        <p:spPr>
          <a:xfrm>
            <a:off x="927216" y="4470400"/>
            <a:ext cx="22532616" cy="7251700"/>
          </a:xfrm>
          <a:prstGeom prst="rect">
            <a:avLst/>
          </a:prstGeom>
          <a:noFill/>
          <a:ln>
            <a:noFill/>
          </a:ln>
        </p:spPr>
      </p:pic>
      <p:sp>
        <p:nvSpPr>
          <p:cNvPr id="641" name="Google Shape;641;g265e3c816bb_0_593"/>
          <p:cNvSpPr/>
          <p:nvPr/>
        </p:nvSpPr>
        <p:spPr>
          <a:xfrm>
            <a:off x="3035679" y="7200900"/>
            <a:ext cx="18087000" cy="16257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 " id="642" name="Google Shape;642;g265e3c816bb_0_593"/>
          <p:cNvPicPr preferRelativeResize="0"/>
          <p:nvPr/>
        </p:nvPicPr>
        <p:blipFill rotWithShape="1">
          <a:blip r:embed="rId12">
            <a:alphaModFix/>
          </a:blip>
          <a:srcRect b="0" l="0" r="0" t="0"/>
          <a:stretch/>
        </p:blipFill>
        <p:spPr>
          <a:xfrm>
            <a:off x="3035679" y="7200900"/>
            <a:ext cx="1625803" cy="1625600"/>
          </a:xfrm>
          <a:prstGeom prst="rect">
            <a:avLst/>
          </a:prstGeom>
          <a:noFill/>
          <a:ln>
            <a:noFill/>
          </a:ln>
        </p:spPr>
      </p:pic>
      <p:sp>
        <p:nvSpPr>
          <p:cNvPr id="643" name="Google Shape;643;g265e3c816bb_0_593"/>
          <p:cNvSpPr/>
          <p:nvPr/>
        </p:nvSpPr>
        <p:spPr>
          <a:xfrm>
            <a:off x="3035679" y="7200900"/>
            <a:ext cx="1625700" cy="1625700"/>
          </a:xfrm>
          <a:prstGeom prst="roundRect">
            <a:avLst>
              <a:gd fmla="val 781313" name="adj"/>
            </a:avLst>
          </a:prstGeom>
          <a:noFill/>
          <a:ln cap="flat" cmpd="sng" w="12700">
            <a:solidFill>
              <a:srgbClr val="669FD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4" name="Google Shape;644;g265e3c816bb_0_593"/>
          <p:cNvSpPr/>
          <p:nvPr/>
        </p:nvSpPr>
        <p:spPr>
          <a:xfrm>
            <a:off x="2927716" y="7581900"/>
            <a:ext cx="1841700" cy="86370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669FD3"/>
              </a:buClr>
              <a:buSzPts val="4800"/>
              <a:buFont typeface="Archivo Black"/>
              <a:buNone/>
            </a:pPr>
            <a:r>
              <a:rPr b="0" i="0" lang="en-US" sz="4800" u="none" cap="none" strike="noStrike">
                <a:solidFill>
                  <a:srgbClr val="669FD3"/>
                </a:solidFill>
                <a:latin typeface="Archivo Black"/>
                <a:ea typeface="Archivo Black"/>
                <a:cs typeface="Archivo Black"/>
                <a:sym typeface="Archivo Black"/>
              </a:rPr>
              <a:t>2022</a:t>
            </a:r>
            <a:endParaRPr b="0" i="0" sz="4800" u="none" cap="none" strike="noStrike">
              <a:solidFill>
                <a:schemeClr val="dk1"/>
              </a:solidFill>
              <a:latin typeface="Calibri"/>
              <a:ea typeface="Calibri"/>
              <a:cs typeface="Calibri"/>
              <a:sym typeface="Calibri"/>
            </a:endParaRPr>
          </a:p>
        </p:txBody>
      </p:sp>
      <p:sp>
        <p:nvSpPr>
          <p:cNvPr id="645" name="Google Shape;645;g265e3c816bb_0_593"/>
          <p:cNvSpPr/>
          <p:nvPr/>
        </p:nvSpPr>
        <p:spPr>
          <a:xfrm>
            <a:off x="4661483" y="8013700"/>
            <a:ext cx="3861300" cy="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 " id="646" name="Google Shape;646;g265e3c816bb_0_593"/>
          <p:cNvPicPr preferRelativeResize="0"/>
          <p:nvPr/>
        </p:nvPicPr>
        <p:blipFill rotWithShape="1">
          <a:blip r:embed="rId13">
            <a:alphaModFix/>
          </a:blip>
          <a:srcRect b="0" l="0" r="0" t="0"/>
          <a:stretch/>
        </p:blipFill>
        <p:spPr>
          <a:xfrm>
            <a:off x="4661483" y="7975600"/>
            <a:ext cx="3861283" cy="38100"/>
          </a:xfrm>
          <a:prstGeom prst="rect">
            <a:avLst/>
          </a:prstGeom>
          <a:noFill/>
          <a:ln>
            <a:noFill/>
          </a:ln>
        </p:spPr>
      </p:pic>
      <p:pic>
        <p:nvPicPr>
          <p:cNvPr descr=" " id="647" name="Google Shape;647;g265e3c816bb_0_593"/>
          <p:cNvPicPr preferRelativeResize="0"/>
          <p:nvPr/>
        </p:nvPicPr>
        <p:blipFill rotWithShape="1">
          <a:blip r:embed="rId12">
            <a:alphaModFix/>
          </a:blip>
          <a:srcRect b="0" l="0" r="0" t="0"/>
          <a:stretch/>
        </p:blipFill>
        <p:spPr>
          <a:xfrm>
            <a:off x="8522765" y="7200900"/>
            <a:ext cx="1625803" cy="1625600"/>
          </a:xfrm>
          <a:prstGeom prst="rect">
            <a:avLst/>
          </a:prstGeom>
          <a:noFill/>
          <a:ln>
            <a:noFill/>
          </a:ln>
        </p:spPr>
      </p:pic>
      <p:sp>
        <p:nvSpPr>
          <p:cNvPr id="648" name="Google Shape;648;g265e3c816bb_0_593"/>
          <p:cNvSpPr/>
          <p:nvPr/>
        </p:nvSpPr>
        <p:spPr>
          <a:xfrm>
            <a:off x="8522765" y="7200900"/>
            <a:ext cx="1625700" cy="1625700"/>
          </a:xfrm>
          <a:prstGeom prst="roundRect">
            <a:avLst>
              <a:gd fmla="val 781313" name="adj"/>
            </a:avLst>
          </a:prstGeom>
          <a:noFill/>
          <a:ln cap="flat" cmpd="sng" w="12700">
            <a:solidFill>
              <a:srgbClr val="669FD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9" name="Google Shape;649;g265e3c816bb_0_593"/>
          <p:cNvSpPr/>
          <p:nvPr/>
        </p:nvSpPr>
        <p:spPr>
          <a:xfrm>
            <a:off x="8414802" y="7581900"/>
            <a:ext cx="1841700" cy="86370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669FD3"/>
              </a:buClr>
              <a:buSzPts val="4800"/>
              <a:buFont typeface="Archivo Black"/>
              <a:buNone/>
            </a:pPr>
            <a:r>
              <a:rPr b="0" i="0" lang="en-US" sz="4800" u="none" cap="none" strike="noStrike">
                <a:solidFill>
                  <a:srgbClr val="669FD3"/>
                </a:solidFill>
                <a:latin typeface="Archivo Black"/>
                <a:ea typeface="Archivo Black"/>
                <a:cs typeface="Archivo Black"/>
                <a:sym typeface="Archivo Black"/>
              </a:rPr>
              <a:t>2023</a:t>
            </a:r>
            <a:endParaRPr b="0" i="0" sz="4800" u="none" cap="none" strike="noStrike">
              <a:solidFill>
                <a:schemeClr val="dk1"/>
              </a:solidFill>
              <a:latin typeface="Calibri"/>
              <a:ea typeface="Calibri"/>
              <a:cs typeface="Calibri"/>
              <a:sym typeface="Calibri"/>
            </a:endParaRPr>
          </a:p>
        </p:txBody>
      </p:sp>
      <p:sp>
        <p:nvSpPr>
          <p:cNvPr id="650" name="Google Shape;650;g265e3c816bb_0_593"/>
          <p:cNvSpPr/>
          <p:nvPr/>
        </p:nvSpPr>
        <p:spPr>
          <a:xfrm>
            <a:off x="10148568" y="8013700"/>
            <a:ext cx="3861300" cy="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 " id="651" name="Google Shape;651;g265e3c816bb_0_593"/>
          <p:cNvPicPr preferRelativeResize="0"/>
          <p:nvPr/>
        </p:nvPicPr>
        <p:blipFill rotWithShape="1">
          <a:blip r:embed="rId13">
            <a:alphaModFix/>
          </a:blip>
          <a:srcRect b="0" l="0" r="0" t="0"/>
          <a:stretch/>
        </p:blipFill>
        <p:spPr>
          <a:xfrm>
            <a:off x="10148568" y="7975600"/>
            <a:ext cx="3861283" cy="38100"/>
          </a:xfrm>
          <a:prstGeom prst="rect">
            <a:avLst/>
          </a:prstGeom>
          <a:noFill/>
          <a:ln>
            <a:noFill/>
          </a:ln>
        </p:spPr>
      </p:pic>
      <p:pic>
        <p:nvPicPr>
          <p:cNvPr descr=" " id="652" name="Google Shape;652;g265e3c816bb_0_593"/>
          <p:cNvPicPr preferRelativeResize="0"/>
          <p:nvPr/>
        </p:nvPicPr>
        <p:blipFill rotWithShape="1">
          <a:blip r:embed="rId12">
            <a:alphaModFix/>
          </a:blip>
          <a:srcRect b="0" l="0" r="0" t="0"/>
          <a:stretch/>
        </p:blipFill>
        <p:spPr>
          <a:xfrm>
            <a:off x="14009851" y="7200900"/>
            <a:ext cx="1625803" cy="1625600"/>
          </a:xfrm>
          <a:prstGeom prst="rect">
            <a:avLst/>
          </a:prstGeom>
          <a:noFill/>
          <a:ln>
            <a:noFill/>
          </a:ln>
        </p:spPr>
      </p:pic>
      <p:sp>
        <p:nvSpPr>
          <p:cNvPr id="653" name="Google Shape;653;g265e3c816bb_0_593"/>
          <p:cNvSpPr/>
          <p:nvPr/>
        </p:nvSpPr>
        <p:spPr>
          <a:xfrm>
            <a:off x="14009851" y="7200900"/>
            <a:ext cx="1625700" cy="1625700"/>
          </a:xfrm>
          <a:prstGeom prst="roundRect">
            <a:avLst>
              <a:gd fmla="val 781313" name="adj"/>
            </a:avLst>
          </a:prstGeom>
          <a:noFill/>
          <a:ln cap="flat" cmpd="sng" w="12700">
            <a:solidFill>
              <a:srgbClr val="669FD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4" name="Google Shape;654;g265e3c816bb_0_593"/>
          <p:cNvSpPr/>
          <p:nvPr/>
        </p:nvSpPr>
        <p:spPr>
          <a:xfrm>
            <a:off x="13901888" y="7581900"/>
            <a:ext cx="1841700" cy="86370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669FD3"/>
              </a:buClr>
              <a:buSzPts val="4800"/>
              <a:buFont typeface="Archivo Black"/>
              <a:buNone/>
            </a:pPr>
            <a:r>
              <a:rPr b="0" i="0" lang="en-US" sz="4800" u="none" cap="none" strike="noStrike">
                <a:solidFill>
                  <a:srgbClr val="669FD3"/>
                </a:solidFill>
                <a:latin typeface="Archivo Black"/>
                <a:ea typeface="Archivo Black"/>
                <a:cs typeface="Archivo Black"/>
                <a:sym typeface="Archivo Black"/>
              </a:rPr>
              <a:t>2024</a:t>
            </a:r>
            <a:endParaRPr b="0" i="0" sz="4800" u="none" cap="none" strike="noStrike">
              <a:solidFill>
                <a:schemeClr val="dk1"/>
              </a:solidFill>
              <a:latin typeface="Calibri"/>
              <a:ea typeface="Calibri"/>
              <a:cs typeface="Calibri"/>
              <a:sym typeface="Calibri"/>
            </a:endParaRPr>
          </a:p>
        </p:txBody>
      </p:sp>
      <p:sp>
        <p:nvSpPr>
          <p:cNvPr id="655" name="Google Shape;655;g265e3c816bb_0_593"/>
          <p:cNvSpPr/>
          <p:nvPr/>
        </p:nvSpPr>
        <p:spPr>
          <a:xfrm>
            <a:off x="15635654" y="8013700"/>
            <a:ext cx="3861300" cy="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 " id="656" name="Google Shape;656;g265e3c816bb_0_593"/>
          <p:cNvPicPr preferRelativeResize="0"/>
          <p:nvPr/>
        </p:nvPicPr>
        <p:blipFill rotWithShape="1">
          <a:blip r:embed="rId13">
            <a:alphaModFix/>
          </a:blip>
          <a:srcRect b="0" l="0" r="0" t="0"/>
          <a:stretch/>
        </p:blipFill>
        <p:spPr>
          <a:xfrm>
            <a:off x="15635654" y="7975600"/>
            <a:ext cx="3861283" cy="38100"/>
          </a:xfrm>
          <a:prstGeom prst="rect">
            <a:avLst/>
          </a:prstGeom>
          <a:noFill/>
          <a:ln>
            <a:noFill/>
          </a:ln>
        </p:spPr>
      </p:pic>
      <p:pic>
        <p:nvPicPr>
          <p:cNvPr descr=" " id="657" name="Google Shape;657;g265e3c816bb_0_593"/>
          <p:cNvPicPr preferRelativeResize="0"/>
          <p:nvPr/>
        </p:nvPicPr>
        <p:blipFill rotWithShape="1">
          <a:blip r:embed="rId12">
            <a:alphaModFix/>
          </a:blip>
          <a:srcRect b="0" l="0" r="0" t="0"/>
          <a:stretch/>
        </p:blipFill>
        <p:spPr>
          <a:xfrm>
            <a:off x="19496937" y="7200900"/>
            <a:ext cx="1625803" cy="1625600"/>
          </a:xfrm>
          <a:prstGeom prst="rect">
            <a:avLst/>
          </a:prstGeom>
          <a:noFill/>
          <a:ln>
            <a:noFill/>
          </a:ln>
        </p:spPr>
      </p:pic>
      <p:sp>
        <p:nvSpPr>
          <p:cNvPr id="658" name="Google Shape;658;g265e3c816bb_0_593"/>
          <p:cNvSpPr/>
          <p:nvPr/>
        </p:nvSpPr>
        <p:spPr>
          <a:xfrm>
            <a:off x="19496937" y="7200900"/>
            <a:ext cx="1625700" cy="1625700"/>
          </a:xfrm>
          <a:prstGeom prst="roundRect">
            <a:avLst>
              <a:gd fmla="val 781313" name="adj"/>
            </a:avLst>
          </a:prstGeom>
          <a:noFill/>
          <a:ln cap="flat" cmpd="sng" w="12700">
            <a:solidFill>
              <a:srgbClr val="669FD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9" name="Google Shape;659;g265e3c816bb_0_593"/>
          <p:cNvSpPr/>
          <p:nvPr/>
        </p:nvSpPr>
        <p:spPr>
          <a:xfrm>
            <a:off x="19388973" y="7581900"/>
            <a:ext cx="1841700" cy="86370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669FD3"/>
              </a:buClr>
              <a:buSzPts val="4800"/>
              <a:buFont typeface="Archivo Black"/>
              <a:buNone/>
            </a:pPr>
            <a:r>
              <a:rPr b="0" i="0" lang="en-US" sz="4800" u="none" cap="none" strike="noStrike">
                <a:solidFill>
                  <a:srgbClr val="669FD3"/>
                </a:solidFill>
                <a:latin typeface="Archivo Black"/>
                <a:ea typeface="Archivo Black"/>
                <a:cs typeface="Archivo Black"/>
                <a:sym typeface="Archivo Black"/>
              </a:rPr>
              <a:t>2025</a:t>
            </a:r>
            <a:endParaRPr b="0" i="0" sz="4800" u="none" cap="none" strike="noStrike">
              <a:solidFill>
                <a:schemeClr val="dk1"/>
              </a:solidFill>
              <a:latin typeface="Calibri"/>
              <a:ea typeface="Calibri"/>
              <a:cs typeface="Calibri"/>
              <a:sym typeface="Calibri"/>
            </a:endParaRPr>
          </a:p>
        </p:txBody>
      </p:sp>
      <p:sp>
        <p:nvSpPr>
          <p:cNvPr id="660" name="Google Shape;660;g265e3c816bb_0_593"/>
          <p:cNvSpPr/>
          <p:nvPr/>
        </p:nvSpPr>
        <p:spPr>
          <a:xfrm>
            <a:off x="927216" y="4762500"/>
            <a:ext cx="6096900" cy="16509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1" name="Google Shape;661;g265e3c816bb_0_593"/>
          <p:cNvSpPr/>
          <p:nvPr/>
        </p:nvSpPr>
        <p:spPr>
          <a:xfrm>
            <a:off x="927216" y="4762500"/>
            <a:ext cx="6096900" cy="16509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2" name="Google Shape;662;g265e3c816bb_0_593"/>
          <p:cNvSpPr/>
          <p:nvPr/>
        </p:nvSpPr>
        <p:spPr>
          <a:xfrm>
            <a:off x="825603" y="4762500"/>
            <a:ext cx="6300000" cy="863700"/>
          </a:xfrm>
          <a:prstGeom prst="rect">
            <a:avLst/>
          </a:prstGeom>
          <a:noFill/>
          <a:ln>
            <a:noFill/>
          </a:ln>
        </p:spPr>
        <p:txBody>
          <a:bodyPr anchorCtr="0" anchor="t" bIns="0" lIns="0" spcFirstLastPara="1" rIns="0" wrap="square" tIns="0">
            <a:noAutofit/>
          </a:bodyPr>
          <a:lstStyle/>
          <a:p>
            <a:pPr indent="0" lvl="0" marL="0" marR="0" rtl="0" algn="ctr">
              <a:spcBef>
                <a:spcPts val="0"/>
              </a:spcBef>
              <a:spcAft>
                <a:spcPts val="0"/>
              </a:spcAft>
              <a:buClr>
                <a:srgbClr val="0E0E0E"/>
              </a:buClr>
              <a:buSzPts val="4800"/>
              <a:buFont typeface="Archivo Black"/>
              <a:buNone/>
            </a:pPr>
            <a:r>
              <a:rPr b="0" i="0" lang="en-US" sz="4800" u="none" cap="none" strike="noStrike">
                <a:solidFill>
                  <a:srgbClr val="0E0E0E"/>
                </a:solidFill>
                <a:latin typeface="Archivo Black"/>
                <a:ea typeface="Archivo Black"/>
                <a:cs typeface="Archivo Black"/>
                <a:sym typeface="Archivo Black"/>
              </a:rPr>
              <a:t>Dragon Taming</a:t>
            </a:r>
            <a:endParaRPr b="0" i="0" sz="4800" u="none" cap="none" strike="noStrike">
              <a:solidFill>
                <a:schemeClr val="dk1"/>
              </a:solidFill>
              <a:latin typeface="Calibri"/>
              <a:ea typeface="Calibri"/>
              <a:cs typeface="Calibri"/>
              <a:sym typeface="Calibri"/>
            </a:endParaRPr>
          </a:p>
        </p:txBody>
      </p:sp>
      <p:sp>
        <p:nvSpPr>
          <p:cNvPr id="663" name="Google Shape;663;g265e3c816bb_0_593"/>
          <p:cNvSpPr/>
          <p:nvPr/>
        </p:nvSpPr>
        <p:spPr>
          <a:xfrm>
            <a:off x="859474" y="5524500"/>
            <a:ext cx="6232200" cy="1024500"/>
          </a:xfrm>
          <a:prstGeom prst="rect">
            <a:avLst/>
          </a:prstGeom>
          <a:noFill/>
          <a:ln>
            <a:noFill/>
          </a:ln>
        </p:spPr>
        <p:txBody>
          <a:bodyPr anchorCtr="0" anchor="t" bIns="0" lIns="0" spcFirstLastPara="1" rIns="0" wrap="square" tIns="0">
            <a:noAutofit/>
          </a:bodyPr>
          <a:lstStyle/>
          <a:p>
            <a:pPr indent="0" lvl="0" marL="0" marR="0" rtl="0" algn="ctr">
              <a:spcBef>
                <a:spcPts val="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First dragon was successfully tamed</a:t>
            </a:r>
            <a:endParaRPr b="0" i="0" sz="3200" u="none" cap="none" strike="noStrike">
              <a:solidFill>
                <a:schemeClr val="dk1"/>
              </a:solidFill>
              <a:latin typeface="Calibri"/>
              <a:ea typeface="Calibri"/>
              <a:cs typeface="Calibri"/>
              <a:sym typeface="Calibri"/>
            </a:endParaRPr>
          </a:p>
        </p:txBody>
      </p:sp>
      <p:sp>
        <p:nvSpPr>
          <p:cNvPr id="664" name="Google Shape;664;g265e3c816bb_0_593"/>
          <p:cNvSpPr/>
          <p:nvPr/>
        </p:nvSpPr>
        <p:spPr>
          <a:xfrm>
            <a:off x="11926791" y="4762500"/>
            <a:ext cx="6096900" cy="16509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5" name="Google Shape;665;g265e3c816bb_0_593"/>
          <p:cNvSpPr/>
          <p:nvPr/>
        </p:nvSpPr>
        <p:spPr>
          <a:xfrm>
            <a:off x="11926791" y="4762500"/>
            <a:ext cx="6096900" cy="16509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6" name="Google Shape;666;g265e3c816bb_0_593"/>
          <p:cNvSpPr/>
          <p:nvPr/>
        </p:nvSpPr>
        <p:spPr>
          <a:xfrm>
            <a:off x="11825178" y="4762500"/>
            <a:ext cx="6300000" cy="863700"/>
          </a:xfrm>
          <a:prstGeom prst="rect">
            <a:avLst/>
          </a:prstGeom>
          <a:noFill/>
          <a:ln>
            <a:noFill/>
          </a:ln>
        </p:spPr>
        <p:txBody>
          <a:bodyPr anchorCtr="0" anchor="t" bIns="0" lIns="0" spcFirstLastPara="1" rIns="0" wrap="square" tIns="0">
            <a:noAutofit/>
          </a:bodyPr>
          <a:lstStyle/>
          <a:p>
            <a:pPr indent="0" lvl="0" marL="0" marR="0" rtl="0" algn="ctr">
              <a:spcBef>
                <a:spcPts val="0"/>
              </a:spcBef>
              <a:spcAft>
                <a:spcPts val="0"/>
              </a:spcAft>
              <a:buClr>
                <a:srgbClr val="0E0E0E"/>
              </a:buClr>
              <a:buSzPts val="4800"/>
              <a:buFont typeface="Archivo Black"/>
              <a:buNone/>
            </a:pPr>
            <a:r>
              <a:rPr b="0" i="0" lang="en-US" sz="4800" u="none" cap="none" strike="noStrike">
                <a:solidFill>
                  <a:srgbClr val="0E0E0E"/>
                </a:solidFill>
                <a:latin typeface="Archivo Black"/>
                <a:ea typeface="Archivo Black"/>
                <a:cs typeface="Archivo Black"/>
                <a:sym typeface="Archivo Black"/>
              </a:rPr>
              <a:t>Unicorn Migration</a:t>
            </a:r>
            <a:endParaRPr b="0" i="0" sz="4800" u="none" cap="none" strike="noStrike">
              <a:solidFill>
                <a:schemeClr val="dk1"/>
              </a:solidFill>
              <a:latin typeface="Calibri"/>
              <a:ea typeface="Calibri"/>
              <a:cs typeface="Calibri"/>
              <a:sym typeface="Calibri"/>
            </a:endParaRPr>
          </a:p>
        </p:txBody>
      </p:sp>
      <p:sp>
        <p:nvSpPr>
          <p:cNvPr id="667" name="Google Shape;667;g265e3c816bb_0_593"/>
          <p:cNvSpPr/>
          <p:nvPr/>
        </p:nvSpPr>
        <p:spPr>
          <a:xfrm>
            <a:off x="11859049" y="5524500"/>
            <a:ext cx="6232200" cy="1024500"/>
          </a:xfrm>
          <a:prstGeom prst="rect">
            <a:avLst/>
          </a:prstGeom>
          <a:noFill/>
          <a:ln>
            <a:noFill/>
          </a:ln>
        </p:spPr>
        <p:txBody>
          <a:bodyPr anchorCtr="0" anchor="t" bIns="0" lIns="0" spcFirstLastPara="1" rIns="0" wrap="square" tIns="0">
            <a:noAutofit/>
          </a:bodyPr>
          <a:lstStyle/>
          <a:p>
            <a:pPr indent="0" lvl="0" marL="0" marR="0" rtl="0" algn="ctr">
              <a:spcBef>
                <a:spcPts val="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Large herd of unicorns migrated to the realm</a:t>
            </a:r>
            <a:endParaRPr b="0" i="0" sz="3200" u="none" cap="none" strike="noStrike">
              <a:solidFill>
                <a:schemeClr val="dk1"/>
              </a:solidFill>
              <a:latin typeface="Calibri"/>
              <a:ea typeface="Calibri"/>
              <a:cs typeface="Calibri"/>
              <a:sym typeface="Calibri"/>
            </a:endParaRPr>
          </a:p>
        </p:txBody>
      </p:sp>
      <p:sp>
        <p:nvSpPr>
          <p:cNvPr id="668" name="Google Shape;668;g265e3c816bb_0_593"/>
          <p:cNvSpPr/>
          <p:nvPr/>
        </p:nvSpPr>
        <p:spPr>
          <a:xfrm>
            <a:off x="17363070" y="9448800"/>
            <a:ext cx="6096900" cy="23115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9" name="Google Shape;669;g265e3c816bb_0_593"/>
          <p:cNvSpPr/>
          <p:nvPr/>
        </p:nvSpPr>
        <p:spPr>
          <a:xfrm>
            <a:off x="17363070" y="9448800"/>
            <a:ext cx="6096900" cy="23115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0" name="Google Shape;670;g265e3c816bb_0_593"/>
          <p:cNvSpPr/>
          <p:nvPr/>
        </p:nvSpPr>
        <p:spPr>
          <a:xfrm>
            <a:off x="17261457" y="9448800"/>
            <a:ext cx="6300000" cy="1524000"/>
          </a:xfrm>
          <a:prstGeom prst="rect">
            <a:avLst/>
          </a:prstGeom>
          <a:noFill/>
          <a:ln>
            <a:noFill/>
          </a:ln>
        </p:spPr>
        <p:txBody>
          <a:bodyPr anchorCtr="0" anchor="t" bIns="0" lIns="0" spcFirstLastPara="1" rIns="0" wrap="square" tIns="0">
            <a:noAutofit/>
          </a:bodyPr>
          <a:lstStyle/>
          <a:p>
            <a:pPr indent="0" lvl="0" marL="0" marR="0" rtl="0" algn="ctr">
              <a:spcBef>
                <a:spcPts val="0"/>
              </a:spcBef>
              <a:spcAft>
                <a:spcPts val="0"/>
              </a:spcAft>
              <a:buClr>
                <a:srgbClr val="0E0E0E"/>
              </a:buClr>
              <a:buSzPts val="4800"/>
              <a:buFont typeface="Archivo Black"/>
              <a:buNone/>
            </a:pPr>
            <a:r>
              <a:rPr b="0" i="0" lang="en-US" sz="4800" u="none" cap="none" strike="noStrike">
                <a:solidFill>
                  <a:srgbClr val="0E0E0E"/>
                </a:solidFill>
                <a:latin typeface="Archivo Black"/>
                <a:ea typeface="Archivo Black"/>
                <a:cs typeface="Archivo Black"/>
                <a:sym typeface="Archivo Black"/>
              </a:rPr>
              <a:t>Rainbow Sightings</a:t>
            </a:r>
            <a:endParaRPr b="0" i="0" sz="4800" u="none" cap="none" strike="noStrike">
              <a:solidFill>
                <a:schemeClr val="dk1"/>
              </a:solidFill>
              <a:latin typeface="Calibri"/>
              <a:ea typeface="Calibri"/>
              <a:cs typeface="Calibri"/>
              <a:sym typeface="Calibri"/>
            </a:endParaRPr>
          </a:p>
        </p:txBody>
      </p:sp>
      <p:sp>
        <p:nvSpPr>
          <p:cNvPr id="671" name="Google Shape;671;g265e3c816bb_0_593"/>
          <p:cNvSpPr/>
          <p:nvPr/>
        </p:nvSpPr>
        <p:spPr>
          <a:xfrm>
            <a:off x="17295328" y="10871200"/>
            <a:ext cx="6232200" cy="1024500"/>
          </a:xfrm>
          <a:prstGeom prst="rect">
            <a:avLst/>
          </a:prstGeom>
          <a:noFill/>
          <a:ln>
            <a:noFill/>
          </a:ln>
        </p:spPr>
        <p:txBody>
          <a:bodyPr anchorCtr="0" anchor="t" bIns="0" lIns="0" spcFirstLastPara="1" rIns="0" wrap="square" tIns="0">
            <a:noAutofit/>
          </a:bodyPr>
          <a:lstStyle/>
          <a:p>
            <a:pPr indent="0" lvl="0" marL="0" marR="0" rtl="0" algn="ctr">
              <a:spcBef>
                <a:spcPts val="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Unusually large number of rainbows were sighted</a:t>
            </a:r>
            <a:endParaRPr b="0" i="0" sz="3200" u="none" cap="none" strike="noStrike">
              <a:solidFill>
                <a:schemeClr val="dk1"/>
              </a:solidFill>
              <a:latin typeface="Calibri"/>
              <a:ea typeface="Calibri"/>
              <a:cs typeface="Calibri"/>
              <a:sym typeface="Calibri"/>
            </a:endParaRPr>
          </a:p>
        </p:txBody>
      </p:sp>
      <p:sp>
        <p:nvSpPr>
          <p:cNvPr id="672" name="Google Shape;672;g265e3c816bb_0_593"/>
          <p:cNvSpPr/>
          <p:nvPr/>
        </p:nvSpPr>
        <p:spPr>
          <a:xfrm>
            <a:off x="6490511" y="9779000"/>
            <a:ext cx="6096900" cy="16509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3" name="Google Shape;673;g265e3c816bb_0_593"/>
          <p:cNvSpPr/>
          <p:nvPr/>
        </p:nvSpPr>
        <p:spPr>
          <a:xfrm>
            <a:off x="6490511" y="9779000"/>
            <a:ext cx="6096900" cy="16509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4" name="Google Shape;674;g265e3c816bb_0_593"/>
          <p:cNvSpPr/>
          <p:nvPr/>
        </p:nvSpPr>
        <p:spPr>
          <a:xfrm>
            <a:off x="6388899" y="9779000"/>
            <a:ext cx="6300000" cy="863700"/>
          </a:xfrm>
          <a:prstGeom prst="rect">
            <a:avLst/>
          </a:prstGeom>
          <a:noFill/>
          <a:ln>
            <a:noFill/>
          </a:ln>
        </p:spPr>
        <p:txBody>
          <a:bodyPr anchorCtr="0" anchor="t" bIns="0" lIns="0" spcFirstLastPara="1" rIns="0" wrap="square" tIns="0">
            <a:noAutofit/>
          </a:bodyPr>
          <a:lstStyle/>
          <a:p>
            <a:pPr indent="0" lvl="0" marL="0" marR="0" rtl="0" algn="ctr">
              <a:spcBef>
                <a:spcPts val="0"/>
              </a:spcBef>
              <a:spcAft>
                <a:spcPts val="0"/>
              </a:spcAft>
              <a:buClr>
                <a:srgbClr val="0E0E0E"/>
              </a:buClr>
              <a:buSzPts val="4800"/>
              <a:buFont typeface="Archivo Black"/>
              <a:buNone/>
            </a:pPr>
            <a:r>
              <a:rPr b="0" i="0" lang="en-US" sz="4800" u="none" cap="none" strike="noStrike">
                <a:solidFill>
                  <a:srgbClr val="0E0E0E"/>
                </a:solidFill>
                <a:latin typeface="Archivo Black"/>
                <a:ea typeface="Archivo Black"/>
                <a:cs typeface="Archivo Black"/>
                <a:sym typeface="Archivo Black"/>
              </a:rPr>
              <a:t>Enchanted Pool</a:t>
            </a:r>
            <a:endParaRPr b="0" i="0" sz="4800" u="none" cap="none" strike="noStrike">
              <a:solidFill>
                <a:schemeClr val="dk1"/>
              </a:solidFill>
              <a:latin typeface="Calibri"/>
              <a:ea typeface="Calibri"/>
              <a:cs typeface="Calibri"/>
              <a:sym typeface="Calibri"/>
            </a:endParaRPr>
          </a:p>
        </p:txBody>
      </p:sp>
      <p:sp>
        <p:nvSpPr>
          <p:cNvPr id="675" name="Google Shape;675;g265e3c816bb_0_593"/>
          <p:cNvSpPr/>
          <p:nvPr/>
        </p:nvSpPr>
        <p:spPr>
          <a:xfrm>
            <a:off x="6422769" y="10541000"/>
            <a:ext cx="6232200" cy="1024500"/>
          </a:xfrm>
          <a:prstGeom prst="rect">
            <a:avLst/>
          </a:prstGeom>
          <a:noFill/>
          <a:ln>
            <a:noFill/>
          </a:ln>
        </p:spPr>
        <p:txBody>
          <a:bodyPr anchorCtr="0" anchor="t" bIns="0" lIns="0" spcFirstLastPara="1" rIns="0" wrap="square" tIns="0">
            <a:noAutofit/>
          </a:bodyPr>
          <a:lstStyle/>
          <a:p>
            <a:pPr indent="0" lvl="0" marL="0" marR="0" rtl="0" algn="ctr">
              <a:spcBef>
                <a:spcPts val="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A magical pool with power to grant wishes</a:t>
            </a:r>
            <a:endParaRPr b="0" i="0" sz="3200" u="none" cap="none" strike="noStrike">
              <a:solidFill>
                <a:schemeClr val="dk1"/>
              </a:solidFill>
              <a:latin typeface="Calibri"/>
              <a:ea typeface="Calibri"/>
              <a:cs typeface="Calibri"/>
              <a:sym typeface="Calibri"/>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680" name="Shape 680"/>
        <p:cNvGrpSpPr/>
        <p:nvPr/>
      </p:nvGrpSpPr>
      <p:grpSpPr>
        <a:xfrm>
          <a:off x="0" y="0"/>
          <a:ext cx="0" cy="0"/>
          <a:chOff x="0" y="0"/>
          <a:chExt cx="0" cy="0"/>
        </a:xfrm>
      </p:grpSpPr>
      <p:pic>
        <p:nvPicPr>
          <p:cNvPr descr=" " id="681" name="Google Shape;681;g265e3c816bb_0_643"/>
          <p:cNvPicPr preferRelativeResize="0"/>
          <p:nvPr/>
        </p:nvPicPr>
        <p:blipFill rotWithShape="1">
          <a:blip r:embed="rId3">
            <a:alphaModFix/>
          </a:blip>
          <a:srcRect b="0" l="0" r="0" t="0"/>
          <a:stretch/>
        </p:blipFill>
        <p:spPr>
          <a:xfrm>
            <a:off x="0" y="6489700"/>
            <a:ext cx="3950194" cy="5562600"/>
          </a:xfrm>
          <a:prstGeom prst="rect">
            <a:avLst/>
          </a:prstGeom>
          <a:noFill/>
          <a:ln>
            <a:noFill/>
          </a:ln>
        </p:spPr>
      </p:pic>
      <p:pic>
        <p:nvPicPr>
          <p:cNvPr descr=" " id="682" name="Google Shape;682;g265e3c816bb_0_643"/>
          <p:cNvPicPr preferRelativeResize="0"/>
          <p:nvPr/>
        </p:nvPicPr>
        <p:blipFill rotWithShape="1">
          <a:blip r:embed="rId4">
            <a:alphaModFix/>
          </a:blip>
          <a:srcRect b="0" l="0" r="0" t="0"/>
          <a:stretch/>
        </p:blipFill>
        <p:spPr>
          <a:xfrm>
            <a:off x="0" y="0"/>
            <a:ext cx="4648781" cy="4660900"/>
          </a:xfrm>
          <a:prstGeom prst="rect">
            <a:avLst/>
          </a:prstGeom>
          <a:noFill/>
          <a:ln>
            <a:noFill/>
          </a:ln>
        </p:spPr>
      </p:pic>
      <p:pic>
        <p:nvPicPr>
          <p:cNvPr descr=" " id="683" name="Google Shape;683;g265e3c816bb_0_643"/>
          <p:cNvPicPr preferRelativeResize="0"/>
          <p:nvPr/>
        </p:nvPicPr>
        <p:blipFill rotWithShape="1">
          <a:blip r:embed="rId5">
            <a:alphaModFix/>
          </a:blip>
          <a:srcRect b="0" l="0" r="0" t="0"/>
          <a:stretch/>
        </p:blipFill>
        <p:spPr>
          <a:xfrm>
            <a:off x="5118740" y="11176000"/>
            <a:ext cx="3924791" cy="2540000"/>
          </a:xfrm>
          <a:prstGeom prst="rect">
            <a:avLst/>
          </a:prstGeom>
          <a:noFill/>
          <a:ln>
            <a:noFill/>
          </a:ln>
        </p:spPr>
      </p:pic>
      <p:pic>
        <p:nvPicPr>
          <p:cNvPr descr=" " id="684" name="Google Shape;684;g265e3c816bb_0_643"/>
          <p:cNvPicPr preferRelativeResize="0"/>
          <p:nvPr/>
        </p:nvPicPr>
        <p:blipFill rotWithShape="1">
          <a:blip r:embed="rId6">
            <a:alphaModFix/>
          </a:blip>
          <a:srcRect b="0" l="0" r="0" t="0"/>
          <a:stretch/>
        </p:blipFill>
        <p:spPr>
          <a:xfrm>
            <a:off x="19369921" y="11137900"/>
            <a:ext cx="5017127" cy="2578100"/>
          </a:xfrm>
          <a:prstGeom prst="rect">
            <a:avLst/>
          </a:prstGeom>
          <a:noFill/>
          <a:ln>
            <a:noFill/>
          </a:ln>
        </p:spPr>
      </p:pic>
      <p:pic>
        <p:nvPicPr>
          <p:cNvPr descr=" " id="685" name="Google Shape;685;g265e3c816bb_0_643"/>
          <p:cNvPicPr preferRelativeResize="0"/>
          <p:nvPr/>
        </p:nvPicPr>
        <p:blipFill rotWithShape="1">
          <a:blip r:embed="rId7">
            <a:alphaModFix/>
          </a:blip>
          <a:srcRect b="0" l="0" r="0" t="0"/>
          <a:stretch/>
        </p:blipFill>
        <p:spPr>
          <a:xfrm>
            <a:off x="22303988" y="0"/>
            <a:ext cx="2083060" cy="3327400"/>
          </a:xfrm>
          <a:prstGeom prst="rect">
            <a:avLst/>
          </a:prstGeom>
          <a:noFill/>
          <a:ln>
            <a:noFill/>
          </a:ln>
        </p:spPr>
      </p:pic>
      <p:pic>
        <p:nvPicPr>
          <p:cNvPr descr=" " id="686" name="Google Shape;686;g265e3c816bb_0_643"/>
          <p:cNvPicPr preferRelativeResize="0"/>
          <p:nvPr/>
        </p:nvPicPr>
        <p:blipFill rotWithShape="1">
          <a:blip r:embed="rId8">
            <a:alphaModFix/>
          </a:blip>
          <a:srcRect b="0" l="0" r="0" t="0"/>
          <a:stretch/>
        </p:blipFill>
        <p:spPr>
          <a:xfrm>
            <a:off x="18442705" y="533400"/>
            <a:ext cx="4790576" cy="2006674"/>
          </a:xfrm>
          <a:prstGeom prst="rect">
            <a:avLst/>
          </a:prstGeom>
          <a:noFill/>
          <a:ln>
            <a:noFill/>
          </a:ln>
        </p:spPr>
      </p:pic>
      <p:pic>
        <p:nvPicPr>
          <p:cNvPr descr=" " id="687" name="Google Shape;687;g265e3c816bb_0_643"/>
          <p:cNvPicPr preferRelativeResize="0"/>
          <p:nvPr/>
        </p:nvPicPr>
        <p:blipFill rotWithShape="1">
          <a:blip r:embed="rId9">
            <a:alphaModFix/>
          </a:blip>
          <a:srcRect b="0" l="0" r="0" t="0"/>
          <a:stretch/>
        </p:blipFill>
        <p:spPr>
          <a:xfrm>
            <a:off x="0" y="11176000"/>
            <a:ext cx="3359387" cy="2064172"/>
          </a:xfrm>
          <a:prstGeom prst="rect">
            <a:avLst/>
          </a:prstGeom>
          <a:noFill/>
          <a:ln>
            <a:noFill/>
          </a:ln>
        </p:spPr>
      </p:pic>
      <p:sp>
        <p:nvSpPr>
          <p:cNvPr id="688" name="Google Shape;688;g265e3c816bb_0_643"/>
          <p:cNvSpPr/>
          <p:nvPr/>
        </p:nvSpPr>
        <p:spPr>
          <a:xfrm>
            <a:off x="23370921" y="10515600"/>
            <a:ext cx="1016100" cy="3200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 " id="689" name="Google Shape;689;g265e3c816bb_0_643"/>
          <p:cNvPicPr preferRelativeResize="0"/>
          <p:nvPr/>
        </p:nvPicPr>
        <p:blipFill rotWithShape="1">
          <a:blip r:embed="rId10">
            <a:alphaModFix/>
          </a:blip>
          <a:srcRect b="0" l="0" r="0" t="0"/>
          <a:stretch/>
        </p:blipFill>
        <p:spPr>
          <a:xfrm>
            <a:off x="23523340" y="10820400"/>
            <a:ext cx="711289" cy="2590800"/>
          </a:xfrm>
          <a:prstGeom prst="rect">
            <a:avLst/>
          </a:prstGeom>
          <a:noFill/>
          <a:ln>
            <a:noFill/>
          </a:ln>
        </p:spPr>
      </p:pic>
      <p:sp>
        <p:nvSpPr>
          <p:cNvPr id="690" name="Google Shape;690;g265e3c816bb_0_643"/>
          <p:cNvSpPr/>
          <p:nvPr/>
        </p:nvSpPr>
        <p:spPr>
          <a:xfrm>
            <a:off x="3581848" y="711200"/>
            <a:ext cx="5851200" cy="14436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272727"/>
              </a:buClr>
              <a:buSzPts val="8000"/>
              <a:buFont typeface="Archivo Black"/>
              <a:buNone/>
            </a:pPr>
            <a:r>
              <a:rPr b="0" i="0" lang="en-US" sz="8000" u="none" cap="none" strike="noStrike">
                <a:solidFill>
                  <a:srgbClr val="272727"/>
                </a:solidFill>
                <a:latin typeface="Archivo Black"/>
                <a:ea typeface="Archivo Black"/>
                <a:cs typeface="Archivo Black"/>
                <a:sym typeface="Archivo Black"/>
              </a:rPr>
              <a:t>Our Team</a:t>
            </a:r>
            <a:endParaRPr b="0" i="0" sz="8000" u="none" cap="none" strike="noStrike">
              <a:solidFill>
                <a:schemeClr val="dk1"/>
              </a:solidFill>
              <a:latin typeface="Calibri"/>
              <a:ea typeface="Calibri"/>
              <a:cs typeface="Calibri"/>
              <a:sym typeface="Calibri"/>
            </a:endParaRPr>
          </a:p>
        </p:txBody>
      </p:sp>
      <p:sp>
        <p:nvSpPr>
          <p:cNvPr id="691" name="Google Shape;691;g265e3c816bb_0_643"/>
          <p:cNvSpPr/>
          <p:nvPr/>
        </p:nvSpPr>
        <p:spPr>
          <a:xfrm>
            <a:off x="3556445" y="2965450"/>
            <a:ext cx="4788600" cy="9690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 " id="692" name="Google Shape;692;g265e3c816bb_0_643"/>
          <p:cNvPicPr preferRelativeResize="0"/>
          <p:nvPr/>
        </p:nvPicPr>
        <p:blipFill rotWithShape="1">
          <a:blip r:embed="rId11">
            <a:alphaModFix/>
          </a:blip>
          <a:srcRect b="0" l="0" r="0" t="0"/>
          <a:stretch/>
        </p:blipFill>
        <p:spPr>
          <a:xfrm>
            <a:off x="3556445" y="2965450"/>
            <a:ext cx="4788498" cy="8229601"/>
          </a:xfrm>
          <a:prstGeom prst="rect">
            <a:avLst/>
          </a:prstGeom>
          <a:noFill/>
          <a:ln>
            <a:noFill/>
          </a:ln>
        </p:spPr>
      </p:pic>
      <p:sp>
        <p:nvSpPr>
          <p:cNvPr id="693" name="Google Shape;693;g265e3c816bb_0_643"/>
          <p:cNvSpPr/>
          <p:nvPr/>
        </p:nvSpPr>
        <p:spPr>
          <a:xfrm>
            <a:off x="3556445" y="11398250"/>
            <a:ext cx="4788600" cy="12573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4" name="Google Shape;694;g265e3c816bb_0_643"/>
          <p:cNvSpPr/>
          <p:nvPr/>
        </p:nvSpPr>
        <p:spPr>
          <a:xfrm>
            <a:off x="3556445" y="11398250"/>
            <a:ext cx="4788600" cy="12573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5" name="Google Shape;695;g265e3c816bb_0_643"/>
          <p:cNvSpPr/>
          <p:nvPr/>
        </p:nvSpPr>
        <p:spPr>
          <a:xfrm>
            <a:off x="3454832" y="11398250"/>
            <a:ext cx="4991700" cy="863700"/>
          </a:xfrm>
          <a:prstGeom prst="rect">
            <a:avLst/>
          </a:prstGeom>
          <a:noFill/>
          <a:ln>
            <a:noFill/>
          </a:ln>
        </p:spPr>
        <p:txBody>
          <a:bodyPr anchorCtr="0" anchor="t" bIns="0" lIns="0" spcFirstLastPara="1" rIns="0" wrap="square" tIns="0">
            <a:noAutofit/>
          </a:bodyPr>
          <a:lstStyle/>
          <a:p>
            <a:pPr indent="0" lvl="0" marL="0" marR="0" rtl="0" algn="ctr">
              <a:spcBef>
                <a:spcPts val="0"/>
              </a:spcBef>
              <a:spcAft>
                <a:spcPts val="0"/>
              </a:spcAft>
              <a:buClr>
                <a:srgbClr val="0E0E0E"/>
              </a:buClr>
              <a:buSzPts val="4800"/>
              <a:buFont typeface="Archivo Black"/>
              <a:buNone/>
            </a:pPr>
            <a:r>
              <a:rPr b="0" i="0" lang="en-US" sz="4800" u="none" cap="none" strike="noStrike">
                <a:solidFill>
                  <a:srgbClr val="0E0E0E"/>
                </a:solidFill>
                <a:latin typeface="Archivo Black"/>
                <a:ea typeface="Archivo Black"/>
                <a:cs typeface="Archivo Black"/>
                <a:sym typeface="Archivo Black"/>
              </a:rPr>
              <a:t>Eldruin</a:t>
            </a:r>
            <a:endParaRPr b="0" i="0" sz="4800" u="none" cap="none" strike="noStrike">
              <a:solidFill>
                <a:schemeClr val="dk1"/>
              </a:solidFill>
              <a:latin typeface="Calibri"/>
              <a:ea typeface="Calibri"/>
              <a:cs typeface="Calibri"/>
              <a:sym typeface="Calibri"/>
            </a:endParaRPr>
          </a:p>
        </p:txBody>
      </p:sp>
      <p:sp>
        <p:nvSpPr>
          <p:cNvPr id="696" name="Google Shape;696;g265e3c816bb_0_643"/>
          <p:cNvSpPr/>
          <p:nvPr/>
        </p:nvSpPr>
        <p:spPr>
          <a:xfrm>
            <a:off x="3488703" y="12211050"/>
            <a:ext cx="4923900" cy="579900"/>
          </a:xfrm>
          <a:prstGeom prst="rect">
            <a:avLst/>
          </a:prstGeom>
          <a:noFill/>
          <a:ln>
            <a:noFill/>
          </a:ln>
        </p:spPr>
        <p:txBody>
          <a:bodyPr anchorCtr="0" anchor="t" bIns="0" lIns="0" spcFirstLastPara="1" rIns="0" wrap="square" tIns="0">
            <a:noAutofit/>
          </a:bodyPr>
          <a:lstStyle/>
          <a:p>
            <a:pPr indent="0" lvl="0" marL="0" marR="0" rtl="0" algn="ctr">
              <a:spcBef>
                <a:spcPts val="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The Fire Mage</a:t>
            </a:r>
            <a:endParaRPr b="0" i="0" sz="3200" u="none" cap="none" strike="noStrike">
              <a:solidFill>
                <a:schemeClr val="dk1"/>
              </a:solidFill>
              <a:latin typeface="Calibri"/>
              <a:ea typeface="Calibri"/>
              <a:cs typeface="Calibri"/>
              <a:sym typeface="Calibri"/>
            </a:endParaRPr>
          </a:p>
        </p:txBody>
      </p:sp>
      <p:sp>
        <p:nvSpPr>
          <p:cNvPr id="697" name="Google Shape;697;g265e3c816bb_0_643"/>
          <p:cNvSpPr/>
          <p:nvPr/>
        </p:nvSpPr>
        <p:spPr>
          <a:xfrm>
            <a:off x="9157845" y="2965450"/>
            <a:ext cx="4788600" cy="9690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 " id="698" name="Google Shape;698;g265e3c816bb_0_643"/>
          <p:cNvPicPr preferRelativeResize="0"/>
          <p:nvPr/>
        </p:nvPicPr>
        <p:blipFill rotWithShape="1">
          <a:blip r:embed="rId12">
            <a:alphaModFix/>
          </a:blip>
          <a:srcRect b="0" l="0" r="0" t="0"/>
          <a:stretch/>
        </p:blipFill>
        <p:spPr>
          <a:xfrm>
            <a:off x="9157845" y="2965450"/>
            <a:ext cx="4788498" cy="8229601"/>
          </a:xfrm>
          <a:prstGeom prst="rect">
            <a:avLst/>
          </a:prstGeom>
          <a:noFill/>
          <a:ln>
            <a:noFill/>
          </a:ln>
        </p:spPr>
      </p:pic>
      <p:sp>
        <p:nvSpPr>
          <p:cNvPr id="699" name="Google Shape;699;g265e3c816bb_0_643"/>
          <p:cNvSpPr/>
          <p:nvPr/>
        </p:nvSpPr>
        <p:spPr>
          <a:xfrm>
            <a:off x="9157845" y="11398250"/>
            <a:ext cx="4788600" cy="12573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0" name="Google Shape;700;g265e3c816bb_0_643"/>
          <p:cNvSpPr/>
          <p:nvPr/>
        </p:nvSpPr>
        <p:spPr>
          <a:xfrm>
            <a:off x="9157845" y="11398250"/>
            <a:ext cx="4788600" cy="12573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1" name="Google Shape;701;g265e3c816bb_0_643"/>
          <p:cNvSpPr/>
          <p:nvPr/>
        </p:nvSpPr>
        <p:spPr>
          <a:xfrm>
            <a:off x="9056232" y="11398250"/>
            <a:ext cx="4991700" cy="863700"/>
          </a:xfrm>
          <a:prstGeom prst="rect">
            <a:avLst/>
          </a:prstGeom>
          <a:noFill/>
          <a:ln>
            <a:noFill/>
          </a:ln>
        </p:spPr>
        <p:txBody>
          <a:bodyPr anchorCtr="0" anchor="t" bIns="0" lIns="0" spcFirstLastPara="1" rIns="0" wrap="square" tIns="0">
            <a:noAutofit/>
          </a:bodyPr>
          <a:lstStyle/>
          <a:p>
            <a:pPr indent="0" lvl="0" marL="0" marR="0" rtl="0" algn="ctr">
              <a:spcBef>
                <a:spcPts val="0"/>
              </a:spcBef>
              <a:spcAft>
                <a:spcPts val="0"/>
              </a:spcAft>
              <a:buClr>
                <a:srgbClr val="0E0E0E"/>
              </a:buClr>
              <a:buSzPts val="4800"/>
              <a:buFont typeface="Archivo Black"/>
              <a:buNone/>
            </a:pPr>
            <a:r>
              <a:rPr b="0" i="0" lang="en-US" sz="4800" u="none" cap="none" strike="noStrike">
                <a:solidFill>
                  <a:srgbClr val="0E0E0E"/>
                </a:solidFill>
                <a:latin typeface="Archivo Black"/>
                <a:ea typeface="Archivo Black"/>
                <a:cs typeface="Archivo Black"/>
                <a:sym typeface="Archivo Black"/>
              </a:rPr>
              <a:t>Elementalen</a:t>
            </a:r>
            <a:endParaRPr b="0" i="0" sz="4800" u="none" cap="none" strike="noStrike">
              <a:solidFill>
                <a:schemeClr val="dk1"/>
              </a:solidFill>
              <a:latin typeface="Calibri"/>
              <a:ea typeface="Calibri"/>
              <a:cs typeface="Calibri"/>
              <a:sym typeface="Calibri"/>
            </a:endParaRPr>
          </a:p>
        </p:txBody>
      </p:sp>
      <p:sp>
        <p:nvSpPr>
          <p:cNvPr id="702" name="Google Shape;702;g265e3c816bb_0_643"/>
          <p:cNvSpPr/>
          <p:nvPr/>
        </p:nvSpPr>
        <p:spPr>
          <a:xfrm>
            <a:off x="9090103" y="12211050"/>
            <a:ext cx="4923900" cy="579900"/>
          </a:xfrm>
          <a:prstGeom prst="rect">
            <a:avLst/>
          </a:prstGeom>
          <a:noFill/>
          <a:ln>
            <a:noFill/>
          </a:ln>
        </p:spPr>
        <p:txBody>
          <a:bodyPr anchorCtr="0" anchor="t" bIns="0" lIns="0" spcFirstLastPara="1" rIns="0" wrap="square" tIns="0">
            <a:noAutofit/>
          </a:bodyPr>
          <a:lstStyle/>
          <a:p>
            <a:pPr indent="0" lvl="0" marL="0" marR="0" rtl="0" algn="ctr">
              <a:spcBef>
                <a:spcPts val="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The Guardian</a:t>
            </a:r>
            <a:endParaRPr b="0" i="0" sz="3200" u="none" cap="none" strike="noStrike">
              <a:solidFill>
                <a:schemeClr val="dk1"/>
              </a:solidFill>
              <a:latin typeface="Calibri"/>
              <a:ea typeface="Calibri"/>
              <a:cs typeface="Calibri"/>
              <a:sym typeface="Calibri"/>
            </a:endParaRPr>
          </a:p>
        </p:txBody>
      </p:sp>
      <p:sp>
        <p:nvSpPr>
          <p:cNvPr id="703" name="Google Shape;703;g265e3c816bb_0_643"/>
          <p:cNvSpPr/>
          <p:nvPr/>
        </p:nvSpPr>
        <p:spPr>
          <a:xfrm>
            <a:off x="14759245" y="2965450"/>
            <a:ext cx="4788600" cy="9690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 " id="704" name="Google Shape;704;g265e3c816bb_0_643"/>
          <p:cNvPicPr preferRelativeResize="0"/>
          <p:nvPr/>
        </p:nvPicPr>
        <p:blipFill rotWithShape="1">
          <a:blip r:embed="rId13">
            <a:alphaModFix/>
          </a:blip>
          <a:srcRect b="0" l="0" r="0" t="0"/>
          <a:stretch/>
        </p:blipFill>
        <p:spPr>
          <a:xfrm>
            <a:off x="14759245" y="2965450"/>
            <a:ext cx="4788498" cy="8229601"/>
          </a:xfrm>
          <a:prstGeom prst="rect">
            <a:avLst/>
          </a:prstGeom>
          <a:noFill/>
          <a:ln>
            <a:noFill/>
          </a:ln>
        </p:spPr>
      </p:pic>
      <p:sp>
        <p:nvSpPr>
          <p:cNvPr id="705" name="Google Shape;705;g265e3c816bb_0_643"/>
          <p:cNvSpPr/>
          <p:nvPr/>
        </p:nvSpPr>
        <p:spPr>
          <a:xfrm>
            <a:off x="14759245" y="11398250"/>
            <a:ext cx="4788600" cy="12573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6" name="Google Shape;706;g265e3c816bb_0_643"/>
          <p:cNvSpPr/>
          <p:nvPr/>
        </p:nvSpPr>
        <p:spPr>
          <a:xfrm>
            <a:off x="14759245" y="11398250"/>
            <a:ext cx="4788600" cy="12573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7" name="Google Shape;707;g265e3c816bb_0_643"/>
          <p:cNvSpPr/>
          <p:nvPr/>
        </p:nvSpPr>
        <p:spPr>
          <a:xfrm>
            <a:off x="14657632" y="11398250"/>
            <a:ext cx="4991700" cy="863700"/>
          </a:xfrm>
          <a:prstGeom prst="rect">
            <a:avLst/>
          </a:prstGeom>
          <a:noFill/>
          <a:ln>
            <a:noFill/>
          </a:ln>
        </p:spPr>
        <p:txBody>
          <a:bodyPr anchorCtr="0" anchor="t" bIns="0" lIns="0" spcFirstLastPara="1" rIns="0" wrap="square" tIns="0">
            <a:noAutofit/>
          </a:bodyPr>
          <a:lstStyle/>
          <a:p>
            <a:pPr indent="0" lvl="0" marL="0" marR="0" rtl="0" algn="ctr">
              <a:spcBef>
                <a:spcPts val="0"/>
              </a:spcBef>
              <a:spcAft>
                <a:spcPts val="0"/>
              </a:spcAft>
              <a:buClr>
                <a:srgbClr val="0E0E0E"/>
              </a:buClr>
              <a:buSzPts val="4800"/>
              <a:buFont typeface="Archivo Black"/>
              <a:buNone/>
            </a:pPr>
            <a:r>
              <a:rPr b="0" i="0" lang="en-US" sz="4800" u="none" cap="none" strike="noStrike">
                <a:solidFill>
                  <a:srgbClr val="0E0E0E"/>
                </a:solidFill>
                <a:latin typeface="Archivo Black"/>
                <a:ea typeface="Archivo Black"/>
                <a:cs typeface="Archivo Black"/>
                <a:sym typeface="Archivo Black"/>
              </a:rPr>
              <a:t>Lunaria</a:t>
            </a:r>
            <a:endParaRPr b="0" i="0" sz="4800" u="none" cap="none" strike="noStrike">
              <a:solidFill>
                <a:schemeClr val="dk1"/>
              </a:solidFill>
              <a:latin typeface="Calibri"/>
              <a:ea typeface="Calibri"/>
              <a:cs typeface="Calibri"/>
              <a:sym typeface="Calibri"/>
            </a:endParaRPr>
          </a:p>
        </p:txBody>
      </p:sp>
      <p:sp>
        <p:nvSpPr>
          <p:cNvPr id="708" name="Google Shape;708;g265e3c816bb_0_643"/>
          <p:cNvSpPr/>
          <p:nvPr/>
        </p:nvSpPr>
        <p:spPr>
          <a:xfrm>
            <a:off x="14691503" y="12211050"/>
            <a:ext cx="4923900" cy="579900"/>
          </a:xfrm>
          <a:prstGeom prst="rect">
            <a:avLst/>
          </a:prstGeom>
          <a:noFill/>
          <a:ln>
            <a:noFill/>
          </a:ln>
        </p:spPr>
        <p:txBody>
          <a:bodyPr anchorCtr="0" anchor="t" bIns="0" lIns="0" spcFirstLastPara="1" rIns="0" wrap="square" tIns="0">
            <a:noAutofit/>
          </a:bodyPr>
          <a:lstStyle/>
          <a:p>
            <a:pPr indent="0" lvl="0" marL="0" marR="0" rtl="0" algn="ctr">
              <a:spcBef>
                <a:spcPts val="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The Moon Priestess</a:t>
            </a:r>
            <a:endParaRPr b="0" i="0" sz="3200" u="none" cap="none" strike="noStrike">
              <a:solidFill>
                <a:schemeClr val="dk1"/>
              </a:solidFill>
              <a:latin typeface="Calibri"/>
              <a:ea typeface="Calibri"/>
              <a:cs typeface="Calibri"/>
              <a:sym typeface="Calibri"/>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713" name="Shape 713"/>
        <p:cNvGrpSpPr/>
        <p:nvPr/>
      </p:nvGrpSpPr>
      <p:grpSpPr>
        <a:xfrm>
          <a:off x="0" y="0"/>
          <a:ext cx="0" cy="0"/>
          <a:chOff x="0" y="0"/>
          <a:chExt cx="0" cy="0"/>
        </a:xfrm>
      </p:grpSpPr>
      <p:pic>
        <p:nvPicPr>
          <p:cNvPr descr=" " id="714" name="Google Shape;714;g265e3c816bb_0_675"/>
          <p:cNvPicPr preferRelativeResize="0"/>
          <p:nvPr/>
        </p:nvPicPr>
        <p:blipFill rotWithShape="1">
          <a:blip r:embed="rId3">
            <a:alphaModFix/>
          </a:blip>
          <a:srcRect b="0" l="0" r="0" t="0"/>
          <a:stretch/>
        </p:blipFill>
        <p:spPr>
          <a:xfrm>
            <a:off x="0" y="0"/>
            <a:ext cx="14530616" cy="13716000"/>
          </a:xfrm>
          <a:prstGeom prst="rect">
            <a:avLst/>
          </a:prstGeom>
          <a:noFill/>
          <a:ln>
            <a:noFill/>
          </a:ln>
        </p:spPr>
      </p:pic>
      <p:pic>
        <p:nvPicPr>
          <p:cNvPr descr=" " id="715" name="Google Shape;715;g265e3c816bb_0_675"/>
          <p:cNvPicPr preferRelativeResize="0"/>
          <p:nvPr/>
        </p:nvPicPr>
        <p:blipFill rotWithShape="1">
          <a:blip r:embed="rId4">
            <a:alphaModFix/>
          </a:blip>
          <a:srcRect b="0" l="0" r="0" t="0"/>
          <a:stretch/>
        </p:blipFill>
        <p:spPr>
          <a:xfrm>
            <a:off x="18201375" y="7581900"/>
            <a:ext cx="5169546" cy="5118100"/>
          </a:xfrm>
          <a:prstGeom prst="rect">
            <a:avLst/>
          </a:prstGeom>
          <a:noFill/>
          <a:ln>
            <a:noFill/>
          </a:ln>
        </p:spPr>
      </p:pic>
      <p:pic>
        <p:nvPicPr>
          <p:cNvPr descr=" " id="716" name="Google Shape;716;g265e3c816bb_0_675"/>
          <p:cNvPicPr preferRelativeResize="0"/>
          <p:nvPr/>
        </p:nvPicPr>
        <p:blipFill rotWithShape="1">
          <a:blip r:embed="rId5">
            <a:alphaModFix/>
          </a:blip>
          <a:srcRect b="0" l="0" r="0" t="0"/>
          <a:stretch/>
        </p:blipFill>
        <p:spPr>
          <a:xfrm>
            <a:off x="10250181" y="9448800"/>
            <a:ext cx="3873984" cy="4267200"/>
          </a:xfrm>
          <a:prstGeom prst="rect">
            <a:avLst/>
          </a:prstGeom>
          <a:noFill/>
          <a:ln>
            <a:noFill/>
          </a:ln>
        </p:spPr>
      </p:pic>
      <p:pic>
        <p:nvPicPr>
          <p:cNvPr descr=" " id="717" name="Google Shape;717;g265e3c816bb_0_675"/>
          <p:cNvPicPr preferRelativeResize="0"/>
          <p:nvPr/>
        </p:nvPicPr>
        <p:blipFill rotWithShape="1">
          <a:blip r:embed="rId6">
            <a:alphaModFix/>
          </a:blip>
          <a:srcRect b="0" l="0" r="0" t="0"/>
          <a:stretch/>
        </p:blipFill>
        <p:spPr>
          <a:xfrm>
            <a:off x="3594549" y="11823700"/>
            <a:ext cx="3088994" cy="1892300"/>
          </a:xfrm>
          <a:prstGeom prst="rect">
            <a:avLst/>
          </a:prstGeom>
          <a:noFill/>
          <a:ln>
            <a:noFill/>
          </a:ln>
        </p:spPr>
      </p:pic>
      <p:pic>
        <p:nvPicPr>
          <p:cNvPr descr=" " id="718" name="Google Shape;718;g265e3c816bb_0_675"/>
          <p:cNvPicPr preferRelativeResize="0"/>
          <p:nvPr/>
        </p:nvPicPr>
        <p:blipFill rotWithShape="1">
          <a:blip r:embed="rId7">
            <a:alphaModFix/>
          </a:blip>
          <a:srcRect b="0" l="0" r="0" t="0"/>
          <a:stretch/>
        </p:blipFill>
        <p:spPr>
          <a:xfrm>
            <a:off x="12790499" y="0"/>
            <a:ext cx="4890111" cy="4660900"/>
          </a:xfrm>
          <a:prstGeom prst="rect">
            <a:avLst/>
          </a:prstGeom>
          <a:noFill/>
          <a:ln>
            <a:noFill/>
          </a:ln>
        </p:spPr>
      </p:pic>
      <p:pic>
        <p:nvPicPr>
          <p:cNvPr descr=" " id="719" name="Google Shape;719;g265e3c816bb_0_675"/>
          <p:cNvPicPr preferRelativeResize="0"/>
          <p:nvPr/>
        </p:nvPicPr>
        <p:blipFill rotWithShape="1">
          <a:blip r:embed="rId8">
            <a:alphaModFix/>
          </a:blip>
          <a:srcRect b="0" l="0" r="0" t="0"/>
          <a:stretch/>
        </p:blipFill>
        <p:spPr>
          <a:xfrm>
            <a:off x="12028403" y="3365500"/>
            <a:ext cx="12358645" cy="8267700"/>
          </a:xfrm>
          <a:prstGeom prst="rect">
            <a:avLst/>
          </a:prstGeom>
          <a:noFill/>
          <a:ln>
            <a:noFill/>
          </a:ln>
        </p:spPr>
      </p:pic>
      <p:pic>
        <p:nvPicPr>
          <p:cNvPr descr=" " id="720" name="Google Shape;720;g265e3c816bb_0_675"/>
          <p:cNvPicPr preferRelativeResize="0"/>
          <p:nvPr/>
        </p:nvPicPr>
        <p:blipFill rotWithShape="1">
          <a:blip r:embed="rId9">
            <a:alphaModFix/>
          </a:blip>
          <a:srcRect b="0" l="0" r="0" t="0"/>
          <a:stretch/>
        </p:blipFill>
        <p:spPr>
          <a:xfrm>
            <a:off x="9945343" y="1892300"/>
            <a:ext cx="14441705" cy="10229675"/>
          </a:xfrm>
          <a:prstGeom prst="rect">
            <a:avLst/>
          </a:prstGeom>
          <a:noFill/>
          <a:ln>
            <a:noFill/>
          </a:ln>
        </p:spPr>
      </p:pic>
      <p:sp>
        <p:nvSpPr>
          <p:cNvPr id="721" name="Google Shape;721;g265e3c816bb_0_675"/>
          <p:cNvSpPr/>
          <p:nvPr/>
        </p:nvSpPr>
        <p:spPr>
          <a:xfrm>
            <a:off x="23370921" y="10515600"/>
            <a:ext cx="1016100" cy="3200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 " id="722" name="Google Shape;722;g265e3c816bb_0_675"/>
          <p:cNvPicPr preferRelativeResize="0"/>
          <p:nvPr/>
        </p:nvPicPr>
        <p:blipFill rotWithShape="1">
          <a:blip r:embed="rId10">
            <a:alphaModFix/>
          </a:blip>
          <a:srcRect b="0" l="0" r="0" t="0"/>
          <a:stretch/>
        </p:blipFill>
        <p:spPr>
          <a:xfrm>
            <a:off x="23523340" y="10820400"/>
            <a:ext cx="711289" cy="2590800"/>
          </a:xfrm>
          <a:prstGeom prst="rect">
            <a:avLst/>
          </a:prstGeom>
          <a:noFill/>
          <a:ln>
            <a:noFill/>
          </a:ln>
        </p:spPr>
      </p:pic>
      <p:sp>
        <p:nvSpPr>
          <p:cNvPr id="723" name="Google Shape;723;g265e3c816bb_0_675"/>
          <p:cNvSpPr/>
          <p:nvPr/>
        </p:nvSpPr>
        <p:spPr>
          <a:xfrm>
            <a:off x="939917" y="1651000"/>
            <a:ext cx="9907200" cy="9169500"/>
          </a:xfrm>
          <a:prstGeom prst="roundRect">
            <a:avLst>
              <a:gd fmla="val 13861" name="adj"/>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4" name="Google Shape;724;g265e3c816bb_0_675"/>
          <p:cNvSpPr/>
          <p:nvPr/>
        </p:nvSpPr>
        <p:spPr>
          <a:xfrm>
            <a:off x="1752819" y="2463800"/>
            <a:ext cx="8620200" cy="36534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272727"/>
              </a:buClr>
              <a:buSzPts val="8000"/>
              <a:buFont typeface="Archivo Black"/>
              <a:buNone/>
            </a:pPr>
            <a:r>
              <a:rPr b="0" i="0" lang="en-US" sz="8000" u="none" cap="none" strike="noStrike">
                <a:solidFill>
                  <a:srgbClr val="272727"/>
                </a:solidFill>
                <a:latin typeface="Archivo Black"/>
                <a:ea typeface="Archivo Black"/>
                <a:cs typeface="Archivo Black"/>
                <a:sym typeface="Archivo Black"/>
              </a:rPr>
              <a:t>Thank you for choosing EaTemp</a:t>
            </a:r>
            <a:endParaRPr b="0" i="0" sz="8000" u="none" cap="none" strike="noStrike">
              <a:solidFill>
                <a:schemeClr val="dk1"/>
              </a:solidFill>
              <a:latin typeface="Calibri"/>
              <a:ea typeface="Calibri"/>
              <a:cs typeface="Calibri"/>
              <a:sym typeface="Calibri"/>
            </a:endParaRPr>
          </a:p>
        </p:txBody>
      </p:sp>
      <p:sp>
        <p:nvSpPr>
          <p:cNvPr id="725" name="Google Shape;725;g265e3c816bb_0_675"/>
          <p:cNvSpPr/>
          <p:nvPr/>
        </p:nvSpPr>
        <p:spPr>
          <a:xfrm>
            <a:off x="1752819" y="6388100"/>
            <a:ext cx="8416800" cy="37551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We offer free and high-quality slides templates for your presentations. We appreciate you choosing us and hope our templates have been helpful. </a:t>
            </a:r>
            <a:endParaRPr b="0" i="0" sz="3200" u="none" cap="none" strike="noStrike">
              <a:solidFill>
                <a:schemeClr val="dk1"/>
              </a:solidFill>
              <a:latin typeface="Calibri"/>
              <a:ea typeface="Calibri"/>
              <a:cs typeface="Calibri"/>
              <a:sym typeface="Calibri"/>
            </a:endParaRPr>
          </a:p>
          <a:p>
            <a:pPr indent="0" lvl="0" marL="0" marR="0" rtl="0" algn="l">
              <a:spcBef>
                <a:spcPts val="4000"/>
              </a:spcBef>
              <a:spcAft>
                <a:spcPts val="0"/>
              </a:spcAft>
              <a:buClr>
                <a:srgbClr val="0E0E0E"/>
              </a:buClr>
              <a:buSzPts val="3200"/>
              <a:buFont typeface="Archivo"/>
              <a:buNone/>
            </a:pPr>
            <a:r>
              <a:rPr b="0" i="0" lang="en-US" sz="3200" u="none" cap="none" strike="noStrike">
                <a:solidFill>
                  <a:srgbClr val="0E0E0E"/>
                </a:solidFill>
                <a:latin typeface="Archivo"/>
                <a:ea typeface="Archivo"/>
                <a:cs typeface="Archivo"/>
                <a:sym typeface="Archivo"/>
              </a:rPr>
              <a:t>As a new website, we rely on your support to grow, so please help us by sharing our site with your friends and colleagues. </a:t>
            </a:r>
            <a:endParaRPr b="0" i="0" sz="3200" u="none" cap="none" strike="noStrike">
              <a:solidFill>
                <a:schemeClr val="dk1"/>
              </a:solidFill>
              <a:latin typeface="Calibri"/>
              <a:ea typeface="Calibri"/>
              <a:cs typeface="Calibri"/>
              <a:sym typeface="Calibri"/>
            </a:endParaRPr>
          </a:p>
        </p:txBody>
      </p:sp>
      <p:sp>
        <p:nvSpPr>
          <p:cNvPr id="726" name="Google Shape;726;g265e3c816bb_0_675"/>
          <p:cNvSpPr/>
          <p:nvPr/>
        </p:nvSpPr>
        <p:spPr>
          <a:xfrm rot="-5400000">
            <a:off x="22204446" y="8326937"/>
            <a:ext cx="3645300" cy="4698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00000"/>
              </a:buClr>
              <a:buSzPts val="2400"/>
              <a:buFont typeface="Inter"/>
              <a:buNone/>
            </a:pPr>
            <a:r>
              <a:rPr b="0" i="0" lang="en-US" sz="2400" u="none" cap="none" strike="noStrike">
                <a:solidFill>
                  <a:srgbClr val="000000"/>
                </a:solidFill>
                <a:latin typeface="Inter"/>
                <a:ea typeface="Inter"/>
                <a:cs typeface="Inter"/>
                <a:sym typeface="Inter"/>
              </a:rPr>
              <a:t>Credit | Image: </a:t>
            </a:r>
            <a:r>
              <a:rPr b="0" i="0" lang="en-US" sz="2400" u="sng" cap="none" strike="noStrike">
                <a:solidFill>
                  <a:srgbClr val="000000"/>
                </a:solidFill>
                <a:latin typeface="Inter"/>
                <a:ea typeface="Inter"/>
                <a:cs typeface="Inter"/>
                <a:sym typeface="Inter"/>
                <a:hlinkClick r:id="rId11">
                  <a:extLst>
                    <a:ext uri="{A12FA001-AC4F-418D-AE19-62706E023703}">
                      <ahyp:hlinkClr val="tx"/>
                    </a:ext>
                  </a:extLst>
                </a:hlinkClick>
              </a:rPr>
              <a:t>Unsplash</a:t>
            </a:r>
            <a:r>
              <a:rPr b="0" i="0" lang="en-US" sz="2400" u="none" cap="none" strike="noStrike">
                <a:solidFill>
                  <a:srgbClr val="000000"/>
                </a:solidFill>
                <a:latin typeface="Inter"/>
                <a:ea typeface="Inter"/>
                <a:cs typeface="Inter"/>
                <a:sym typeface="Inter"/>
              </a:rPr>
              <a:t> </a:t>
            </a:r>
            <a:endParaRPr b="0" i="0" sz="2400" u="none" cap="none" strike="noStrike">
              <a:solidFill>
                <a:schemeClr val="dk1"/>
              </a:solidFill>
              <a:latin typeface="Calibri"/>
              <a:ea typeface="Calibri"/>
              <a:cs typeface="Calibri"/>
              <a:sym typeface="Calibri"/>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2023-09-20T02:05:53Z</dcterms:created>
  <dc:creator>PptxGenJS</dc:creator>
</cp:coreProperties>
</file>