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Inter"/>
      <p:regular r:id="rId29"/>
      <p:bold r:id="rId30"/>
      <p:italic r:id="rId31"/>
      <p:boldItalic r:id="rId32"/>
    </p:embeddedFont>
    <p:embeddedFont>
      <p:font typeface="Lato"/>
      <p:regular r:id="rId33"/>
      <p:bold r:id="rId34"/>
      <p:italic r:id="rId35"/>
      <p:boldItalic r:id="rId36"/>
    </p:embeddedFont>
    <p:embeddedFont>
      <p:font typeface="Archivo Black"/>
      <p:regular r:id="rId37"/>
    </p:embeddedFont>
    <p:embeddedFont>
      <p:font typeface="Archivo"/>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guHRR+figvBzM7u/jOHcRVxxs4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Archivo-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Archivo-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italic.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Inter-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ArchivoBlack-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Archivo-bold.fntdata"/><Relationship Id="rId16" Type="http://schemas.openxmlformats.org/officeDocument/2006/relationships/slide" Target="slides/slide12.xml"/><Relationship Id="rId38" Type="http://schemas.openxmlformats.org/officeDocument/2006/relationships/font" Target="fonts/Archivo-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9" name="Google Shape;49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1" name="Google Shape;59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4" name="Google Shape;66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5" name="Google Shape;66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 name="Google Shape;4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 name="Google Shape;5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6.png"/><Relationship Id="rId11" Type="http://schemas.openxmlformats.org/officeDocument/2006/relationships/image" Target="../media/image12.png"/><Relationship Id="rId10" Type="http://schemas.openxmlformats.org/officeDocument/2006/relationships/image" Target="../media/image3.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10.xml.rels><?xml version="1.0" encoding="UTF-8" standalone="yes"?><Relationships xmlns="http://schemas.openxmlformats.org/package/2006/relationships"><Relationship Id="rId11" Type="http://schemas.openxmlformats.org/officeDocument/2006/relationships/image" Target="../media/image89.png"/><Relationship Id="rId10" Type="http://schemas.openxmlformats.org/officeDocument/2006/relationships/image" Target="../media/image109.png"/><Relationship Id="rId12" Type="http://schemas.openxmlformats.org/officeDocument/2006/relationships/image" Target="../media/image12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1" Type="http://schemas.openxmlformats.org/officeDocument/2006/relationships/image" Target="../media/image117.png"/><Relationship Id="rId10" Type="http://schemas.openxmlformats.org/officeDocument/2006/relationships/image" Target="../media/image122.png"/><Relationship Id="rId13" Type="http://schemas.openxmlformats.org/officeDocument/2006/relationships/image" Target="../media/image128.png"/><Relationship Id="rId12" Type="http://schemas.openxmlformats.org/officeDocument/2006/relationships/image" Target="../media/image15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3.png"/><Relationship Id="rId15" Type="http://schemas.openxmlformats.org/officeDocument/2006/relationships/image" Target="../media/image99.png"/><Relationship Id="rId14" Type="http://schemas.openxmlformats.org/officeDocument/2006/relationships/image" Target="../media/image98.png"/><Relationship Id="rId17" Type="http://schemas.openxmlformats.org/officeDocument/2006/relationships/image" Target="../media/image143.png"/><Relationship Id="rId16" Type="http://schemas.openxmlformats.org/officeDocument/2006/relationships/image" Target="../media/image100.png"/><Relationship Id="rId5" Type="http://schemas.openxmlformats.org/officeDocument/2006/relationships/image" Target="../media/image49.png"/><Relationship Id="rId6" Type="http://schemas.openxmlformats.org/officeDocument/2006/relationships/image" Target="../media/image21.png"/><Relationship Id="rId7" Type="http://schemas.openxmlformats.org/officeDocument/2006/relationships/image" Target="../media/image51.png"/><Relationship Id="rId8" Type="http://schemas.openxmlformats.org/officeDocument/2006/relationships/image" Target="../media/image42.png"/></Relationships>
</file>

<file path=ppt/slides/_rels/slide12.xml.rels><?xml version="1.0" encoding="UTF-8" standalone="yes"?><Relationships xmlns="http://schemas.openxmlformats.org/package/2006/relationships"><Relationship Id="rId11" Type="http://schemas.openxmlformats.org/officeDocument/2006/relationships/image" Target="../media/image144.png"/><Relationship Id="rId10" Type="http://schemas.openxmlformats.org/officeDocument/2006/relationships/image" Target="../media/image3.png"/><Relationship Id="rId12" Type="http://schemas.openxmlformats.org/officeDocument/2006/relationships/image" Target="../media/image162.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13.xml.rels><?xml version="1.0" encoding="UTF-8" standalone="yes"?><Relationships xmlns="http://schemas.openxmlformats.org/package/2006/relationships"><Relationship Id="rId11" Type="http://schemas.openxmlformats.org/officeDocument/2006/relationships/image" Target="../media/image148.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6.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23.png"/><Relationship Id="rId8" Type="http://schemas.openxmlformats.org/officeDocument/2006/relationships/image" Target="../media/image22.png"/></Relationships>
</file>

<file path=ppt/slides/_rels/slide14.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36.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20.png"/></Relationships>
</file>

<file path=ppt/slides/_rels/slide15.xml.rels><?xml version="1.0" encoding="UTF-8" standalone="yes"?><Relationships xmlns="http://schemas.openxmlformats.org/package/2006/relationships"><Relationship Id="rId20" Type="http://schemas.openxmlformats.org/officeDocument/2006/relationships/image" Target="../media/image205.png"/><Relationship Id="rId11" Type="http://schemas.openxmlformats.org/officeDocument/2006/relationships/image" Target="../media/image149.png"/><Relationship Id="rId10" Type="http://schemas.openxmlformats.org/officeDocument/2006/relationships/image" Target="../media/image3.png"/><Relationship Id="rId21" Type="http://schemas.openxmlformats.org/officeDocument/2006/relationships/image" Target="../media/image164.png"/><Relationship Id="rId13" Type="http://schemas.openxmlformats.org/officeDocument/2006/relationships/image" Target="../media/image158.png"/><Relationship Id="rId12" Type="http://schemas.openxmlformats.org/officeDocument/2006/relationships/image" Target="../media/image15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42.png"/><Relationship Id="rId15" Type="http://schemas.openxmlformats.org/officeDocument/2006/relationships/image" Target="../media/image146.png"/><Relationship Id="rId14" Type="http://schemas.openxmlformats.org/officeDocument/2006/relationships/image" Target="../media/image193.png"/><Relationship Id="rId17" Type="http://schemas.openxmlformats.org/officeDocument/2006/relationships/image" Target="../media/image147.png"/><Relationship Id="rId16" Type="http://schemas.openxmlformats.org/officeDocument/2006/relationships/image" Target="../media/image187.png"/><Relationship Id="rId5" Type="http://schemas.openxmlformats.org/officeDocument/2006/relationships/image" Target="../media/image49.png"/><Relationship Id="rId19" Type="http://schemas.openxmlformats.org/officeDocument/2006/relationships/image" Target="../media/image200.png"/><Relationship Id="rId6" Type="http://schemas.openxmlformats.org/officeDocument/2006/relationships/image" Target="../media/image21.png"/><Relationship Id="rId18" Type="http://schemas.openxmlformats.org/officeDocument/2006/relationships/image" Target="../media/image163.png"/><Relationship Id="rId7" Type="http://schemas.openxmlformats.org/officeDocument/2006/relationships/image" Target="../media/image75.png"/><Relationship Id="rId8" Type="http://schemas.openxmlformats.org/officeDocument/2006/relationships/image" Target="../media/image51.png"/></Relationships>
</file>

<file path=ppt/slides/_rels/slide16.xml.rels><?xml version="1.0" encoding="UTF-8" standalone="yes"?><Relationships xmlns="http://schemas.openxmlformats.org/package/2006/relationships"><Relationship Id="rId11" Type="http://schemas.openxmlformats.org/officeDocument/2006/relationships/image" Target="../media/image191.png"/><Relationship Id="rId10" Type="http://schemas.openxmlformats.org/officeDocument/2006/relationships/image" Target="../media/image3.png"/><Relationship Id="rId12" Type="http://schemas.openxmlformats.org/officeDocument/2006/relationships/image" Target="../media/image19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17.xml.rels><?xml version="1.0" encoding="UTF-8" standalone="yes"?><Relationships xmlns="http://schemas.openxmlformats.org/package/2006/relationships"><Relationship Id="rId11" Type="http://schemas.openxmlformats.org/officeDocument/2006/relationships/image" Target="../media/image218.png"/><Relationship Id="rId10" Type="http://schemas.openxmlformats.org/officeDocument/2006/relationships/image" Target="../media/image3.png"/><Relationship Id="rId12" Type="http://schemas.openxmlformats.org/officeDocument/2006/relationships/image" Target="../media/image206.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36.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20.png"/></Relationships>
</file>

<file path=ppt/slides/_rels/slide18.xml.rels><?xml version="1.0" encoding="UTF-8" standalone="yes"?><Relationships xmlns="http://schemas.openxmlformats.org/package/2006/relationships"><Relationship Id="rId11" Type="http://schemas.openxmlformats.org/officeDocument/2006/relationships/image" Target="../media/image202.png"/><Relationship Id="rId10" Type="http://schemas.openxmlformats.org/officeDocument/2006/relationships/image" Target="../media/image3.png"/><Relationship Id="rId12" Type="http://schemas.openxmlformats.org/officeDocument/2006/relationships/image" Target="../media/image240.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2.png"/><Relationship Id="rId4" Type="http://schemas.openxmlformats.org/officeDocument/2006/relationships/image" Target="../media/image213.png"/><Relationship Id="rId9" Type="http://schemas.openxmlformats.org/officeDocument/2006/relationships/image" Target="../media/image216.png"/><Relationship Id="rId5" Type="http://schemas.openxmlformats.org/officeDocument/2006/relationships/image" Target="../media/image244.png"/><Relationship Id="rId6" Type="http://schemas.openxmlformats.org/officeDocument/2006/relationships/image" Target="../media/image184.png"/><Relationship Id="rId7" Type="http://schemas.openxmlformats.org/officeDocument/2006/relationships/image" Target="../media/image214.png"/><Relationship Id="rId8" Type="http://schemas.openxmlformats.org/officeDocument/2006/relationships/image" Target="../media/image2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4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7.png"/><Relationship Id="rId11" Type="http://schemas.openxmlformats.org/officeDocument/2006/relationships/image" Target="../media/image10.png"/><Relationship Id="rId10" Type="http://schemas.openxmlformats.org/officeDocument/2006/relationships/image" Target="../media/image3.png"/><Relationship Id="rId9" Type="http://schemas.openxmlformats.org/officeDocument/2006/relationships/image" Target="../media/image26.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23.png"/><Relationship Id="rId8" Type="http://schemas.openxmlformats.org/officeDocument/2006/relationships/image" Target="../media/image22.png"/></Relationships>
</file>

<file path=ppt/slides/_rels/slide20.xml.rels><?xml version="1.0" encoding="UTF-8" standalone="yes"?><Relationships xmlns="http://schemas.openxmlformats.org/package/2006/relationships"><Relationship Id="rId11" Type="http://schemas.openxmlformats.org/officeDocument/2006/relationships/image" Target="../media/image203.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21.xml.rels><?xml version="1.0" encoding="UTF-8" standalone="yes"?><Relationships xmlns="http://schemas.openxmlformats.org/package/2006/relationships"><Relationship Id="rId11" Type="http://schemas.openxmlformats.org/officeDocument/2006/relationships/image" Target="../media/image243.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36.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20.png"/></Relationships>
</file>

<file path=ppt/slides/_rels/slide22.xml.rels><?xml version="1.0" encoding="UTF-8" standalone="yes"?><Relationships xmlns="http://schemas.openxmlformats.org/package/2006/relationships"><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42.png"/><Relationship Id="rId5" Type="http://schemas.openxmlformats.org/officeDocument/2006/relationships/image" Target="../media/image49.png"/><Relationship Id="rId6" Type="http://schemas.openxmlformats.org/officeDocument/2006/relationships/image" Target="../media/image21.png"/><Relationship Id="rId7" Type="http://schemas.openxmlformats.org/officeDocument/2006/relationships/image" Target="../media/image75.png"/><Relationship Id="rId8" Type="http://schemas.openxmlformats.org/officeDocument/2006/relationships/image" Target="../media/image51.png"/></Relationships>
</file>

<file path=ppt/slides/_rels/slide23.xml.rels><?xml version="1.0" encoding="UTF-8" standalone="yes"?><Relationships xmlns="http://schemas.openxmlformats.org/package/2006/relationships"><Relationship Id="rId11" Type="http://schemas.openxmlformats.org/officeDocument/2006/relationships/image" Target="../media/image245.png"/><Relationship Id="rId10" Type="http://schemas.openxmlformats.org/officeDocument/2006/relationships/image" Target="../media/image3.png"/><Relationship Id="rId13" Type="http://schemas.openxmlformats.org/officeDocument/2006/relationships/image" Target="../media/image248.png"/><Relationship Id="rId12" Type="http://schemas.openxmlformats.org/officeDocument/2006/relationships/image" Target="../media/image241.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24.xml.rels><?xml version="1.0" encoding="UTF-8" standalone="yes"?><Relationships xmlns="http://schemas.openxmlformats.org/package/2006/relationships"><Relationship Id="rId11" Type="http://schemas.openxmlformats.org/officeDocument/2006/relationships/hyperlink" Target="https://unsplash.com/" TargetMode="External"/><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49.png"/><Relationship Id="rId5" Type="http://schemas.openxmlformats.org/officeDocument/2006/relationships/image" Target="../media/image4.png"/><Relationship Id="rId6" Type="http://schemas.openxmlformats.org/officeDocument/2006/relationships/image" Target="../media/image22.png"/><Relationship Id="rId7" Type="http://schemas.openxmlformats.org/officeDocument/2006/relationships/image" Target="../media/image26.png"/><Relationship Id="rId8" Type="http://schemas.openxmlformats.org/officeDocument/2006/relationships/image" Target="../media/image24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png"/><Relationship Id="rId4" Type="http://schemas.openxmlformats.org/officeDocument/2006/relationships/image" Target="../media/image14.png"/><Relationship Id="rId11" Type="http://schemas.openxmlformats.org/officeDocument/2006/relationships/image" Target="../media/image33.png"/><Relationship Id="rId10" Type="http://schemas.openxmlformats.org/officeDocument/2006/relationships/image" Target="../media/image3.png"/><Relationship Id="rId9" Type="http://schemas.openxmlformats.org/officeDocument/2006/relationships/image" Target="../media/image36.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3.png"/><Relationship Id="rId4" Type="http://schemas.openxmlformats.org/officeDocument/2006/relationships/image" Target="../media/image40.png"/><Relationship Id="rId10" Type="http://schemas.openxmlformats.org/officeDocument/2006/relationships/image" Target="../media/image3.png"/><Relationship Id="rId9" Type="http://schemas.openxmlformats.org/officeDocument/2006/relationships/image" Target="../media/image42.png"/><Relationship Id="rId5" Type="http://schemas.openxmlformats.org/officeDocument/2006/relationships/image" Target="../media/image49.png"/><Relationship Id="rId6" Type="http://schemas.openxmlformats.org/officeDocument/2006/relationships/image" Target="../media/image21.png"/><Relationship Id="rId7" Type="http://schemas.openxmlformats.org/officeDocument/2006/relationships/image" Target="../media/image75.png"/><Relationship Id="rId8" Type="http://schemas.openxmlformats.org/officeDocument/2006/relationships/image" Target="../media/image51.png"/></Relationships>
</file>

<file path=ppt/slides/_rels/slide5.xml.rels><?xml version="1.0" encoding="UTF-8" standalone="yes"?><Relationships xmlns="http://schemas.openxmlformats.org/package/2006/relationships"><Relationship Id="rId11" Type="http://schemas.openxmlformats.org/officeDocument/2006/relationships/image" Target="../media/image137.png"/><Relationship Id="rId10" Type="http://schemas.openxmlformats.org/officeDocument/2006/relationships/image" Target="../media/image3.png"/><Relationship Id="rId13" Type="http://schemas.openxmlformats.org/officeDocument/2006/relationships/image" Target="../media/image34.png"/><Relationship Id="rId12" Type="http://schemas.openxmlformats.org/officeDocument/2006/relationships/image" Target="../media/image55.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_rels/slide6.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3.png"/><Relationship Id="rId13" Type="http://schemas.openxmlformats.org/officeDocument/2006/relationships/image" Target="../media/image65.png"/><Relationship Id="rId12" Type="http://schemas.openxmlformats.org/officeDocument/2006/relationships/image" Target="../media/image92.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36.png"/><Relationship Id="rId14" Type="http://schemas.openxmlformats.org/officeDocument/2006/relationships/image" Target="../media/image78.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18.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1" Type="http://schemas.openxmlformats.org/officeDocument/2006/relationships/image" Target="../media/image54.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26.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23.png"/><Relationship Id="rId8" Type="http://schemas.openxmlformats.org/officeDocument/2006/relationships/image" Target="../media/image22.png"/></Relationships>
</file>

<file path=ppt/slides/_rels/slide8.xml.rels><?xml version="1.0" encoding="UTF-8" standalone="yes"?><Relationships xmlns="http://schemas.openxmlformats.org/package/2006/relationships"><Relationship Id="rId11" Type="http://schemas.openxmlformats.org/officeDocument/2006/relationships/image" Target="../media/image135.png"/><Relationship Id="rId10"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3.png"/><Relationship Id="rId4" Type="http://schemas.openxmlformats.org/officeDocument/2006/relationships/image" Target="../media/image40.png"/><Relationship Id="rId9" Type="http://schemas.openxmlformats.org/officeDocument/2006/relationships/image" Target="../media/image42.png"/><Relationship Id="rId5" Type="http://schemas.openxmlformats.org/officeDocument/2006/relationships/image" Target="../media/image49.png"/><Relationship Id="rId6" Type="http://schemas.openxmlformats.org/officeDocument/2006/relationships/image" Target="../media/image21.png"/><Relationship Id="rId7" Type="http://schemas.openxmlformats.org/officeDocument/2006/relationships/image" Target="../media/image75.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3.png"/><Relationship Id="rId13" Type="http://schemas.openxmlformats.org/officeDocument/2006/relationships/image" Target="../media/image126.png"/><Relationship Id="rId12" Type="http://schemas.openxmlformats.org/officeDocument/2006/relationships/image" Target="../media/image142.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6.png"/><Relationship Id="rId9" Type="http://schemas.openxmlformats.org/officeDocument/2006/relationships/image" Target="../media/image9.png"/><Relationship Id="rId5" Type="http://schemas.openxmlformats.org/officeDocument/2006/relationships/image" Target="../media/image30.png"/><Relationship Id="rId6" Type="http://schemas.openxmlformats.org/officeDocument/2006/relationships/image" Target="../media/image17.png"/><Relationship Id="rId7" Type="http://schemas.openxmlformats.org/officeDocument/2006/relationships/image" Target="../media/image6.png"/><Relationship Id="rId8"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preencoded.png" id="16" name="Google Shape;16;p1"/>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17" name="Google Shape;17;p1"/>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18" name="Google Shape;18;p1"/>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19" name="Google Shape;19;p1"/>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20" name="Google Shape;20;p1"/>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21" name="Google Shape;21;p1"/>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22" name="Google Shape;22;p1"/>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23" name="Google Shape;23;p1"/>
          <p:cNvGrpSpPr/>
          <p:nvPr/>
        </p:nvGrpSpPr>
        <p:grpSpPr>
          <a:xfrm>
            <a:off x="17640300" y="7994854"/>
            <a:ext cx="596695" cy="2063546"/>
            <a:chOff x="17640300" y="7994855"/>
            <a:chExt cx="596695" cy="2063546"/>
          </a:xfrm>
        </p:grpSpPr>
        <p:pic>
          <p:nvPicPr>
            <p:cNvPr descr="preencoded.png" id="24" name="Google Shape;24;p1"/>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25" name="Google Shape;25;p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 name="Google Shape;26;p1"/>
          <p:cNvPicPr preferRelativeResize="0"/>
          <p:nvPr/>
        </p:nvPicPr>
        <p:blipFill rotWithShape="1">
          <a:blip r:embed="rId11">
            <a:alphaModFix/>
          </a:blip>
          <a:srcRect b="0" l="0" r="0" t="0"/>
          <a:stretch/>
        </p:blipFill>
        <p:spPr>
          <a:xfrm>
            <a:off x="984296" y="1526237"/>
            <a:ext cx="6038850" cy="7781925"/>
          </a:xfrm>
          <a:prstGeom prst="rect">
            <a:avLst/>
          </a:prstGeom>
          <a:noFill/>
          <a:ln>
            <a:noFill/>
          </a:ln>
        </p:spPr>
      </p:pic>
      <p:sp>
        <p:nvSpPr>
          <p:cNvPr id="27" name="Google Shape;27;p1"/>
          <p:cNvSpPr/>
          <p:nvPr/>
        </p:nvSpPr>
        <p:spPr>
          <a:xfrm>
            <a:off x="6905625" y="2933700"/>
            <a:ext cx="11591925" cy="328612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18000"/>
              <a:buFont typeface="Archivo Black"/>
              <a:buNone/>
            </a:pPr>
            <a:r>
              <a:rPr b="0" i="0" lang="en-US" sz="18000" u="none" cap="none" strike="noStrike">
                <a:solidFill>
                  <a:srgbClr val="272727"/>
                </a:solidFill>
                <a:latin typeface="Archivo Black"/>
                <a:ea typeface="Archivo Black"/>
                <a:cs typeface="Archivo Black"/>
                <a:sym typeface="Archivo Black"/>
              </a:rPr>
              <a:t>Abortion </a:t>
            </a:r>
            <a:endParaRPr b="0" i="0" sz="18000" u="none" cap="none" strike="noStrike">
              <a:solidFill>
                <a:schemeClr val="dk1"/>
              </a:solidFill>
              <a:latin typeface="Calibri"/>
              <a:ea typeface="Calibri"/>
              <a:cs typeface="Calibri"/>
              <a:sym typeface="Calibri"/>
            </a:endParaRPr>
          </a:p>
        </p:txBody>
      </p:sp>
      <p:sp>
        <p:nvSpPr>
          <p:cNvPr id="28" name="Google Shape;28;p1"/>
          <p:cNvSpPr/>
          <p:nvPr/>
        </p:nvSpPr>
        <p:spPr>
          <a:xfrm>
            <a:off x="7010400" y="5591175"/>
            <a:ext cx="10843260" cy="88011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4800"/>
              <a:buFont typeface="Archivo"/>
              <a:buNone/>
            </a:pPr>
            <a:r>
              <a:rPr b="1" i="0" lang="en-US" sz="4800" u="none" cap="none" strike="noStrike">
                <a:solidFill>
                  <a:srgbClr val="0E0E0E"/>
                </a:solidFill>
                <a:latin typeface="Archivo"/>
                <a:ea typeface="Archivo"/>
                <a:cs typeface="Archivo"/>
                <a:sym typeface="Archivo"/>
              </a:rPr>
              <a:t>FREE PRESENTATION TEMPLATE</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6" name="Shape 246"/>
        <p:cNvGrpSpPr/>
        <p:nvPr/>
      </p:nvGrpSpPr>
      <p:grpSpPr>
        <a:xfrm>
          <a:off x="0" y="0"/>
          <a:ext cx="0" cy="0"/>
          <a:chOff x="0" y="0"/>
          <a:chExt cx="0" cy="0"/>
        </a:xfrm>
      </p:grpSpPr>
      <p:pic>
        <p:nvPicPr>
          <p:cNvPr descr="preencoded.png" id="247" name="Google Shape;247;p10"/>
          <p:cNvPicPr preferRelativeResize="0"/>
          <p:nvPr/>
        </p:nvPicPr>
        <p:blipFill rotWithShape="1">
          <a:blip r:embed="rId3">
            <a:alphaModFix/>
          </a:blip>
          <a:srcRect b="0" l="0" r="0" t="0"/>
          <a:stretch/>
        </p:blipFill>
        <p:spPr>
          <a:xfrm rot="10800000">
            <a:off x="16163925" y="-1457325"/>
            <a:ext cx="4752975" cy="4714875"/>
          </a:xfrm>
          <a:prstGeom prst="rect">
            <a:avLst/>
          </a:prstGeom>
          <a:noFill/>
          <a:ln>
            <a:noFill/>
          </a:ln>
        </p:spPr>
      </p:pic>
      <p:pic>
        <p:nvPicPr>
          <p:cNvPr descr="preencoded.png" id="248" name="Google Shape;248;p10"/>
          <p:cNvPicPr preferRelativeResize="0"/>
          <p:nvPr/>
        </p:nvPicPr>
        <p:blipFill rotWithShape="1">
          <a:blip r:embed="rId4">
            <a:alphaModFix/>
          </a:blip>
          <a:srcRect b="0" l="0" r="0" t="0"/>
          <a:stretch/>
        </p:blipFill>
        <p:spPr>
          <a:xfrm rot="10800000">
            <a:off x="-1524000" y="6438900"/>
            <a:ext cx="5353050" cy="5295900"/>
          </a:xfrm>
          <a:prstGeom prst="rect">
            <a:avLst/>
          </a:prstGeom>
          <a:noFill/>
          <a:ln>
            <a:noFill/>
          </a:ln>
        </p:spPr>
      </p:pic>
      <p:pic>
        <p:nvPicPr>
          <p:cNvPr descr="preencoded.png" id="249" name="Google Shape;249;p10"/>
          <p:cNvPicPr preferRelativeResize="0"/>
          <p:nvPr/>
        </p:nvPicPr>
        <p:blipFill rotWithShape="1">
          <a:blip r:embed="rId5">
            <a:alphaModFix/>
          </a:blip>
          <a:srcRect b="0" l="0" r="0" t="0"/>
          <a:stretch/>
        </p:blipFill>
        <p:spPr>
          <a:xfrm rot="10800000">
            <a:off x="7115175" y="-3524250"/>
            <a:ext cx="3314700" cy="4905375"/>
          </a:xfrm>
          <a:prstGeom prst="rect">
            <a:avLst/>
          </a:prstGeom>
          <a:noFill/>
          <a:ln>
            <a:noFill/>
          </a:ln>
        </p:spPr>
      </p:pic>
      <p:pic>
        <p:nvPicPr>
          <p:cNvPr descr="preencoded.png" id="250" name="Google Shape;250;p10"/>
          <p:cNvPicPr preferRelativeResize="0"/>
          <p:nvPr/>
        </p:nvPicPr>
        <p:blipFill rotWithShape="1">
          <a:blip r:embed="rId6">
            <a:alphaModFix/>
          </a:blip>
          <a:srcRect b="0" l="0" r="0" t="0"/>
          <a:stretch/>
        </p:blipFill>
        <p:spPr>
          <a:xfrm rot="10800000">
            <a:off x="-3686175" y="-1209675"/>
            <a:ext cx="5343525" cy="3248025"/>
          </a:xfrm>
          <a:prstGeom prst="rect">
            <a:avLst/>
          </a:prstGeom>
          <a:noFill/>
          <a:ln>
            <a:noFill/>
          </a:ln>
        </p:spPr>
      </p:pic>
      <p:pic>
        <p:nvPicPr>
          <p:cNvPr descr="preencoded.png" id="251" name="Google Shape;251;p10"/>
          <p:cNvPicPr preferRelativeResize="0"/>
          <p:nvPr/>
        </p:nvPicPr>
        <p:blipFill rotWithShape="1">
          <a:blip r:embed="rId7">
            <a:alphaModFix/>
          </a:blip>
          <a:srcRect b="0" l="0" r="0" t="0"/>
          <a:stretch/>
        </p:blipFill>
        <p:spPr>
          <a:xfrm rot="10800000">
            <a:off x="16516350" y="7820025"/>
            <a:ext cx="3533775" cy="3495675"/>
          </a:xfrm>
          <a:prstGeom prst="rect">
            <a:avLst/>
          </a:prstGeom>
          <a:noFill/>
          <a:ln>
            <a:noFill/>
          </a:ln>
        </p:spPr>
      </p:pic>
      <p:pic>
        <p:nvPicPr>
          <p:cNvPr descr="preencoded.png" id="252" name="Google Shape;252;p10"/>
          <p:cNvPicPr preferRelativeResize="0"/>
          <p:nvPr/>
        </p:nvPicPr>
        <p:blipFill rotWithShape="1">
          <a:blip r:embed="rId8">
            <a:alphaModFix/>
          </a:blip>
          <a:srcRect b="0" l="0" r="0" t="0"/>
          <a:stretch/>
        </p:blipFill>
        <p:spPr>
          <a:xfrm rot="10800000">
            <a:off x="2069238" y="8214564"/>
            <a:ext cx="2845662" cy="1748586"/>
          </a:xfrm>
          <a:prstGeom prst="rect">
            <a:avLst/>
          </a:prstGeom>
          <a:noFill/>
          <a:ln>
            <a:noFill/>
          </a:ln>
        </p:spPr>
      </p:pic>
      <p:grpSp>
        <p:nvGrpSpPr>
          <p:cNvPr id="253" name="Google Shape;253;p10"/>
          <p:cNvGrpSpPr/>
          <p:nvPr/>
        </p:nvGrpSpPr>
        <p:grpSpPr>
          <a:xfrm>
            <a:off x="17640300" y="7994854"/>
            <a:ext cx="596695" cy="2063546"/>
            <a:chOff x="17640300" y="7994855"/>
            <a:chExt cx="596695" cy="2063546"/>
          </a:xfrm>
        </p:grpSpPr>
        <p:pic>
          <p:nvPicPr>
            <p:cNvPr descr="preencoded.png" id="254" name="Google Shape;254;p10"/>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255" name="Google Shape;255;p1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56" name="Google Shape;256;p10"/>
          <p:cNvSpPr/>
          <p:nvPr/>
        </p:nvSpPr>
        <p:spPr>
          <a:xfrm>
            <a:off x="6829425" y="352425"/>
            <a:ext cx="526732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Pricing Plan</a:t>
            </a:r>
            <a:endParaRPr b="0" i="0" sz="6000" u="none" cap="none" strike="noStrike">
              <a:solidFill>
                <a:schemeClr val="dk1"/>
              </a:solidFill>
              <a:latin typeface="Calibri"/>
              <a:ea typeface="Calibri"/>
              <a:cs typeface="Calibri"/>
              <a:sym typeface="Calibri"/>
            </a:endParaRPr>
          </a:p>
        </p:txBody>
      </p:sp>
      <p:grpSp>
        <p:nvGrpSpPr>
          <p:cNvPr id="257" name="Google Shape;257;p10"/>
          <p:cNvGrpSpPr/>
          <p:nvPr/>
        </p:nvGrpSpPr>
        <p:grpSpPr>
          <a:xfrm>
            <a:off x="1333500" y="2247900"/>
            <a:ext cx="15630525" cy="5610225"/>
            <a:chOff x="1333500" y="2247900"/>
            <a:chExt cx="15630525" cy="5610225"/>
          </a:xfrm>
        </p:grpSpPr>
        <p:sp>
          <p:nvSpPr>
            <p:cNvPr id="258" name="Google Shape;258;p10"/>
            <p:cNvSpPr/>
            <p:nvPr/>
          </p:nvSpPr>
          <p:spPr>
            <a:xfrm>
              <a:off x="1333500" y="2247900"/>
              <a:ext cx="4829175" cy="5610225"/>
            </a:xfrm>
            <a:prstGeom prst="roundRect">
              <a:avLst>
                <a:gd fmla="val 1195" name="adj"/>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9" name="Google Shape;259;p10"/>
            <p:cNvPicPr preferRelativeResize="0"/>
            <p:nvPr/>
          </p:nvPicPr>
          <p:blipFill rotWithShape="1">
            <a:blip r:embed="rId10">
              <a:alphaModFix/>
            </a:blip>
            <a:srcRect b="0" l="0" r="0" t="0"/>
            <a:stretch/>
          </p:blipFill>
          <p:spPr>
            <a:xfrm>
              <a:off x="3252710" y="2562225"/>
              <a:ext cx="990754" cy="1000125"/>
            </a:xfrm>
            <a:prstGeom prst="rect">
              <a:avLst/>
            </a:prstGeom>
            <a:noFill/>
            <a:ln>
              <a:noFill/>
            </a:ln>
          </p:spPr>
        </p:pic>
        <p:sp>
          <p:nvSpPr>
            <p:cNvPr id="260" name="Google Shape;260;p10"/>
            <p:cNvSpPr/>
            <p:nvPr/>
          </p:nvSpPr>
          <p:spPr>
            <a:xfrm>
              <a:off x="6734175" y="2247900"/>
              <a:ext cx="4829175" cy="5610225"/>
            </a:xfrm>
            <a:prstGeom prst="roundRect">
              <a:avLst>
                <a:gd fmla="val 1195" name="adj"/>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1" name="Google Shape;261;p10"/>
            <p:cNvPicPr preferRelativeResize="0"/>
            <p:nvPr/>
          </p:nvPicPr>
          <p:blipFill rotWithShape="1">
            <a:blip r:embed="rId11">
              <a:alphaModFix/>
            </a:blip>
            <a:srcRect b="0" l="0" r="0" t="0"/>
            <a:stretch/>
          </p:blipFill>
          <p:spPr>
            <a:xfrm>
              <a:off x="8729663" y="2562225"/>
              <a:ext cx="838200" cy="1000125"/>
            </a:xfrm>
            <a:prstGeom prst="rect">
              <a:avLst/>
            </a:prstGeom>
            <a:noFill/>
            <a:ln>
              <a:noFill/>
            </a:ln>
          </p:spPr>
        </p:pic>
        <p:sp>
          <p:nvSpPr>
            <p:cNvPr id="262" name="Google Shape;262;p10"/>
            <p:cNvSpPr/>
            <p:nvPr/>
          </p:nvSpPr>
          <p:spPr>
            <a:xfrm>
              <a:off x="12134850" y="2247900"/>
              <a:ext cx="4829175" cy="5610225"/>
            </a:xfrm>
            <a:prstGeom prst="roundRect">
              <a:avLst>
                <a:gd fmla="val 1195" name="adj"/>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3" name="Google Shape;263;p10"/>
            <p:cNvPicPr preferRelativeResize="0"/>
            <p:nvPr/>
          </p:nvPicPr>
          <p:blipFill rotWithShape="1">
            <a:blip r:embed="rId12">
              <a:alphaModFix/>
            </a:blip>
            <a:srcRect b="0" l="0" r="0" t="0"/>
            <a:stretch/>
          </p:blipFill>
          <p:spPr>
            <a:xfrm>
              <a:off x="14130338" y="2562225"/>
              <a:ext cx="838200" cy="1000125"/>
            </a:xfrm>
            <a:prstGeom prst="rect">
              <a:avLst/>
            </a:prstGeom>
            <a:noFill/>
            <a:ln>
              <a:noFill/>
            </a:ln>
          </p:spPr>
        </p:pic>
        <p:sp>
          <p:nvSpPr>
            <p:cNvPr id="264" name="Google Shape;264;p10"/>
            <p:cNvSpPr/>
            <p:nvPr/>
          </p:nvSpPr>
          <p:spPr>
            <a:xfrm>
              <a:off x="2967990" y="3762375"/>
              <a:ext cx="15601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Basic</a:t>
              </a:r>
              <a:endParaRPr b="0" i="0" sz="3600" u="none" cap="none" strike="noStrike">
                <a:solidFill>
                  <a:schemeClr val="dk1"/>
                </a:solidFill>
                <a:latin typeface="Calibri"/>
                <a:ea typeface="Calibri"/>
                <a:cs typeface="Calibri"/>
                <a:sym typeface="Calibri"/>
              </a:endParaRPr>
            </a:p>
          </p:txBody>
        </p:sp>
        <p:sp>
          <p:nvSpPr>
            <p:cNvPr id="265" name="Google Shape;265;p10"/>
            <p:cNvSpPr/>
            <p:nvPr/>
          </p:nvSpPr>
          <p:spPr>
            <a:xfrm>
              <a:off x="1676400" y="4486275"/>
              <a:ext cx="4204335" cy="241173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66" name="Google Shape;266;p10"/>
            <p:cNvSpPr/>
            <p:nvPr/>
          </p:nvSpPr>
          <p:spPr>
            <a:xfrm>
              <a:off x="2358390" y="7019925"/>
              <a:ext cx="27793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$10/month</a:t>
              </a:r>
              <a:endParaRPr b="0" i="0" sz="3600" u="none" cap="none" strike="noStrike">
                <a:solidFill>
                  <a:schemeClr val="dk1"/>
                </a:solidFill>
                <a:latin typeface="Calibri"/>
                <a:ea typeface="Calibri"/>
                <a:cs typeface="Calibri"/>
                <a:sym typeface="Calibri"/>
              </a:endParaRPr>
            </a:p>
          </p:txBody>
        </p:sp>
        <p:sp>
          <p:nvSpPr>
            <p:cNvPr id="267" name="Google Shape;267;p10"/>
            <p:cNvSpPr/>
            <p:nvPr/>
          </p:nvSpPr>
          <p:spPr>
            <a:xfrm>
              <a:off x="8497253" y="3762375"/>
              <a:ext cx="130302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Elite</a:t>
              </a:r>
              <a:endParaRPr b="0" i="0" sz="3600" u="none" cap="none" strike="noStrike">
                <a:solidFill>
                  <a:schemeClr val="dk1"/>
                </a:solidFill>
                <a:latin typeface="Calibri"/>
                <a:ea typeface="Calibri"/>
                <a:cs typeface="Calibri"/>
                <a:sym typeface="Calibri"/>
              </a:endParaRPr>
            </a:p>
          </p:txBody>
        </p:sp>
        <p:sp>
          <p:nvSpPr>
            <p:cNvPr id="268" name="Google Shape;268;p10"/>
            <p:cNvSpPr/>
            <p:nvPr/>
          </p:nvSpPr>
          <p:spPr>
            <a:xfrm>
              <a:off x="7077075" y="4486275"/>
              <a:ext cx="4204335" cy="241173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69" name="Google Shape;269;p10"/>
            <p:cNvSpPr/>
            <p:nvPr/>
          </p:nvSpPr>
          <p:spPr>
            <a:xfrm>
              <a:off x="7759065" y="7019925"/>
              <a:ext cx="27793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$50/month</a:t>
              </a:r>
              <a:endParaRPr b="0" i="0" sz="3600" u="none" cap="none" strike="noStrike">
                <a:solidFill>
                  <a:schemeClr val="dk1"/>
                </a:solidFill>
                <a:latin typeface="Calibri"/>
                <a:ea typeface="Calibri"/>
                <a:cs typeface="Calibri"/>
                <a:sym typeface="Calibri"/>
              </a:endParaRPr>
            </a:p>
          </p:txBody>
        </p:sp>
        <p:sp>
          <p:nvSpPr>
            <p:cNvPr id="270" name="Google Shape;270;p10"/>
            <p:cNvSpPr/>
            <p:nvPr/>
          </p:nvSpPr>
          <p:spPr>
            <a:xfrm>
              <a:off x="13140690" y="3762375"/>
              <a:ext cx="28174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Legendary</a:t>
              </a:r>
              <a:endParaRPr b="0" i="0" sz="3600" u="none" cap="none" strike="noStrike">
                <a:solidFill>
                  <a:schemeClr val="dk1"/>
                </a:solidFill>
                <a:latin typeface="Calibri"/>
                <a:ea typeface="Calibri"/>
                <a:cs typeface="Calibri"/>
                <a:sym typeface="Calibri"/>
              </a:endParaRPr>
            </a:p>
          </p:txBody>
        </p:sp>
        <p:sp>
          <p:nvSpPr>
            <p:cNvPr id="271" name="Google Shape;271;p10"/>
            <p:cNvSpPr/>
            <p:nvPr/>
          </p:nvSpPr>
          <p:spPr>
            <a:xfrm>
              <a:off x="12477750" y="4486275"/>
              <a:ext cx="4204335" cy="2411730"/>
            </a:xfrm>
            <a:prstGeom prst="rect">
              <a:avLst/>
            </a:prstGeom>
            <a:noFill/>
            <a:ln>
              <a:noFill/>
            </a:ln>
          </p:spPr>
          <p:txBody>
            <a:bodyPr anchorCtr="0" anchor="t" bIns="0" lIns="0" spcFirstLastPara="1" rIns="0" wrap="square" tIns="0">
              <a:noAutofit/>
            </a:bodyPr>
            <a:lstStyle/>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72" name="Google Shape;272;p10"/>
            <p:cNvSpPr/>
            <p:nvPr/>
          </p:nvSpPr>
          <p:spPr>
            <a:xfrm>
              <a:off x="13007340" y="7019925"/>
              <a:ext cx="308419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77" name="Shape 277"/>
        <p:cNvGrpSpPr/>
        <p:nvPr/>
      </p:nvGrpSpPr>
      <p:grpSpPr>
        <a:xfrm>
          <a:off x="0" y="0"/>
          <a:ext cx="0" cy="0"/>
          <a:chOff x="0" y="0"/>
          <a:chExt cx="0" cy="0"/>
        </a:xfrm>
      </p:grpSpPr>
      <p:pic>
        <p:nvPicPr>
          <p:cNvPr descr="preencoded.png" id="278" name="Google Shape;278;p11"/>
          <p:cNvPicPr preferRelativeResize="0"/>
          <p:nvPr/>
        </p:nvPicPr>
        <p:blipFill rotWithShape="1">
          <a:blip r:embed="rId3">
            <a:alphaModFix/>
          </a:blip>
          <a:srcRect b="0" l="0" r="0" t="0"/>
          <a:stretch/>
        </p:blipFill>
        <p:spPr>
          <a:xfrm>
            <a:off x="14592300" y="8553450"/>
            <a:ext cx="4152900" cy="4105275"/>
          </a:xfrm>
          <a:prstGeom prst="rect">
            <a:avLst/>
          </a:prstGeom>
          <a:noFill/>
          <a:ln>
            <a:noFill/>
          </a:ln>
        </p:spPr>
      </p:pic>
      <p:pic>
        <p:nvPicPr>
          <p:cNvPr descr="preencoded.png" id="279" name="Google Shape;279;p11"/>
          <p:cNvPicPr preferRelativeResize="0"/>
          <p:nvPr/>
        </p:nvPicPr>
        <p:blipFill rotWithShape="1">
          <a:blip r:embed="rId4">
            <a:alphaModFix/>
          </a:blip>
          <a:srcRect b="0" l="0" r="0" t="0"/>
          <a:stretch/>
        </p:blipFill>
        <p:spPr>
          <a:xfrm>
            <a:off x="14335125" y="-1457325"/>
            <a:ext cx="4667250" cy="4619625"/>
          </a:xfrm>
          <a:prstGeom prst="rect">
            <a:avLst/>
          </a:prstGeom>
          <a:noFill/>
          <a:ln>
            <a:noFill/>
          </a:ln>
        </p:spPr>
      </p:pic>
      <p:pic>
        <p:nvPicPr>
          <p:cNvPr descr="preencoded.png" id="280" name="Google Shape;280;p11"/>
          <p:cNvPicPr preferRelativeResize="0"/>
          <p:nvPr/>
        </p:nvPicPr>
        <p:blipFill rotWithShape="1">
          <a:blip r:embed="rId5">
            <a:alphaModFix/>
          </a:blip>
          <a:srcRect b="0" l="0" r="0" t="0"/>
          <a:stretch/>
        </p:blipFill>
        <p:spPr>
          <a:xfrm>
            <a:off x="-857250" y="8143875"/>
            <a:ext cx="2895600" cy="4276725"/>
          </a:xfrm>
          <a:prstGeom prst="rect">
            <a:avLst/>
          </a:prstGeom>
          <a:noFill/>
          <a:ln>
            <a:noFill/>
          </a:ln>
        </p:spPr>
      </p:pic>
      <p:pic>
        <p:nvPicPr>
          <p:cNvPr descr="preencoded.png" id="281" name="Google Shape;281;p11"/>
          <p:cNvPicPr preferRelativeResize="0"/>
          <p:nvPr/>
        </p:nvPicPr>
        <p:blipFill rotWithShape="1">
          <a:blip r:embed="rId6">
            <a:alphaModFix/>
          </a:blip>
          <a:srcRect b="0" l="0" r="0" t="0"/>
          <a:stretch/>
        </p:blipFill>
        <p:spPr>
          <a:xfrm>
            <a:off x="-942975" y="-1095375"/>
            <a:ext cx="3076575" cy="3038475"/>
          </a:xfrm>
          <a:prstGeom prst="rect">
            <a:avLst/>
          </a:prstGeom>
          <a:noFill/>
          <a:ln>
            <a:noFill/>
          </a:ln>
        </p:spPr>
      </p:pic>
      <p:pic>
        <p:nvPicPr>
          <p:cNvPr descr="preencoded.png" id="282" name="Google Shape;282;p11"/>
          <p:cNvPicPr preferRelativeResize="0"/>
          <p:nvPr/>
        </p:nvPicPr>
        <p:blipFill rotWithShape="1">
          <a:blip r:embed="rId7">
            <a:alphaModFix/>
          </a:blip>
          <a:srcRect b="0" l="0" r="0" t="0"/>
          <a:stretch/>
        </p:blipFill>
        <p:spPr>
          <a:xfrm>
            <a:off x="6324600" y="-762000"/>
            <a:ext cx="2479040" cy="1523306"/>
          </a:xfrm>
          <a:prstGeom prst="rect">
            <a:avLst/>
          </a:prstGeom>
          <a:noFill/>
          <a:ln>
            <a:noFill/>
          </a:ln>
        </p:spPr>
      </p:pic>
      <p:pic>
        <p:nvPicPr>
          <p:cNvPr descr="preencoded.png" id="283" name="Google Shape;283;p11"/>
          <p:cNvPicPr preferRelativeResize="0"/>
          <p:nvPr/>
        </p:nvPicPr>
        <p:blipFill rotWithShape="1">
          <a:blip r:embed="rId8">
            <a:alphaModFix/>
          </a:blip>
          <a:srcRect b="0" l="0" r="0" t="0"/>
          <a:stretch/>
        </p:blipFill>
        <p:spPr>
          <a:xfrm>
            <a:off x="-2686050" y="3352800"/>
            <a:ext cx="4648200" cy="2828925"/>
          </a:xfrm>
          <a:prstGeom prst="rect">
            <a:avLst/>
          </a:prstGeom>
          <a:noFill/>
          <a:ln>
            <a:noFill/>
          </a:ln>
        </p:spPr>
      </p:pic>
      <p:grpSp>
        <p:nvGrpSpPr>
          <p:cNvPr id="284" name="Google Shape;284;p11"/>
          <p:cNvGrpSpPr/>
          <p:nvPr/>
        </p:nvGrpSpPr>
        <p:grpSpPr>
          <a:xfrm>
            <a:off x="17640300" y="7994854"/>
            <a:ext cx="596695" cy="2063546"/>
            <a:chOff x="17640300" y="7994855"/>
            <a:chExt cx="596695" cy="2063546"/>
          </a:xfrm>
        </p:grpSpPr>
        <p:pic>
          <p:nvPicPr>
            <p:cNvPr descr="preencoded.png" id="285" name="Google Shape;285;p11"/>
            <p:cNvPicPr preferRelativeResize="0"/>
            <p:nvPr/>
          </p:nvPicPr>
          <p:blipFill rotWithShape="1">
            <a:blip r:embed="rId9">
              <a:alphaModFix/>
            </a:blip>
            <a:srcRect b="0" l="0" r="0" t="0"/>
            <a:stretch/>
          </p:blipFill>
          <p:spPr>
            <a:xfrm>
              <a:off x="17640300" y="9525000"/>
              <a:ext cx="533400" cy="533400"/>
            </a:xfrm>
            <a:prstGeom prst="rect">
              <a:avLst/>
            </a:prstGeom>
            <a:noFill/>
            <a:ln>
              <a:noFill/>
            </a:ln>
          </p:spPr>
        </p:pic>
        <p:sp>
          <p:nvSpPr>
            <p:cNvPr id="286" name="Google Shape;286;p1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7" name="Google Shape;287;p11"/>
          <p:cNvGrpSpPr/>
          <p:nvPr/>
        </p:nvGrpSpPr>
        <p:grpSpPr>
          <a:xfrm>
            <a:off x="2495550" y="809626"/>
            <a:ext cx="13355955" cy="8677275"/>
            <a:chOff x="2495550" y="809626"/>
            <a:chExt cx="13355955" cy="8677275"/>
          </a:xfrm>
        </p:grpSpPr>
        <p:pic>
          <p:nvPicPr>
            <p:cNvPr descr="preencoded.png" id="288" name="Google Shape;288;p11"/>
            <p:cNvPicPr preferRelativeResize="0"/>
            <p:nvPr/>
          </p:nvPicPr>
          <p:blipFill rotWithShape="1">
            <a:blip r:embed="rId10">
              <a:alphaModFix/>
            </a:blip>
            <a:srcRect b="0" l="0" r="0" t="0"/>
            <a:stretch/>
          </p:blipFill>
          <p:spPr>
            <a:xfrm>
              <a:off x="9029700" y="1209666"/>
              <a:ext cx="3914775" cy="3924309"/>
            </a:xfrm>
            <a:prstGeom prst="rect">
              <a:avLst/>
            </a:prstGeom>
            <a:noFill/>
            <a:ln>
              <a:noFill/>
            </a:ln>
          </p:spPr>
        </p:pic>
        <p:pic>
          <p:nvPicPr>
            <p:cNvPr descr="preencoded.png" id="289" name="Google Shape;289;p11"/>
            <p:cNvPicPr preferRelativeResize="0"/>
            <p:nvPr/>
          </p:nvPicPr>
          <p:blipFill rotWithShape="1">
            <a:blip r:embed="rId11">
              <a:alphaModFix/>
            </a:blip>
            <a:srcRect b="0" l="0" r="0" t="0"/>
            <a:stretch/>
          </p:blipFill>
          <p:spPr>
            <a:xfrm>
              <a:off x="5105400" y="1209666"/>
              <a:ext cx="3914775" cy="3924309"/>
            </a:xfrm>
            <a:prstGeom prst="rect">
              <a:avLst/>
            </a:prstGeom>
            <a:noFill/>
            <a:ln>
              <a:noFill/>
            </a:ln>
          </p:spPr>
        </p:pic>
        <p:pic>
          <p:nvPicPr>
            <p:cNvPr descr="preencoded.png" id="290" name="Google Shape;290;p11"/>
            <p:cNvPicPr preferRelativeResize="0"/>
            <p:nvPr/>
          </p:nvPicPr>
          <p:blipFill rotWithShape="1">
            <a:blip r:embed="rId12">
              <a:alphaModFix/>
            </a:blip>
            <a:srcRect b="0" l="0" r="0" t="0"/>
            <a:stretch/>
          </p:blipFill>
          <p:spPr>
            <a:xfrm>
              <a:off x="5105400" y="5143500"/>
              <a:ext cx="3914775" cy="3924309"/>
            </a:xfrm>
            <a:prstGeom prst="rect">
              <a:avLst/>
            </a:prstGeom>
            <a:noFill/>
            <a:ln>
              <a:noFill/>
            </a:ln>
          </p:spPr>
        </p:pic>
        <p:pic>
          <p:nvPicPr>
            <p:cNvPr descr="preencoded.png" id="291" name="Google Shape;291;p11"/>
            <p:cNvPicPr preferRelativeResize="0"/>
            <p:nvPr/>
          </p:nvPicPr>
          <p:blipFill rotWithShape="1">
            <a:blip r:embed="rId13">
              <a:alphaModFix/>
            </a:blip>
            <a:srcRect b="0" l="0" r="0" t="0"/>
            <a:stretch/>
          </p:blipFill>
          <p:spPr>
            <a:xfrm>
              <a:off x="9029700" y="5143500"/>
              <a:ext cx="3914775" cy="3924309"/>
            </a:xfrm>
            <a:prstGeom prst="rect">
              <a:avLst/>
            </a:prstGeom>
            <a:noFill/>
            <a:ln>
              <a:noFill/>
            </a:ln>
          </p:spPr>
        </p:pic>
        <p:cxnSp>
          <p:nvCxnSpPr>
            <p:cNvPr id="292" name="Google Shape;292;p11"/>
            <p:cNvCxnSpPr/>
            <p:nvPr/>
          </p:nvCxnSpPr>
          <p:spPr>
            <a:xfrm rot="5396226">
              <a:off x="4686297" y="5148263"/>
              <a:ext cx="8677280" cy="0"/>
            </a:xfrm>
            <a:prstGeom prst="straightConnector1">
              <a:avLst/>
            </a:prstGeom>
            <a:noFill/>
            <a:ln cap="flat" cmpd="sng" w="9525">
              <a:solidFill>
                <a:srgbClr val="000000"/>
              </a:solidFill>
              <a:prstDash val="solid"/>
              <a:round/>
              <a:headEnd len="sm" w="sm" type="none"/>
              <a:tailEnd len="sm" w="sm" type="none"/>
            </a:ln>
          </p:spPr>
        </p:cxnSp>
        <p:cxnSp>
          <p:nvCxnSpPr>
            <p:cNvPr id="293" name="Google Shape;293;p11"/>
            <p:cNvCxnSpPr/>
            <p:nvPr/>
          </p:nvCxnSpPr>
          <p:spPr>
            <a:xfrm rot="2509">
              <a:off x="2495548" y="5138738"/>
              <a:ext cx="13049253" cy="0"/>
            </a:xfrm>
            <a:prstGeom prst="straightConnector1">
              <a:avLst/>
            </a:prstGeom>
            <a:noFill/>
            <a:ln cap="flat" cmpd="sng" w="9525">
              <a:solidFill>
                <a:srgbClr val="000000"/>
              </a:solidFill>
              <a:prstDash val="solid"/>
              <a:round/>
              <a:headEnd len="sm" w="sm" type="none"/>
              <a:tailEnd len="sm" w="sm" type="none"/>
            </a:ln>
          </p:spPr>
        </p:cxnSp>
        <p:pic>
          <p:nvPicPr>
            <p:cNvPr descr="preencoded.png" id="294" name="Google Shape;294;p11"/>
            <p:cNvPicPr preferRelativeResize="0"/>
            <p:nvPr/>
          </p:nvPicPr>
          <p:blipFill rotWithShape="1">
            <a:blip r:embed="rId14">
              <a:alphaModFix/>
            </a:blip>
            <a:srcRect b="0" l="0" r="0" t="0"/>
            <a:stretch/>
          </p:blipFill>
          <p:spPr>
            <a:xfrm>
              <a:off x="2559058" y="873137"/>
              <a:ext cx="1092180" cy="1092182"/>
            </a:xfrm>
            <a:prstGeom prst="rect">
              <a:avLst/>
            </a:prstGeom>
            <a:noFill/>
            <a:ln>
              <a:noFill/>
            </a:ln>
          </p:spPr>
        </p:pic>
        <p:pic>
          <p:nvPicPr>
            <p:cNvPr descr="preencoded.png" id="295" name="Google Shape;295;p11"/>
            <p:cNvPicPr preferRelativeResize="0"/>
            <p:nvPr/>
          </p:nvPicPr>
          <p:blipFill rotWithShape="1">
            <a:blip r:embed="rId15">
              <a:alphaModFix/>
            </a:blip>
            <a:srcRect b="0" l="0" r="0" t="0"/>
            <a:stretch/>
          </p:blipFill>
          <p:spPr>
            <a:xfrm>
              <a:off x="2571731" y="6099572"/>
              <a:ext cx="1139446" cy="1139446"/>
            </a:xfrm>
            <a:prstGeom prst="rect">
              <a:avLst/>
            </a:prstGeom>
            <a:noFill/>
            <a:ln>
              <a:noFill/>
            </a:ln>
          </p:spPr>
        </p:pic>
        <p:pic>
          <p:nvPicPr>
            <p:cNvPr descr="preencoded.png" id="296" name="Google Shape;296;p11"/>
            <p:cNvPicPr preferRelativeResize="0"/>
            <p:nvPr/>
          </p:nvPicPr>
          <p:blipFill rotWithShape="1">
            <a:blip r:embed="rId16">
              <a:alphaModFix/>
            </a:blip>
            <a:srcRect b="0" l="0" r="0" t="0"/>
            <a:stretch/>
          </p:blipFill>
          <p:spPr>
            <a:xfrm>
              <a:off x="12506325" y="962025"/>
              <a:ext cx="894080" cy="892810"/>
            </a:xfrm>
            <a:prstGeom prst="rect">
              <a:avLst/>
            </a:prstGeom>
            <a:noFill/>
            <a:ln>
              <a:noFill/>
            </a:ln>
          </p:spPr>
        </p:pic>
        <p:pic>
          <p:nvPicPr>
            <p:cNvPr descr="preencoded.png" id="297" name="Google Shape;297;p11"/>
            <p:cNvPicPr preferRelativeResize="0"/>
            <p:nvPr/>
          </p:nvPicPr>
          <p:blipFill rotWithShape="1">
            <a:blip r:embed="rId17">
              <a:alphaModFix/>
            </a:blip>
            <a:srcRect b="0" l="0" r="0" t="0"/>
            <a:stretch/>
          </p:blipFill>
          <p:spPr>
            <a:xfrm>
              <a:off x="12430126" y="6095997"/>
              <a:ext cx="1117600" cy="1219200"/>
            </a:xfrm>
            <a:prstGeom prst="rect">
              <a:avLst/>
            </a:prstGeom>
            <a:noFill/>
            <a:ln>
              <a:noFill/>
            </a:ln>
          </p:spPr>
        </p:pic>
        <p:sp>
          <p:nvSpPr>
            <p:cNvPr id="298" name="Google Shape;298;p11"/>
            <p:cNvSpPr/>
            <p:nvPr/>
          </p:nvSpPr>
          <p:spPr>
            <a:xfrm>
              <a:off x="7496175" y="3076575"/>
              <a:ext cx="131254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Archivo Black"/>
                <a:buNone/>
              </a:pPr>
              <a:r>
                <a:rPr b="0" i="0" lang="en-US" sz="9600" u="none" cap="none" strike="noStrike">
                  <a:solidFill>
                    <a:srgbClr val="0E0E0E"/>
                  </a:solidFill>
                  <a:latin typeface="Archivo Black"/>
                  <a:ea typeface="Archivo Black"/>
                  <a:cs typeface="Archivo Black"/>
                  <a:sym typeface="Archivo Black"/>
                </a:rPr>
                <a:t>S</a:t>
              </a:r>
              <a:endParaRPr b="0" i="0" sz="9600" u="none" cap="none" strike="noStrike">
                <a:solidFill>
                  <a:schemeClr val="dk1"/>
                </a:solidFill>
                <a:latin typeface="Calibri"/>
                <a:ea typeface="Calibri"/>
                <a:cs typeface="Calibri"/>
                <a:sym typeface="Calibri"/>
              </a:endParaRPr>
            </a:p>
          </p:txBody>
        </p:sp>
        <p:sp>
          <p:nvSpPr>
            <p:cNvPr id="299" name="Google Shape;299;p11"/>
            <p:cNvSpPr/>
            <p:nvPr/>
          </p:nvSpPr>
          <p:spPr>
            <a:xfrm>
              <a:off x="9496425" y="3076575"/>
              <a:ext cx="164592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Archivo Black"/>
                <a:buNone/>
              </a:pPr>
              <a:r>
                <a:rPr b="0" i="0" lang="en-US" sz="9600" u="none" cap="none" strike="noStrike">
                  <a:solidFill>
                    <a:srgbClr val="FFFFFF"/>
                  </a:solidFill>
                  <a:latin typeface="Archivo Black"/>
                  <a:ea typeface="Archivo Black"/>
                  <a:cs typeface="Archivo Black"/>
                  <a:sym typeface="Archivo Black"/>
                </a:rPr>
                <a:t>W</a:t>
              </a:r>
              <a:endParaRPr b="0" i="0" sz="9600" u="none" cap="none" strike="noStrike">
                <a:solidFill>
                  <a:schemeClr val="dk1"/>
                </a:solidFill>
                <a:latin typeface="Calibri"/>
                <a:ea typeface="Calibri"/>
                <a:cs typeface="Calibri"/>
                <a:sym typeface="Calibri"/>
              </a:endParaRPr>
            </a:p>
          </p:txBody>
        </p:sp>
        <p:sp>
          <p:nvSpPr>
            <p:cNvPr id="300" name="Google Shape;300;p11"/>
            <p:cNvSpPr/>
            <p:nvPr/>
          </p:nvSpPr>
          <p:spPr>
            <a:xfrm>
              <a:off x="7391400" y="5638800"/>
              <a:ext cx="144589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9600"/>
                <a:buFont typeface="Archivo Black"/>
                <a:buNone/>
              </a:pPr>
              <a:r>
                <a:rPr b="0" i="0" lang="en-US" sz="9600" u="none" cap="none" strike="noStrike">
                  <a:solidFill>
                    <a:srgbClr val="FFFFFF"/>
                  </a:solidFill>
                  <a:latin typeface="Archivo Black"/>
                  <a:ea typeface="Archivo Black"/>
                  <a:cs typeface="Archivo Black"/>
                  <a:sym typeface="Archivo Black"/>
                </a:rPr>
                <a:t>O</a:t>
              </a:r>
              <a:endParaRPr b="0" i="0" sz="9600" u="none" cap="none" strike="noStrike">
                <a:solidFill>
                  <a:schemeClr val="dk1"/>
                </a:solidFill>
                <a:latin typeface="Calibri"/>
                <a:ea typeface="Calibri"/>
                <a:cs typeface="Calibri"/>
                <a:sym typeface="Calibri"/>
              </a:endParaRPr>
            </a:p>
          </p:txBody>
        </p:sp>
        <p:sp>
          <p:nvSpPr>
            <p:cNvPr id="301" name="Google Shape;301;p11"/>
            <p:cNvSpPr/>
            <p:nvPr/>
          </p:nvSpPr>
          <p:spPr>
            <a:xfrm>
              <a:off x="9686925" y="5638800"/>
              <a:ext cx="131254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9600"/>
                <a:buFont typeface="Archivo Black"/>
                <a:buNone/>
              </a:pPr>
              <a:r>
                <a:rPr b="0" i="0" lang="en-US" sz="9600" u="none" cap="none" strike="noStrike">
                  <a:solidFill>
                    <a:srgbClr val="0E0E0E"/>
                  </a:solidFill>
                  <a:latin typeface="Archivo Black"/>
                  <a:ea typeface="Archivo Black"/>
                  <a:cs typeface="Archivo Black"/>
                  <a:sym typeface="Archivo Black"/>
                </a:rPr>
                <a:t>T</a:t>
              </a:r>
              <a:endParaRPr b="0" i="0" sz="9600" u="none" cap="none" strike="noStrike">
                <a:solidFill>
                  <a:schemeClr val="dk1"/>
                </a:solidFill>
                <a:latin typeface="Calibri"/>
                <a:ea typeface="Calibri"/>
                <a:cs typeface="Calibri"/>
                <a:sym typeface="Calibri"/>
              </a:endParaRPr>
            </a:p>
          </p:txBody>
        </p:sp>
        <p:sp>
          <p:nvSpPr>
            <p:cNvPr id="302" name="Google Shape;302;p11"/>
            <p:cNvSpPr/>
            <p:nvPr/>
          </p:nvSpPr>
          <p:spPr>
            <a:xfrm>
              <a:off x="2495550" y="2805113"/>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Strengths</a:t>
              </a:r>
              <a:endParaRPr b="0" i="0" sz="2700" u="none" cap="none" strike="noStrike">
                <a:solidFill>
                  <a:schemeClr val="dk1"/>
                </a:solidFill>
                <a:latin typeface="Calibri"/>
                <a:ea typeface="Calibri"/>
                <a:cs typeface="Calibri"/>
                <a:sym typeface="Calibri"/>
              </a:endParaRPr>
            </a:p>
          </p:txBody>
        </p:sp>
        <p:sp>
          <p:nvSpPr>
            <p:cNvPr id="303" name="Google Shape;303;p11"/>
            <p:cNvSpPr/>
            <p:nvPr/>
          </p:nvSpPr>
          <p:spPr>
            <a:xfrm>
              <a:off x="2495550" y="3328988"/>
              <a:ext cx="34899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Rare event causes unpredictable magic.</a:t>
              </a:r>
              <a:endParaRPr b="0" i="0" sz="2400" u="none" cap="none" strike="noStrike">
                <a:solidFill>
                  <a:schemeClr val="dk1"/>
                </a:solidFill>
                <a:latin typeface="Calibri"/>
                <a:ea typeface="Calibri"/>
                <a:cs typeface="Calibri"/>
                <a:sym typeface="Calibri"/>
              </a:endParaRPr>
            </a:p>
          </p:txBody>
        </p:sp>
        <p:sp>
          <p:nvSpPr>
            <p:cNvPr id="304" name="Google Shape;304;p11"/>
            <p:cNvSpPr/>
            <p:nvPr/>
          </p:nvSpPr>
          <p:spPr>
            <a:xfrm>
              <a:off x="2495550" y="8091488"/>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Opportunities</a:t>
              </a:r>
              <a:endParaRPr b="0" i="0" sz="2700" u="none" cap="none" strike="noStrike">
                <a:solidFill>
                  <a:schemeClr val="dk1"/>
                </a:solidFill>
                <a:latin typeface="Calibri"/>
                <a:ea typeface="Calibri"/>
                <a:cs typeface="Calibri"/>
                <a:sym typeface="Calibri"/>
              </a:endParaRPr>
            </a:p>
          </p:txBody>
        </p:sp>
        <p:sp>
          <p:nvSpPr>
            <p:cNvPr id="305" name="Google Shape;305;p11"/>
            <p:cNvSpPr/>
            <p:nvPr/>
          </p:nvSpPr>
          <p:spPr>
            <a:xfrm>
              <a:off x="2495550" y="8615363"/>
              <a:ext cx="34899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Rare event causes unpredictable magic.</a:t>
              </a:r>
              <a:endParaRPr b="0" i="0" sz="2400" u="none" cap="none" strike="noStrike">
                <a:solidFill>
                  <a:schemeClr val="dk1"/>
                </a:solidFill>
                <a:latin typeface="Calibri"/>
                <a:ea typeface="Calibri"/>
                <a:cs typeface="Calibri"/>
                <a:sym typeface="Calibri"/>
              </a:endParaRPr>
            </a:p>
          </p:txBody>
        </p:sp>
        <p:sp>
          <p:nvSpPr>
            <p:cNvPr id="306" name="Google Shape;306;p11"/>
            <p:cNvSpPr/>
            <p:nvPr/>
          </p:nvSpPr>
          <p:spPr>
            <a:xfrm>
              <a:off x="12353925" y="2805113"/>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Weaknesses</a:t>
              </a:r>
              <a:endParaRPr b="0" i="0" sz="2700" u="none" cap="none" strike="noStrike">
                <a:solidFill>
                  <a:schemeClr val="dk1"/>
                </a:solidFill>
                <a:latin typeface="Calibri"/>
                <a:ea typeface="Calibri"/>
                <a:cs typeface="Calibri"/>
                <a:sym typeface="Calibri"/>
              </a:endParaRPr>
            </a:p>
          </p:txBody>
        </p:sp>
        <p:sp>
          <p:nvSpPr>
            <p:cNvPr id="307" name="Google Shape;307;p11"/>
            <p:cNvSpPr/>
            <p:nvPr/>
          </p:nvSpPr>
          <p:spPr>
            <a:xfrm>
              <a:off x="12353925" y="3328988"/>
              <a:ext cx="34899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Rare event causes unpredictable magic.</a:t>
              </a:r>
              <a:endParaRPr b="0" i="0" sz="2400" u="none" cap="none" strike="noStrike">
                <a:solidFill>
                  <a:schemeClr val="dk1"/>
                </a:solidFill>
                <a:latin typeface="Calibri"/>
                <a:ea typeface="Calibri"/>
                <a:cs typeface="Calibri"/>
                <a:sym typeface="Calibri"/>
              </a:endParaRPr>
            </a:p>
          </p:txBody>
        </p:sp>
        <p:sp>
          <p:nvSpPr>
            <p:cNvPr id="308" name="Google Shape;308;p11"/>
            <p:cNvSpPr/>
            <p:nvPr/>
          </p:nvSpPr>
          <p:spPr>
            <a:xfrm>
              <a:off x="12353925" y="8091488"/>
              <a:ext cx="34975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Threats</a:t>
              </a:r>
              <a:endParaRPr b="0" i="0" sz="2700" u="none" cap="none" strike="noStrike">
                <a:solidFill>
                  <a:schemeClr val="dk1"/>
                </a:solidFill>
                <a:latin typeface="Calibri"/>
                <a:ea typeface="Calibri"/>
                <a:cs typeface="Calibri"/>
                <a:sym typeface="Calibri"/>
              </a:endParaRPr>
            </a:p>
          </p:txBody>
        </p:sp>
        <p:sp>
          <p:nvSpPr>
            <p:cNvPr id="309" name="Google Shape;309;p11"/>
            <p:cNvSpPr/>
            <p:nvPr/>
          </p:nvSpPr>
          <p:spPr>
            <a:xfrm>
              <a:off x="12353925" y="8615363"/>
              <a:ext cx="34899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14" name="Shape 314"/>
        <p:cNvGrpSpPr/>
        <p:nvPr/>
      </p:nvGrpSpPr>
      <p:grpSpPr>
        <a:xfrm>
          <a:off x="0" y="0"/>
          <a:ext cx="0" cy="0"/>
          <a:chOff x="0" y="0"/>
          <a:chExt cx="0" cy="0"/>
        </a:xfrm>
      </p:grpSpPr>
      <p:pic>
        <p:nvPicPr>
          <p:cNvPr descr="preencoded.png" id="315" name="Google Shape;315;p12"/>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316" name="Google Shape;316;p12"/>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317" name="Google Shape;317;p12"/>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318" name="Google Shape;318;p12"/>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319" name="Google Shape;319;p12"/>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320" name="Google Shape;320;p12"/>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321" name="Google Shape;321;p12"/>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322" name="Google Shape;322;p12"/>
          <p:cNvGrpSpPr/>
          <p:nvPr/>
        </p:nvGrpSpPr>
        <p:grpSpPr>
          <a:xfrm>
            <a:off x="17640300" y="7994854"/>
            <a:ext cx="596695" cy="2063546"/>
            <a:chOff x="17640300" y="7994855"/>
            <a:chExt cx="596695" cy="2063546"/>
          </a:xfrm>
        </p:grpSpPr>
        <p:pic>
          <p:nvPicPr>
            <p:cNvPr descr="preencoded.png" id="323" name="Google Shape;323;p12"/>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324" name="Google Shape;324;p1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25" name="Google Shape;325;p12"/>
          <p:cNvPicPr preferRelativeResize="0"/>
          <p:nvPr/>
        </p:nvPicPr>
        <p:blipFill rotWithShape="1">
          <a:blip r:embed="rId11">
            <a:alphaModFix/>
          </a:blip>
          <a:srcRect b="0" l="0" r="0" t="0"/>
          <a:stretch/>
        </p:blipFill>
        <p:spPr>
          <a:xfrm>
            <a:off x="12677775" y="-76200"/>
            <a:ext cx="4562475" cy="9277350"/>
          </a:xfrm>
          <a:prstGeom prst="rect">
            <a:avLst/>
          </a:prstGeom>
          <a:noFill/>
          <a:ln>
            <a:noFill/>
          </a:ln>
        </p:spPr>
      </p:pic>
      <p:pic>
        <p:nvPicPr>
          <p:cNvPr descr="preencoded.png" id="326" name="Google Shape;326;p12"/>
          <p:cNvPicPr preferRelativeResize="0"/>
          <p:nvPr/>
        </p:nvPicPr>
        <p:blipFill rotWithShape="1">
          <a:blip r:embed="rId12">
            <a:alphaModFix/>
          </a:blip>
          <a:srcRect b="0" l="0" r="0" t="0"/>
          <a:stretch/>
        </p:blipFill>
        <p:spPr>
          <a:xfrm>
            <a:off x="7867650" y="1009650"/>
            <a:ext cx="4562475" cy="9277350"/>
          </a:xfrm>
          <a:prstGeom prst="rect">
            <a:avLst/>
          </a:prstGeom>
          <a:noFill/>
          <a:ln>
            <a:noFill/>
          </a:ln>
        </p:spPr>
      </p:pic>
      <p:sp>
        <p:nvSpPr>
          <p:cNvPr id="327" name="Google Shape;327;p12"/>
          <p:cNvSpPr/>
          <p:nvPr/>
        </p:nvSpPr>
        <p:spPr>
          <a:xfrm>
            <a:off x="1047750" y="857250"/>
            <a:ext cx="79152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6000"/>
              <a:buFont typeface="Archivo Black"/>
              <a:buNone/>
            </a:pPr>
            <a:r>
              <a:rPr b="0" i="0" lang="en-US" sz="6000" u="none" cap="none" strike="noStrike">
                <a:solidFill>
                  <a:srgbClr val="0E0E0E"/>
                </a:solidFill>
                <a:latin typeface="Archivo Black"/>
                <a:ea typeface="Archivo Black"/>
                <a:cs typeface="Archivo Black"/>
                <a:sym typeface="Archivo Black"/>
              </a:rPr>
              <a:t>Some Data</a:t>
            </a:r>
            <a:endParaRPr b="0" i="0" sz="6000" u="none" cap="none" strike="noStrike">
              <a:solidFill>
                <a:schemeClr val="dk1"/>
              </a:solidFill>
              <a:latin typeface="Calibri"/>
              <a:ea typeface="Calibri"/>
              <a:cs typeface="Calibri"/>
              <a:sym typeface="Calibri"/>
            </a:endParaRPr>
          </a:p>
        </p:txBody>
      </p:sp>
      <p:sp>
        <p:nvSpPr>
          <p:cNvPr id="328" name="Google Shape;328;p12"/>
          <p:cNvSpPr/>
          <p:nvPr/>
        </p:nvSpPr>
        <p:spPr>
          <a:xfrm>
            <a:off x="933450" y="3771900"/>
            <a:ext cx="20478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75%</a:t>
            </a:r>
            <a:endParaRPr b="0" i="0" sz="6000" u="none" cap="none" strike="noStrike">
              <a:solidFill>
                <a:schemeClr val="dk1"/>
              </a:solidFill>
              <a:latin typeface="Calibri"/>
              <a:ea typeface="Calibri"/>
              <a:cs typeface="Calibri"/>
              <a:sym typeface="Calibri"/>
            </a:endParaRPr>
          </a:p>
        </p:txBody>
      </p:sp>
      <p:grpSp>
        <p:nvGrpSpPr>
          <p:cNvPr id="329" name="Google Shape;329;p12"/>
          <p:cNvGrpSpPr/>
          <p:nvPr/>
        </p:nvGrpSpPr>
        <p:grpSpPr>
          <a:xfrm>
            <a:off x="2867025" y="3795713"/>
            <a:ext cx="4564380" cy="887730"/>
            <a:chOff x="2867025" y="3795713"/>
            <a:chExt cx="4564380" cy="887730"/>
          </a:xfrm>
        </p:grpSpPr>
        <p:sp>
          <p:nvSpPr>
            <p:cNvPr id="330" name="Google Shape;330;p12"/>
            <p:cNvSpPr/>
            <p:nvPr/>
          </p:nvSpPr>
          <p:spPr>
            <a:xfrm>
              <a:off x="2867025" y="3795713"/>
              <a:ext cx="45643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Enchanted Creatures</a:t>
              </a:r>
              <a:endParaRPr b="0" i="0" sz="2700" u="none" cap="none" strike="noStrike">
                <a:solidFill>
                  <a:schemeClr val="dk1"/>
                </a:solidFill>
                <a:latin typeface="Calibri"/>
                <a:ea typeface="Calibri"/>
                <a:cs typeface="Calibri"/>
                <a:sym typeface="Calibri"/>
              </a:endParaRPr>
            </a:p>
          </p:txBody>
        </p:sp>
        <p:sp>
          <p:nvSpPr>
            <p:cNvPr id="331" name="Google Shape;331;p12"/>
            <p:cNvSpPr/>
            <p:nvPr/>
          </p:nvSpPr>
          <p:spPr>
            <a:xfrm>
              <a:off x="2867025" y="4243388"/>
              <a:ext cx="4556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332" name="Google Shape;332;p12"/>
          <p:cNvSpPr/>
          <p:nvPr/>
        </p:nvSpPr>
        <p:spPr>
          <a:xfrm>
            <a:off x="933450" y="5219700"/>
            <a:ext cx="20478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60%</a:t>
            </a:r>
            <a:endParaRPr b="0" i="0" sz="6000" u="none" cap="none" strike="noStrike">
              <a:solidFill>
                <a:schemeClr val="dk1"/>
              </a:solidFill>
              <a:latin typeface="Calibri"/>
              <a:ea typeface="Calibri"/>
              <a:cs typeface="Calibri"/>
              <a:sym typeface="Calibri"/>
            </a:endParaRPr>
          </a:p>
        </p:txBody>
      </p:sp>
      <p:grpSp>
        <p:nvGrpSpPr>
          <p:cNvPr id="333" name="Google Shape;333;p12"/>
          <p:cNvGrpSpPr/>
          <p:nvPr/>
        </p:nvGrpSpPr>
        <p:grpSpPr>
          <a:xfrm>
            <a:off x="2867025" y="5057775"/>
            <a:ext cx="4564380" cy="1259205"/>
            <a:chOff x="2867025" y="5057775"/>
            <a:chExt cx="4564380" cy="1259205"/>
          </a:xfrm>
        </p:grpSpPr>
        <p:sp>
          <p:nvSpPr>
            <p:cNvPr id="334" name="Google Shape;334;p12"/>
            <p:cNvSpPr/>
            <p:nvPr/>
          </p:nvSpPr>
          <p:spPr>
            <a:xfrm>
              <a:off x="2867025" y="5057775"/>
              <a:ext cx="4564380" cy="86296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Magic-Wielding Individuals</a:t>
              </a:r>
              <a:endParaRPr b="0" i="0" sz="2700" u="none" cap="none" strike="noStrike">
                <a:solidFill>
                  <a:schemeClr val="dk1"/>
                </a:solidFill>
                <a:latin typeface="Calibri"/>
                <a:ea typeface="Calibri"/>
                <a:cs typeface="Calibri"/>
                <a:sym typeface="Calibri"/>
              </a:endParaRPr>
            </a:p>
          </p:txBody>
        </p:sp>
        <p:sp>
          <p:nvSpPr>
            <p:cNvPr id="335" name="Google Shape;335;p12"/>
            <p:cNvSpPr/>
            <p:nvPr/>
          </p:nvSpPr>
          <p:spPr>
            <a:xfrm>
              <a:off x="2867025" y="5876925"/>
              <a:ext cx="4556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practice the art of illusions.</a:t>
              </a:r>
              <a:endParaRPr b="0" i="0" sz="2400" u="none" cap="none" strike="noStrike">
                <a:solidFill>
                  <a:schemeClr val="dk1"/>
                </a:solidFill>
                <a:latin typeface="Calibri"/>
                <a:ea typeface="Calibri"/>
                <a:cs typeface="Calibri"/>
                <a:sym typeface="Calibri"/>
              </a:endParaRPr>
            </a:p>
          </p:txBody>
        </p:sp>
      </p:grpSp>
      <p:sp>
        <p:nvSpPr>
          <p:cNvPr id="336" name="Google Shape;336;p12"/>
          <p:cNvSpPr/>
          <p:nvPr/>
        </p:nvSpPr>
        <p:spPr>
          <a:xfrm>
            <a:off x="933450" y="6810375"/>
            <a:ext cx="204787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90%</a:t>
            </a:r>
            <a:endParaRPr b="0" i="0" sz="6000" u="none" cap="none" strike="noStrike">
              <a:solidFill>
                <a:schemeClr val="dk1"/>
              </a:solidFill>
              <a:latin typeface="Calibri"/>
              <a:ea typeface="Calibri"/>
              <a:cs typeface="Calibri"/>
              <a:sym typeface="Calibri"/>
            </a:endParaRPr>
          </a:p>
        </p:txBody>
      </p:sp>
      <p:grpSp>
        <p:nvGrpSpPr>
          <p:cNvPr id="337" name="Google Shape;337;p12"/>
          <p:cNvGrpSpPr/>
          <p:nvPr/>
        </p:nvGrpSpPr>
        <p:grpSpPr>
          <a:xfrm>
            <a:off x="2867025" y="6667500"/>
            <a:ext cx="4564380" cy="1221105"/>
            <a:chOff x="2867025" y="6667500"/>
            <a:chExt cx="4564380" cy="1221105"/>
          </a:xfrm>
        </p:grpSpPr>
        <p:sp>
          <p:nvSpPr>
            <p:cNvPr id="338" name="Google Shape;338;p12"/>
            <p:cNvSpPr/>
            <p:nvPr/>
          </p:nvSpPr>
          <p:spPr>
            <a:xfrm>
              <a:off x="2867025" y="6667500"/>
              <a:ext cx="4564380"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Spells Cast</a:t>
              </a:r>
              <a:endParaRPr b="0" i="0" sz="2700" u="none" cap="none" strike="noStrike">
                <a:solidFill>
                  <a:schemeClr val="dk1"/>
                </a:solidFill>
                <a:latin typeface="Calibri"/>
                <a:ea typeface="Calibri"/>
                <a:cs typeface="Calibri"/>
                <a:sym typeface="Calibri"/>
              </a:endParaRPr>
            </a:p>
          </p:txBody>
        </p:sp>
        <p:sp>
          <p:nvSpPr>
            <p:cNvPr id="339" name="Google Shape;339;p12"/>
            <p:cNvSpPr/>
            <p:nvPr/>
          </p:nvSpPr>
          <p:spPr>
            <a:xfrm>
              <a:off x="2867025" y="7115175"/>
              <a:ext cx="45567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4" name="Shape 344"/>
        <p:cNvGrpSpPr/>
        <p:nvPr/>
      </p:nvGrpSpPr>
      <p:grpSpPr>
        <a:xfrm>
          <a:off x="0" y="0"/>
          <a:ext cx="0" cy="0"/>
          <a:chOff x="0" y="0"/>
          <a:chExt cx="0" cy="0"/>
        </a:xfrm>
      </p:grpSpPr>
      <p:pic>
        <p:nvPicPr>
          <p:cNvPr descr="preencoded.png" id="345" name="Google Shape;345;p13"/>
          <p:cNvPicPr preferRelativeResize="0"/>
          <p:nvPr/>
        </p:nvPicPr>
        <p:blipFill rotWithShape="1">
          <a:blip r:embed="rId3">
            <a:alphaModFix/>
          </a:blip>
          <a:srcRect b="0" l="0" r="0" t="0"/>
          <a:stretch/>
        </p:blipFill>
        <p:spPr>
          <a:xfrm>
            <a:off x="3209925" y="-714375"/>
            <a:ext cx="11868150" cy="11715750"/>
          </a:xfrm>
          <a:prstGeom prst="rect">
            <a:avLst/>
          </a:prstGeom>
          <a:noFill/>
          <a:ln>
            <a:noFill/>
          </a:ln>
        </p:spPr>
      </p:pic>
      <p:pic>
        <p:nvPicPr>
          <p:cNvPr descr="preencoded.png" id="346" name="Google Shape;346;p13"/>
          <p:cNvPicPr preferRelativeResize="0"/>
          <p:nvPr/>
        </p:nvPicPr>
        <p:blipFill rotWithShape="1">
          <a:blip r:embed="rId4">
            <a:alphaModFix/>
          </a:blip>
          <a:srcRect b="0" l="0" r="0" t="0"/>
          <a:stretch/>
        </p:blipFill>
        <p:spPr>
          <a:xfrm>
            <a:off x="14697075" y="7086600"/>
            <a:ext cx="3876675" cy="3838575"/>
          </a:xfrm>
          <a:prstGeom prst="rect">
            <a:avLst/>
          </a:prstGeom>
          <a:noFill/>
          <a:ln>
            <a:noFill/>
          </a:ln>
        </p:spPr>
      </p:pic>
      <p:pic>
        <p:nvPicPr>
          <p:cNvPr descr="preencoded.png" id="347" name="Google Shape;347;p13"/>
          <p:cNvPicPr preferRelativeResize="0"/>
          <p:nvPr/>
        </p:nvPicPr>
        <p:blipFill rotWithShape="1">
          <a:blip r:embed="rId5">
            <a:alphaModFix/>
          </a:blip>
          <a:srcRect b="0" l="0" r="0" t="0"/>
          <a:stretch/>
        </p:blipFill>
        <p:spPr>
          <a:xfrm>
            <a:off x="13963650" y="247650"/>
            <a:ext cx="2905125" cy="4305300"/>
          </a:xfrm>
          <a:prstGeom prst="rect">
            <a:avLst/>
          </a:prstGeom>
          <a:noFill/>
          <a:ln>
            <a:noFill/>
          </a:ln>
        </p:spPr>
      </p:pic>
      <p:pic>
        <p:nvPicPr>
          <p:cNvPr descr="preencoded.png" id="348" name="Google Shape;348;p13"/>
          <p:cNvPicPr preferRelativeResize="0"/>
          <p:nvPr/>
        </p:nvPicPr>
        <p:blipFill rotWithShape="1">
          <a:blip r:embed="rId6">
            <a:alphaModFix/>
          </a:blip>
          <a:srcRect b="0" l="0" r="0" t="0"/>
          <a:stretch/>
        </p:blipFill>
        <p:spPr>
          <a:xfrm>
            <a:off x="1019175" y="-247650"/>
            <a:ext cx="4343400" cy="2647950"/>
          </a:xfrm>
          <a:prstGeom prst="rect">
            <a:avLst/>
          </a:prstGeom>
          <a:noFill/>
          <a:ln>
            <a:noFill/>
          </a:ln>
        </p:spPr>
      </p:pic>
      <p:pic>
        <p:nvPicPr>
          <p:cNvPr descr="preencoded.png" id="349" name="Google Shape;349;p13"/>
          <p:cNvPicPr preferRelativeResize="0"/>
          <p:nvPr/>
        </p:nvPicPr>
        <p:blipFill rotWithShape="1">
          <a:blip r:embed="rId7">
            <a:alphaModFix/>
          </a:blip>
          <a:srcRect b="0" l="0" r="0" t="0"/>
          <a:stretch/>
        </p:blipFill>
        <p:spPr>
          <a:xfrm>
            <a:off x="16249650" y="4257675"/>
            <a:ext cx="3303329" cy="1383874"/>
          </a:xfrm>
          <a:prstGeom prst="rect">
            <a:avLst/>
          </a:prstGeom>
          <a:noFill/>
          <a:ln>
            <a:noFill/>
          </a:ln>
        </p:spPr>
      </p:pic>
      <p:pic>
        <p:nvPicPr>
          <p:cNvPr descr="preencoded.png" id="350" name="Google Shape;350;p13"/>
          <p:cNvPicPr preferRelativeResize="0"/>
          <p:nvPr/>
        </p:nvPicPr>
        <p:blipFill rotWithShape="1">
          <a:blip r:embed="rId8">
            <a:alphaModFix/>
          </a:blip>
          <a:srcRect b="0" l="0" r="0" t="0"/>
          <a:stretch/>
        </p:blipFill>
        <p:spPr>
          <a:xfrm>
            <a:off x="2695575" y="8867775"/>
            <a:ext cx="2316456" cy="1423513"/>
          </a:xfrm>
          <a:prstGeom prst="rect">
            <a:avLst/>
          </a:prstGeom>
          <a:noFill/>
          <a:ln>
            <a:noFill/>
          </a:ln>
        </p:spPr>
      </p:pic>
      <p:pic>
        <p:nvPicPr>
          <p:cNvPr descr="preencoded.png" id="351" name="Google Shape;351;p13"/>
          <p:cNvPicPr preferRelativeResize="0"/>
          <p:nvPr/>
        </p:nvPicPr>
        <p:blipFill rotWithShape="1">
          <a:blip r:embed="rId9">
            <a:alphaModFix/>
          </a:blip>
          <a:srcRect b="0" l="0" r="0" t="0"/>
          <a:stretch/>
        </p:blipFill>
        <p:spPr>
          <a:xfrm>
            <a:off x="190500" y="4552950"/>
            <a:ext cx="3667125" cy="3619501"/>
          </a:xfrm>
          <a:prstGeom prst="rect">
            <a:avLst/>
          </a:prstGeom>
          <a:noFill/>
          <a:ln>
            <a:noFill/>
          </a:ln>
        </p:spPr>
      </p:pic>
      <p:grpSp>
        <p:nvGrpSpPr>
          <p:cNvPr id="352" name="Google Shape;352;p13"/>
          <p:cNvGrpSpPr/>
          <p:nvPr/>
        </p:nvGrpSpPr>
        <p:grpSpPr>
          <a:xfrm>
            <a:off x="17640300" y="7994854"/>
            <a:ext cx="596695" cy="2063546"/>
            <a:chOff x="17640300" y="7994855"/>
            <a:chExt cx="596695" cy="2063546"/>
          </a:xfrm>
        </p:grpSpPr>
        <p:pic>
          <p:nvPicPr>
            <p:cNvPr descr="preencoded.png" id="353" name="Google Shape;353;p13"/>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354" name="Google Shape;354;p1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55" name="Google Shape;355;p13"/>
          <p:cNvGrpSpPr/>
          <p:nvPr/>
        </p:nvGrpSpPr>
        <p:grpSpPr>
          <a:xfrm>
            <a:off x="3168015" y="5638800"/>
            <a:ext cx="11942445" cy="4383405"/>
            <a:chOff x="3168015" y="5638800"/>
            <a:chExt cx="11942445" cy="4383405"/>
          </a:xfrm>
        </p:grpSpPr>
        <p:grpSp>
          <p:nvGrpSpPr>
            <p:cNvPr id="356" name="Google Shape;356;p13"/>
            <p:cNvGrpSpPr/>
            <p:nvPr/>
          </p:nvGrpSpPr>
          <p:grpSpPr>
            <a:xfrm>
              <a:off x="3168015" y="5638800"/>
              <a:ext cx="11942445" cy="3518535"/>
              <a:chOff x="3168015" y="5638800"/>
              <a:chExt cx="11942445" cy="3518535"/>
            </a:xfrm>
          </p:grpSpPr>
          <p:sp>
            <p:nvSpPr>
              <p:cNvPr id="357" name="Google Shape;357;p13"/>
              <p:cNvSpPr/>
              <p:nvPr/>
            </p:nvSpPr>
            <p:spPr>
              <a:xfrm>
                <a:off x="3781425" y="5638800"/>
                <a:ext cx="10715625" cy="328612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18000"/>
                  <a:buFont typeface="Archivo Black"/>
                  <a:buNone/>
                </a:pPr>
                <a:r>
                  <a:rPr b="0" i="0" lang="en-US" sz="18000" u="none" cap="none" strike="noStrike">
                    <a:solidFill>
                      <a:srgbClr val="272727"/>
                    </a:solidFill>
                    <a:latin typeface="Archivo Black"/>
                    <a:ea typeface="Archivo Black"/>
                    <a:cs typeface="Archivo Black"/>
                    <a:sym typeface="Archivo Black"/>
                  </a:rPr>
                  <a:t>234,567</a:t>
                </a:r>
                <a:endParaRPr b="0" i="0" sz="18000" u="none" cap="none" strike="noStrike">
                  <a:solidFill>
                    <a:schemeClr val="dk1"/>
                  </a:solidFill>
                  <a:latin typeface="Calibri"/>
                  <a:ea typeface="Calibri"/>
                  <a:cs typeface="Calibri"/>
                  <a:sym typeface="Calibri"/>
                </a:endParaRPr>
              </a:p>
            </p:txBody>
          </p:sp>
          <p:sp>
            <p:nvSpPr>
              <p:cNvPr id="358" name="Google Shape;358;p13"/>
              <p:cNvSpPr/>
              <p:nvPr/>
            </p:nvSpPr>
            <p:spPr>
              <a:xfrm>
                <a:off x="3168015" y="8277225"/>
                <a:ext cx="11942445" cy="88011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4800"/>
                  <a:buFont typeface="Archivo"/>
                  <a:buNone/>
                </a:pPr>
                <a:r>
                  <a:rPr b="1" i="0" lang="en-US" sz="4800" u="none" cap="none" strike="noStrike">
                    <a:solidFill>
                      <a:srgbClr val="0E0E0E"/>
                    </a:solidFill>
                    <a:latin typeface="Archivo"/>
                    <a:ea typeface="Archivo"/>
                    <a:cs typeface="Archivo"/>
                    <a:sym typeface="Archivo"/>
                  </a:rPr>
                  <a:t>UNICORN SIGHTINGS</a:t>
                </a:r>
                <a:endParaRPr b="0" i="0" sz="4800" u="none" cap="none" strike="noStrike">
                  <a:solidFill>
                    <a:schemeClr val="dk1"/>
                  </a:solidFill>
                  <a:latin typeface="Calibri"/>
                  <a:ea typeface="Calibri"/>
                  <a:cs typeface="Calibri"/>
                  <a:sym typeface="Calibri"/>
                </a:endParaRPr>
              </a:p>
            </p:txBody>
          </p:sp>
        </p:grpSp>
        <p:sp>
          <p:nvSpPr>
            <p:cNvPr id="359" name="Google Shape;359;p13"/>
            <p:cNvSpPr/>
            <p:nvPr/>
          </p:nvSpPr>
          <p:spPr>
            <a:xfrm>
              <a:off x="5632133" y="9248775"/>
              <a:ext cx="701421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60" name="Google Shape;360;p13"/>
          <p:cNvPicPr preferRelativeResize="0"/>
          <p:nvPr/>
        </p:nvPicPr>
        <p:blipFill rotWithShape="1">
          <a:blip r:embed="rId11">
            <a:alphaModFix/>
          </a:blip>
          <a:srcRect b="0" l="0" r="0" t="0"/>
          <a:stretch/>
        </p:blipFill>
        <p:spPr>
          <a:xfrm>
            <a:off x="6791325" y="819150"/>
            <a:ext cx="4248150" cy="5543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5" name="Shape 365"/>
        <p:cNvGrpSpPr/>
        <p:nvPr/>
      </p:nvGrpSpPr>
      <p:grpSpPr>
        <a:xfrm>
          <a:off x="0" y="0"/>
          <a:ext cx="0" cy="0"/>
          <a:chOff x="0" y="0"/>
          <a:chExt cx="0" cy="0"/>
        </a:xfrm>
      </p:grpSpPr>
      <p:pic>
        <p:nvPicPr>
          <p:cNvPr descr="preencoded.png" id="366" name="Google Shape;366;p14"/>
          <p:cNvPicPr preferRelativeResize="0"/>
          <p:nvPr/>
        </p:nvPicPr>
        <p:blipFill rotWithShape="1">
          <a:blip r:embed="rId3">
            <a:alphaModFix/>
          </a:blip>
          <a:srcRect b="0" l="0" r="0" t="0"/>
          <a:stretch/>
        </p:blipFill>
        <p:spPr>
          <a:xfrm>
            <a:off x="-2628900" y="7029450"/>
            <a:ext cx="4752976" cy="4714875"/>
          </a:xfrm>
          <a:prstGeom prst="rect">
            <a:avLst/>
          </a:prstGeom>
          <a:noFill/>
          <a:ln>
            <a:noFill/>
          </a:ln>
        </p:spPr>
      </p:pic>
      <p:pic>
        <p:nvPicPr>
          <p:cNvPr descr="preencoded.png" id="367" name="Google Shape;367;p14"/>
          <p:cNvPicPr preferRelativeResize="0"/>
          <p:nvPr/>
        </p:nvPicPr>
        <p:blipFill rotWithShape="1">
          <a:blip r:embed="rId4">
            <a:alphaModFix/>
          </a:blip>
          <a:srcRect b="0" l="0" r="0" t="0"/>
          <a:stretch/>
        </p:blipFill>
        <p:spPr>
          <a:xfrm>
            <a:off x="14458950" y="-1447800"/>
            <a:ext cx="5353050" cy="5295900"/>
          </a:xfrm>
          <a:prstGeom prst="rect">
            <a:avLst/>
          </a:prstGeom>
          <a:noFill/>
          <a:ln>
            <a:noFill/>
          </a:ln>
        </p:spPr>
      </p:pic>
      <p:pic>
        <p:nvPicPr>
          <p:cNvPr descr="preencoded.png" id="368" name="Google Shape;368;p14"/>
          <p:cNvPicPr preferRelativeResize="0"/>
          <p:nvPr/>
        </p:nvPicPr>
        <p:blipFill rotWithShape="1">
          <a:blip r:embed="rId5">
            <a:alphaModFix/>
          </a:blip>
          <a:srcRect b="0" l="0" r="0" t="0"/>
          <a:stretch/>
        </p:blipFill>
        <p:spPr>
          <a:xfrm>
            <a:off x="7858125" y="8905875"/>
            <a:ext cx="3314700" cy="4905375"/>
          </a:xfrm>
          <a:prstGeom prst="rect">
            <a:avLst/>
          </a:prstGeom>
          <a:noFill/>
          <a:ln>
            <a:noFill/>
          </a:ln>
        </p:spPr>
      </p:pic>
      <p:pic>
        <p:nvPicPr>
          <p:cNvPr descr="preencoded.png" id="369" name="Google Shape;369;p14"/>
          <p:cNvPicPr preferRelativeResize="0"/>
          <p:nvPr/>
        </p:nvPicPr>
        <p:blipFill rotWithShape="1">
          <a:blip r:embed="rId6">
            <a:alphaModFix/>
          </a:blip>
          <a:srcRect b="0" l="0" r="0" t="0"/>
          <a:stretch/>
        </p:blipFill>
        <p:spPr>
          <a:xfrm>
            <a:off x="16630650" y="8248650"/>
            <a:ext cx="5343525" cy="3248025"/>
          </a:xfrm>
          <a:prstGeom prst="rect">
            <a:avLst/>
          </a:prstGeom>
          <a:noFill/>
          <a:ln>
            <a:noFill/>
          </a:ln>
        </p:spPr>
      </p:pic>
      <p:pic>
        <p:nvPicPr>
          <p:cNvPr descr="preencoded.png" id="370" name="Google Shape;370;p14"/>
          <p:cNvPicPr preferRelativeResize="0"/>
          <p:nvPr/>
        </p:nvPicPr>
        <p:blipFill rotWithShape="1">
          <a:blip r:embed="rId7">
            <a:alphaModFix/>
          </a:blip>
          <a:srcRect b="0" l="0" r="0" t="0"/>
          <a:stretch/>
        </p:blipFill>
        <p:spPr>
          <a:xfrm>
            <a:off x="-1762125" y="-1028700"/>
            <a:ext cx="3533775" cy="3495675"/>
          </a:xfrm>
          <a:prstGeom prst="rect">
            <a:avLst/>
          </a:prstGeom>
          <a:noFill/>
          <a:ln>
            <a:noFill/>
          </a:ln>
        </p:spPr>
      </p:pic>
      <p:pic>
        <p:nvPicPr>
          <p:cNvPr descr="preencoded.png" id="371" name="Google Shape;371;p14"/>
          <p:cNvPicPr preferRelativeResize="0"/>
          <p:nvPr/>
        </p:nvPicPr>
        <p:blipFill rotWithShape="1">
          <a:blip r:embed="rId8">
            <a:alphaModFix/>
          </a:blip>
          <a:srcRect b="0" l="0" r="0" t="0"/>
          <a:stretch/>
        </p:blipFill>
        <p:spPr>
          <a:xfrm>
            <a:off x="-1552575" y="4495800"/>
            <a:ext cx="4057673" cy="1700386"/>
          </a:xfrm>
          <a:prstGeom prst="rect">
            <a:avLst/>
          </a:prstGeom>
          <a:noFill/>
          <a:ln>
            <a:noFill/>
          </a:ln>
        </p:spPr>
      </p:pic>
      <p:pic>
        <p:nvPicPr>
          <p:cNvPr descr="preencoded.png" id="372" name="Google Shape;372;p14"/>
          <p:cNvPicPr preferRelativeResize="0"/>
          <p:nvPr/>
        </p:nvPicPr>
        <p:blipFill rotWithShape="1">
          <a:blip r:embed="rId9">
            <a:alphaModFix/>
          </a:blip>
          <a:srcRect b="0" l="0" r="0" t="0"/>
          <a:stretch/>
        </p:blipFill>
        <p:spPr>
          <a:xfrm>
            <a:off x="13373100" y="323850"/>
            <a:ext cx="2845662" cy="1748586"/>
          </a:xfrm>
          <a:prstGeom prst="rect">
            <a:avLst/>
          </a:prstGeom>
          <a:noFill/>
          <a:ln>
            <a:noFill/>
          </a:ln>
        </p:spPr>
      </p:pic>
      <p:grpSp>
        <p:nvGrpSpPr>
          <p:cNvPr id="373" name="Google Shape;373;p14"/>
          <p:cNvGrpSpPr/>
          <p:nvPr/>
        </p:nvGrpSpPr>
        <p:grpSpPr>
          <a:xfrm>
            <a:off x="17640300" y="7994854"/>
            <a:ext cx="596695" cy="2063546"/>
            <a:chOff x="17640300" y="7994855"/>
            <a:chExt cx="596695" cy="2063546"/>
          </a:xfrm>
        </p:grpSpPr>
        <p:pic>
          <p:nvPicPr>
            <p:cNvPr descr="preencoded.png" id="374" name="Google Shape;374;p14"/>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375" name="Google Shape;375;p1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76" name="Google Shape;376;p14"/>
          <p:cNvSpPr/>
          <p:nvPr/>
        </p:nvSpPr>
        <p:spPr>
          <a:xfrm>
            <a:off x="2209800" y="2447925"/>
            <a:ext cx="69989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233 Coins</a:t>
            </a:r>
            <a:endParaRPr b="0" i="0" sz="9600" u="none" cap="none" strike="noStrike">
              <a:solidFill>
                <a:schemeClr val="dk1"/>
              </a:solidFill>
              <a:latin typeface="Calibri"/>
              <a:ea typeface="Calibri"/>
              <a:cs typeface="Calibri"/>
              <a:sym typeface="Calibri"/>
            </a:endParaRPr>
          </a:p>
        </p:txBody>
      </p:sp>
      <p:sp>
        <p:nvSpPr>
          <p:cNvPr id="377" name="Google Shape;377;p14"/>
          <p:cNvSpPr/>
          <p:nvPr/>
        </p:nvSpPr>
        <p:spPr>
          <a:xfrm>
            <a:off x="2512695" y="3771900"/>
            <a:ext cx="5966460"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Treasure Found</a:t>
            </a:r>
            <a:endParaRPr b="0" i="0" sz="2400" u="none" cap="none" strike="noStrike">
              <a:solidFill>
                <a:schemeClr val="dk1"/>
              </a:solidFill>
              <a:latin typeface="Calibri"/>
              <a:ea typeface="Calibri"/>
              <a:cs typeface="Calibri"/>
              <a:sym typeface="Calibri"/>
            </a:endParaRPr>
          </a:p>
        </p:txBody>
      </p:sp>
      <p:sp>
        <p:nvSpPr>
          <p:cNvPr id="378" name="Google Shape;378;p14"/>
          <p:cNvSpPr/>
          <p:nvPr/>
        </p:nvSpPr>
        <p:spPr>
          <a:xfrm>
            <a:off x="2090738" y="5238750"/>
            <a:ext cx="723709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456 Hours</a:t>
            </a:r>
            <a:endParaRPr b="0" i="0" sz="9600" u="none" cap="none" strike="noStrike">
              <a:solidFill>
                <a:schemeClr val="dk1"/>
              </a:solidFill>
              <a:latin typeface="Calibri"/>
              <a:ea typeface="Calibri"/>
              <a:cs typeface="Calibri"/>
              <a:sym typeface="Calibri"/>
            </a:endParaRPr>
          </a:p>
        </p:txBody>
      </p:sp>
      <p:sp>
        <p:nvSpPr>
          <p:cNvPr id="379" name="Google Shape;379;p14"/>
          <p:cNvSpPr/>
          <p:nvPr/>
        </p:nvSpPr>
        <p:spPr>
          <a:xfrm>
            <a:off x="2512695" y="6562725"/>
            <a:ext cx="5966460"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Duration of Spell Casting</a:t>
            </a:r>
            <a:endParaRPr b="0" i="0" sz="2400" u="none" cap="none" strike="noStrike">
              <a:solidFill>
                <a:schemeClr val="dk1"/>
              </a:solidFill>
              <a:latin typeface="Calibri"/>
              <a:ea typeface="Calibri"/>
              <a:cs typeface="Calibri"/>
              <a:sym typeface="Calibri"/>
            </a:endParaRPr>
          </a:p>
        </p:txBody>
      </p:sp>
      <p:sp>
        <p:nvSpPr>
          <p:cNvPr id="380" name="Google Shape;380;p14"/>
          <p:cNvSpPr/>
          <p:nvPr/>
        </p:nvSpPr>
        <p:spPr>
          <a:xfrm>
            <a:off x="11691938" y="2447925"/>
            <a:ext cx="327469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85%</a:t>
            </a:r>
            <a:endParaRPr b="0" i="0" sz="9600" u="none" cap="none" strike="noStrike">
              <a:solidFill>
                <a:schemeClr val="dk1"/>
              </a:solidFill>
              <a:latin typeface="Calibri"/>
              <a:ea typeface="Calibri"/>
              <a:cs typeface="Calibri"/>
              <a:sym typeface="Calibri"/>
            </a:endParaRPr>
          </a:p>
        </p:txBody>
      </p:sp>
      <p:sp>
        <p:nvSpPr>
          <p:cNvPr id="381" name="Google Shape;381;p14"/>
          <p:cNvSpPr/>
          <p:nvPr/>
        </p:nvSpPr>
        <p:spPr>
          <a:xfrm>
            <a:off x="10132695" y="3771900"/>
            <a:ext cx="5966460"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Wished Granted</a:t>
            </a:r>
            <a:endParaRPr b="0" i="0" sz="2400" u="none" cap="none" strike="noStrike">
              <a:solidFill>
                <a:schemeClr val="dk1"/>
              </a:solidFill>
              <a:latin typeface="Calibri"/>
              <a:ea typeface="Calibri"/>
              <a:cs typeface="Calibri"/>
              <a:sym typeface="Calibri"/>
            </a:endParaRPr>
          </a:p>
        </p:txBody>
      </p:sp>
      <p:sp>
        <p:nvSpPr>
          <p:cNvPr id="382" name="Google Shape;382;p14"/>
          <p:cNvSpPr/>
          <p:nvPr/>
        </p:nvSpPr>
        <p:spPr>
          <a:xfrm>
            <a:off x="10572750" y="5238750"/>
            <a:ext cx="55130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535 Km</a:t>
            </a:r>
            <a:endParaRPr b="0" i="0" sz="9600" u="none" cap="none" strike="noStrike">
              <a:solidFill>
                <a:schemeClr val="dk1"/>
              </a:solidFill>
              <a:latin typeface="Calibri"/>
              <a:ea typeface="Calibri"/>
              <a:cs typeface="Calibri"/>
              <a:sym typeface="Calibri"/>
            </a:endParaRPr>
          </a:p>
        </p:txBody>
      </p:sp>
      <p:sp>
        <p:nvSpPr>
          <p:cNvPr id="383" name="Google Shape;383;p14"/>
          <p:cNvSpPr/>
          <p:nvPr/>
        </p:nvSpPr>
        <p:spPr>
          <a:xfrm>
            <a:off x="10132695" y="6562725"/>
            <a:ext cx="5966460"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8" name="Shape 388"/>
        <p:cNvGrpSpPr/>
        <p:nvPr/>
      </p:nvGrpSpPr>
      <p:grpSpPr>
        <a:xfrm>
          <a:off x="0" y="0"/>
          <a:ext cx="0" cy="0"/>
          <a:chOff x="0" y="0"/>
          <a:chExt cx="0" cy="0"/>
        </a:xfrm>
      </p:grpSpPr>
      <p:pic>
        <p:nvPicPr>
          <p:cNvPr descr="preencoded.png" id="389" name="Google Shape;389;p15"/>
          <p:cNvPicPr preferRelativeResize="0"/>
          <p:nvPr/>
        </p:nvPicPr>
        <p:blipFill rotWithShape="1">
          <a:blip r:embed="rId3">
            <a:alphaModFix/>
          </a:blip>
          <a:srcRect b="0" l="0" r="0" t="0"/>
          <a:stretch/>
        </p:blipFill>
        <p:spPr>
          <a:xfrm>
            <a:off x="14592300" y="8553450"/>
            <a:ext cx="4152900" cy="4105275"/>
          </a:xfrm>
          <a:prstGeom prst="rect">
            <a:avLst/>
          </a:prstGeom>
          <a:noFill/>
          <a:ln>
            <a:noFill/>
          </a:ln>
        </p:spPr>
      </p:pic>
      <p:pic>
        <p:nvPicPr>
          <p:cNvPr descr="preencoded.png" id="390" name="Google Shape;390;p15"/>
          <p:cNvPicPr preferRelativeResize="0"/>
          <p:nvPr/>
        </p:nvPicPr>
        <p:blipFill rotWithShape="1">
          <a:blip r:embed="rId4">
            <a:alphaModFix/>
          </a:blip>
          <a:srcRect b="0" l="0" r="0" t="0"/>
          <a:stretch/>
        </p:blipFill>
        <p:spPr>
          <a:xfrm>
            <a:off x="14335125" y="-1457325"/>
            <a:ext cx="4667250" cy="4619625"/>
          </a:xfrm>
          <a:prstGeom prst="rect">
            <a:avLst/>
          </a:prstGeom>
          <a:noFill/>
          <a:ln>
            <a:noFill/>
          </a:ln>
        </p:spPr>
      </p:pic>
      <p:pic>
        <p:nvPicPr>
          <p:cNvPr descr="preencoded.png" id="391" name="Google Shape;391;p15"/>
          <p:cNvPicPr preferRelativeResize="0"/>
          <p:nvPr/>
        </p:nvPicPr>
        <p:blipFill rotWithShape="1">
          <a:blip r:embed="rId5">
            <a:alphaModFix/>
          </a:blip>
          <a:srcRect b="0" l="0" r="0" t="0"/>
          <a:stretch/>
        </p:blipFill>
        <p:spPr>
          <a:xfrm>
            <a:off x="-857250" y="8143875"/>
            <a:ext cx="2895600" cy="4276725"/>
          </a:xfrm>
          <a:prstGeom prst="rect">
            <a:avLst/>
          </a:prstGeom>
          <a:noFill/>
          <a:ln>
            <a:noFill/>
          </a:ln>
        </p:spPr>
      </p:pic>
      <p:pic>
        <p:nvPicPr>
          <p:cNvPr descr="preencoded.png" id="392" name="Google Shape;392;p15"/>
          <p:cNvPicPr preferRelativeResize="0"/>
          <p:nvPr/>
        </p:nvPicPr>
        <p:blipFill rotWithShape="1">
          <a:blip r:embed="rId6">
            <a:alphaModFix/>
          </a:blip>
          <a:srcRect b="0" l="0" r="0" t="0"/>
          <a:stretch/>
        </p:blipFill>
        <p:spPr>
          <a:xfrm>
            <a:off x="-942975" y="-1095375"/>
            <a:ext cx="3076575" cy="3038475"/>
          </a:xfrm>
          <a:prstGeom prst="rect">
            <a:avLst/>
          </a:prstGeom>
          <a:noFill/>
          <a:ln>
            <a:noFill/>
          </a:ln>
        </p:spPr>
      </p:pic>
      <p:pic>
        <p:nvPicPr>
          <p:cNvPr descr="preencoded.png" id="393" name="Google Shape;393;p15"/>
          <p:cNvPicPr preferRelativeResize="0"/>
          <p:nvPr/>
        </p:nvPicPr>
        <p:blipFill rotWithShape="1">
          <a:blip r:embed="rId7">
            <a:alphaModFix/>
          </a:blip>
          <a:srcRect b="0" l="0" r="0" t="0"/>
          <a:stretch/>
        </p:blipFill>
        <p:spPr>
          <a:xfrm>
            <a:off x="-4381" y="7604280"/>
            <a:ext cx="3534903" cy="1481316"/>
          </a:xfrm>
          <a:prstGeom prst="rect">
            <a:avLst/>
          </a:prstGeom>
          <a:noFill/>
          <a:ln>
            <a:noFill/>
          </a:ln>
        </p:spPr>
      </p:pic>
      <p:pic>
        <p:nvPicPr>
          <p:cNvPr descr="preencoded.png" id="394" name="Google Shape;394;p15"/>
          <p:cNvPicPr preferRelativeResize="0"/>
          <p:nvPr/>
        </p:nvPicPr>
        <p:blipFill rotWithShape="1">
          <a:blip r:embed="rId8">
            <a:alphaModFix/>
          </a:blip>
          <a:srcRect b="0" l="0" r="0" t="0"/>
          <a:stretch/>
        </p:blipFill>
        <p:spPr>
          <a:xfrm>
            <a:off x="6324600" y="-762000"/>
            <a:ext cx="2479040" cy="1523306"/>
          </a:xfrm>
          <a:prstGeom prst="rect">
            <a:avLst/>
          </a:prstGeom>
          <a:noFill/>
          <a:ln>
            <a:noFill/>
          </a:ln>
        </p:spPr>
      </p:pic>
      <p:pic>
        <p:nvPicPr>
          <p:cNvPr descr="preencoded.png" id="395" name="Google Shape;395;p15"/>
          <p:cNvPicPr preferRelativeResize="0"/>
          <p:nvPr/>
        </p:nvPicPr>
        <p:blipFill rotWithShape="1">
          <a:blip r:embed="rId9">
            <a:alphaModFix/>
          </a:blip>
          <a:srcRect b="0" l="0" r="0" t="0"/>
          <a:stretch/>
        </p:blipFill>
        <p:spPr>
          <a:xfrm>
            <a:off x="-2686050" y="3352800"/>
            <a:ext cx="4648200" cy="2828925"/>
          </a:xfrm>
          <a:prstGeom prst="rect">
            <a:avLst/>
          </a:prstGeom>
          <a:noFill/>
          <a:ln>
            <a:noFill/>
          </a:ln>
        </p:spPr>
      </p:pic>
      <p:grpSp>
        <p:nvGrpSpPr>
          <p:cNvPr id="396" name="Google Shape;396;p15"/>
          <p:cNvGrpSpPr/>
          <p:nvPr/>
        </p:nvGrpSpPr>
        <p:grpSpPr>
          <a:xfrm>
            <a:off x="17640300" y="7994854"/>
            <a:ext cx="596695" cy="2063546"/>
            <a:chOff x="17640300" y="7994855"/>
            <a:chExt cx="596695" cy="2063546"/>
          </a:xfrm>
        </p:grpSpPr>
        <p:pic>
          <p:nvPicPr>
            <p:cNvPr descr="preencoded.png" id="397" name="Google Shape;397;p15"/>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398" name="Google Shape;398;p1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99" name="Google Shape;399;p15"/>
          <p:cNvSpPr/>
          <p:nvPr/>
        </p:nvSpPr>
        <p:spPr>
          <a:xfrm>
            <a:off x="5181600" y="857250"/>
            <a:ext cx="791527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Some Graph</a:t>
            </a:r>
            <a:endParaRPr b="0" i="0" sz="6000" u="none" cap="none" strike="noStrike">
              <a:solidFill>
                <a:schemeClr val="dk1"/>
              </a:solidFill>
              <a:latin typeface="Calibri"/>
              <a:ea typeface="Calibri"/>
              <a:cs typeface="Calibri"/>
              <a:sym typeface="Calibri"/>
            </a:endParaRPr>
          </a:p>
        </p:txBody>
      </p:sp>
      <p:grpSp>
        <p:nvGrpSpPr>
          <p:cNvPr id="400" name="Google Shape;400;p15"/>
          <p:cNvGrpSpPr/>
          <p:nvPr/>
        </p:nvGrpSpPr>
        <p:grpSpPr>
          <a:xfrm>
            <a:off x="2038350" y="2824588"/>
            <a:ext cx="6709938" cy="4712871"/>
            <a:chOff x="2038350" y="2824588"/>
            <a:chExt cx="6709938" cy="4712871"/>
          </a:xfrm>
        </p:grpSpPr>
        <p:pic>
          <p:nvPicPr>
            <p:cNvPr descr="preencoded.png" id="401" name="Google Shape;401;p15"/>
            <p:cNvPicPr preferRelativeResize="0"/>
            <p:nvPr/>
          </p:nvPicPr>
          <p:blipFill rotWithShape="1">
            <a:blip r:embed="rId11">
              <a:alphaModFix/>
            </a:blip>
            <a:srcRect b="0" l="0" r="0" t="0"/>
            <a:stretch/>
          </p:blipFill>
          <p:spPr>
            <a:xfrm>
              <a:off x="2530372" y="2824588"/>
              <a:ext cx="6217916" cy="4133250"/>
            </a:xfrm>
            <a:prstGeom prst="rect">
              <a:avLst/>
            </a:prstGeom>
            <a:noFill/>
            <a:ln>
              <a:noFill/>
            </a:ln>
          </p:spPr>
        </p:pic>
        <p:pic>
          <p:nvPicPr>
            <p:cNvPr descr="preencoded.png" id="402" name="Google Shape;402;p15"/>
            <p:cNvPicPr preferRelativeResize="0"/>
            <p:nvPr/>
          </p:nvPicPr>
          <p:blipFill rotWithShape="1">
            <a:blip r:embed="rId12">
              <a:alphaModFix/>
            </a:blip>
            <a:srcRect b="0" l="0" r="0" t="0"/>
            <a:stretch/>
          </p:blipFill>
          <p:spPr>
            <a:xfrm>
              <a:off x="3384152" y="3139083"/>
              <a:ext cx="8673" cy="3943830"/>
            </a:xfrm>
            <a:prstGeom prst="rect">
              <a:avLst/>
            </a:prstGeom>
            <a:noFill/>
            <a:ln>
              <a:noFill/>
            </a:ln>
          </p:spPr>
        </p:pic>
        <p:pic>
          <p:nvPicPr>
            <p:cNvPr descr="preencoded.png" id="403" name="Google Shape;403;p15"/>
            <p:cNvPicPr preferRelativeResize="0"/>
            <p:nvPr/>
          </p:nvPicPr>
          <p:blipFill rotWithShape="1">
            <a:blip r:embed="rId12">
              <a:alphaModFix/>
            </a:blip>
            <a:srcRect b="0" l="0" r="0" t="0"/>
            <a:stretch/>
          </p:blipFill>
          <p:spPr>
            <a:xfrm>
              <a:off x="4237930" y="3139083"/>
              <a:ext cx="8673" cy="3943830"/>
            </a:xfrm>
            <a:prstGeom prst="rect">
              <a:avLst/>
            </a:prstGeom>
            <a:noFill/>
            <a:ln>
              <a:noFill/>
            </a:ln>
          </p:spPr>
        </p:pic>
        <p:pic>
          <p:nvPicPr>
            <p:cNvPr descr="preencoded.png" id="404" name="Google Shape;404;p15"/>
            <p:cNvPicPr preferRelativeResize="0"/>
            <p:nvPr/>
          </p:nvPicPr>
          <p:blipFill rotWithShape="1">
            <a:blip r:embed="rId12">
              <a:alphaModFix/>
            </a:blip>
            <a:srcRect b="0" l="0" r="0" t="0"/>
            <a:stretch/>
          </p:blipFill>
          <p:spPr>
            <a:xfrm>
              <a:off x="5091711" y="3139083"/>
              <a:ext cx="8673" cy="3943830"/>
            </a:xfrm>
            <a:prstGeom prst="rect">
              <a:avLst/>
            </a:prstGeom>
            <a:noFill/>
            <a:ln>
              <a:noFill/>
            </a:ln>
          </p:spPr>
        </p:pic>
        <p:pic>
          <p:nvPicPr>
            <p:cNvPr descr="preencoded.png" id="405" name="Google Shape;405;p15"/>
            <p:cNvPicPr preferRelativeResize="0"/>
            <p:nvPr/>
          </p:nvPicPr>
          <p:blipFill rotWithShape="1">
            <a:blip r:embed="rId12">
              <a:alphaModFix/>
            </a:blip>
            <a:srcRect b="0" l="0" r="0" t="0"/>
            <a:stretch/>
          </p:blipFill>
          <p:spPr>
            <a:xfrm>
              <a:off x="5945489" y="3139083"/>
              <a:ext cx="8673" cy="3943830"/>
            </a:xfrm>
            <a:prstGeom prst="rect">
              <a:avLst/>
            </a:prstGeom>
            <a:noFill/>
            <a:ln>
              <a:noFill/>
            </a:ln>
          </p:spPr>
        </p:pic>
        <p:pic>
          <p:nvPicPr>
            <p:cNvPr descr="preencoded.png" id="406" name="Google Shape;406;p15"/>
            <p:cNvPicPr preferRelativeResize="0"/>
            <p:nvPr/>
          </p:nvPicPr>
          <p:blipFill rotWithShape="1">
            <a:blip r:embed="rId12">
              <a:alphaModFix/>
            </a:blip>
            <a:srcRect b="0" l="0" r="0" t="0"/>
            <a:stretch/>
          </p:blipFill>
          <p:spPr>
            <a:xfrm>
              <a:off x="6799271" y="3139083"/>
              <a:ext cx="8673" cy="3943830"/>
            </a:xfrm>
            <a:prstGeom prst="rect">
              <a:avLst/>
            </a:prstGeom>
            <a:noFill/>
            <a:ln>
              <a:noFill/>
            </a:ln>
          </p:spPr>
        </p:pic>
        <p:pic>
          <p:nvPicPr>
            <p:cNvPr descr="preencoded.png" id="407" name="Google Shape;407;p15"/>
            <p:cNvPicPr preferRelativeResize="0"/>
            <p:nvPr/>
          </p:nvPicPr>
          <p:blipFill rotWithShape="1">
            <a:blip r:embed="rId12">
              <a:alphaModFix/>
            </a:blip>
            <a:srcRect b="0" l="0" r="0" t="0"/>
            <a:stretch/>
          </p:blipFill>
          <p:spPr>
            <a:xfrm>
              <a:off x="7653049" y="3139083"/>
              <a:ext cx="8673" cy="3943830"/>
            </a:xfrm>
            <a:prstGeom prst="rect">
              <a:avLst/>
            </a:prstGeom>
            <a:noFill/>
            <a:ln>
              <a:noFill/>
            </a:ln>
          </p:spPr>
        </p:pic>
        <p:pic>
          <p:nvPicPr>
            <p:cNvPr descr="preencoded.png" id="408" name="Google Shape;408;p15"/>
            <p:cNvPicPr preferRelativeResize="0"/>
            <p:nvPr/>
          </p:nvPicPr>
          <p:blipFill rotWithShape="1">
            <a:blip r:embed="rId12">
              <a:alphaModFix/>
            </a:blip>
            <a:srcRect b="0" l="0" r="0" t="0"/>
            <a:stretch/>
          </p:blipFill>
          <p:spPr>
            <a:xfrm>
              <a:off x="8506828" y="3139083"/>
              <a:ext cx="8673" cy="3943830"/>
            </a:xfrm>
            <a:prstGeom prst="rect">
              <a:avLst/>
            </a:prstGeom>
            <a:noFill/>
            <a:ln>
              <a:noFill/>
            </a:ln>
          </p:spPr>
        </p:pic>
        <p:pic>
          <p:nvPicPr>
            <p:cNvPr descr="preencoded.png" id="409" name="Google Shape;409;p15"/>
            <p:cNvPicPr preferRelativeResize="0"/>
            <p:nvPr/>
          </p:nvPicPr>
          <p:blipFill rotWithShape="1">
            <a:blip r:embed="rId13">
              <a:alphaModFix/>
            </a:blip>
            <a:srcRect b="0" l="0" r="0" t="0"/>
            <a:stretch/>
          </p:blipFill>
          <p:spPr>
            <a:xfrm>
              <a:off x="2516122" y="4106724"/>
              <a:ext cx="6036870" cy="1780186"/>
            </a:xfrm>
            <a:prstGeom prst="rect">
              <a:avLst/>
            </a:prstGeom>
            <a:noFill/>
            <a:ln>
              <a:noFill/>
            </a:ln>
          </p:spPr>
        </p:pic>
        <p:pic>
          <p:nvPicPr>
            <p:cNvPr descr="preencoded.png" id="410" name="Google Shape;410;p15"/>
            <p:cNvPicPr preferRelativeResize="0"/>
            <p:nvPr/>
          </p:nvPicPr>
          <p:blipFill rotWithShape="1">
            <a:blip r:embed="rId14">
              <a:alphaModFix/>
            </a:blip>
            <a:srcRect b="0" l="0" r="0" t="0"/>
            <a:stretch/>
          </p:blipFill>
          <p:spPr>
            <a:xfrm>
              <a:off x="2526404" y="4773581"/>
              <a:ext cx="6032267" cy="1701393"/>
            </a:xfrm>
            <a:prstGeom prst="rect">
              <a:avLst/>
            </a:prstGeom>
            <a:noFill/>
            <a:ln>
              <a:noFill/>
            </a:ln>
          </p:spPr>
        </p:pic>
        <p:pic>
          <p:nvPicPr>
            <p:cNvPr descr="preencoded.png" id="411" name="Google Shape;411;p15"/>
            <p:cNvPicPr preferRelativeResize="0"/>
            <p:nvPr/>
          </p:nvPicPr>
          <p:blipFill rotWithShape="1">
            <a:blip r:embed="rId15">
              <a:alphaModFix/>
            </a:blip>
            <a:srcRect b="0" l="0" r="0" t="0"/>
            <a:stretch/>
          </p:blipFill>
          <p:spPr>
            <a:xfrm>
              <a:off x="3330897" y="4541732"/>
              <a:ext cx="115179" cy="115178"/>
            </a:xfrm>
            <a:prstGeom prst="rect">
              <a:avLst/>
            </a:prstGeom>
            <a:noFill/>
            <a:ln>
              <a:noFill/>
            </a:ln>
          </p:spPr>
        </p:pic>
        <p:pic>
          <p:nvPicPr>
            <p:cNvPr descr="preencoded.png" id="412" name="Google Shape;412;p15"/>
            <p:cNvPicPr preferRelativeResize="0"/>
            <p:nvPr/>
          </p:nvPicPr>
          <p:blipFill rotWithShape="1">
            <a:blip r:embed="rId16">
              <a:alphaModFix/>
            </a:blip>
            <a:srcRect b="0" l="0" r="0" t="0"/>
            <a:stretch/>
          </p:blipFill>
          <p:spPr>
            <a:xfrm>
              <a:off x="3330897" y="5235848"/>
              <a:ext cx="115179" cy="115179"/>
            </a:xfrm>
            <a:prstGeom prst="rect">
              <a:avLst/>
            </a:prstGeom>
            <a:noFill/>
            <a:ln>
              <a:noFill/>
            </a:ln>
          </p:spPr>
        </p:pic>
        <p:pic>
          <p:nvPicPr>
            <p:cNvPr descr="preencoded.png" id="413" name="Google Shape;413;p15"/>
            <p:cNvPicPr preferRelativeResize="0"/>
            <p:nvPr/>
          </p:nvPicPr>
          <p:blipFill rotWithShape="1">
            <a:blip r:embed="rId15">
              <a:alphaModFix/>
            </a:blip>
            <a:srcRect b="0" l="0" r="0" t="0"/>
            <a:stretch/>
          </p:blipFill>
          <p:spPr>
            <a:xfrm>
              <a:off x="4184677" y="4238458"/>
              <a:ext cx="115179" cy="115179"/>
            </a:xfrm>
            <a:prstGeom prst="rect">
              <a:avLst/>
            </a:prstGeom>
            <a:noFill/>
            <a:ln>
              <a:noFill/>
            </a:ln>
          </p:spPr>
        </p:pic>
        <p:pic>
          <p:nvPicPr>
            <p:cNvPr descr="preencoded.png" id="414" name="Google Shape;414;p15"/>
            <p:cNvPicPr preferRelativeResize="0"/>
            <p:nvPr/>
          </p:nvPicPr>
          <p:blipFill rotWithShape="1">
            <a:blip r:embed="rId17">
              <a:alphaModFix/>
            </a:blip>
            <a:srcRect b="0" l="0" r="0" t="0"/>
            <a:stretch/>
          </p:blipFill>
          <p:spPr>
            <a:xfrm>
              <a:off x="4184677" y="5561633"/>
              <a:ext cx="115179" cy="115179"/>
            </a:xfrm>
            <a:prstGeom prst="rect">
              <a:avLst/>
            </a:prstGeom>
            <a:noFill/>
            <a:ln>
              <a:noFill/>
            </a:ln>
          </p:spPr>
        </p:pic>
        <p:pic>
          <p:nvPicPr>
            <p:cNvPr descr="preencoded.png" id="415" name="Google Shape;415;p15"/>
            <p:cNvPicPr preferRelativeResize="0"/>
            <p:nvPr/>
          </p:nvPicPr>
          <p:blipFill rotWithShape="1">
            <a:blip r:embed="rId18">
              <a:alphaModFix/>
            </a:blip>
            <a:srcRect b="0" l="0" r="0" t="0"/>
            <a:stretch/>
          </p:blipFill>
          <p:spPr>
            <a:xfrm>
              <a:off x="5038458" y="5799609"/>
              <a:ext cx="115179" cy="115179"/>
            </a:xfrm>
            <a:prstGeom prst="rect">
              <a:avLst/>
            </a:prstGeom>
            <a:noFill/>
            <a:ln>
              <a:noFill/>
            </a:ln>
          </p:spPr>
        </p:pic>
        <p:pic>
          <p:nvPicPr>
            <p:cNvPr descr="preencoded.png" id="416" name="Google Shape;416;p15"/>
            <p:cNvPicPr preferRelativeResize="0"/>
            <p:nvPr/>
          </p:nvPicPr>
          <p:blipFill rotWithShape="1">
            <a:blip r:embed="rId18">
              <a:alphaModFix/>
            </a:blip>
            <a:srcRect b="0" l="0" r="0" t="0"/>
            <a:stretch/>
          </p:blipFill>
          <p:spPr>
            <a:xfrm>
              <a:off x="5038458" y="4733869"/>
              <a:ext cx="115179" cy="115179"/>
            </a:xfrm>
            <a:prstGeom prst="rect">
              <a:avLst/>
            </a:prstGeom>
            <a:noFill/>
            <a:ln>
              <a:noFill/>
            </a:ln>
          </p:spPr>
        </p:pic>
        <p:pic>
          <p:nvPicPr>
            <p:cNvPr descr="preencoded.png" id="417" name="Google Shape;417;p15"/>
            <p:cNvPicPr preferRelativeResize="0"/>
            <p:nvPr/>
          </p:nvPicPr>
          <p:blipFill rotWithShape="1">
            <a:blip r:embed="rId15">
              <a:alphaModFix/>
            </a:blip>
            <a:srcRect b="0" l="0" r="0" t="0"/>
            <a:stretch/>
          </p:blipFill>
          <p:spPr>
            <a:xfrm>
              <a:off x="5895705" y="5049924"/>
              <a:ext cx="115179" cy="115179"/>
            </a:xfrm>
            <a:prstGeom prst="rect">
              <a:avLst/>
            </a:prstGeom>
            <a:noFill/>
            <a:ln>
              <a:noFill/>
            </a:ln>
          </p:spPr>
        </p:pic>
        <p:pic>
          <p:nvPicPr>
            <p:cNvPr descr="preencoded.png" id="418" name="Google Shape;418;p15"/>
            <p:cNvPicPr preferRelativeResize="0"/>
            <p:nvPr/>
          </p:nvPicPr>
          <p:blipFill rotWithShape="1">
            <a:blip r:embed="rId15">
              <a:alphaModFix/>
            </a:blip>
            <a:srcRect b="0" l="0" r="0" t="0"/>
            <a:stretch/>
          </p:blipFill>
          <p:spPr>
            <a:xfrm>
              <a:off x="5895705" y="4815483"/>
              <a:ext cx="115179" cy="115179"/>
            </a:xfrm>
            <a:prstGeom prst="rect">
              <a:avLst/>
            </a:prstGeom>
            <a:noFill/>
            <a:ln>
              <a:noFill/>
            </a:ln>
          </p:spPr>
        </p:pic>
        <p:pic>
          <p:nvPicPr>
            <p:cNvPr descr="preencoded.png" id="419" name="Google Shape;419;p15"/>
            <p:cNvPicPr preferRelativeResize="0"/>
            <p:nvPr/>
          </p:nvPicPr>
          <p:blipFill rotWithShape="1">
            <a:blip r:embed="rId15">
              <a:alphaModFix/>
            </a:blip>
            <a:srcRect b="0" l="0" r="0" t="0"/>
            <a:stretch/>
          </p:blipFill>
          <p:spPr>
            <a:xfrm>
              <a:off x="6746016" y="5750682"/>
              <a:ext cx="115179" cy="115178"/>
            </a:xfrm>
            <a:prstGeom prst="rect">
              <a:avLst/>
            </a:prstGeom>
            <a:noFill/>
            <a:ln>
              <a:noFill/>
            </a:ln>
          </p:spPr>
        </p:pic>
        <p:pic>
          <p:nvPicPr>
            <p:cNvPr descr="preencoded.png" id="420" name="Google Shape;420;p15"/>
            <p:cNvPicPr preferRelativeResize="0"/>
            <p:nvPr/>
          </p:nvPicPr>
          <p:blipFill rotWithShape="1">
            <a:blip r:embed="rId16">
              <a:alphaModFix/>
            </a:blip>
            <a:srcRect b="0" l="0" r="0" t="0"/>
            <a:stretch/>
          </p:blipFill>
          <p:spPr>
            <a:xfrm>
              <a:off x="6746016" y="5307657"/>
              <a:ext cx="115179" cy="115178"/>
            </a:xfrm>
            <a:prstGeom prst="rect">
              <a:avLst/>
            </a:prstGeom>
            <a:noFill/>
            <a:ln>
              <a:noFill/>
            </a:ln>
          </p:spPr>
        </p:pic>
        <p:pic>
          <p:nvPicPr>
            <p:cNvPr descr="preencoded.png" id="421" name="Google Shape;421;p15"/>
            <p:cNvPicPr preferRelativeResize="0"/>
            <p:nvPr/>
          </p:nvPicPr>
          <p:blipFill rotWithShape="1">
            <a:blip r:embed="rId15">
              <a:alphaModFix/>
            </a:blip>
            <a:srcRect b="0" l="0" r="0" t="0"/>
            <a:stretch/>
          </p:blipFill>
          <p:spPr>
            <a:xfrm>
              <a:off x="7603266" y="5229337"/>
              <a:ext cx="115179" cy="115179"/>
            </a:xfrm>
            <a:prstGeom prst="rect">
              <a:avLst/>
            </a:prstGeom>
            <a:noFill/>
            <a:ln>
              <a:noFill/>
            </a:ln>
          </p:spPr>
        </p:pic>
        <p:pic>
          <p:nvPicPr>
            <p:cNvPr descr="preencoded.png" id="422" name="Google Shape;422;p15"/>
            <p:cNvPicPr preferRelativeResize="0"/>
            <p:nvPr/>
          </p:nvPicPr>
          <p:blipFill rotWithShape="1">
            <a:blip r:embed="rId16">
              <a:alphaModFix/>
            </a:blip>
            <a:srcRect b="0" l="0" r="0" t="0"/>
            <a:stretch/>
          </p:blipFill>
          <p:spPr>
            <a:xfrm>
              <a:off x="7603266" y="4929578"/>
              <a:ext cx="115179" cy="115179"/>
            </a:xfrm>
            <a:prstGeom prst="rect">
              <a:avLst/>
            </a:prstGeom>
            <a:noFill/>
            <a:ln>
              <a:noFill/>
            </a:ln>
          </p:spPr>
        </p:pic>
        <p:sp>
          <p:nvSpPr>
            <p:cNvPr id="423" name="Google Shape;423;p15"/>
            <p:cNvSpPr/>
            <p:nvPr/>
          </p:nvSpPr>
          <p:spPr>
            <a:xfrm>
              <a:off x="2239561" y="6749635"/>
              <a:ext cx="165487"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424" name="Google Shape;424;p15"/>
            <p:cNvSpPr/>
            <p:nvPr/>
          </p:nvSpPr>
          <p:spPr>
            <a:xfrm>
              <a:off x="2498431"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425" name="Google Shape;425;p15"/>
            <p:cNvSpPr/>
            <p:nvPr/>
          </p:nvSpPr>
          <p:spPr>
            <a:xfrm>
              <a:off x="335263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426" name="Google Shape;426;p15"/>
            <p:cNvSpPr/>
            <p:nvPr/>
          </p:nvSpPr>
          <p:spPr>
            <a:xfrm>
              <a:off x="420682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427" name="Google Shape;427;p15"/>
            <p:cNvSpPr/>
            <p:nvPr/>
          </p:nvSpPr>
          <p:spPr>
            <a:xfrm>
              <a:off x="506102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428" name="Google Shape;428;p15"/>
            <p:cNvSpPr/>
            <p:nvPr/>
          </p:nvSpPr>
          <p:spPr>
            <a:xfrm>
              <a:off x="5915258"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429" name="Google Shape;429;p15"/>
            <p:cNvSpPr/>
            <p:nvPr/>
          </p:nvSpPr>
          <p:spPr>
            <a:xfrm>
              <a:off x="6769457"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430" name="Google Shape;430;p15"/>
            <p:cNvSpPr/>
            <p:nvPr/>
          </p:nvSpPr>
          <p:spPr>
            <a:xfrm>
              <a:off x="7623656"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431" name="Google Shape;431;p15"/>
            <p:cNvSpPr/>
            <p:nvPr/>
          </p:nvSpPr>
          <p:spPr>
            <a:xfrm>
              <a:off x="8460170" y="7216955"/>
              <a:ext cx="196679" cy="320504"/>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639"/>
                <a:buFont typeface="Lato"/>
                <a:buNone/>
              </a:pPr>
              <a:r>
                <a:rPr b="0" i="0" lang="en-US" sz="1639" u="none" cap="none" strike="noStrike">
                  <a:solidFill>
                    <a:srgbClr val="669FD3"/>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432" name="Google Shape;432;p15"/>
            <p:cNvSpPr/>
            <p:nvPr/>
          </p:nvSpPr>
          <p:spPr>
            <a:xfrm>
              <a:off x="2138972" y="6361565"/>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433" name="Google Shape;433;p15"/>
            <p:cNvSpPr/>
            <p:nvPr/>
          </p:nvSpPr>
          <p:spPr>
            <a:xfrm>
              <a:off x="2138972" y="5973459"/>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434" name="Google Shape;434;p15"/>
            <p:cNvSpPr/>
            <p:nvPr/>
          </p:nvSpPr>
          <p:spPr>
            <a:xfrm>
              <a:off x="2138972" y="558537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435" name="Google Shape;435;p15"/>
            <p:cNvSpPr/>
            <p:nvPr/>
          </p:nvSpPr>
          <p:spPr>
            <a:xfrm>
              <a:off x="2138972" y="5197208"/>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36" name="Google Shape;436;p15"/>
            <p:cNvSpPr/>
            <p:nvPr/>
          </p:nvSpPr>
          <p:spPr>
            <a:xfrm>
              <a:off x="2138972" y="4809232"/>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37" name="Google Shape;437;p15"/>
            <p:cNvSpPr/>
            <p:nvPr/>
          </p:nvSpPr>
          <p:spPr>
            <a:xfrm>
              <a:off x="2138972" y="4421107"/>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38" name="Google Shape;438;p15"/>
            <p:cNvSpPr/>
            <p:nvPr/>
          </p:nvSpPr>
          <p:spPr>
            <a:xfrm>
              <a:off x="2138972" y="4033131"/>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39" name="Google Shape;439;p15"/>
            <p:cNvSpPr/>
            <p:nvPr/>
          </p:nvSpPr>
          <p:spPr>
            <a:xfrm>
              <a:off x="2138972" y="3645043"/>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40" name="Google Shape;440;p15"/>
            <p:cNvSpPr/>
            <p:nvPr/>
          </p:nvSpPr>
          <p:spPr>
            <a:xfrm>
              <a:off x="2138972" y="3256880"/>
              <a:ext cx="27026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41" name="Google Shape;441;p15"/>
            <p:cNvSpPr/>
            <p:nvPr/>
          </p:nvSpPr>
          <p:spPr>
            <a:xfrm>
              <a:off x="2038350" y="2868774"/>
              <a:ext cx="365512" cy="270262"/>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1366"/>
                <a:buFont typeface="Lato"/>
                <a:buNone/>
              </a:pPr>
              <a:r>
                <a:rPr b="0" i="0" lang="en-US" sz="1366" u="none" cap="none" strike="noStrike">
                  <a:solidFill>
                    <a:srgbClr val="669FD3"/>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42" name="Google Shape;442;p15"/>
          <p:cNvGrpSpPr/>
          <p:nvPr/>
        </p:nvGrpSpPr>
        <p:grpSpPr>
          <a:xfrm>
            <a:off x="10801350" y="3143250"/>
            <a:ext cx="4181476" cy="4181456"/>
            <a:chOff x="10801350" y="3143250"/>
            <a:chExt cx="4181476" cy="4181456"/>
          </a:xfrm>
        </p:grpSpPr>
        <p:pic>
          <p:nvPicPr>
            <p:cNvPr descr="preencoded.png" id="443" name="Google Shape;443;p15"/>
            <p:cNvPicPr preferRelativeResize="0"/>
            <p:nvPr/>
          </p:nvPicPr>
          <p:blipFill rotWithShape="1">
            <a:blip r:embed="rId19">
              <a:alphaModFix/>
            </a:blip>
            <a:srcRect b="0" l="0" r="0" t="0"/>
            <a:stretch/>
          </p:blipFill>
          <p:spPr>
            <a:xfrm>
              <a:off x="12892088" y="3143250"/>
              <a:ext cx="2090738" cy="3569103"/>
            </a:xfrm>
            <a:prstGeom prst="rect">
              <a:avLst/>
            </a:prstGeom>
            <a:noFill/>
            <a:ln>
              <a:noFill/>
            </a:ln>
          </p:spPr>
        </p:pic>
        <p:pic>
          <p:nvPicPr>
            <p:cNvPr descr="preencoded.png" id="444" name="Google Shape;444;p15"/>
            <p:cNvPicPr preferRelativeResize="0"/>
            <p:nvPr/>
          </p:nvPicPr>
          <p:blipFill rotWithShape="1">
            <a:blip r:embed="rId20">
              <a:alphaModFix/>
            </a:blip>
            <a:srcRect b="0" l="0" r="0" t="0"/>
            <a:stretch/>
          </p:blipFill>
          <p:spPr>
            <a:xfrm>
              <a:off x="11413713" y="6268845"/>
              <a:ext cx="2956750" cy="1055861"/>
            </a:xfrm>
            <a:prstGeom prst="rect">
              <a:avLst/>
            </a:prstGeom>
            <a:noFill/>
            <a:ln>
              <a:noFill/>
            </a:ln>
          </p:spPr>
        </p:pic>
        <p:pic>
          <p:nvPicPr>
            <p:cNvPr descr="preencoded.png" id="445" name="Google Shape;445;p15"/>
            <p:cNvPicPr preferRelativeResize="0"/>
            <p:nvPr/>
          </p:nvPicPr>
          <p:blipFill rotWithShape="1">
            <a:blip r:embed="rId21">
              <a:alphaModFix/>
            </a:blip>
            <a:srcRect b="0" l="0" r="0" t="0"/>
            <a:stretch/>
          </p:blipFill>
          <p:spPr>
            <a:xfrm>
              <a:off x="10801350" y="3143250"/>
              <a:ext cx="2090738" cy="3569103"/>
            </a:xfrm>
            <a:prstGeom prst="rect">
              <a:avLst/>
            </a:prstGeom>
            <a:noFill/>
            <a:ln>
              <a:noFill/>
            </a:ln>
          </p:spPr>
        </p:pic>
        <p:sp>
          <p:nvSpPr>
            <p:cNvPr id="446" name="Google Shape;446;p15"/>
            <p:cNvSpPr/>
            <p:nvPr/>
          </p:nvSpPr>
          <p:spPr>
            <a:xfrm>
              <a:off x="12053888" y="4819650"/>
              <a:ext cx="1845945"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34.574</a:t>
              </a:r>
              <a:endParaRPr b="0" i="0" sz="3600" u="none" cap="none" strike="noStrike">
                <a:solidFill>
                  <a:schemeClr val="dk1"/>
                </a:solidFill>
                <a:latin typeface="Calibri"/>
                <a:ea typeface="Calibri"/>
                <a:cs typeface="Calibri"/>
                <a:sym typeface="Calibri"/>
              </a:endParaRPr>
            </a:p>
          </p:txBody>
        </p:sp>
        <p:sp>
          <p:nvSpPr>
            <p:cNvPr id="447" name="Google Shape;447;p15"/>
            <p:cNvSpPr/>
            <p:nvPr/>
          </p:nvSpPr>
          <p:spPr>
            <a:xfrm>
              <a:off x="12563475" y="5314950"/>
              <a:ext cx="77343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Total</a:t>
              </a:r>
              <a:endParaRPr b="0" i="0" sz="2400" u="none" cap="none" strike="noStrike">
                <a:solidFill>
                  <a:schemeClr val="dk1"/>
                </a:solidFill>
                <a:latin typeface="Calibri"/>
                <a:ea typeface="Calibri"/>
                <a:cs typeface="Calibri"/>
                <a:sym typeface="Calibri"/>
              </a:endParaRPr>
            </a:p>
          </p:txBody>
        </p:sp>
      </p:grpSp>
      <p:grpSp>
        <p:nvGrpSpPr>
          <p:cNvPr id="448" name="Google Shape;448;p15"/>
          <p:cNvGrpSpPr/>
          <p:nvPr/>
        </p:nvGrpSpPr>
        <p:grpSpPr>
          <a:xfrm>
            <a:off x="9898380" y="7886700"/>
            <a:ext cx="5996940" cy="1344930"/>
            <a:chOff x="9898380" y="7886700"/>
            <a:chExt cx="5996940" cy="1344930"/>
          </a:xfrm>
        </p:grpSpPr>
        <p:sp>
          <p:nvSpPr>
            <p:cNvPr id="449" name="Google Shape;449;p15"/>
            <p:cNvSpPr/>
            <p:nvPr/>
          </p:nvSpPr>
          <p:spPr>
            <a:xfrm>
              <a:off x="9898380" y="7886700"/>
              <a:ext cx="59969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Treasure Found</a:t>
              </a:r>
              <a:endParaRPr b="0" i="0" sz="3600" u="none" cap="none" strike="noStrike">
                <a:solidFill>
                  <a:schemeClr val="dk1"/>
                </a:solidFill>
                <a:latin typeface="Calibri"/>
                <a:ea typeface="Calibri"/>
                <a:cs typeface="Calibri"/>
                <a:sym typeface="Calibri"/>
              </a:endParaRPr>
            </a:p>
          </p:txBody>
        </p:sp>
        <p:sp>
          <p:nvSpPr>
            <p:cNvPr id="450" name="Google Shape;450;p15"/>
            <p:cNvSpPr/>
            <p:nvPr/>
          </p:nvSpPr>
          <p:spPr>
            <a:xfrm>
              <a:off x="9913620" y="8458200"/>
              <a:ext cx="59664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51" name="Google Shape;451;p15"/>
          <p:cNvGrpSpPr/>
          <p:nvPr/>
        </p:nvGrpSpPr>
        <p:grpSpPr>
          <a:xfrm>
            <a:off x="2392680" y="7886700"/>
            <a:ext cx="5996940" cy="1344930"/>
            <a:chOff x="2392680" y="7886700"/>
            <a:chExt cx="5996940" cy="1344930"/>
          </a:xfrm>
        </p:grpSpPr>
        <p:sp>
          <p:nvSpPr>
            <p:cNvPr id="452" name="Google Shape;452;p15"/>
            <p:cNvSpPr/>
            <p:nvPr/>
          </p:nvSpPr>
          <p:spPr>
            <a:xfrm>
              <a:off x="2392680" y="7886700"/>
              <a:ext cx="59969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Spellcasting Progress</a:t>
              </a:r>
              <a:endParaRPr b="0" i="0" sz="3600" u="none" cap="none" strike="noStrike">
                <a:solidFill>
                  <a:schemeClr val="dk1"/>
                </a:solidFill>
                <a:latin typeface="Calibri"/>
                <a:ea typeface="Calibri"/>
                <a:cs typeface="Calibri"/>
                <a:sym typeface="Calibri"/>
              </a:endParaRPr>
            </a:p>
          </p:txBody>
        </p:sp>
        <p:sp>
          <p:nvSpPr>
            <p:cNvPr id="453" name="Google Shape;453;p15"/>
            <p:cNvSpPr/>
            <p:nvPr/>
          </p:nvSpPr>
          <p:spPr>
            <a:xfrm>
              <a:off x="2407920" y="8458200"/>
              <a:ext cx="59664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preencoded.png" id="459" name="Google Shape;459;p16"/>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460" name="Google Shape;460;p16"/>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461" name="Google Shape;461;p16"/>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462" name="Google Shape;462;p16"/>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463" name="Google Shape;463;p16"/>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464" name="Google Shape;464;p16"/>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465" name="Google Shape;465;p16"/>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466" name="Google Shape;466;p16"/>
          <p:cNvGrpSpPr/>
          <p:nvPr/>
        </p:nvGrpSpPr>
        <p:grpSpPr>
          <a:xfrm>
            <a:off x="17640300" y="7994854"/>
            <a:ext cx="596695" cy="2063546"/>
            <a:chOff x="17640300" y="7994855"/>
            <a:chExt cx="596695" cy="2063546"/>
          </a:xfrm>
        </p:grpSpPr>
        <p:pic>
          <p:nvPicPr>
            <p:cNvPr descr="preencoded.png" id="467" name="Google Shape;467;p16"/>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468" name="Google Shape;468;p1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69" name="Google Shape;469;p16"/>
          <p:cNvGrpSpPr/>
          <p:nvPr/>
        </p:nvGrpSpPr>
        <p:grpSpPr>
          <a:xfrm>
            <a:off x="10086975" y="4314825"/>
            <a:ext cx="6644640" cy="1421130"/>
            <a:chOff x="10086975" y="4314825"/>
            <a:chExt cx="6644640" cy="1421130"/>
          </a:xfrm>
        </p:grpSpPr>
        <p:sp>
          <p:nvSpPr>
            <p:cNvPr id="470" name="Google Shape;470;p16"/>
            <p:cNvSpPr/>
            <p:nvPr/>
          </p:nvSpPr>
          <p:spPr>
            <a:xfrm>
              <a:off x="10086975" y="4314825"/>
              <a:ext cx="66446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 web application</a:t>
              </a:r>
              <a:endParaRPr b="0" i="0" sz="3600" u="none" cap="none" strike="noStrike">
                <a:solidFill>
                  <a:schemeClr val="dk1"/>
                </a:solidFill>
                <a:latin typeface="Calibri"/>
                <a:ea typeface="Calibri"/>
                <a:cs typeface="Calibri"/>
                <a:sym typeface="Calibri"/>
              </a:endParaRPr>
            </a:p>
          </p:txBody>
        </p:sp>
        <p:sp>
          <p:nvSpPr>
            <p:cNvPr id="471" name="Google Shape;471;p16"/>
            <p:cNvSpPr/>
            <p:nvPr/>
          </p:nvSpPr>
          <p:spPr>
            <a:xfrm>
              <a:off x="10086975" y="4962525"/>
              <a:ext cx="66141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72" name="Google Shape;472;p16"/>
          <p:cNvPicPr preferRelativeResize="0"/>
          <p:nvPr/>
        </p:nvPicPr>
        <p:blipFill rotWithShape="1">
          <a:blip r:embed="rId11">
            <a:alphaModFix/>
          </a:blip>
          <a:srcRect b="0" l="0" r="0" t="0"/>
          <a:stretch/>
        </p:blipFill>
        <p:spPr>
          <a:xfrm>
            <a:off x="190500" y="2438400"/>
            <a:ext cx="10325100" cy="6124575"/>
          </a:xfrm>
          <a:prstGeom prst="rect">
            <a:avLst/>
          </a:prstGeom>
          <a:noFill/>
          <a:ln>
            <a:noFill/>
          </a:ln>
        </p:spPr>
      </p:pic>
      <p:pic>
        <p:nvPicPr>
          <p:cNvPr descr="preencoded.png" id="473" name="Google Shape;473;p16"/>
          <p:cNvPicPr preferRelativeResize="0"/>
          <p:nvPr/>
        </p:nvPicPr>
        <p:blipFill rotWithShape="1">
          <a:blip r:embed="rId12">
            <a:alphaModFix/>
          </a:blip>
          <a:srcRect b="0" l="0" r="0" t="0"/>
          <a:stretch/>
        </p:blipFill>
        <p:spPr>
          <a:xfrm>
            <a:off x="1638300" y="2695575"/>
            <a:ext cx="7419975" cy="4867275"/>
          </a:xfrm>
          <a:prstGeom prst="rect">
            <a:avLst/>
          </a:prstGeom>
          <a:noFill/>
          <a:ln>
            <a:noFill/>
          </a:ln>
        </p:spPr>
      </p:pic>
      <p:sp>
        <p:nvSpPr>
          <p:cNvPr id="474" name="Google Shape;474;p16"/>
          <p:cNvSpPr/>
          <p:nvPr/>
        </p:nvSpPr>
        <p:spPr>
          <a:xfrm>
            <a:off x="4114800" y="914400"/>
            <a:ext cx="1006792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9" name="Shape 479"/>
        <p:cNvGrpSpPr/>
        <p:nvPr/>
      </p:nvGrpSpPr>
      <p:grpSpPr>
        <a:xfrm>
          <a:off x="0" y="0"/>
          <a:ext cx="0" cy="0"/>
          <a:chOff x="0" y="0"/>
          <a:chExt cx="0" cy="0"/>
        </a:xfrm>
      </p:grpSpPr>
      <p:pic>
        <p:nvPicPr>
          <p:cNvPr descr="preencoded.png" id="480" name="Google Shape;480;p17"/>
          <p:cNvPicPr preferRelativeResize="0"/>
          <p:nvPr/>
        </p:nvPicPr>
        <p:blipFill rotWithShape="1">
          <a:blip r:embed="rId3">
            <a:alphaModFix/>
          </a:blip>
          <a:srcRect b="0" l="0" r="0" t="0"/>
          <a:stretch/>
        </p:blipFill>
        <p:spPr>
          <a:xfrm>
            <a:off x="-2628900" y="7029450"/>
            <a:ext cx="4752976" cy="4714875"/>
          </a:xfrm>
          <a:prstGeom prst="rect">
            <a:avLst/>
          </a:prstGeom>
          <a:noFill/>
          <a:ln>
            <a:noFill/>
          </a:ln>
        </p:spPr>
      </p:pic>
      <p:pic>
        <p:nvPicPr>
          <p:cNvPr descr="preencoded.png" id="481" name="Google Shape;481;p17"/>
          <p:cNvPicPr preferRelativeResize="0"/>
          <p:nvPr/>
        </p:nvPicPr>
        <p:blipFill rotWithShape="1">
          <a:blip r:embed="rId4">
            <a:alphaModFix/>
          </a:blip>
          <a:srcRect b="0" l="0" r="0" t="0"/>
          <a:stretch/>
        </p:blipFill>
        <p:spPr>
          <a:xfrm>
            <a:off x="14458950" y="-1447800"/>
            <a:ext cx="5353050" cy="5295900"/>
          </a:xfrm>
          <a:prstGeom prst="rect">
            <a:avLst/>
          </a:prstGeom>
          <a:noFill/>
          <a:ln>
            <a:noFill/>
          </a:ln>
        </p:spPr>
      </p:pic>
      <p:pic>
        <p:nvPicPr>
          <p:cNvPr descr="preencoded.png" id="482" name="Google Shape;482;p17"/>
          <p:cNvPicPr preferRelativeResize="0"/>
          <p:nvPr/>
        </p:nvPicPr>
        <p:blipFill rotWithShape="1">
          <a:blip r:embed="rId5">
            <a:alphaModFix/>
          </a:blip>
          <a:srcRect b="0" l="0" r="0" t="0"/>
          <a:stretch/>
        </p:blipFill>
        <p:spPr>
          <a:xfrm>
            <a:off x="7858125" y="8905875"/>
            <a:ext cx="3314700" cy="4905375"/>
          </a:xfrm>
          <a:prstGeom prst="rect">
            <a:avLst/>
          </a:prstGeom>
          <a:noFill/>
          <a:ln>
            <a:noFill/>
          </a:ln>
        </p:spPr>
      </p:pic>
      <p:pic>
        <p:nvPicPr>
          <p:cNvPr descr="preencoded.png" id="483" name="Google Shape;483;p17"/>
          <p:cNvPicPr preferRelativeResize="0"/>
          <p:nvPr/>
        </p:nvPicPr>
        <p:blipFill rotWithShape="1">
          <a:blip r:embed="rId6">
            <a:alphaModFix/>
          </a:blip>
          <a:srcRect b="0" l="0" r="0" t="0"/>
          <a:stretch/>
        </p:blipFill>
        <p:spPr>
          <a:xfrm>
            <a:off x="16630650" y="8248650"/>
            <a:ext cx="5343525" cy="3248025"/>
          </a:xfrm>
          <a:prstGeom prst="rect">
            <a:avLst/>
          </a:prstGeom>
          <a:noFill/>
          <a:ln>
            <a:noFill/>
          </a:ln>
        </p:spPr>
      </p:pic>
      <p:pic>
        <p:nvPicPr>
          <p:cNvPr descr="preencoded.png" id="484" name="Google Shape;484;p17"/>
          <p:cNvPicPr preferRelativeResize="0"/>
          <p:nvPr/>
        </p:nvPicPr>
        <p:blipFill rotWithShape="1">
          <a:blip r:embed="rId7">
            <a:alphaModFix/>
          </a:blip>
          <a:srcRect b="0" l="0" r="0" t="0"/>
          <a:stretch/>
        </p:blipFill>
        <p:spPr>
          <a:xfrm>
            <a:off x="-1762125" y="-1028700"/>
            <a:ext cx="3533775" cy="3495675"/>
          </a:xfrm>
          <a:prstGeom prst="rect">
            <a:avLst/>
          </a:prstGeom>
          <a:noFill/>
          <a:ln>
            <a:noFill/>
          </a:ln>
        </p:spPr>
      </p:pic>
      <p:pic>
        <p:nvPicPr>
          <p:cNvPr descr="preencoded.png" id="485" name="Google Shape;485;p17"/>
          <p:cNvPicPr preferRelativeResize="0"/>
          <p:nvPr/>
        </p:nvPicPr>
        <p:blipFill rotWithShape="1">
          <a:blip r:embed="rId8">
            <a:alphaModFix/>
          </a:blip>
          <a:srcRect b="0" l="0" r="0" t="0"/>
          <a:stretch/>
        </p:blipFill>
        <p:spPr>
          <a:xfrm>
            <a:off x="-1552575" y="4495800"/>
            <a:ext cx="4057673" cy="1700386"/>
          </a:xfrm>
          <a:prstGeom prst="rect">
            <a:avLst/>
          </a:prstGeom>
          <a:noFill/>
          <a:ln>
            <a:noFill/>
          </a:ln>
        </p:spPr>
      </p:pic>
      <p:pic>
        <p:nvPicPr>
          <p:cNvPr descr="preencoded.png" id="486" name="Google Shape;486;p17"/>
          <p:cNvPicPr preferRelativeResize="0"/>
          <p:nvPr/>
        </p:nvPicPr>
        <p:blipFill rotWithShape="1">
          <a:blip r:embed="rId9">
            <a:alphaModFix/>
          </a:blip>
          <a:srcRect b="0" l="0" r="0" t="0"/>
          <a:stretch/>
        </p:blipFill>
        <p:spPr>
          <a:xfrm>
            <a:off x="13373100" y="323850"/>
            <a:ext cx="2845662" cy="1748586"/>
          </a:xfrm>
          <a:prstGeom prst="rect">
            <a:avLst/>
          </a:prstGeom>
          <a:noFill/>
          <a:ln>
            <a:noFill/>
          </a:ln>
        </p:spPr>
      </p:pic>
      <p:grpSp>
        <p:nvGrpSpPr>
          <p:cNvPr id="487" name="Google Shape;487;p17"/>
          <p:cNvGrpSpPr/>
          <p:nvPr/>
        </p:nvGrpSpPr>
        <p:grpSpPr>
          <a:xfrm>
            <a:off x="17640300" y="7994854"/>
            <a:ext cx="596695" cy="2063546"/>
            <a:chOff x="17640300" y="7994855"/>
            <a:chExt cx="596695" cy="2063546"/>
          </a:xfrm>
        </p:grpSpPr>
        <p:pic>
          <p:nvPicPr>
            <p:cNvPr descr="preencoded.png" id="488" name="Google Shape;488;p17"/>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489" name="Google Shape;489;p1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90" name="Google Shape;490;p17"/>
          <p:cNvGrpSpPr/>
          <p:nvPr/>
        </p:nvGrpSpPr>
        <p:grpSpPr>
          <a:xfrm>
            <a:off x="2209800" y="3114675"/>
            <a:ext cx="6644640" cy="1421130"/>
            <a:chOff x="2209800" y="3114675"/>
            <a:chExt cx="6644640" cy="1421130"/>
          </a:xfrm>
        </p:grpSpPr>
        <p:sp>
          <p:nvSpPr>
            <p:cNvPr id="491" name="Google Shape;491;p17"/>
            <p:cNvSpPr/>
            <p:nvPr/>
          </p:nvSpPr>
          <p:spPr>
            <a:xfrm>
              <a:off x="2209800" y="3114675"/>
              <a:ext cx="66446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An mobile app</a:t>
              </a:r>
              <a:endParaRPr b="0" i="0" sz="3600" u="none" cap="none" strike="noStrike">
                <a:solidFill>
                  <a:schemeClr val="dk1"/>
                </a:solidFill>
                <a:latin typeface="Calibri"/>
                <a:ea typeface="Calibri"/>
                <a:cs typeface="Calibri"/>
                <a:sym typeface="Calibri"/>
              </a:endParaRPr>
            </a:p>
          </p:txBody>
        </p:sp>
        <p:sp>
          <p:nvSpPr>
            <p:cNvPr id="492" name="Google Shape;492;p17"/>
            <p:cNvSpPr/>
            <p:nvPr/>
          </p:nvSpPr>
          <p:spPr>
            <a:xfrm>
              <a:off x="2209800" y="3762375"/>
              <a:ext cx="661416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93" name="Google Shape;493;p17"/>
          <p:cNvSpPr/>
          <p:nvPr/>
        </p:nvSpPr>
        <p:spPr>
          <a:xfrm>
            <a:off x="2209800" y="5743575"/>
            <a:ext cx="6776085" cy="2383155"/>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Live your fantasy dreams</a:t>
            </a:r>
            <a:endParaRPr b="0" i="0" sz="2400" u="none" cap="none" strike="noStrike">
              <a:solidFill>
                <a:schemeClr val="dk1"/>
              </a:solidFill>
              <a:latin typeface="Calibri"/>
              <a:ea typeface="Calibri"/>
              <a:cs typeface="Calibri"/>
              <a:sym typeface="Calibri"/>
            </a:endParaRPr>
          </a:p>
        </p:txBody>
      </p:sp>
      <p:sp>
        <p:nvSpPr>
          <p:cNvPr id="494" name="Google Shape;494;p17"/>
          <p:cNvSpPr/>
          <p:nvPr/>
        </p:nvSpPr>
        <p:spPr>
          <a:xfrm>
            <a:off x="2171700" y="1390650"/>
            <a:ext cx="9572625"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95" name="Google Shape;495;p17"/>
          <p:cNvPicPr preferRelativeResize="0"/>
          <p:nvPr/>
        </p:nvPicPr>
        <p:blipFill rotWithShape="1">
          <a:blip r:embed="rId11">
            <a:alphaModFix/>
          </a:blip>
          <a:srcRect b="0" l="0" r="0" t="0"/>
          <a:stretch/>
        </p:blipFill>
        <p:spPr>
          <a:xfrm>
            <a:off x="11591925" y="771525"/>
            <a:ext cx="4105275" cy="8886825"/>
          </a:xfrm>
          <a:prstGeom prst="rect">
            <a:avLst/>
          </a:prstGeom>
          <a:noFill/>
          <a:ln>
            <a:noFill/>
          </a:ln>
        </p:spPr>
      </p:pic>
      <p:pic>
        <p:nvPicPr>
          <p:cNvPr descr="preencoded.png" id="496" name="Google Shape;496;p17"/>
          <p:cNvPicPr preferRelativeResize="0"/>
          <p:nvPr/>
        </p:nvPicPr>
        <p:blipFill rotWithShape="1">
          <a:blip r:embed="rId12">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1" name="Shape 501"/>
        <p:cNvGrpSpPr/>
        <p:nvPr/>
      </p:nvGrpSpPr>
      <p:grpSpPr>
        <a:xfrm>
          <a:off x="0" y="0"/>
          <a:ext cx="0" cy="0"/>
          <a:chOff x="0" y="0"/>
          <a:chExt cx="0" cy="0"/>
        </a:xfrm>
      </p:grpSpPr>
      <p:pic>
        <p:nvPicPr>
          <p:cNvPr descr="preencoded.png" id="502" name="Google Shape;502;p18"/>
          <p:cNvPicPr preferRelativeResize="0"/>
          <p:nvPr/>
        </p:nvPicPr>
        <p:blipFill rotWithShape="1">
          <a:blip r:embed="rId3">
            <a:alphaModFix/>
          </a:blip>
          <a:srcRect b="0" l="0" r="0" t="0"/>
          <a:stretch/>
        </p:blipFill>
        <p:spPr>
          <a:xfrm rot="10800000">
            <a:off x="-457200" y="8553450"/>
            <a:ext cx="4152900" cy="4105275"/>
          </a:xfrm>
          <a:prstGeom prst="rect">
            <a:avLst/>
          </a:prstGeom>
          <a:noFill/>
          <a:ln>
            <a:noFill/>
          </a:ln>
        </p:spPr>
      </p:pic>
      <p:pic>
        <p:nvPicPr>
          <p:cNvPr descr="preencoded.png" id="503" name="Google Shape;503;p18"/>
          <p:cNvPicPr preferRelativeResize="0"/>
          <p:nvPr/>
        </p:nvPicPr>
        <p:blipFill rotWithShape="1">
          <a:blip r:embed="rId4">
            <a:alphaModFix/>
          </a:blip>
          <a:srcRect b="0" l="0" r="0" t="0"/>
          <a:stretch/>
        </p:blipFill>
        <p:spPr>
          <a:xfrm rot="10800000">
            <a:off x="-714375" y="-1457325"/>
            <a:ext cx="4667250" cy="4619625"/>
          </a:xfrm>
          <a:prstGeom prst="rect">
            <a:avLst/>
          </a:prstGeom>
          <a:noFill/>
          <a:ln>
            <a:noFill/>
          </a:ln>
        </p:spPr>
      </p:pic>
      <p:pic>
        <p:nvPicPr>
          <p:cNvPr descr="preencoded.png" id="504" name="Google Shape;504;p18"/>
          <p:cNvPicPr preferRelativeResize="0"/>
          <p:nvPr/>
        </p:nvPicPr>
        <p:blipFill rotWithShape="1">
          <a:blip r:embed="rId5">
            <a:alphaModFix/>
          </a:blip>
          <a:srcRect b="0" l="0" r="0" t="0"/>
          <a:stretch/>
        </p:blipFill>
        <p:spPr>
          <a:xfrm rot="10800000">
            <a:off x="16249650" y="8143875"/>
            <a:ext cx="2895600" cy="4276725"/>
          </a:xfrm>
          <a:prstGeom prst="rect">
            <a:avLst/>
          </a:prstGeom>
          <a:noFill/>
          <a:ln>
            <a:noFill/>
          </a:ln>
        </p:spPr>
      </p:pic>
      <p:pic>
        <p:nvPicPr>
          <p:cNvPr descr="preencoded.png" id="505" name="Google Shape;505;p18"/>
          <p:cNvPicPr preferRelativeResize="0"/>
          <p:nvPr/>
        </p:nvPicPr>
        <p:blipFill rotWithShape="1">
          <a:blip r:embed="rId6">
            <a:alphaModFix/>
          </a:blip>
          <a:srcRect b="0" l="0" r="0" t="0"/>
          <a:stretch/>
        </p:blipFill>
        <p:spPr>
          <a:xfrm rot="10800000">
            <a:off x="16154400" y="-1095375"/>
            <a:ext cx="3076575" cy="3038475"/>
          </a:xfrm>
          <a:prstGeom prst="rect">
            <a:avLst/>
          </a:prstGeom>
          <a:noFill/>
          <a:ln>
            <a:noFill/>
          </a:ln>
        </p:spPr>
      </p:pic>
      <p:pic>
        <p:nvPicPr>
          <p:cNvPr descr="preencoded.png" id="506" name="Google Shape;506;p18"/>
          <p:cNvPicPr preferRelativeResize="0"/>
          <p:nvPr/>
        </p:nvPicPr>
        <p:blipFill rotWithShape="1">
          <a:blip r:embed="rId7">
            <a:alphaModFix/>
          </a:blip>
          <a:srcRect b="0" l="0" r="0" t="0"/>
          <a:stretch/>
        </p:blipFill>
        <p:spPr>
          <a:xfrm rot="10800000">
            <a:off x="14757478" y="7604280"/>
            <a:ext cx="3534903" cy="1481316"/>
          </a:xfrm>
          <a:prstGeom prst="rect">
            <a:avLst/>
          </a:prstGeom>
          <a:noFill/>
          <a:ln>
            <a:noFill/>
          </a:ln>
        </p:spPr>
      </p:pic>
      <p:pic>
        <p:nvPicPr>
          <p:cNvPr descr="preencoded.png" id="507" name="Google Shape;507;p18"/>
          <p:cNvPicPr preferRelativeResize="0"/>
          <p:nvPr/>
        </p:nvPicPr>
        <p:blipFill rotWithShape="1">
          <a:blip r:embed="rId8">
            <a:alphaModFix/>
          </a:blip>
          <a:srcRect b="0" l="0" r="0" t="0"/>
          <a:stretch/>
        </p:blipFill>
        <p:spPr>
          <a:xfrm rot="10800000">
            <a:off x="9484360" y="-762000"/>
            <a:ext cx="2479041" cy="1523306"/>
          </a:xfrm>
          <a:prstGeom prst="rect">
            <a:avLst/>
          </a:prstGeom>
          <a:noFill/>
          <a:ln>
            <a:noFill/>
          </a:ln>
        </p:spPr>
      </p:pic>
      <p:pic>
        <p:nvPicPr>
          <p:cNvPr descr="preencoded.png" id="508" name="Google Shape;508;p18"/>
          <p:cNvPicPr preferRelativeResize="0"/>
          <p:nvPr/>
        </p:nvPicPr>
        <p:blipFill rotWithShape="1">
          <a:blip r:embed="rId9">
            <a:alphaModFix/>
          </a:blip>
          <a:srcRect b="0" l="0" r="0" t="0"/>
          <a:stretch/>
        </p:blipFill>
        <p:spPr>
          <a:xfrm rot="10800000">
            <a:off x="16325850" y="3352800"/>
            <a:ext cx="4648200" cy="2828925"/>
          </a:xfrm>
          <a:prstGeom prst="rect">
            <a:avLst/>
          </a:prstGeom>
          <a:noFill/>
          <a:ln>
            <a:noFill/>
          </a:ln>
        </p:spPr>
      </p:pic>
      <p:grpSp>
        <p:nvGrpSpPr>
          <p:cNvPr id="509" name="Google Shape;509;p18"/>
          <p:cNvGrpSpPr/>
          <p:nvPr/>
        </p:nvGrpSpPr>
        <p:grpSpPr>
          <a:xfrm>
            <a:off x="17640300" y="7994854"/>
            <a:ext cx="596695" cy="2063546"/>
            <a:chOff x="17640300" y="7994855"/>
            <a:chExt cx="596695" cy="2063546"/>
          </a:xfrm>
        </p:grpSpPr>
        <p:pic>
          <p:nvPicPr>
            <p:cNvPr descr="preencoded.png" id="510" name="Google Shape;510;p18"/>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511" name="Google Shape;511;p1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12" name="Google Shape;512;p18"/>
          <p:cNvGrpSpPr/>
          <p:nvPr/>
        </p:nvGrpSpPr>
        <p:grpSpPr>
          <a:xfrm>
            <a:off x="657225" y="6229350"/>
            <a:ext cx="4377690" cy="1916430"/>
            <a:chOff x="657225" y="6229350"/>
            <a:chExt cx="4377690" cy="1916430"/>
          </a:xfrm>
        </p:grpSpPr>
        <p:sp>
          <p:nvSpPr>
            <p:cNvPr id="513" name="Google Shape;513;p18"/>
            <p:cNvSpPr/>
            <p:nvPr/>
          </p:nvSpPr>
          <p:spPr>
            <a:xfrm>
              <a:off x="657225" y="6229350"/>
              <a:ext cx="43776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 web application</a:t>
              </a:r>
              <a:endParaRPr b="0" i="0" sz="3600" u="none" cap="none" strike="noStrike">
                <a:solidFill>
                  <a:schemeClr val="dk1"/>
                </a:solidFill>
                <a:latin typeface="Calibri"/>
                <a:ea typeface="Calibri"/>
                <a:cs typeface="Calibri"/>
                <a:sym typeface="Calibri"/>
              </a:endParaRPr>
            </a:p>
          </p:txBody>
        </p:sp>
        <p:sp>
          <p:nvSpPr>
            <p:cNvPr id="514" name="Google Shape;514;p18"/>
            <p:cNvSpPr/>
            <p:nvPr/>
          </p:nvSpPr>
          <p:spPr>
            <a:xfrm>
              <a:off x="657225" y="7372350"/>
              <a:ext cx="43472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515" name="Google Shape;515;p18"/>
          <p:cNvSpPr/>
          <p:nvPr/>
        </p:nvSpPr>
        <p:spPr>
          <a:xfrm>
            <a:off x="619125" y="923925"/>
            <a:ext cx="5153025" cy="3581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516" name="Google Shape;516;p18"/>
          <p:cNvSpPr/>
          <p:nvPr/>
        </p:nvSpPr>
        <p:spPr>
          <a:xfrm>
            <a:off x="12573000" y="3314700"/>
            <a:ext cx="5204460" cy="323088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0E0E0E"/>
              </a:buClr>
              <a:buSzPts val="2400"/>
              <a:buFont typeface="Archivo"/>
              <a:buChar char="•"/>
            </a:pPr>
            <a:r>
              <a:rPr b="0" i="0" lang="en-US" sz="2400" u="none" cap="none" strike="noStrike">
                <a:solidFill>
                  <a:srgbClr val="0E0E0E"/>
                </a:solidFill>
                <a:latin typeface="Archivo"/>
                <a:ea typeface="Archivo"/>
                <a:cs typeface="Archivo"/>
                <a:sym typeface="Archivo"/>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517" name="Google Shape;517;p18"/>
          <p:cNvGrpSpPr/>
          <p:nvPr/>
        </p:nvGrpSpPr>
        <p:grpSpPr>
          <a:xfrm>
            <a:off x="5924550" y="561975"/>
            <a:ext cx="6429375" cy="9248775"/>
            <a:chOff x="5924550" y="561975"/>
            <a:chExt cx="6429375" cy="9248775"/>
          </a:xfrm>
        </p:grpSpPr>
        <p:pic>
          <p:nvPicPr>
            <p:cNvPr descr="preencoded.png" id="518" name="Google Shape;518;p18"/>
            <p:cNvPicPr preferRelativeResize="0"/>
            <p:nvPr/>
          </p:nvPicPr>
          <p:blipFill rotWithShape="1">
            <a:blip r:embed="rId11">
              <a:alphaModFix/>
            </a:blip>
            <a:srcRect b="0" l="0" r="0" t="0"/>
            <a:stretch/>
          </p:blipFill>
          <p:spPr>
            <a:xfrm>
              <a:off x="5924550" y="561975"/>
              <a:ext cx="6429375" cy="9248775"/>
            </a:xfrm>
            <a:prstGeom prst="rect">
              <a:avLst/>
            </a:prstGeom>
            <a:noFill/>
            <a:ln>
              <a:noFill/>
            </a:ln>
          </p:spPr>
        </p:pic>
        <p:pic>
          <p:nvPicPr>
            <p:cNvPr descr="preencoded.png" id="519" name="Google Shape;519;p18"/>
            <p:cNvPicPr preferRelativeResize="0"/>
            <p:nvPr/>
          </p:nvPicPr>
          <p:blipFill rotWithShape="1">
            <a:blip r:embed="rId12">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4" name="Shape 524"/>
        <p:cNvGrpSpPr/>
        <p:nvPr/>
      </p:nvGrpSpPr>
      <p:grpSpPr>
        <a:xfrm>
          <a:off x="0" y="0"/>
          <a:ext cx="0" cy="0"/>
          <a:chOff x="0" y="0"/>
          <a:chExt cx="0" cy="0"/>
        </a:xfrm>
      </p:grpSpPr>
      <p:pic>
        <p:nvPicPr>
          <p:cNvPr descr="preencoded.png" id="525" name="Google Shape;525;p19"/>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526" name="Google Shape;526;p19"/>
          <p:cNvGrpSpPr/>
          <p:nvPr/>
        </p:nvGrpSpPr>
        <p:grpSpPr>
          <a:xfrm>
            <a:off x="17640300" y="7994854"/>
            <a:ext cx="596695" cy="2063546"/>
            <a:chOff x="17640300" y="7994855"/>
            <a:chExt cx="596695" cy="2063546"/>
          </a:xfrm>
        </p:grpSpPr>
        <p:pic>
          <p:nvPicPr>
            <p:cNvPr descr="preencoded.png" id="527" name="Google Shape;527;p1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28" name="Google Shape;528;p1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29" name="Google Shape;529;p19"/>
          <p:cNvSpPr/>
          <p:nvPr/>
        </p:nvSpPr>
        <p:spPr>
          <a:xfrm>
            <a:off x="11868150" y="523875"/>
            <a:ext cx="5495925" cy="192405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 name="Shape 33"/>
        <p:cNvGrpSpPr/>
        <p:nvPr/>
      </p:nvGrpSpPr>
      <p:grpSpPr>
        <a:xfrm>
          <a:off x="0" y="0"/>
          <a:ext cx="0" cy="0"/>
          <a:chOff x="0" y="0"/>
          <a:chExt cx="0" cy="0"/>
        </a:xfrm>
      </p:grpSpPr>
      <p:pic>
        <p:nvPicPr>
          <p:cNvPr descr="preencoded.png" id="34" name="Google Shape;34;p2"/>
          <p:cNvPicPr preferRelativeResize="0"/>
          <p:nvPr/>
        </p:nvPicPr>
        <p:blipFill rotWithShape="1">
          <a:blip r:embed="rId3">
            <a:alphaModFix/>
          </a:blip>
          <a:srcRect b="0" l="0" r="0" t="0"/>
          <a:stretch/>
        </p:blipFill>
        <p:spPr>
          <a:xfrm>
            <a:off x="3209925" y="-714375"/>
            <a:ext cx="11868150" cy="11715750"/>
          </a:xfrm>
          <a:prstGeom prst="rect">
            <a:avLst/>
          </a:prstGeom>
          <a:noFill/>
          <a:ln>
            <a:noFill/>
          </a:ln>
        </p:spPr>
      </p:pic>
      <p:pic>
        <p:nvPicPr>
          <p:cNvPr descr="preencoded.png" id="35" name="Google Shape;35;p2"/>
          <p:cNvPicPr preferRelativeResize="0"/>
          <p:nvPr/>
        </p:nvPicPr>
        <p:blipFill rotWithShape="1">
          <a:blip r:embed="rId4">
            <a:alphaModFix/>
          </a:blip>
          <a:srcRect b="0" l="0" r="0" t="0"/>
          <a:stretch/>
        </p:blipFill>
        <p:spPr>
          <a:xfrm>
            <a:off x="14697075" y="7086600"/>
            <a:ext cx="3876675" cy="3838575"/>
          </a:xfrm>
          <a:prstGeom prst="rect">
            <a:avLst/>
          </a:prstGeom>
          <a:noFill/>
          <a:ln>
            <a:noFill/>
          </a:ln>
        </p:spPr>
      </p:pic>
      <p:pic>
        <p:nvPicPr>
          <p:cNvPr descr="preencoded.png" id="36" name="Google Shape;36;p2"/>
          <p:cNvPicPr preferRelativeResize="0"/>
          <p:nvPr/>
        </p:nvPicPr>
        <p:blipFill rotWithShape="1">
          <a:blip r:embed="rId5">
            <a:alphaModFix/>
          </a:blip>
          <a:srcRect b="0" l="0" r="0" t="0"/>
          <a:stretch/>
        </p:blipFill>
        <p:spPr>
          <a:xfrm>
            <a:off x="13963650" y="247650"/>
            <a:ext cx="2905125" cy="4305300"/>
          </a:xfrm>
          <a:prstGeom prst="rect">
            <a:avLst/>
          </a:prstGeom>
          <a:noFill/>
          <a:ln>
            <a:noFill/>
          </a:ln>
        </p:spPr>
      </p:pic>
      <p:pic>
        <p:nvPicPr>
          <p:cNvPr descr="preencoded.png" id="37" name="Google Shape;37;p2"/>
          <p:cNvPicPr preferRelativeResize="0"/>
          <p:nvPr/>
        </p:nvPicPr>
        <p:blipFill rotWithShape="1">
          <a:blip r:embed="rId6">
            <a:alphaModFix/>
          </a:blip>
          <a:srcRect b="0" l="0" r="0" t="0"/>
          <a:stretch/>
        </p:blipFill>
        <p:spPr>
          <a:xfrm>
            <a:off x="1019175" y="-247650"/>
            <a:ext cx="4343400" cy="2647950"/>
          </a:xfrm>
          <a:prstGeom prst="rect">
            <a:avLst/>
          </a:prstGeom>
          <a:noFill/>
          <a:ln>
            <a:noFill/>
          </a:ln>
        </p:spPr>
      </p:pic>
      <p:pic>
        <p:nvPicPr>
          <p:cNvPr descr="preencoded.png" id="38" name="Google Shape;38;p2"/>
          <p:cNvPicPr preferRelativeResize="0"/>
          <p:nvPr/>
        </p:nvPicPr>
        <p:blipFill rotWithShape="1">
          <a:blip r:embed="rId7">
            <a:alphaModFix/>
          </a:blip>
          <a:srcRect b="0" l="0" r="0" t="0"/>
          <a:stretch/>
        </p:blipFill>
        <p:spPr>
          <a:xfrm>
            <a:off x="16249650" y="4257675"/>
            <a:ext cx="3303329" cy="1383874"/>
          </a:xfrm>
          <a:prstGeom prst="rect">
            <a:avLst/>
          </a:prstGeom>
          <a:noFill/>
          <a:ln>
            <a:noFill/>
          </a:ln>
        </p:spPr>
      </p:pic>
      <p:pic>
        <p:nvPicPr>
          <p:cNvPr descr="preencoded.png" id="39" name="Google Shape;39;p2"/>
          <p:cNvPicPr preferRelativeResize="0"/>
          <p:nvPr/>
        </p:nvPicPr>
        <p:blipFill rotWithShape="1">
          <a:blip r:embed="rId8">
            <a:alphaModFix/>
          </a:blip>
          <a:srcRect b="0" l="0" r="0" t="0"/>
          <a:stretch/>
        </p:blipFill>
        <p:spPr>
          <a:xfrm>
            <a:off x="2695575" y="8867775"/>
            <a:ext cx="2316456" cy="1423513"/>
          </a:xfrm>
          <a:prstGeom prst="rect">
            <a:avLst/>
          </a:prstGeom>
          <a:noFill/>
          <a:ln>
            <a:noFill/>
          </a:ln>
        </p:spPr>
      </p:pic>
      <p:pic>
        <p:nvPicPr>
          <p:cNvPr descr="preencoded.png" id="40" name="Google Shape;40;p2"/>
          <p:cNvPicPr preferRelativeResize="0"/>
          <p:nvPr/>
        </p:nvPicPr>
        <p:blipFill rotWithShape="1">
          <a:blip r:embed="rId9">
            <a:alphaModFix/>
          </a:blip>
          <a:srcRect b="0" l="0" r="0" t="0"/>
          <a:stretch/>
        </p:blipFill>
        <p:spPr>
          <a:xfrm>
            <a:off x="190500" y="4552950"/>
            <a:ext cx="3667125" cy="3619501"/>
          </a:xfrm>
          <a:prstGeom prst="rect">
            <a:avLst/>
          </a:prstGeom>
          <a:noFill/>
          <a:ln>
            <a:noFill/>
          </a:ln>
        </p:spPr>
      </p:pic>
      <p:grpSp>
        <p:nvGrpSpPr>
          <p:cNvPr id="41" name="Google Shape;41;p2"/>
          <p:cNvGrpSpPr/>
          <p:nvPr/>
        </p:nvGrpSpPr>
        <p:grpSpPr>
          <a:xfrm>
            <a:off x="17640300" y="7994854"/>
            <a:ext cx="596695" cy="2063546"/>
            <a:chOff x="17640300" y="7994855"/>
            <a:chExt cx="596695" cy="2063546"/>
          </a:xfrm>
        </p:grpSpPr>
        <p:pic>
          <p:nvPicPr>
            <p:cNvPr descr="preencoded.png" id="42" name="Google Shape;42;p2"/>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43" name="Google Shape;43;p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4" name="Google Shape;44;p2"/>
          <p:cNvSpPr/>
          <p:nvPr/>
        </p:nvSpPr>
        <p:spPr>
          <a:xfrm>
            <a:off x="8486775" y="3181350"/>
            <a:ext cx="649414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Welcome</a:t>
            </a:r>
            <a:endParaRPr b="0" i="0" sz="9600" u="none" cap="none" strike="noStrike">
              <a:solidFill>
                <a:schemeClr val="dk1"/>
              </a:solidFill>
              <a:latin typeface="Calibri"/>
              <a:ea typeface="Calibri"/>
              <a:cs typeface="Calibri"/>
              <a:sym typeface="Calibri"/>
            </a:endParaRPr>
          </a:p>
        </p:txBody>
      </p:sp>
      <p:sp>
        <p:nvSpPr>
          <p:cNvPr id="45" name="Google Shape;45;p2"/>
          <p:cNvSpPr/>
          <p:nvPr/>
        </p:nvSpPr>
        <p:spPr>
          <a:xfrm>
            <a:off x="8486775" y="5029200"/>
            <a:ext cx="6652260" cy="17735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46" name="Google Shape;46;p2"/>
          <p:cNvPicPr preferRelativeResize="0"/>
          <p:nvPr/>
        </p:nvPicPr>
        <p:blipFill rotWithShape="1">
          <a:blip r:embed="rId11">
            <a:alphaModFix/>
          </a:blip>
          <a:srcRect b="0" l="0" r="0" t="0"/>
          <a:stretch/>
        </p:blipFill>
        <p:spPr>
          <a:xfrm>
            <a:off x="600075" y="2533650"/>
            <a:ext cx="7753350" cy="52292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34" name="Shape 534"/>
        <p:cNvGrpSpPr/>
        <p:nvPr/>
      </p:nvGrpSpPr>
      <p:grpSpPr>
        <a:xfrm>
          <a:off x="0" y="0"/>
          <a:ext cx="0" cy="0"/>
          <a:chOff x="0" y="0"/>
          <a:chExt cx="0" cy="0"/>
        </a:xfrm>
      </p:grpSpPr>
      <p:pic>
        <p:nvPicPr>
          <p:cNvPr descr="preencoded.png" id="535" name="Google Shape;535;p20"/>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536" name="Google Shape;536;p20"/>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537" name="Google Shape;537;p20"/>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538" name="Google Shape;538;p20"/>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539" name="Google Shape;539;p20"/>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540" name="Google Shape;540;p20"/>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541" name="Google Shape;541;p20"/>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542" name="Google Shape;542;p20"/>
          <p:cNvGrpSpPr/>
          <p:nvPr/>
        </p:nvGrpSpPr>
        <p:grpSpPr>
          <a:xfrm>
            <a:off x="17640300" y="7994854"/>
            <a:ext cx="596695" cy="2063546"/>
            <a:chOff x="17640300" y="7994855"/>
            <a:chExt cx="596695" cy="2063546"/>
          </a:xfrm>
        </p:grpSpPr>
        <p:pic>
          <p:nvPicPr>
            <p:cNvPr descr="preencoded.png" id="543" name="Google Shape;543;p20"/>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544" name="Google Shape;544;p20"/>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45" name="Google Shape;545;p20"/>
          <p:cNvPicPr preferRelativeResize="0"/>
          <p:nvPr/>
        </p:nvPicPr>
        <p:blipFill rotWithShape="1">
          <a:blip r:embed="rId11">
            <a:alphaModFix/>
          </a:blip>
          <a:srcRect b="0" l="0" r="0" t="0"/>
          <a:stretch/>
        </p:blipFill>
        <p:spPr>
          <a:xfrm>
            <a:off x="152400" y="400050"/>
            <a:ext cx="5676900" cy="8058150"/>
          </a:xfrm>
          <a:prstGeom prst="rect">
            <a:avLst/>
          </a:prstGeom>
          <a:noFill/>
          <a:ln>
            <a:noFill/>
          </a:ln>
        </p:spPr>
      </p:pic>
      <p:sp>
        <p:nvSpPr>
          <p:cNvPr id="546" name="Google Shape;546;p20"/>
          <p:cNvSpPr/>
          <p:nvPr/>
        </p:nvSpPr>
        <p:spPr>
          <a:xfrm>
            <a:off x="6505575" y="2305050"/>
            <a:ext cx="12458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1</a:t>
            </a:r>
            <a:endParaRPr b="0" i="0" sz="9600" u="none" cap="none" strike="noStrike">
              <a:solidFill>
                <a:schemeClr val="dk1"/>
              </a:solidFill>
              <a:latin typeface="Calibri"/>
              <a:ea typeface="Calibri"/>
              <a:cs typeface="Calibri"/>
              <a:sym typeface="Calibri"/>
            </a:endParaRPr>
          </a:p>
        </p:txBody>
      </p:sp>
      <p:grpSp>
        <p:nvGrpSpPr>
          <p:cNvPr id="547" name="Google Shape;547;p20"/>
          <p:cNvGrpSpPr/>
          <p:nvPr/>
        </p:nvGrpSpPr>
        <p:grpSpPr>
          <a:xfrm>
            <a:off x="7477125" y="1933575"/>
            <a:ext cx="4072890" cy="2173605"/>
            <a:chOff x="7477125" y="1933575"/>
            <a:chExt cx="4072890" cy="2173605"/>
          </a:xfrm>
        </p:grpSpPr>
        <p:sp>
          <p:nvSpPr>
            <p:cNvPr id="548" name="Google Shape;548;p20"/>
            <p:cNvSpPr/>
            <p:nvPr/>
          </p:nvSpPr>
          <p:spPr>
            <a:xfrm>
              <a:off x="7477125" y="1933575"/>
              <a:ext cx="40728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Discover the secrets</a:t>
              </a:r>
              <a:endParaRPr b="0" i="0" sz="3600" u="none" cap="none" strike="noStrike">
                <a:solidFill>
                  <a:schemeClr val="dk1"/>
                </a:solidFill>
                <a:latin typeface="Calibri"/>
                <a:ea typeface="Calibri"/>
                <a:cs typeface="Calibri"/>
                <a:sym typeface="Calibri"/>
              </a:endParaRPr>
            </a:p>
          </p:txBody>
        </p:sp>
        <p:sp>
          <p:nvSpPr>
            <p:cNvPr id="549" name="Google Shape;549;p20"/>
            <p:cNvSpPr/>
            <p:nvPr/>
          </p:nvSpPr>
          <p:spPr>
            <a:xfrm>
              <a:off x="7477125" y="3000375"/>
              <a:ext cx="4042410" cy="11068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550" name="Google Shape;550;p20"/>
          <p:cNvSpPr/>
          <p:nvPr/>
        </p:nvSpPr>
        <p:spPr>
          <a:xfrm>
            <a:off x="6505575" y="5786438"/>
            <a:ext cx="12458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3</a:t>
            </a:r>
            <a:endParaRPr b="0" i="0" sz="9600" u="none" cap="none" strike="noStrike">
              <a:solidFill>
                <a:schemeClr val="dk1"/>
              </a:solidFill>
              <a:latin typeface="Calibri"/>
              <a:ea typeface="Calibri"/>
              <a:cs typeface="Calibri"/>
              <a:sym typeface="Calibri"/>
            </a:endParaRPr>
          </a:p>
        </p:txBody>
      </p:sp>
      <p:grpSp>
        <p:nvGrpSpPr>
          <p:cNvPr id="551" name="Google Shape;551;p20"/>
          <p:cNvGrpSpPr/>
          <p:nvPr/>
        </p:nvGrpSpPr>
        <p:grpSpPr>
          <a:xfrm>
            <a:off x="7477125" y="5248275"/>
            <a:ext cx="4072890" cy="2506980"/>
            <a:chOff x="7477125" y="5248275"/>
            <a:chExt cx="4072890" cy="2506980"/>
          </a:xfrm>
        </p:grpSpPr>
        <p:sp>
          <p:nvSpPr>
            <p:cNvPr id="552" name="Google Shape;552;p20"/>
            <p:cNvSpPr/>
            <p:nvPr/>
          </p:nvSpPr>
          <p:spPr>
            <a:xfrm>
              <a:off x="7477125" y="5248275"/>
              <a:ext cx="40728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Meet the creatures</a:t>
              </a:r>
              <a:endParaRPr b="0" i="0" sz="3600" u="none" cap="none" strike="noStrike">
                <a:solidFill>
                  <a:schemeClr val="dk1"/>
                </a:solidFill>
                <a:latin typeface="Calibri"/>
                <a:ea typeface="Calibri"/>
                <a:cs typeface="Calibri"/>
                <a:sym typeface="Calibri"/>
              </a:endParaRPr>
            </a:p>
          </p:txBody>
        </p:sp>
        <p:sp>
          <p:nvSpPr>
            <p:cNvPr id="553" name="Google Shape;553;p20"/>
            <p:cNvSpPr/>
            <p:nvPr/>
          </p:nvSpPr>
          <p:spPr>
            <a:xfrm>
              <a:off x="7477125" y="6315075"/>
              <a:ext cx="4042410" cy="14401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554" name="Google Shape;554;p20"/>
          <p:cNvSpPr/>
          <p:nvPr/>
        </p:nvSpPr>
        <p:spPr>
          <a:xfrm>
            <a:off x="12134850" y="5786438"/>
            <a:ext cx="12458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4</a:t>
            </a:r>
            <a:endParaRPr b="0" i="0" sz="9600" u="none" cap="none" strike="noStrike">
              <a:solidFill>
                <a:schemeClr val="dk1"/>
              </a:solidFill>
              <a:latin typeface="Calibri"/>
              <a:ea typeface="Calibri"/>
              <a:cs typeface="Calibri"/>
              <a:sym typeface="Calibri"/>
            </a:endParaRPr>
          </a:p>
        </p:txBody>
      </p:sp>
      <p:grpSp>
        <p:nvGrpSpPr>
          <p:cNvPr id="555" name="Google Shape;555;p20"/>
          <p:cNvGrpSpPr/>
          <p:nvPr/>
        </p:nvGrpSpPr>
        <p:grpSpPr>
          <a:xfrm>
            <a:off x="13106400" y="5248275"/>
            <a:ext cx="4072890" cy="2506980"/>
            <a:chOff x="13106400" y="5248275"/>
            <a:chExt cx="4072890" cy="2506980"/>
          </a:xfrm>
        </p:grpSpPr>
        <p:sp>
          <p:nvSpPr>
            <p:cNvPr id="556" name="Google Shape;556;p20"/>
            <p:cNvSpPr/>
            <p:nvPr/>
          </p:nvSpPr>
          <p:spPr>
            <a:xfrm>
              <a:off x="13106400" y="5248275"/>
              <a:ext cx="40728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Uncover the magic</a:t>
              </a:r>
              <a:endParaRPr b="0" i="0" sz="3600" u="none" cap="none" strike="noStrike">
                <a:solidFill>
                  <a:schemeClr val="dk1"/>
                </a:solidFill>
                <a:latin typeface="Calibri"/>
                <a:ea typeface="Calibri"/>
                <a:cs typeface="Calibri"/>
                <a:sym typeface="Calibri"/>
              </a:endParaRPr>
            </a:p>
          </p:txBody>
        </p:sp>
        <p:sp>
          <p:nvSpPr>
            <p:cNvPr id="557" name="Google Shape;557;p20"/>
            <p:cNvSpPr/>
            <p:nvPr/>
          </p:nvSpPr>
          <p:spPr>
            <a:xfrm>
              <a:off x="13106400" y="6315075"/>
              <a:ext cx="4042410" cy="14401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558" name="Google Shape;558;p20"/>
          <p:cNvSpPr/>
          <p:nvPr/>
        </p:nvSpPr>
        <p:spPr>
          <a:xfrm>
            <a:off x="12134850" y="2305050"/>
            <a:ext cx="1245870"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2</a:t>
            </a:r>
            <a:endParaRPr b="0" i="0" sz="9600" u="none" cap="none" strike="noStrike">
              <a:solidFill>
                <a:schemeClr val="dk1"/>
              </a:solidFill>
              <a:latin typeface="Calibri"/>
              <a:ea typeface="Calibri"/>
              <a:cs typeface="Calibri"/>
              <a:sym typeface="Calibri"/>
            </a:endParaRPr>
          </a:p>
        </p:txBody>
      </p:sp>
      <p:grpSp>
        <p:nvGrpSpPr>
          <p:cNvPr id="559" name="Google Shape;559;p20"/>
          <p:cNvGrpSpPr/>
          <p:nvPr/>
        </p:nvGrpSpPr>
        <p:grpSpPr>
          <a:xfrm>
            <a:off x="13106400" y="1933575"/>
            <a:ext cx="4072890" cy="2173605"/>
            <a:chOff x="13106400" y="1933575"/>
            <a:chExt cx="4072890" cy="2173605"/>
          </a:xfrm>
        </p:grpSpPr>
        <p:sp>
          <p:nvSpPr>
            <p:cNvPr id="560" name="Google Shape;560;p20"/>
            <p:cNvSpPr/>
            <p:nvPr/>
          </p:nvSpPr>
          <p:spPr>
            <a:xfrm>
              <a:off x="13106400" y="1933575"/>
              <a:ext cx="40728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Find your own path</a:t>
              </a:r>
              <a:endParaRPr b="0" i="0" sz="3600" u="none" cap="none" strike="noStrike">
                <a:solidFill>
                  <a:schemeClr val="dk1"/>
                </a:solidFill>
                <a:latin typeface="Calibri"/>
                <a:ea typeface="Calibri"/>
                <a:cs typeface="Calibri"/>
                <a:sym typeface="Calibri"/>
              </a:endParaRPr>
            </a:p>
          </p:txBody>
        </p:sp>
        <p:sp>
          <p:nvSpPr>
            <p:cNvPr id="561" name="Google Shape;561;p20"/>
            <p:cNvSpPr/>
            <p:nvPr/>
          </p:nvSpPr>
          <p:spPr>
            <a:xfrm>
              <a:off x="13106400" y="3000375"/>
              <a:ext cx="4042410" cy="11068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6" name="Shape 566"/>
        <p:cNvGrpSpPr/>
        <p:nvPr/>
      </p:nvGrpSpPr>
      <p:grpSpPr>
        <a:xfrm>
          <a:off x="0" y="0"/>
          <a:ext cx="0" cy="0"/>
          <a:chOff x="0" y="0"/>
          <a:chExt cx="0" cy="0"/>
        </a:xfrm>
      </p:grpSpPr>
      <p:pic>
        <p:nvPicPr>
          <p:cNvPr descr="preencoded.png" id="567" name="Google Shape;567;p21"/>
          <p:cNvPicPr preferRelativeResize="0"/>
          <p:nvPr/>
        </p:nvPicPr>
        <p:blipFill rotWithShape="1">
          <a:blip r:embed="rId3">
            <a:alphaModFix/>
          </a:blip>
          <a:srcRect b="0" l="0" r="0" t="0"/>
          <a:stretch/>
        </p:blipFill>
        <p:spPr>
          <a:xfrm>
            <a:off x="-2628900" y="7029450"/>
            <a:ext cx="4752976" cy="4714875"/>
          </a:xfrm>
          <a:prstGeom prst="rect">
            <a:avLst/>
          </a:prstGeom>
          <a:noFill/>
          <a:ln>
            <a:noFill/>
          </a:ln>
        </p:spPr>
      </p:pic>
      <p:pic>
        <p:nvPicPr>
          <p:cNvPr descr="preencoded.png" id="568" name="Google Shape;568;p21"/>
          <p:cNvPicPr preferRelativeResize="0"/>
          <p:nvPr/>
        </p:nvPicPr>
        <p:blipFill rotWithShape="1">
          <a:blip r:embed="rId4">
            <a:alphaModFix/>
          </a:blip>
          <a:srcRect b="0" l="0" r="0" t="0"/>
          <a:stretch/>
        </p:blipFill>
        <p:spPr>
          <a:xfrm>
            <a:off x="14458950" y="-1447800"/>
            <a:ext cx="5353050" cy="5295900"/>
          </a:xfrm>
          <a:prstGeom prst="rect">
            <a:avLst/>
          </a:prstGeom>
          <a:noFill/>
          <a:ln>
            <a:noFill/>
          </a:ln>
        </p:spPr>
      </p:pic>
      <p:pic>
        <p:nvPicPr>
          <p:cNvPr descr="preencoded.png" id="569" name="Google Shape;569;p21"/>
          <p:cNvPicPr preferRelativeResize="0"/>
          <p:nvPr/>
        </p:nvPicPr>
        <p:blipFill rotWithShape="1">
          <a:blip r:embed="rId5">
            <a:alphaModFix/>
          </a:blip>
          <a:srcRect b="0" l="0" r="0" t="0"/>
          <a:stretch/>
        </p:blipFill>
        <p:spPr>
          <a:xfrm>
            <a:off x="7858125" y="8905875"/>
            <a:ext cx="3314700" cy="4905375"/>
          </a:xfrm>
          <a:prstGeom prst="rect">
            <a:avLst/>
          </a:prstGeom>
          <a:noFill/>
          <a:ln>
            <a:noFill/>
          </a:ln>
        </p:spPr>
      </p:pic>
      <p:pic>
        <p:nvPicPr>
          <p:cNvPr descr="preencoded.png" id="570" name="Google Shape;570;p21"/>
          <p:cNvPicPr preferRelativeResize="0"/>
          <p:nvPr/>
        </p:nvPicPr>
        <p:blipFill rotWithShape="1">
          <a:blip r:embed="rId6">
            <a:alphaModFix/>
          </a:blip>
          <a:srcRect b="0" l="0" r="0" t="0"/>
          <a:stretch/>
        </p:blipFill>
        <p:spPr>
          <a:xfrm>
            <a:off x="16630650" y="8248650"/>
            <a:ext cx="5343525" cy="3248025"/>
          </a:xfrm>
          <a:prstGeom prst="rect">
            <a:avLst/>
          </a:prstGeom>
          <a:noFill/>
          <a:ln>
            <a:noFill/>
          </a:ln>
        </p:spPr>
      </p:pic>
      <p:pic>
        <p:nvPicPr>
          <p:cNvPr descr="preencoded.png" id="571" name="Google Shape;571;p21"/>
          <p:cNvPicPr preferRelativeResize="0"/>
          <p:nvPr/>
        </p:nvPicPr>
        <p:blipFill rotWithShape="1">
          <a:blip r:embed="rId7">
            <a:alphaModFix/>
          </a:blip>
          <a:srcRect b="0" l="0" r="0" t="0"/>
          <a:stretch/>
        </p:blipFill>
        <p:spPr>
          <a:xfrm>
            <a:off x="-1762125" y="-1028700"/>
            <a:ext cx="3533775" cy="3495675"/>
          </a:xfrm>
          <a:prstGeom prst="rect">
            <a:avLst/>
          </a:prstGeom>
          <a:noFill/>
          <a:ln>
            <a:noFill/>
          </a:ln>
        </p:spPr>
      </p:pic>
      <p:pic>
        <p:nvPicPr>
          <p:cNvPr descr="preencoded.png" id="572" name="Google Shape;572;p21"/>
          <p:cNvPicPr preferRelativeResize="0"/>
          <p:nvPr/>
        </p:nvPicPr>
        <p:blipFill rotWithShape="1">
          <a:blip r:embed="rId8">
            <a:alphaModFix/>
          </a:blip>
          <a:srcRect b="0" l="0" r="0" t="0"/>
          <a:stretch/>
        </p:blipFill>
        <p:spPr>
          <a:xfrm>
            <a:off x="-1552575" y="4495800"/>
            <a:ext cx="4057673" cy="1700386"/>
          </a:xfrm>
          <a:prstGeom prst="rect">
            <a:avLst/>
          </a:prstGeom>
          <a:noFill/>
          <a:ln>
            <a:noFill/>
          </a:ln>
        </p:spPr>
      </p:pic>
      <p:pic>
        <p:nvPicPr>
          <p:cNvPr descr="preencoded.png" id="573" name="Google Shape;573;p21"/>
          <p:cNvPicPr preferRelativeResize="0"/>
          <p:nvPr/>
        </p:nvPicPr>
        <p:blipFill rotWithShape="1">
          <a:blip r:embed="rId9">
            <a:alphaModFix/>
          </a:blip>
          <a:srcRect b="0" l="0" r="0" t="0"/>
          <a:stretch/>
        </p:blipFill>
        <p:spPr>
          <a:xfrm>
            <a:off x="13373100" y="323850"/>
            <a:ext cx="2845662" cy="1748586"/>
          </a:xfrm>
          <a:prstGeom prst="rect">
            <a:avLst/>
          </a:prstGeom>
          <a:noFill/>
          <a:ln>
            <a:noFill/>
          </a:ln>
        </p:spPr>
      </p:pic>
      <p:grpSp>
        <p:nvGrpSpPr>
          <p:cNvPr id="574" name="Google Shape;574;p21"/>
          <p:cNvGrpSpPr/>
          <p:nvPr/>
        </p:nvGrpSpPr>
        <p:grpSpPr>
          <a:xfrm>
            <a:off x="17640300" y="7994854"/>
            <a:ext cx="596695" cy="2063546"/>
            <a:chOff x="17640300" y="7994855"/>
            <a:chExt cx="596695" cy="2063546"/>
          </a:xfrm>
        </p:grpSpPr>
        <p:pic>
          <p:nvPicPr>
            <p:cNvPr descr="preencoded.png" id="575" name="Google Shape;575;p21"/>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576" name="Google Shape;576;p21"/>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77" name="Google Shape;577;p21"/>
          <p:cNvPicPr preferRelativeResize="0"/>
          <p:nvPr/>
        </p:nvPicPr>
        <p:blipFill rotWithShape="1">
          <a:blip r:embed="rId11">
            <a:alphaModFix/>
          </a:blip>
          <a:srcRect b="0" l="0" r="0" t="0"/>
          <a:stretch/>
        </p:blipFill>
        <p:spPr>
          <a:xfrm>
            <a:off x="381000" y="2200275"/>
            <a:ext cx="10858500" cy="5895975"/>
          </a:xfrm>
          <a:prstGeom prst="rect">
            <a:avLst/>
          </a:prstGeom>
          <a:noFill/>
          <a:ln>
            <a:noFill/>
          </a:ln>
        </p:spPr>
      </p:pic>
      <p:sp>
        <p:nvSpPr>
          <p:cNvPr id="578" name="Google Shape;578;p21"/>
          <p:cNvSpPr/>
          <p:nvPr/>
        </p:nvSpPr>
        <p:spPr>
          <a:xfrm>
            <a:off x="3124200" y="8772525"/>
            <a:ext cx="12039600"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Fantasy Realm at a Glance</a:t>
            </a:r>
            <a:endParaRPr b="0" i="0" sz="6000" u="none" cap="none" strike="noStrike">
              <a:solidFill>
                <a:schemeClr val="dk1"/>
              </a:solidFill>
              <a:latin typeface="Calibri"/>
              <a:ea typeface="Calibri"/>
              <a:cs typeface="Calibri"/>
              <a:sym typeface="Calibri"/>
            </a:endParaRPr>
          </a:p>
        </p:txBody>
      </p:sp>
      <p:grpSp>
        <p:nvGrpSpPr>
          <p:cNvPr id="579" name="Google Shape;579;p21"/>
          <p:cNvGrpSpPr/>
          <p:nvPr/>
        </p:nvGrpSpPr>
        <p:grpSpPr>
          <a:xfrm>
            <a:off x="11791950" y="1371600"/>
            <a:ext cx="5292090" cy="1840230"/>
            <a:chOff x="11791950" y="1371600"/>
            <a:chExt cx="5292090" cy="1840230"/>
          </a:xfrm>
        </p:grpSpPr>
        <p:sp>
          <p:nvSpPr>
            <p:cNvPr id="580" name="Google Shape;580;p21"/>
            <p:cNvSpPr/>
            <p:nvPr/>
          </p:nvSpPr>
          <p:spPr>
            <a:xfrm>
              <a:off x="11791950" y="1371600"/>
              <a:ext cx="5292090" cy="11506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Enchanted Forest</a:t>
              </a:r>
              <a:endParaRPr b="0" i="0" sz="3600" u="none" cap="none" strike="noStrike">
                <a:solidFill>
                  <a:schemeClr val="dk1"/>
                </a:solidFill>
                <a:latin typeface="Calibri"/>
                <a:ea typeface="Calibri"/>
                <a:cs typeface="Calibri"/>
                <a:sym typeface="Calibri"/>
              </a:endParaRPr>
            </a:p>
          </p:txBody>
        </p:sp>
        <p:sp>
          <p:nvSpPr>
            <p:cNvPr id="581" name="Google Shape;581;p21"/>
            <p:cNvSpPr/>
            <p:nvPr/>
          </p:nvSpPr>
          <p:spPr>
            <a:xfrm>
              <a:off x="11791950" y="2438400"/>
              <a:ext cx="5261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582" name="Google Shape;582;p21"/>
          <p:cNvGrpSpPr/>
          <p:nvPr/>
        </p:nvGrpSpPr>
        <p:grpSpPr>
          <a:xfrm>
            <a:off x="11791950" y="4095750"/>
            <a:ext cx="5292090" cy="1344930"/>
            <a:chOff x="11791950" y="4095750"/>
            <a:chExt cx="5292090" cy="1344930"/>
          </a:xfrm>
        </p:grpSpPr>
        <p:sp>
          <p:nvSpPr>
            <p:cNvPr id="583" name="Google Shape;583;p21"/>
            <p:cNvSpPr/>
            <p:nvPr/>
          </p:nvSpPr>
          <p:spPr>
            <a:xfrm>
              <a:off x="11791950" y="4095750"/>
              <a:ext cx="529209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Crystal Caves</a:t>
              </a:r>
              <a:endParaRPr b="0" i="0" sz="3600" u="none" cap="none" strike="noStrike">
                <a:solidFill>
                  <a:schemeClr val="dk1"/>
                </a:solidFill>
                <a:latin typeface="Calibri"/>
                <a:ea typeface="Calibri"/>
                <a:cs typeface="Calibri"/>
                <a:sym typeface="Calibri"/>
              </a:endParaRPr>
            </a:p>
          </p:txBody>
        </p:sp>
        <p:sp>
          <p:nvSpPr>
            <p:cNvPr id="584" name="Google Shape;584;p21"/>
            <p:cNvSpPr/>
            <p:nvPr/>
          </p:nvSpPr>
          <p:spPr>
            <a:xfrm>
              <a:off x="11791950" y="4667250"/>
              <a:ext cx="5261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585" name="Google Shape;585;p21"/>
          <p:cNvGrpSpPr/>
          <p:nvPr/>
        </p:nvGrpSpPr>
        <p:grpSpPr>
          <a:xfrm>
            <a:off x="11791950" y="6362700"/>
            <a:ext cx="5292090" cy="1344930"/>
            <a:chOff x="11791950" y="6362700"/>
            <a:chExt cx="5292090" cy="1344930"/>
          </a:xfrm>
        </p:grpSpPr>
        <p:sp>
          <p:nvSpPr>
            <p:cNvPr id="586" name="Google Shape;586;p21"/>
            <p:cNvSpPr/>
            <p:nvPr/>
          </p:nvSpPr>
          <p:spPr>
            <a:xfrm>
              <a:off x="11791950" y="6362700"/>
              <a:ext cx="529209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Dragon's Lair</a:t>
              </a:r>
              <a:endParaRPr b="0" i="0" sz="3600" u="none" cap="none" strike="noStrike">
                <a:solidFill>
                  <a:schemeClr val="dk1"/>
                </a:solidFill>
                <a:latin typeface="Calibri"/>
                <a:ea typeface="Calibri"/>
                <a:cs typeface="Calibri"/>
                <a:sym typeface="Calibri"/>
              </a:endParaRPr>
            </a:p>
          </p:txBody>
        </p:sp>
        <p:sp>
          <p:nvSpPr>
            <p:cNvPr id="587" name="Google Shape;587;p21"/>
            <p:cNvSpPr/>
            <p:nvPr/>
          </p:nvSpPr>
          <p:spPr>
            <a:xfrm>
              <a:off x="11791950" y="6934200"/>
              <a:ext cx="5261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92" name="Shape 592"/>
        <p:cNvGrpSpPr/>
        <p:nvPr/>
      </p:nvGrpSpPr>
      <p:grpSpPr>
        <a:xfrm>
          <a:off x="0" y="0"/>
          <a:ext cx="0" cy="0"/>
          <a:chOff x="0" y="0"/>
          <a:chExt cx="0" cy="0"/>
        </a:xfrm>
      </p:grpSpPr>
      <p:pic>
        <p:nvPicPr>
          <p:cNvPr descr="preencoded.png" id="593" name="Google Shape;593;p22"/>
          <p:cNvPicPr preferRelativeResize="0"/>
          <p:nvPr/>
        </p:nvPicPr>
        <p:blipFill rotWithShape="1">
          <a:blip r:embed="rId3">
            <a:alphaModFix/>
          </a:blip>
          <a:srcRect b="0" l="0" r="0" t="0"/>
          <a:stretch/>
        </p:blipFill>
        <p:spPr>
          <a:xfrm>
            <a:off x="14592300" y="8553450"/>
            <a:ext cx="4152900" cy="4105275"/>
          </a:xfrm>
          <a:prstGeom prst="rect">
            <a:avLst/>
          </a:prstGeom>
          <a:noFill/>
          <a:ln>
            <a:noFill/>
          </a:ln>
        </p:spPr>
      </p:pic>
      <p:pic>
        <p:nvPicPr>
          <p:cNvPr descr="preencoded.png" id="594" name="Google Shape;594;p22"/>
          <p:cNvPicPr preferRelativeResize="0"/>
          <p:nvPr/>
        </p:nvPicPr>
        <p:blipFill rotWithShape="1">
          <a:blip r:embed="rId4">
            <a:alphaModFix/>
          </a:blip>
          <a:srcRect b="0" l="0" r="0" t="0"/>
          <a:stretch/>
        </p:blipFill>
        <p:spPr>
          <a:xfrm>
            <a:off x="14335125" y="-1457325"/>
            <a:ext cx="4667250" cy="4619625"/>
          </a:xfrm>
          <a:prstGeom prst="rect">
            <a:avLst/>
          </a:prstGeom>
          <a:noFill/>
          <a:ln>
            <a:noFill/>
          </a:ln>
        </p:spPr>
      </p:pic>
      <p:pic>
        <p:nvPicPr>
          <p:cNvPr descr="preencoded.png" id="595" name="Google Shape;595;p22"/>
          <p:cNvPicPr preferRelativeResize="0"/>
          <p:nvPr/>
        </p:nvPicPr>
        <p:blipFill rotWithShape="1">
          <a:blip r:embed="rId5">
            <a:alphaModFix/>
          </a:blip>
          <a:srcRect b="0" l="0" r="0" t="0"/>
          <a:stretch/>
        </p:blipFill>
        <p:spPr>
          <a:xfrm>
            <a:off x="-857250" y="8143875"/>
            <a:ext cx="2895600" cy="4276725"/>
          </a:xfrm>
          <a:prstGeom prst="rect">
            <a:avLst/>
          </a:prstGeom>
          <a:noFill/>
          <a:ln>
            <a:noFill/>
          </a:ln>
        </p:spPr>
      </p:pic>
      <p:pic>
        <p:nvPicPr>
          <p:cNvPr descr="preencoded.png" id="596" name="Google Shape;596;p22"/>
          <p:cNvPicPr preferRelativeResize="0"/>
          <p:nvPr/>
        </p:nvPicPr>
        <p:blipFill rotWithShape="1">
          <a:blip r:embed="rId6">
            <a:alphaModFix/>
          </a:blip>
          <a:srcRect b="0" l="0" r="0" t="0"/>
          <a:stretch/>
        </p:blipFill>
        <p:spPr>
          <a:xfrm>
            <a:off x="-942975" y="-1095375"/>
            <a:ext cx="3076575" cy="3038475"/>
          </a:xfrm>
          <a:prstGeom prst="rect">
            <a:avLst/>
          </a:prstGeom>
          <a:noFill/>
          <a:ln>
            <a:noFill/>
          </a:ln>
        </p:spPr>
      </p:pic>
      <p:pic>
        <p:nvPicPr>
          <p:cNvPr descr="preencoded.png" id="597" name="Google Shape;597;p22"/>
          <p:cNvPicPr preferRelativeResize="0"/>
          <p:nvPr/>
        </p:nvPicPr>
        <p:blipFill rotWithShape="1">
          <a:blip r:embed="rId7">
            <a:alphaModFix/>
          </a:blip>
          <a:srcRect b="0" l="0" r="0" t="0"/>
          <a:stretch/>
        </p:blipFill>
        <p:spPr>
          <a:xfrm>
            <a:off x="-4381" y="7604280"/>
            <a:ext cx="3534903" cy="1481316"/>
          </a:xfrm>
          <a:prstGeom prst="rect">
            <a:avLst/>
          </a:prstGeom>
          <a:noFill/>
          <a:ln>
            <a:noFill/>
          </a:ln>
        </p:spPr>
      </p:pic>
      <p:pic>
        <p:nvPicPr>
          <p:cNvPr descr="preencoded.png" id="598" name="Google Shape;598;p22"/>
          <p:cNvPicPr preferRelativeResize="0"/>
          <p:nvPr/>
        </p:nvPicPr>
        <p:blipFill rotWithShape="1">
          <a:blip r:embed="rId8">
            <a:alphaModFix/>
          </a:blip>
          <a:srcRect b="0" l="0" r="0" t="0"/>
          <a:stretch/>
        </p:blipFill>
        <p:spPr>
          <a:xfrm>
            <a:off x="6324600" y="-762000"/>
            <a:ext cx="2479040" cy="1523306"/>
          </a:xfrm>
          <a:prstGeom prst="rect">
            <a:avLst/>
          </a:prstGeom>
          <a:noFill/>
          <a:ln>
            <a:noFill/>
          </a:ln>
        </p:spPr>
      </p:pic>
      <p:pic>
        <p:nvPicPr>
          <p:cNvPr descr="preencoded.png" id="599" name="Google Shape;599;p22"/>
          <p:cNvPicPr preferRelativeResize="0"/>
          <p:nvPr/>
        </p:nvPicPr>
        <p:blipFill rotWithShape="1">
          <a:blip r:embed="rId9">
            <a:alphaModFix/>
          </a:blip>
          <a:srcRect b="0" l="0" r="0" t="0"/>
          <a:stretch/>
        </p:blipFill>
        <p:spPr>
          <a:xfrm>
            <a:off x="-2686050" y="3352800"/>
            <a:ext cx="4648200" cy="2828925"/>
          </a:xfrm>
          <a:prstGeom prst="rect">
            <a:avLst/>
          </a:prstGeom>
          <a:noFill/>
          <a:ln>
            <a:noFill/>
          </a:ln>
        </p:spPr>
      </p:pic>
      <p:grpSp>
        <p:nvGrpSpPr>
          <p:cNvPr id="600" name="Google Shape;600;p22"/>
          <p:cNvGrpSpPr/>
          <p:nvPr/>
        </p:nvGrpSpPr>
        <p:grpSpPr>
          <a:xfrm>
            <a:off x="17640300" y="7994854"/>
            <a:ext cx="596695" cy="2063546"/>
            <a:chOff x="17640300" y="7994855"/>
            <a:chExt cx="596695" cy="2063546"/>
          </a:xfrm>
        </p:grpSpPr>
        <p:pic>
          <p:nvPicPr>
            <p:cNvPr descr="preencoded.png" id="601" name="Google Shape;601;p22"/>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602" name="Google Shape;602;p22"/>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03" name="Google Shape;603;p22"/>
          <p:cNvSpPr/>
          <p:nvPr/>
        </p:nvSpPr>
        <p:spPr>
          <a:xfrm>
            <a:off x="4591050" y="723900"/>
            <a:ext cx="9105900"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The Timeline</a:t>
            </a:r>
            <a:endParaRPr b="0" i="0" sz="6000" u="none" cap="none" strike="noStrike">
              <a:solidFill>
                <a:schemeClr val="dk1"/>
              </a:solidFill>
              <a:latin typeface="Calibri"/>
              <a:ea typeface="Calibri"/>
              <a:cs typeface="Calibri"/>
              <a:sym typeface="Calibri"/>
            </a:endParaRPr>
          </a:p>
        </p:txBody>
      </p:sp>
      <p:grpSp>
        <p:nvGrpSpPr>
          <p:cNvPr id="604" name="Google Shape;604;p22"/>
          <p:cNvGrpSpPr/>
          <p:nvPr/>
        </p:nvGrpSpPr>
        <p:grpSpPr>
          <a:xfrm>
            <a:off x="2191703" y="5400675"/>
            <a:ext cx="1388745" cy="1219200"/>
            <a:chOff x="2191703" y="5400675"/>
            <a:chExt cx="1388745" cy="1219200"/>
          </a:xfrm>
        </p:grpSpPr>
        <p:sp>
          <p:nvSpPr>
            <p:cNvPr id="605" name="Google Shape;605;p22"/>
            <p:cNvSpPr/>
            <p:nvPr/>
          </p:nvSpPr>
          <p:spPr>
            <a:xfrm>
              <a:off x="2276475" y="5400675"/>
              <a:ext cx="1219200" cy="1219200"/>
            </a:xfrm>
            <a:prstGeom prst="ellipse">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2"/>
            <p:cNvSpPr/>
            <p:nvPr/>
          </p:nvSpPr>
          <p:spPr>
            <a:xfrm>
              <a:off x="2191703" y="5682615"/>
              <a:ext cx="13887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2022</a:t>
              </a:r>
              <a:endParaRPr b="0" i="0" sz="3600" u="none" cap="none" strike="noStrike">
                <a:solidFill>
                  <a:schemeClr val="dk1"/>
                </a:solidFill>
                <a:latin typeface="Calibri"/>
                <a:ea typeface="Calibri"/>
                <a:cs typeface="Calibri"/>
                <a:sym typeface="Calibri"/>
              </a:endParaRPr>
            </a:p>
          </p:txBody>
        </p:sp>
      </p:grpSp>
      <p:cxnSp>
        <p:nvCxnSpPr>
          <p:cNvPr id="607" name="Google Shape;607;p22"/>
          <p:cNvCxnSpPr/>
          <p:nvPr/>
        </p:nvCxnSpPr>
        <p:spPr>
          <a:xfrm>
            <a:off x="3495605" y="5995988"/>
            <a:ext cx="2895741" cy="0"/>
          </a:xfrm>
          <a:prstGeom prst="straightConnector1">
            <a:avLst/>
          </a:prstGeom>
          <a:noFill/>
          <a:ln cap="flat" cmpd="sng" w="28575">
            <a:solidFill>
              <a:srgbClr val="669FD3"/>
            </a:solidFill>
            <a:prstDash val="solid"/>
            <a:round/>
            <a:headEnd len="sm" w="sm" type="none"/>
            <a:tailEnd len="sm" w="sm" type="none"/>
          </a:ln>
        </p:spPr>
      </p:cxnSp>
      <p:grpSp>
        <p:nvGrpSpPr>
          <p:cNvPr id="608" name="Google Shape;608;p22"/>
          <p:cNvGrpSpPr/>
          <p:nvPr/>
        </p:nvGrpSpPr>
        <p:grpSpPr>
          <a:xfrm>
            <a:off x="6306503" y="5400675"/>
            <a:ext cx="1388745" cy="1219200"/>
            <a:chOff x="6306503" y="5400675"/>
            <a:chExt cx="1388745" cy="1219200"/>
          </a:xfrm>
        </p:grpSpPr>
        <p:sp>
          <p:nvSpPr>
            <p:cNvPr id="609" name="Google Shape;609;p22"/>
            <p:cNvSpPr/>
            <p:nvPr/>
          </p:nvSpPr>
          <p:spPr>
            <a:xfrm>
              <a:off x="6391275" y="5400675"/>
              <a:ext cx="1219200" cy="1219200"/>
            </a:xfrm>
            <a:prstGeom prst="ellipse">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2"/>
            <p:cNvSpPr/>
            <p:nvPr/>
          </p:nvSpPr>
          <p:spPr>
            <a:xfrm>
              <a:off x="6306503" y="5682615"/>
              <a:ext cx="13887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2023</a:t>
              </a:r>
              <a:endParaRPr b="0" i="0" sz="3600" u="none" cap="none" strike="noStrike">
                <a:solidFill>
                  <a:schemeClr val="dk1"/>
                </a:solidFill>
                <a:latin typeface="Calibri"/>
                <a:ea typeface="Calibri"/>
                <a:cs typeface="Calibri"/>
                <a:sym typeface="Calibri"/>
              </a:endParaRPr>
            </a:p>
          </p:txBody>
        </p:sp>
      </p:grpSp>
      <p:cxnSp>
        <p:nvCxnSpPr>
          <p:cNvPr id="611" name="Google Shape;611;p22"/>
          <p:cNvCxnSpPr/>
          <p:nvPr/>
        </p:nvCxnSpPr>
        <p:spPr>
          <a:xfrm>
            <a:off x="7610405" y="5995988"/>
            <a:ext cx="2895741" cy="0"/>
          </a:xfrm>
          <a:prstGeom prst="straightConnector1">
            <a:avLst/>
          </a:prstGeom>
          <a:noFill/>
          <a:ln cap="flat" cmpd="sng" w="28575">
            <a:solidFill>
              <a:srgbClr val="669FD3"/>
            </a:solidFill>
            <a:prstDash val="solid"/>
            <a:round/>
            <a:headEnd len="sm" w="sm" type="none"/>
            <a:tailEnd len="sm" w="sm" type="none"/>
          </a:ln>
        </p:spPr>
      </p:cxnSp>
      <p:grpSp>
        <p:nvGrpSpPr>
          <p:cNvPr id="612" name="Google Shape;612;p22"/>
          <p:cNvGrpSpPr/>
          <p:nvPr/>
        </p:nvGrpSpPr>
        <p:grpSpPr>
          <a:xfrm>
            <a:off x="10421303" y="5400675"/>
            <a:ext cx="1388745" cy="1219200"/>
            <a:chOff x="10421303" y="5400675"/>
            <a:chExt cx="1388745" cy="1219200"/>
          </a:xfrm>
        </p:grpSpPr>
        <p:sp>
          <p:nvSpPr>
            <p:cNvPr id="613" name="Google Shape;613;p22"/>
            <p:cNvSpPr/>
            <p:nvPr/>
          </p:nvSpPr>
          <p:spPr>
            <a:xfrm>
              <a:off x="10506075" y="5400675"/>
              <a:ext cx="1219200" cy="1219200"/>
            </a:xfrm>
            <a:prstGeom prst="ellipse">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22"/>
            <p:cNvSpPr/>
            <p:nvPr/>
          </p:nvSpPr>
          <p:spPr>
            <a:xfrm>
              <a:off x="10421303" y="5682615"/>
              <a:ext cx="13887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2024</a:t>
              </a:r>
              <a:endParaRPr b="0" i="0" sz="3600" u="none" cap="none" strike="noStrike">
                <a:solidFill>
                  <a:schemeClr val="dk1"/>
                </a:solidFill>
                <a:latin typeface="Calibri"/>
                <a:ea typeface="Calibri"/>
                <a:cs typeface="Calibri"/>
                <a:sym typeface="Calibri"/>
              </a:endParaRPr>
            </a:p>
          </p:txBody>
        </p:sp>
      </p:grpSp>
      <p:cxnSp>
        <p:nvCxnSpPr>
          <p:cNvPr id="615" name="Google Shape;615;p22"/>
          <p:cNvCxnSpPr/>
          <p:nvPr/>
        </p:nvCxnSpPr>
        <p:spPr>
          <a:xfrm>
            <a:off x="11725205" y="5995988"/>
            <a:ext cx="2895741" cy="0"/>
          </a:xfrm>
          <a:prstGeom prst="straightConnector1">
            <a:avLst/>
          </a:prstGeom>
          <a:noFill/>
          <a:ln cap="flat" cmpd="sng" w="28575">
            <a:solidFill>
              <a:srgbClr val="669FD3"/>
            </a:solidFill>
            <a:prstDash val="solid"/>
            <a:round/>
            <a:headEnd len="sm" w="sm" type="none"/>
            <a:tailEnd len="sm" w="sm" type="none"/>
          </a:ln>
        </p:spPr>
      </p:cxnSp>
      <p:grpSp>
        <p:nvGrpSpPr>
          <p:cNvPr id="616" name="Google Shape;616;p22"/>
          <p:cNvGrpSpPr/>
          <p:nvPr/>
        </p:nvGrpSpPr>
        <p:grpSpPr>
          <a:xfrm>
            <a:off x="14536103" y="5400675"/>
            <a:ext cx="1388745" cy="1219200"/>
            <a:chOff x="14536103" y="5400675"/>
            <a:chExt cx="1388745" cy="1219200"/>
          </a:xfrm>
        </p:grpSpPr>
        <p:sp>
          <p:nvSpPr>
            <p:cNvPr id="617" name="Google Shape;617;p22"/>
            <p:cNvSpPr/>
            <p:nvPr/>
          </p:nvSpPr>
          <p:spPr>
            <a:xfrm>
              <a:off x="14620875" y="5400675"/>
              <a:ext cx="1219200" cy="1219200"/>
            </a:xfrm>
            <a:prstGeom prst="ellipse">
              <a:avLst/>
            </a:prstGeom>
            <a:noFill/>
            <a:ln cap="flat" cmpd="sng" w="9525">
              <a:solidFill>
                <a:srgbClr val="669F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22"/>
            <p:cNvSpPr/>
            <p:nvPr/>
          </p:nvSpPr>
          <p:spPr>
            <a:xfrm>
              <a:off x="14536103" y="5682615"/>
              <a:ext cx="13887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2025</a:t>
              </a:r>
              <a:endParaRPr b="0" i="0" sz="3600" u="none" cap="none" strike="noStrike">
                <a:solidFill>
                  <a:schemeClr val="dk1"/>
                </a:solidFill>
                <a:latin typeface="Calibri"/>
                <a:ea typeface="Calibri"/>
                <a:cs typeface="Calibri"/>
                <a:sym typeface="Calibri"/>
              </a:endParaRPr>
            </a:p>
          </p:txBody>
        </p:sp>
      </p:grpSp>
      <p:grpSp>
        <p:nvGrpSpPr>
          <p:cNvPr id="619" name="Google Shape;619;p22"/>
          <p:cNvGrpSpPr/>
          <p:nvPr/>
        </p:nvGrpSpPr>
        <p:grpSpPr>
          <a:xfrm>
            <a:off x="649605" y="3571875"/>
            <a:ext cx="4663440" cy="1344930"/>
            <a:chOff x="649605" y="3571875"/>
            <a:chExt cx="4663440" cy="1344930"/>
          </a:xfrm>
        </p:grpSpPr>
        <p:sp>
          <p:nvSpPr>
            <p:cNvPr id="620" name="Google Shape;620;p22"/>
            <p:cNvSpPr/>
            <p:nvPr/>
          </p:nvSpPr>
          <p:spPr>
            <a:xfrm>
              <a:off x="649605" y="3571875"/>
              <a:ext cx="46634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Dragon Taming</a:t>
              </a:r>
              <a:endParaRPr b="0" i="0" sz="3600" u="none" cap="none" strike="noStrike">
                <a:solidFill>
                  <a:schemeClr val="dk1"/>
                </a:solidFill>
                <a:latin typeface="Calibri"/>
                <a:ea typeface="Calibri"/>
                <a:cs typeface="Calibri"/>
                <a:sym typeface="Calibri"/>
              </a:endParaRPr>
            </a:p>
          </p:txBody>
        </p:sp>
        <p:sp>
          <p:nvSpPr>
            <p:cNvPr id="621" name="Google Shape;621;p22"/>
            <p:cNvSpPr/>
            <p:nvPr/>
          </p:nvSpPr>
          <p:spPr>
            <a:xfrm>
              <a:off x="664845" y="4143375"/>
              <a:ext cx="46329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First dragon was successfully tamed</a:t>
              </a:r>
              <a:endParaRPr b="0" i="0" sz="2400" u="none" cap="none" strike="noStrike">
                <a:solidFill>
                  <a:schemeClr val="dk1"/>
                </a:solidFill>
                <a:latin typeface="Calibri"/>
                <a:ea typeface="Calibri"/>
                <a:cs typeface="Calibri"/>
                <a:sym typeface="Calibri"/>
              </a:endParaRPr>
            </a:p>
          </p:txBody>
        </p:sp>
      </p:grpSp>
      <p:grpSp>
        <p:nvGrpSpPr>
          <p:cNvPr id="622" name="Google Shape;622;p22"/>
          <p:cNvGrpSpPr/>
          <p:nvPr/>
        </p:nvGrpSpPr>
        <p:grpSpPr>
          <a:xfrm>
            <a:off x="8898255" y="3571875"/>
            <a:ext cx="4663440" cy="1344930"/>
            <a:chOff x="8898255" y="3571875"/>
            <a:chExt cx="4663440" cy="1344930"/>
          </a:xfrm>
        </p:grpSpPr>
        <p:sp>
          <p:nvSpPr>
            <p:cNvPr id="623" name="Google Shape;623;p22"/>
            <p:cNvSpPr/>
            <p:nvPr/>
          </p:nvSpPr>
          <p:spPr>
            <a:xfrm>
              <a:off x="8898255" y="3571875"/>
              <a:ext cx="46634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Unicorn Migration</a:t>
              </a:r>
              <a:endParaRPr b="0" i="0" sz="3600" u="none" cap="none" strike="noStrike">
                <a:solidFill>
                  <a:schemeClr val="dk1"/>
                </a:solidFill>
                <a:latin typeface="Calibri"/>
                <a:ea typeface="Calibri"/>
                <a:cs typeface="Calibri"/>
                <a:sym typeface="Calibri"/>
              </a:endParaRPr>
            </a:p>
          </p:txBody>
        </p:sp>
        <p:sp>
          <p:nvSpPr>
            <p:cNvPr id="624" name="Google Shape;624;p22"/>
            <p:cNvSpPr/>
            <p:nvPr/>
          </p:nvSpPr>
          <p:spPr>
            <a:xfrm>
              <a:off x="8913495" y="4143375"/>
              <a:ext cx="46329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Large herd of unicorns migrated to the realm</a:t>
              </a:r>
              <a:endParaRPr b="0" i="0" sz="2400" u="none" cap="none" strike="noStrike">
                <a:solidFill>
                  <a:schemeClr val="dk1"/>
                </a:solidFill>
                <a:latin typeface="Calibri"/>
                <a:ea typeface="Calibri"/>
                <a:cs typeface="Calibri"/>
                <a:sym typeface="Calibri"/>
              </a:endParaRPr>
            </a:p>
          </p:txBody>
        </p:sp>
      </p:grpSp>
      <p:grpSp>
        <p:nvGrpSpPr>
          <p:cNvPr id="625" name="Google Shape;625;p22"/>
          <p:cNvGrpSpPr/>
          <p:nvPr/>
        </p:nvGrpSpPr>
        <p:grpSpPr>
          <a:xfrm>
            <a:off x="12974955" y="7086600"/>
            <a:ext cx="4663440" cy="1840230"/>
            <a:chOff x="12974955" y="7086600"/>
            <a:chExt cx="4663440" cy="1840230"/>
          </a:xfrm>
        </p:grpSpPr>
        <p:sp>
          <p:nvSpPr>
            <p:cNvPr id="626" name="Google Shape;626;p22"/>
            <p:cNvSpPr/>
            <p:nvPr/>
          </p:nvSpPr>
          <p:spPr>
            <a:xfrm>
              <a:off x="12974955" y="7086600"/>
              <a:ext cx="4663440" cy="11506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Rainbow Sightings</a:t>
              </a:r>
              <a:endParaRPr b="0" i="0" sz="3600" u="none" cap="none" strike="noStrike">
                <a:solidFill>
                  <a:schemeClr val="dk1"/>
                </a:solidFill>
                <a:latin typeface="Calibri"/>
                <a:ea typeface="Calibri"/>
                <a:cs typeface="Calibri"/>
                <a:sym typeface="Calibri"/>
              </a:endParaRPr>
            </a:p>
          </p:txBody>
        </p:sp>
        <p:sp>
          <p:nvSpPr>
            <p:cNvPr id="627" name="Google Shape;627;p22"/>
            <p:cNvSpPr/>
            <p:nvPr/>
          </p:nvSpPr>
          <p:spPr>
            <a:xfrm>
              <a:off x="12990195" y="8153400"/>
              <a:ext cx="46329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Unusually large number of rainbows were sighted</a:t>
              </a:r>
              <a:endParaRPr b="0" i="0" sz="2400" u="none" cap="none" strike="noStrike">
                <a:solidFill>
                  <a:schemeClr val="dk1"/>
                </a:solidFill>
                <a:latin typeface="Calibri"/>
                <a:ea typeface="Calibri"/>
                <a:cs typeface="Calibri"/>
                <a:sym typeface="Calibri"/>
              </a:endParaRPr>
            </a:p>
          </p:txBody>
        </p:sp>
      </p:grpSp>
      <p:grpSp>
        <p:nvGrpSpPr>
          <p:cNvPr id="628" name="Google Shape;628;p22"/>
          <p:cNvGrpSpPr/>
          <p:nvPr/>
        </p:nvGrpSpPr>
        <p:grpSpPr>
          <a:xfrm>
            <a:off x="4821555" y="7334250"/>
            <a:ext cx="4663440" cy="1344930"/>
            <a:chOff x="4821555" y="7334250"/>
            <a:chExt cx="4663440" cy="1344930"/>
          </a:xfrm>
        </p:grpSpPr>
        <p:sp>
          <p:nvSpPr>
            <p:cNvPr id="629" name="Google Shape;629;p22"/>
            <p:cNvSpPr/>
            <p:nvPr/>
          </p:nvSpPr>
          <p:spPr>
            <a:xfrm>
              <a:off x="4821555" y="7334250"/>
              <a:ext cx="4663440"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Enchanted Pool</a:t>
              </a:r>
              <a:endParaRPr b="0" i="0" sz="3600" u="none" cap="none" strike="noStrike">
                <a:solidFill>
                  <a:schemeClr val="dk1"/>
                </a:solidFill>
                <a:latin typeface="Calibri"/>
                <a:ea typeface="Calibri"/>
                <a:cs typeface="Calibri"/>
                <a:sym typeface="Calibri"/>
              </a:endParaRPr>
            </a:p>
          </p:txBody>
        </p:sp>
        <p:sp>
          <p:nvSpPr>
            <p:cNvPr id="630" name="Google Shape;630;p22"/>
            <p:cNvSpPr/>
            <p:nvPr/>
          </p:nvSpPr>
          <p:spPr>
            <a:xfrm>
              <a:off x="4836795" y="7905750"/>
              <a:ext cx="4632960" cy="77343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35" name="Shape 635"/>
        <p:cNvGrpSpPr/>
        <p:nvPr/>
      </p:nvGrpSpPr>
      <p:grpSpPr>
        <a:xfrm>
          <a:off x="0" y="0"/>
          <a:ext cx="0" cy="0"/>
          <a:chOff x="0" y="0"/>
          <a:chExt cx="0" cy="0"/>
        </a:xfrm>
      </p:grpSpPr>
      <p:pic>
        <p:nvPicPr>
          <p:cNvPr descr="preencoded.png" id="636" name="Google Shape;636;p23"/>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637" name="Google Shape;637;p23"/>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638" name="Google Shape;638;p23"/>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639" name="Google Shape;639;p23"/>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640" name="Google Shape;640;p23"/>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641" name="Google Shape;641;p23"/>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642" name="Google Shape;642;p23"/>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643" name="Google Shape;643;p23"/>
          <p:cNvGrpSpPr/>
          <p:nvPr/>
        </p:nvGrpSpPr>
        <p:grpSpPr>
          <a:xfrm>
            <a:off x="17640300" y="7994854"/>
            <a:ext cx="596695" cy="2063546"/>
            <a:chOff x="17640300" y="7994855"/>
            <a:chExt cx="596695" cy="2063546"/>
          </a:xfrm>
        </p:grpSpPr>
        <p:pic>
          <p:nvPicPr>
            <p:cNvPr descr="preencoded.png" id="644" name="Google Shape;644;p23"/>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645" name="Google Shape;645;p2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46" name="Google Shape;646;p23"/>
          <p:cNvSpPr/>
          <p:nvPr/>
        </p:nvSpPr>
        <p:spPr>
          <a:xfrm>
            <a:off x="2686050" y="533400"/>
            <a:ext cx="428625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Our Team</a:t>
            </a:r>
            <a:endParaRPr b="0" i="0" sz="6000" u="none" cap="none" strike="noStrike">
              <a:solidFill>
                <a:schemeClr val="dk1"/>
              </a:solidFill>
              <a:latin typeface="Calibri"/>
              <a:ea typeface="Calibri"/>
              <a:cs typeface="Calibri"/>
              <a:sym typeface="Calibri"/>
            </a:endParaRPr>
          </a:p>
        </p:txBody>
      </p:sp>
      <p:grpSp>
        <p:nvGrpSpPr>
          <p:cNvPr id="647" name="Google Shape;647;p23"/>
          <p:cNvGrpSpPr/>
          <p:nvPr/>
        </p:nvGrpSpPr>
        <p:grpSpPr>
          <a:xfrm>
            <a:off x="2621280" y="2224088"/>
            <a:ext cx="3682365" cy="7374255"/>
            <a:chOff x="2621280" y="2224088"/>
            <a:chExt cx="3682365" cy="7374255"/>
          </a:xfrm>
        </p:grpSpPr>
        <p:pic>
          <p:nvPicPr>
            <p:cNvPr descr="preencoded.png" id="648" name="Google Shape;648;p23"/>
            <p:cNvPicPr preferRelativeResize="0"/>
            <p:nvPr/>
          </p:nvPicPr>
          <p:blipFill rotWithShape="1">
            <a:blip r:embed="rId11">
              <a:alphaModFix/>
            </a:blip>
            <a:srcRect b="0" l="0" r="0" t="0"/>
            <a:stretch/>
          </p:blipFill>
          <p:spPr>
            <a:xfrm>
              <a:off x="2667000" y="2224088"/>
              <a:ext cx="3590925" cy="6172200"/>
            </a:xfrm>
            <a:prstGeom prst="rect">
              <a:avLst/>
            </a:prstGeom>
            <a:noFill/>
            <a:ln>
              <a:noFill/>
            </a:ln>
          </p:spPr>
        </p:pic>
        <p:grpSp>
          <p:nvGrpSpPr>
            <p:cNvPr id="649" name="Google Shape;649;p23"/>
            <p:cNvGrpSpPr/>
            <p:nvPr/>
          </p:nvGrpSpPr>
          <p:grpSpPr>
            <a:xfrm>
              <a:off x="2621280" y="8548688"/>
              <a:ext cx="3682365" cy="1049655"/>
              <a:chOff x="2621280" y="8548688"/>
              <a:chExt cx="3682365" cy="1049655"/>
            </a:xfrm>
          </p:grpSpPr>
          <p:sp>
            <p:nvSpPr>
              <p:cNvPr id="650" name="Google Shape;650;p23"/>
              <p:cNvSpPr/>
              <p:nvPr/>
            </p:nvSpPr>
            <p:spPr>
              <a:xfrm>
                <a:off x="2621280" y="8548688"/>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Eldruin</a:t>
                </a:r>
                <a:endParaRPr b="0" i="0" sz="3600" u="none" cap="none" strike="noStrike">
                  <a:solidFill>
                    <a:schemeClr val="dk1"/>
                  </a:solidFill>
                  <a:latin typeface="Calibri"/>
                  <a:ea typeface="Calibri"/>
                  <a:cs typeface="Calibri"/>
                  <a:sym typeface="Calibri"/>
                </a:endParaRPr>
              </a:p>
            </p:txBody>
          </p:sp>
          <p:sp>
            <p:nvSpPr>
              <p:cNvPr id="651" name="Google Shape;651;p23"/>
              <p:cNvSpPr/>
              <p:nvPr/>
            </p:nvSpPr>
            <p:spPr>
              <a:xfrm>
                <a:off x="2636520" y="9158288"/>
                <a:ext cx="3651885"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Fire Mage</a:t>
                </a:r>
                <a:endParaRPr b="0" i="0" sz="2400" u="none" cap="none" strike="noStrike">
                  <a:solidFill>
                    <a:schemeClr val="dk1"/>
                  </a:solidFill>
                  <a:latin typeface="Calibri"/>
                  <a:ea typeface="Calibri"/>
                  <a:cs typeface="Calibri"/>
                  <a:sym typeface="Calibri"/>
                </a:endParaRPr>
              </a:p>
            </p:txBody>
          </p:sp>
        </p:grpSp>
      </p:grpSp>
      <p:grpSp>
        <p:nvGrpSpPr>
          <p:cNvPr id="652" name="Google Shape;652;p23"/>
          <p:cNvGrpSpPr/>
          <p:nvPr/>
        </p:nvGrpSpPr>
        <p:grpSpPr>
          <a:xfrm>
            <a:off x="6821805" y="2224088"/>
            <a:ext cx="3682365" cy="7374255"/>
            <a:chOff x="6821805" y="2224088"/>
            <a:chExt cx="3682365" cy="7374255"/>
          </a:xfrm>
        </p:grpSpPr>
        <p:pic>
          <p:nvPicPr>
            <p:cNvPr descr="preencoded.png" id="653" name="Google Shape;653;p23"/>
            <p:cNvPicPr preferRelativeResize="0"/>
            <p:nvPr/>
          </p:nvPicPr>
          <p:blipFill rotWithShape="1">
            <a:blip r:embed="rId12">
              <a:alphaModFix/>
            </a:blip>
            <a:srcRect b="0" l="0" r="0" t="0"/>
            <a:stretch/>
          </p:blipFill>
          <p:spPr>
            <a:xfrm>
              <a:off x="6867525" y="2224088"/>
              <a:ext cx="3590925" cy="6172200"/>
            </a:xfrm>
            <a:prstGeom prst="rect">
              <a:avLst/>
            </a:prstGeom>
            <a:noFill/>
            <a:ln>
              <a:noFill/>
            </a:ln>
          </p:spPr>
        </p:pic>
        <p:grpSp>
          <p:nvGrpSpPr>
            <p:cNvPr id="654" name="Google Shape;654;p23"/>
            <p:cNvGrpSpPr/>
            <p:nvPr/>
          </p:nvGrpSpPr>
          <p:grpSpPr>
            <a:xfrm>
              <a:off x="6821805" y="8548688"/>
              <a:ext cx="3682365" cy="1049655"/>
              <a:chOff x="6821805" y="8548688"/>
              <a:chExt cx="3682365" cy="1049655"/>
            </a:xfrm>
          </p:grpSpPr>
          <p:sp>
            <p:nvSpPr>
              <p:cNvPr id="655" name="Google Shape;655;p23"/>
              <p:cNvSpPr/>
              <p:nvPr/>
            </p:nvSpPr>
            <p:spPr>
              <a:xfrm>
                <a:off x="6821805" y="8548688"/>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Elementalen</a:t>
                </a:r>
                <a:endParaRPr b="0" i="0" sz="3600" u="none" cap="none" strike="noStrike">
                  <a:solidFill>
                    <a:schemeClr val="dk1"/>
                  </a:solidFill>
                  <a:latin typeface="Calibri"/>
                  <a:ea typeface="Calibri"/>
                  <a:cs typeface="Calibri"/>
                  <a:sym typeface="Calibri"/>
                </a:endParaRPr>
              </a:p>
            </p:txBody>
          </p:sp>
          <p:sp>
            <p:nvSpPr>
              <p:cNvPr id="656" name="Google Shape;656;p23"/>
              <p:cNvSpPr/>
              <p:nvPr/>
            </p:nvSpPr>
            <p:spPr>
              <a:xfrm>
                <a:off x="6837045" y="9158288"/>
                <a:ext cx="3651885"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Guardian</a:t>
                </a:r>
                <a:endParaRPr b="0" i="0" sz="2400" u="none" cap="none" strike="noStrike">
                  <a:solidFill>
                    <a:schemeClr val="dk1"/>
                  </a:solidFill>
                  <a:latin typeface="Calibri"/>
                  <a:ea typeface="Calibri"/>
                  <a:cs typeface="Calibri"/>
                  <a:sym typeface="Calibri"/>
                </a:endParaRPr>
              </a:p>
            </p:txBody>
          </p:sp>
        </p:grpSp>
      </p:grpSp>
      <p:grpSp>
        <p:nvGrpSpPr>
          <p:cNvPr id="657" name="Google Shape;657;p23"/>
          <p:cNvGrpSpPr/>
          <p:nvPr/>
        </p:nvGrpSpPr>
        <p:grpSpPr>
          <a:xfrm>
            <a:off x="11022330" y="2224088"/>
            <a:ext cx="3682365" cy="7374255"/>
            <a:chOff x="11022330" y="2224088"/>
            <a:chExt cx="3682365" cy="7374255"/>
          </a:xfrm>
        </p:grpSpPr>
        <p:pic>
          <p:nvPicPr>
            <p:cNvPr descr="preencoded.png" id="658" name="Google Shape;658;p23"/>
            <p:cNvPicPr preferRelativeResize="0"/>
            <p:nvPr/>
          </p:nvPicPr>
          <p:blipFill rotWithShape="1">
            <a:blip r:embed="rId13">
              <a:alphaModFix/>
            </a:blip>
            <a:srcRect b="0" l="0" r="0" t="0"/>
            <a:stretch/>
          </p:blipFill>
          <p:spPr>
            <a:xfrm>
              <a:off x="11068050" y="2224088"/>
              <a:ext cx="3590925" cy="6172200"/>
            </a:xfrm>
            <a:prstGeom prst="rect">
              <a:avLst/>
            </a:prstGeom>
            <a:noFill/>
            <a:ln>
              <a:noFill/>
            </a:ln>
          </p:spPr>
        </p:pic>
        <p:grpSp>
          <p:nvGrpSpPr>
            <p:cNvPr id="659" name="Google Shape;659;p23"/>
            <p:cNvGrpSpPr/>
            <p:nvPr/>
          </p:nvGrpSpPr>
          <p:grpSpPr>
            <a:xfrm>
              <a:off x="11022330" y="8548688"/>
              <a:ext cx="3682365" cy="1049655"/>
              <a:chOff x="11022330" y="8548688"/>
              <a:chExt cx="3682365" cy="1049655"/>
            </a:xfrm>
          </p:grpSpPr>
          <p:sp>
            <p:nvSpPr>
              <p:cNvPr id="660" name="Google Shape;660;p23"/>
              <p:cNvSpPr/>
              <p:nvPr/>
            </p:nvSpPr>
            <p:spPr>
              <a:xfrm>
                <a:off x="11022330" y="8548688"/>
                <a:ext cx="3682365" cy="65532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Lunaria</a:t>
                </a:r>
                <a:endParaRPr b="0" i="0" sz="3600" u="none" cap="none" strike="noStrike">
                  <a:solidFill>
                    <a:schemeClr val="dk1"/>
                  </a:solidFill>
                  <a:latin typeface="Calibri"/>
                  <a:ea typeface="Calibri"/>
                  <a:cs typeface="Calibri"/>
                  <a:sym typeface="Calibri"/>
                </a:endParaRPr>
              </a:p>
            </p:txBody>
          </p:sp>
          <p:sp>
            <p:nvSpPr>
              <p:cNvPr id="661" name="Google Shape;661;p23"/>
              <p:cNvSpPr/>
              <p:nvPr/>
            </p:nvSpPr>
            <p:spPr>
              <a:xfrm>
                <a:off x="11037570" y="9158288"/>
                <a:ext cx="3651885" cy="44005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66" name="Shape 666"/>
        <p:cNvGrpSpPr/>
        <p:nvPr/>
      </p:nvGrpSpPr>
      <p:grpSpPr>
        <a:xfrm>
          <a:off x="0" y="0"/>
          <a:ext cx="0" cy="0"/>
          <a:chOff x="0" y="0"/>
          <a:chExt cx="0" cy="0"/>
        </a:xfrm>
      </p:grpSpPr>
      <p:pic>
        <p:nvPicPr>
          <p:cNvPr descr="preencoded.png" id="667" name="Google Shape;667;p24"/>
          <p:cNvPicPr preferRelativeResize="0"/>
          <p:nvPr/>
        </p:nvPicPr>
        <p:blipFill rotWithShape="1">
          <a:blip r:embed="rId3">
            <a:alphaModFix/>
          </a:blip>
          <a:srcRect b="0" l="0" r="0" t="0"/>
          <a:stretch/>
        </p:blipFill>
        <p:spPr>
          <a:xfrm>
            <a:off x="-971550" y="-714375"/>
            <a:ext cx="11868150" cy="11715750"/>
          </a:xfrm>
          <a:prstGeom prst="rect">
            <a:avLst/>
          </a:prstGeom>
          <a:noFill/>
          <a:ln>
            <a:noFill/>
          </a:ln>
        </p:spPr>
      </p:pic>
      <p:pic>
        <p:nvPicPr>
          <p:cNvPr descr="preencoded.png" id="668" name="Google Shape;668;p24"/>
          <p:cNvPicPr preferRelativeResize="0"/>
          <p:nvPr/>
        </p:nvPicPr>
        <p:blipFill rotWithShape="1">
          <a:blip r:embed="rId4">
            <a:alphaModFix/>
          </a:blip>
          <a:srcRect b="0" l="0" r="0" t="0"/>
          <a:stretch/>
        </p:blipFill>
        <p:spPr>
          <a:xfrm>
            <a:off x="13649325" y="5686425"/>
            <a:ext cx="3876675" cy="3838575"/>
          </a:xfrm>
          <a:prstGeom prst="rect">
            <a:avLst/>
          </a:prstGeom>
          <a:noFill/>
          <a:ln>
            <a:noFill/>
          </a:ln>
        </p:spPr>
      </p:pic>
      <p:pic>
        <p:nvPicPr>
          <p:cNvPr descr="preencoded.png" id="669" name="Google Shape;669;p24"/>
          <p:cNvPicPr preferRelativeResize="0"/>
          <p:nvPr/>
        </p:nvPicPr>
        <p:blipFill rotWithShape="1">
          <a:blip r:embed="rId5">
            <a:alphaModFix/>
          </a:blip>
          <a:srcRect b="0" l="0" r="0" t="0"/>
          <a:stretch/>
        </p:blipFill>
        <p:spPr>
          <a:xfrm>
            <a:off x="7686675" y="7086600"/>
            <a:ext cx="2905125" cy="4305300"/>
          </a:xfrm>
          <a:prstGeom prst="rect">
            <a:avLst/>
          </a:prstGeom>
          <a:noFill/>
          <a:ln>
            <a:noFill/>
          </a:ln>
        </p:spPr>
      </p:pic>
      <p:pic>
        <p:nvPicPr>
          <p:cNvPr descr="preencoded.png" id="670" name="Google Shape;670;p24"/>
          <p:cNvPicPr preferRelativeResize="0"/>
          <p:nvPr/>
        </p:nvPicPr>
        <p:blipFill rotWithShape="1">
          <a:blip r:embed="rId6">
            <a:alphaModFix/>
          </a:blip>
          <a:srcRect b="0" l="0" r="0" t="0"/>
          <a:stretch/>
        </p:blipFill>
        <p:spPr>
          <a:xfrm>
            <a:off x="2695575" y="8867775"/>
            <a:ext cx="2316456" cy="1423513"/>
          </a:xfrm>
          <a:prstGeom prst="rect">
            <a:avLst/>
          </a:prstGeom>
          <a:noFill/>
          <a:ln>
            <a:noFill/>
          </a:ln>
        </p:spPr>
      </p:pic>
      <p:pic>
        <p:nvPicPr>
          <p:cNvPr descr="preencoded.png" id="671" name="Google Shape;671;p24"/>
          <p:cNvPicPr preferRelativeResize="0"/>
          <p:nvPr/>
        </p:nvPicPr>
        <p:blipFill rotWithShape="1">
          <a:blip r:embed="rId7">
            <a:alphaModFix/>
          </a:blip>
          <a:srcRect b="0" l="0" r="0" t="0"/>
          <a:stretch/>
        </p:blipFill>
        <p:spPr>
          <a:xfrm>
            <a:off x="9591675" y="-123825"/>
            <a:ext cx="3667125" cy="3619500"/>
          </a:xfrm>
          <a:prstGeom prst="rect">
            <a:avLst/>
          </a:prstGeom>
          <a:noFill/>
          <a:ln>
            <a:noFill/>
          </a:ln>
        </p:spPr>
      </p:pic>
      <p:pic>
        <p:nvPicPr>
          <p:cNvPr descr="preencoded.png" id="672" name="Google Shape;672;p24"/>
          <p:cNvPicPr preferRelativeResize="0"/>
          <p:nvPr/>
        </p:nvPicPr>
        <p:blipFill rotWithShape="1">
          <a:blip r:embed="rId8">
            <a:alphaModFix/>
          </a:blip>
          <a:srcRect b="0" l="0" r="0" t="0"/>
          <a:stretch/>
        </p:blipFill>
        <p:spPr>
          <a:xfrm>
            <a:off x="9020175" y="2524125"/>
            <a:ext cx="10163175" cy="6200775"/>
          </a:xfrm>
          <a:prstGeom prst="rect">
            <a:avLst/>
          </a:prstGeom>
          <a:noFill/>
          <a:ln>
            <a:noFill/>
          </a:ln>
        </p:spPr>
      </p:pic>
      <p:pic>
        <p:nvPicPr>
          <p:cNvPr descr="preencoded.png" id="673" name="Google Shape;673;p24"/>
          <p:cNvPicPr preferRelativeResize="0"/>
          <p:nvPr/>
        </p:nvPicPr>
        <p:blipFill rotWithShape="1">
          <a:blip r:embed="rId9">
            <a:alphaModFix/>
          </a:blip>
          <a:srcRect b="0" l="0" r="0" t="0"/>
          <a:stretch/>
        </p:blipFill>
        <p:spPr>
          <a:xfrm>
            <a:off x="9020175" y="1952625"/>
            <a:ext cx="6648450" cy="6210300"/>
          </a:xfrm>
          <a:prstGeom prst="rect">
            <a:avLst/>
          </a:prstGeom>
          <a:noFill/>
          <a:ln>
            <a:noFill/>
          </a:ln>
        </p:spPr>
      </p:pic>
      <p:grpSp>
        <p:nvGrpSpPr>
          <p:cNvPr id="674" name="Google Shape;674;p24"/>
          <p:cNvGrpSpPr/>
          <p:nvPr/>
        </p:nvGrpSpPr>
        <p:grpSpPr>
          <a:xfrm>
            <a:off x="17640300" y="7994854"/>
            <a:ext cx="596695" cy="2063546"/>
            <a:chOff x="17640300" y="7994855"/>
            <a:chExt cx="596695" cy="2063546"/>
          </a:xfrm>
        </p:grpSpPr>
        <p:pic>
          <p:nvPicPr>
            <p:cNvPr descr="preencoded.png" id="675" name="Google Shape;675;p24"/>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676" name="Google Shape;676;p2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77" name="Google Shape;677;p24"/>
          <p:cNvGrpSpPr/>
          <p:nvPr/>
        </p:nvGrpSpPr>
        <p:grpSpPr>
          <a:xfrm>
            <a:off x="1360303" y="1847852"/>
            <a:ext cx="7456405" cy="5764530"/>
            <a:chOff x="1809750" y="1847850"/>
            <a:chExt cx="6648600" cy="5764530"/>
          </a:xfrm>
        </p:grpSpPr>
        <p:sp>
          <p:nvSpPr>
            <p:cNvPr id="678" name="Google Shape;678;p24"/>
            <p:cNvSpPr/>
            <p:nvPr/>
          </p:nvSpPr>
          <p:spPr>
            <a:xfrm>
              <a:off x="1809750" y="1847850"/>
              <a:ext cx="6648600" cy="27528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Thank you for choosing</a:t>
              </a:r>
              <a:r>
                <a:rPr lang="en-US" sz="6000">
                  <a:solidFill>
                    <a:srgbClr val="272727"/>
                  </a:solidFill>
                  <a:latin typeface="Archivo Black"/>
                  <a:ea typeface="Archivo Black"/>
                  <a:cs typeface="Archivo Black"/>
                  <a:sym typeface="Archivo Black"/>
                </a:rPr>
                <a:t> </a:t>
              </a:r>
              <a:r>
                <a:rPr b="0" i="0" lang="en-US" sz="6000" u="none" cap="none" strike="noStrike">
                  <a:solidFill>
                    <a:srgbClr val="272727"/>
                  </a:solidFill>
                  <a:latin typeface="Archivo Black"/>
                  <a:ea typeface="Archivo Black"/>
                  <a:cs typeface="Archivo Black"/>
                  <a:sym typeface="Archivo Black"/>
                </a:rPr>
                <a:t>EaTemp</a:t>
              </a:r>
              <a:endParaRPr b="0" i="0" sz="6000" u="none" cap="none" strike="noStrike">
                <a:solidFill>
                  <a:schemeClr val="dk1"/>
                </a:solidFill>
                <a:latin typeface="Calibri"/>
                <a:ea typeface="Calibri"/>
                <a:cs typeface="Calibri"/>
                <a:sym typeface="Calibri"/>
              </a:endParaRPr>
            </a:p>
          </p:txBody>
        </p:sp>
        <p:sp>
          <p:nvSpPr>
            <p:cNvPr id="679" name="Google Shape;679;p24"/>
            <p:cNvSpPr/>
            <p:nvPr/>
          </p:nvSpPr>
          <p:spPr>
            <a:xfrm>
              <a:off x="1809750" y="4791075"/>
              <a:ext cx="6271260" cy="28213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sp>
        <p:nvSpPr>
          <p:cNvPr id="680" name="Google Shape;680;p24"/>
          <p:cNvSpPr/>
          <p:nvPr/>
        </p:nvSpPr>
        <p:spPr>
          <a:xfrm rot="-5400000">
            <a:off x="16649700" y="6168390"/>
            <a:ext cx="2737485" cy="35623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11">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 name="Shape 51"/>
        <p:cNvGrpSpPr/>
        <p:nvPr/>
      </p:nvGrpSpPr>
      <p:grpSpPr>
        <a:xfrm>
          <a:off x="0" y="0"/>
          <a:ext cx="0" cy="0"/>
          <a:chOff x="0" y="0"/>
          <a:chExt cx="0" cy="0"/>
        </a:xfrm>
      </p:grpSpPr>
      <p:pic>
        <p:nvPicPr>
          <p:cNvPr descr="preencoded.png" id="52" name="Google Shape;52;p3"/>
          <p:cNvPicPr preferRelativeResize="0"/>
          <p:nvPr/>
        </p:nvPicPr>
        <p:blipFill rotWithShape="1">
          <a:blip r:embed="rId3">
            <a:alphaModFix/>
          </a:blip>
          <a:srcRect b="0" l="0" r="0" t="0"/>
          <a:stretch/>
        </p:blipFill>
        <p:spPr>
          <a:xfrm>
            <a:off x="-2628900" y="7029450"/>
            <a:ext cx="4752976" cy="4714875"/>
          </a:xfrm>
          <a:prstGeom prst="rect">
            <a:avLst/>
          </a:prstGeom>
          <a:noFill/>
          <a:ln>
            <a:noFill/>
          </a:ln>
        </p:spPr>
      </p:pic>
      <p:pic>
        <p:nvPicPr>
          <p:cNvPr descr="preencoded.png" id="53" name="Google Shape;53;p3"/>
          <p:cNvPicPr preferRelativeResize="0"/>
          <p:nvPr/>
        </p:nvPicPr>
        <p:blipFill rotWithShape="1">
          <a:blip r:embed="rId4">
            <a:alphaModFix/>
          </a:blip>
          <a:srcRect b="0" l="0" r="0" t="0"/>
          <a:stretch/>
        </p:blipFill>
        <p:spPr>
          <a:xfrm>
            <a:off x="14458950" y="-1447800"/>
            <a:ext cx="5353050" cy="5295900"/>
          </a:xfrm>
          <a:prstGeom prst="rect">
            <a:avLst/>
          </a:prstGeom>
          <a:noFill/>
          <a:ln>
            <a:noFill/>
          </a:ln>
        </p:spPr>
      </p:pic>
      <p:pic>
        <p:nvPicPr>
          <p:cNvPr descr="preencoded.png" id="54" name="Google Shape;54;p3"/>
          <p:cNvPicPr preferRelativeResize="0"/>
          <p:nvPr/>
        </p:nvPicPr>
        <p:blipFill rotWithShape="1">
          <a:blip r:embed="rId5">
            <a:alphaModFix/>
          </a:blip>
          <a:srcRect b="0" l="0" r="0" t="0"/>
          <a:stretch/>
        </p:blipFill>
        <p:spPr>
          <a:xfrm>
            <a:off x="7858125" y="8905875"/>
            <a:ext cx="3314700" cy="4905375"/>
          </a:xfrm>
          <a:prstGeom prst="rect">
            <a:avLst/>
          </a:prstGeom>
          <a:noFill/>
          <a:ln>
            <a:noFill/>
          </a:ln>
        </p:spPr>
      </p:pic>
      <p:pic>
        <p:nvPicPr>
          <p:cNvPr descr="preencoded.png" id="55" name="Google Shape;55;p3"/>
          <p:cNvPicPr preferRelativeResize="0"/>
          <p:nvPr/>
        </p:nvPicPr>
        <p:blipFill rotWithShape="1">
          <a:blip r:embed="rId6">
            <a:alphaModFix/>
          </a:blip>
          <a:srcRect b="0" l="0" r="0" t="0"/>
          <a:stretch/>
        </p:blipFill>
        <p:spPr>
          <a:xfrm>
            <a:off x="16630650" y="8248650"/>
            <a:ext cx="5343525" cy="3248025"/>
          </a:xfrm>
          <a:prstGeom prst="rect">
            <a:avLst/>
          </a:prstGeom>
          <a:noFill/>
          <a:ln>
            <a:noFill/>
          </a:ln>
        </p:spPr>
      </p:pic>
      <p:pic>
        <p:nvPicPr>
          <p:cNvPr descr="preencoded.png" id="56" name="Google Shape;56;p3"/>
          <p:cNvPicPr preferRelativeResize="0"/>
          <p:nvPr/>
        </p:nvPicPr>
        <p:blipFill rotWithShape="1">
          <a:blip r:embed="rId7">
            <a:alphaModFix/>
          </a:blip>
          <a:srcRect b="0" l="0" r="0" t="0"/>
          <a:stretch/>
        </p:blipFill>
        <p:spPr>
          <a:xfrm>
            <a:off x="-1762125" y="-1028700"/>
            <a:ext cx="3533775" cy="3495675"/>
          </a:xfrm>
          <a:prstGeom prst="rect">
            <a:avLst/>
          </a:prstGeom>
          <a:noFill/>
          <a:ln>
            <a:noFill/>
          </a:ln>
        </p:spPr>
      </p:pic>
      <p:pic>
        <p:nvPicPr>
          <p:cNvPr descr="preencoded.png" id="57" name="Google Shape;57;p3"/>
          <p:cNvPicPr preferRelativeResize="0"/>
          <p:nvPr/>
        </p:nvPicPr>
        <p:blipFill rotWithShape="1">
          <a:blip r:embed="rId8">
            <a:alphaModFix/>
          </a:blip>
          <a:srcRect b="0" l="0" r="0" t="0"/>
          <a:stretch/>
        </p:blipFill>
        <p:spPr>
          <a:xfrm>
            <a:off x="-1552575" y="4495800"/>
            <a:ext cx="4057673" cy="1700386"/>
          </a:xfrm>
          <a:prstGeom prst="rect">
            <a:avLst/>
          </a:prstGeom>
          <a:noFill/>
          <a:ln>
            <a:noFill/>
          </a:ln>
        </p:spPr>
      </p:pic>
      <p:pic>
        <p:nvPicPr>
          <p:cNvPr descr="preencoded.png" id="58" name="Google Shape;58;p3"/>
          <p:cNvPicPr preferRelativeResize="0"/>
          <p:nvPr/>
        </p:nvPicPr>
        <p:blipFill rotWithShape="1">
          <a:blip r:embed="rId9">
            <a:alphaModFix/>
          </a:blip>
          <a:srcRect b="0" l="0" r="0" t="0"/>
          <a:stretch/>
        </p:blipFill>
        <p:spPr>
          <a:xfrm>
            <a:off x="13373100" y="323850"/>
            <a:ext cx="2845662" cy="1748586"/>
          </a:xfrm>
          <a:prstGeom prst="rect">
            <a:avLst/>
          </a:prstGeom>
          <a:noFill/>
          <a:ln>
            <a:noFill/>
          </a:ln>
        </p:spPr>
      </p:pic>
      <p:grpSp>
        <p:nvGrpSpPr>
          <p:cNvPr id="59" name="Google Shape;59;p3"/>
          <p:cNvGrpSpPr/>
          <p:nvPr/>
        </p:nvGrpSpPr>
        <p:grpSpPr>
          <a:xfrm>
            <a:off x="17640300" y="7994854"/>
            <a:ext cx="596695" cy="2063546"/>
            <a:chOff x="17640300" y="7994855"/>
            <a:chExt cx="596695" cy="2063546"/>
          </a:xfrm>
        </p:grpSpPr>
        <p:pic>
          <p:nvPicPr>
            <p:cNvPr descr="preencoded.png" id="60" name="Google Shape;60;p3"/>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61" name="Google Shape;61;p3"/>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2" name="Google Shape;62;p3"/>
          <p:cNvSpPr/>
          <p:nvPr/>
        </p:nvSpPr>
        <p:spPr>
          <a:xfrm>
            <a:off x="981075" y="990600"/>
            <a:ext cx="12304395" cy="175069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9600"/>
              <a:buFont typeface="Archivo Black"/>
              <a:buNone/>
            </a:pPr>
            <a:r>
              <a:rPr b="0" i="0" lang="en-US" sz="9600" u="none" cap="none" strike="noStrike">
                <a:solidFill>
                  <a:srgbClr val="272727"/>
                </a:solidFill>
                <a:latin typeface="Archivo Black"/>
                <a:ea typeface="Archivo Black"/>
                <a:cs typeface="Archivo Black"/>
                <a:sym typeface="Archivo Black"/>
              </a:rPr>
              <a:t>Table of Contents</a:t>
            </a:r>
            <a:endParaRPr b="0" i="0" sz="9600" u="none" cap="none" strike="noStrike">
              <a:solidFill>
                <a:schemeClr val="dk1"/>
              </a:solidFill>
              <a:latin typeface="Calibri"/>
              <a:ea typeface="Calibri"/>
              <a:cs typeface="Calibri"/>
              <a:sym typeface="Calibri"/>
            </a:endParaRPr>
          </a:p>
        </p:txBody>
      </p:sp>
      <p:grpSp>
        <p:nvGrpSpPr>
          <p:cNvPr id="63" name="Google Shape;63;p3"/>
          <p:cNvGrpSpPr/>
          <p:nvPr/>
        </p:nvGrpSpPr>
        <p:grpSpPr>
          <a:xfrm>
            <a:off x="933450" y="3038475"/>
            <a:ext cx="1219200" cy="1219200"/>
            <a:chOff x="933450" y="3038475"/>
            <a:chExt cx="1219200" cy="1219200"/>
          </a:xfrm>
        </p:grpSpPr>
        <p:sp>
          <p:nvSpPr>
            <p:cNvPr id="64" name="Google Shape;64;p3"/>
            <p:cNvSpPr/>
            <p:nvPr/>
          </p:nvSpPr>
          <p:spPr>
            <a:xfrm>
              <a:off x="933450" y="3038475"/>
              <a:ext cx="1219200" cy="1219200"/>
            </a:xfrm>
            <a:prstGeom prst="ellipse">
              <a:avLst/>
            </a:prstGeom>
            <a:solidFill>
              <a:srgbClr val="8D8D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153478" y="3320415"/>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01</a:t>
              </a:r>
              <a:endParaRPr b="0" i="0" sz="3600" u="none" cap="none" strike="noStrike">
                <a:solidFill>
                  <a:schemeClr val="dk1"/>
                </a:solidFill>
                <a:latin typeface="Calibri"/>
                <a:ea typeface="Calibri"/>
                <a:cs typeface="Calibri"/>
                <a:sym typeface="Calibri"/>
              </a:endParaRPr>
            </a:p>
          </p:txBody>
        </p:sp>
      </p:grpSp>
      <p:grpSp>
        <p:nvGrpSpPr>
          <p:cNvPr id="66" name="Google Shape;66;p3"/>
          <p:cNvGrpSpPr/>
          <p:nvPr/>
        </p:nvGrpSpPr>
        <p:grpSpPr>
          <a:xfrm>
            <a:off x="2305050" y="3195638"/>
            <a:ext cx="4206240" cy="1011554"/>
            <a:chOff x="2305050" y="3195638"/>
            <a:chExt cx="4206240" cy="1011554"/>
          </a:xfrm>
        </p:grpSpPr>
        <p:sp>
          <p:nvSpPr>
            <p:cNvPr id="67" name="Google Shape;67;p3"/>
            <p:cNvSpPr/>
            <p:nvPr/>
          </p:nvSpPr>
          <p:spPr>
            <a:xfrm>
              <a:off x="2305050" y="3195638"/>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Introduction</a:t>
              </a:r>
              <a:endParaRPr b="0" i="0" sz="3600" u="none" cap="none" strike="noStrike">
                <a:solidFill>
                  <a:schemeClr val="dk1"/>
                </a:solidFill>
                <a:latin typeface="Calibri"/>
                <a:ea typeface="Calibri"/>
                <a:cs typeface="Calibri"/>
                <a:sym typeface="Calibri"/>
              </a:endParaRPr>
            </a:p>
          </p:txBody>
        </p:sp>
        <p:sp>
          <p:nvSpPr>
            <p:cNvPr id="68" name="Google Shape;68;p3"/>
            <p:cNvSpPr/>
            <p:nvPr/>
          </p:nvSpPr>
          <p:spPr>
            <a:xfrm>
              <a:off x="2305050" y="3767137"/>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Extraordinary Realm</a:t>
              </a:r>
              <a:endParaRPr b="0" i="0" sz="2400" u="none" cap="none" strike="noStrike">
                <a:solidFill>
                  <a:schemeClr val="dk1"/>
                </a:solidFill>
                <a:latin typeface="Calibri"/>
                <a:ea typeface="Calibri"/>
                <a:cs typeface="Calibri"/>
                <a:sym typeface="Calibri"/>
              </a:endParaRPr>
            </a:p>
          </p:txBody>
        </p:sp>
      </p:grpSp>
      <p:grpSp>
        <p:nvGrpSpPr>
          <p:cNvPr id="69" name="Google Shape;69;p3"/>
          <p:cNvGrpSpPr/>
          <p:nvPr/>
        </p:nvGrpSpPr>
        <p:grpSpPr>
          <a:xfrm>
            <a:off x="6534150" y="3038475"/>
            <a:ext cx="1219200" cy="1219200"/>
            <a:chOff x="6534150" y="3038475"/>
            <a:chExt cx="1219200" cy="1219200"/>
          </a:xfrm>
        </p:grpSpPr>
        <p:sp>
          <p:nvSpPr>
            <p:cNvPr id="70" name="Google Shape;70;p3"/>
            <p:cNvSpPr/>
            <p:nvPr/>
          </p:nvSpPr>
          <p:spPr>
            <a:xfrm>
              <a:off x="6534150" y="3038475"/>
              <a:ext cx="1219200" cy="1219200"/>
            </a:xfrm>
            <a:prstGeom prst="ellipse">
              <a:avLst/>
            </a:prstGeom>
            <a:solidFill>
              <a:srgbClr val="E2B0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6754177" y="3320415"/>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02</a:t>
              </a:r>
              <a:endParaRPr b="0" i="0" sz="3600" u="none" cap="none" strike="noStrike">
                <a:solidFill>
                  <a:schemeClr val="dk1"/>
                </a:solidFill>
                <a:latin typeface="Calibri"/>
                <a:ea typeface="Calibri"/>
                <a:cs typeface="Calibri"/>
                <a:sym typeface="Calibri"/>
              </a:endParaRPr>
            </a:p>
          </p:txBody>
        </p:sp>
      </p:grpSp>
      <p:grpSp>
        <p:nvGrpSpPr>
          <p:cNvPr id="72" name="Google Shape;72;p3"/>
          <p:cNvGrpSpPr/>
          <p:nvPr/>
        </p:nvGrpSpPr>
        <p:grpSpPr>
          <a:xfrm>
            <a:off x="7905750" y="3195638"/>
            <a:ext cx="4206240" cy="1011554"/>
            <a:chOff x="7905750" y="3195638"/>
            <a:chExt cx="4206240" cy="1011554"/>
          </a:xfrm>
        </p:grpSpPr>
        <p:sp>
          <p:nvSpPr>
            <p:cNvPr id="73" name="Google Shape;73;p3"/>
            <p:cNvSpPr/>
            <p:nvPr/>
          </p:nvSpPr>
          <p:spPr>
            <a:xfrm>
              <a:off x="7905750" y="3195638"/>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Encounters</a:t>
              </a:r>
              <a:endParaRPr b="0" i="0" sz="3600" u="none" cap="none" strike="noStrike">
                <a:solidFill>
                  <a:schemeClr val="dk1"/>
                </a:solidFill>
                <a:latin typeface="Calibri"/>
                <a:ea typeface="Calibri"/>
                <a:cs typeface="Calibri"/>
                <a:sym typeface="Calibri"/>
              </a:endParaRPr>
            </a:p>
          </p:txBody>
        </p:sp>
        <p:sp>
          <p:nvSpPr>
            <p:cNvPr id="74" name="Google Shape;74;p3"/>
            <p:cNvSpPr/>
            <p:nvPr/>
          </p:nvSpPr>
          <p:spPr>
            <a:xfrm>
              <a:off x="7905750" y="3767137"/>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Unicorn Sightings</a:t>
              </a:r>
              <a:endParaRPr b="0" i="0" sz="2400" u="none" cap="none" strike="noStrike">
                <a:solidFill>
                  <a:schemeClr val="dk1"/>
                </a:solidFill>
                <a:latin typeface="Calibri"/>
                <a:ea typeface="Calibri"/>
                <a:cs typeface="Calibri"/>
                <a:sym typeface="Calibri"/>
              </a:endParaRPr>
            </a:p>
          </p:txBody>
        </p:sp>
      </p:grpSp>
      <p:grpSp>
        <p:nvGrpSpPr>
          <p:cNvPr id="75" name="Google Shape;75;p3"/>
          <p:cNvGrpSpPr/>
          <p:nvPr/>
        </p:nvGrpSpPr>
        <p:grpSpPr>
          <a:xfrm>
            <a:off x="933450" y="5276850"/>
            <a:ext cx="1219200" cy="1219200"/>
            <a:chOff x="933450" y="5276850"/>
            <a:chExt cx="1219200" cy="1219200"/>
          </a:xfrm>
        </p:grpSpPr>
        <p:sp>
          <p:nvSpPr>
            <p:cNvPr id="76" name="Google Shape;76;p3"/>
            <p:cNvSpPr/>
            <p:nvPr/>
          </p:nvSpPr>
          <p:spPr>
            <a:xfrm>
              <a:off x="933450" y="5276850"/>
              <a:ext cx="1219200" cy="1219200"/>
            </a:xfrm>
            <a:prstGeom prst="ellipse">
              <a:avLst/>
            </a:prstGeom>
            <a:solidFill>
              <a:srgbClr val="E2B0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153478" y="5558790"/>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03</a:t>
              </a:r>
              <a:endParaRPr b="0" i="0" sz="3600" u="none" cap="none" strike="noStrike">
                <a:solidFill>
                  <a:schemeClr val="dk1"/>
                </a:solidFill>
                <a:latin typeface="Calibri"/>
                <a:ea typeface="Calibri"/>
                <a:cs typeface="Calibri"/>
                <a:sym typeface="Calibri"/>
              </a:endParaRPr>
            </a:p>
          </p:txBody>
        </p:sp>
      </p:grpSp>
      <p:grpSp>
        <p:nvGrpSpPr>
          <p:cNvPr id="78" name="Google Shape;78;p3"/>
          <p:cNvGrpSpPr/>
          <p:nvPr/>
        </p:nvGrpSpPr>
        <p:grpSpPr>
          <a:xfrm>
            <a:off x="2305050" y="5434013"/>
            <a:ext cx="4206240" cy="1011555"/>
            <a:chOff x="2305050" y="5434013"/>
            <a:chExt cx="4206240" cy="1011555"/>
          </a:xfrm>
        </p:grpSpPr>
        <p:sp>
          <p:nvSpPr>
            <p:cNvPr id="79" name="Google Shape;79;p3"/>
            <p:cNvSpPr/>
            <p:nvPr/>
          </p:nvSpPr>
          <p:spPr>
            <a:xfrm>
              <a:off x="2305050" y="5434013"/>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Wonders</a:t>
              </a:r>
              <a:endParaRPr b="0" i="0" sz="3600" u="none" cap="none" strike="noStrike">
                <a:solidFill>
                  <a:schemeClr val="dk1"/>
                </a:solidFill>
                <a:latin typeface="Calibri"/>
                <a:ea typeface="Calibri"/>
                <a:cs typeface="Calibri"/>
                <a:sym typeface="Calibri"/>
              </a:endParaRPr>
            </a:p>
          </p:txBody>
        </p:sp>
        <p:sp>
          <p:nvSpPr>
            <p:cNvPr id="80" name="Google Shape;80;p3"/>
            <p:cNvSpPr/>
            <p:nvPr/>
          </p:nvSpPr>
          <p:spPr>
            <a:xfrm>
              <a:off x="2305050" y="6005513"/>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Wishes Granted</a:t>
              </a:r>
              <a:endParaRPr b="0" i="0" sz="2400" u="none" cap="none" strike="noStrike">
                <a:solidFill>
                  <a:schemeClr val="dk1"/>
                </a:solidFill>
                <a:latin typeface="Calibri"/>
                <a:ea typeface="Calibri"/>
                <a:cs typeface="Calibri"/>
                <a:sym typeface="Calibri"/>
              </a:endParaRPr>
            </a:p>
          </p:txBody>
        </p:sp>
      </p:grpSp>
      <p:grpSp>
        <p:nvGrpSpPr>
          <p:cNvPr id="81" name="Google Shape;81;p3"/>
          <p:cNvGrpSpPr/>
          <p:nvPr/>
        </p:nvGrpSpPr>
        <p:grpSpPr>
          <a:xfrm>
            <a:off x="6534150" y="5276850"/>
            <a:ext cx="1219200" cy="1219200"/>
            <a:chOff x="6534150" y="5276850"/>
            <a:chExt cx="1219200" cy="1219200"/>
          </a:xfrm>
        </p:grpSpPr>
        <p:sp>
          <p:nvSpPr>
            <p:cNvPr id="82" name="Google Shape;82;p3"/>
            <p:cNvSpPr/>
            <p:nvPr/>
          </p:nvSpPr>
          <p:spPr>
            <a:xfrm>
              <a:off x="6534150" y="5276850"/>
              <a:ext cx="1219200" cy="1219200"/>
            </a:xfrm>
            <a:prstGeom prst="ellipse">
              <a:avLst/>
            </a:prstGeom>
            <a:solidFill>
              <a:srgbClr val="8D8D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6754177" y="5558790"/>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04</a:t>
              </a:r>
              <a:endParaRPr b="0" i="0" sz="3600" u="none" cap="none" strike="noStrike">
                <a:solidFill>
                  <a:schemeClr val="dk1"/>
                </a:solidFill>
                <a:latin typeface="Calibri"/>
                <a:ea typeface="Calibri"/>
                <a:cs typeface="Calibri"/>
                <a:sym typeface="Calibri"/>
              </a:endParaRPr>
            </a:p>
          </p:txBody>
        </p:sp>
      </p:grpSp>
      <p:grpSp>
        <p:nvGrpSpPr>
          <p:cNvPr id="84" name="Google Shape;84;p3"/>
          <p:cNvGrpSpPr/>
          <p:nvPr/>
        </p:nvGrpSpPr>
        <p:grpSpPr>
          <a:xfrm>
            <a:off x="7905750" y="5434013"/>
            <a:ext cx="4206240" cy="1011555"/>
            <a:chOff x="7905750" y="5434013"/>
            <a:chExt cx="4206240" cy="1011555"/>
          </a:xfrm>
        </p:grpSpPr>
        <p:sp>
          <p:nvSpPr>
            <p:cNvPr id="85" name="Google Shape;85;p3"/>
            <p:cNvSpPr/>
            <p:nvPr/>
          </p:nvSpPr>
          <p:spPr>
            <a:xfrm>
              <a:off x="7905750" y="5434013"/>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Magic</a:t>
              </a:r>
              <a:endParaRPr b="0" i="0" sz="3600" u="none" cap="none" strike="noStrike">
                <a:solidFill>
                  <a:schemeClr val="dk1"/>
                </a:solidFill>
                <a:latin typeface="Calibri"/>
                <a:ea typeface="Calibri"/>
                <a:cs typeface="Calibri"/>
                <a:sym typeface="Calibri"/>
              </a:endParaRPr>
            </a:p>
          </p:txBody>
        </p:sp>
        <p:sp>
          <p:nvSpPr>
            <p:cNvPr id="86" name="Google Shape;86;p3"/>
            <p:cNvSpPr/>
            <p:nvPr/>
          </p:nvSpPr>
          <p:spPr>
            <a:xfrm>
              <a:off x="7905750" y="6005513"/>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Spellcasting</a:t>
              </a:r>
              <a:endParaRPr b="0" i="0" sz="2400" u="none" cap="none" strike="noStrike">
                <a:solidFill>
                  <a:schemeClr val="dk1"/>
                </a:solidFill>
                <a:latin typeface="Calibri"/>
                <a:ea typeface="Calibri"/>
                <a:cs typeface="Calibri"/>
                <a:sym typeface="Calibri"/>
              </a:endParaRPr>
            </a:p>
          </p:txBody>
        </p:sp>
      </p:grpSp>
      <p:grpSp>
        <p:nvGrpSpPr>
          <p:cNvPr id="87" name="Google Shape;87;p3"/>
          <p:cNvGrpSpPr/>
          <p:nvPr/>
        </p:nvGrpSpPr>
        <p:grpSpPr>
          <a:xfrm>
            <a:off x="933450" y="7515225"/>
            <a:ext cx="1219200" cy="1219200"/>
            <a:chOff x="933450" y="7515225"/>
            <a:chExt cx="1219200" cy="1219200"/>
          </a:xfrm>
        </p:grpSpPr>
        <p:sp>
          <p:nvSpPr>
            <p:cNvPr id="88" name="Google Shape;88;p3"/>
            <p:cNvSpPr/>
            <p:nvPr/>
          </p:nvSpPr>
          <p:spPr>
            <a:xfrm>
              <a:off x="933450" y="7515225"/>
              <a:ext cx="1219200" cy="1219200"/>
            </a:xfrm>
            <a:prstGeom prst="ellipse">
              <a:avLst/>
            </a:prstGeom>
            <a:solidFill>
              <a:srgbClr val="8D8DD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153478" y="7797165"/>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05</a:t>
              </a:r>
              <a:endParaRPr b="0" i="0" sz="3600" u="none" cap="none" strike="noStrike">
                <a:solidFill>
                  <a:schemeClr val="dk1"/>
                </a:solidFill>
                <a:latin typeface="Calibri"/>
                <a:ea typeface="Calibri"/>
                <a:cs typeface="Calibri"/>
                <a:sym typeface="Calibri"/>
              </a:endParaRPr>
            </a:p>
          </p:txBody>
        </p:sp>
      </p:grpSp>
      <p:grpSp>
        <p:nvGrpSpPr>
          <p:cNvPr id="90" name="Google Shape;90;p3"/>
          <p:cNvGrpSpPr/>
          <p:nvPr/>
        </p:nvGrpSpPr>
        <p:grpSpPr>
          <a:xfrm>
            <a:off x="2305050" y="7672388"/>
            <a:ext cx="4206240" cy="1011555"/>
            <a:chOff x="2305050" y="7672388"/>
            <a:chExt cx="4206240" cy="1011555"/>
          </a:xfrm>
        </p:grpSpPr>
        <p:sp>
          <p:nvSpPr>
            <p:cNvPr id="91" name="Google Shape;91;p3"/>
            <p:cNvSpPr/>
            <p:nvPr/>
          </p:nvSpPr>
          <p:spPr>
            <a:xfrm>
              <a:off x="2305050" y="7672388"/>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Adventure</a:t>
              </a:r>
              <a:endParaRPr b="0" i="0" sz="3600" u="none" cap="none" strike="noStrike">
                <a:solidFill>
                  <a:schemeClr val="dk1"/>
                </a:solidFill>
                <a:latin typeface="Calibri"/>
                <a:ea typeface="Calibri"/>
                <a:cs typeface="Calibri"/>
                <a:sym typeface="Calibri"/>
              </a:endParaRPr>
            </a:p>
          </p:txBody>
        </p:sp>
        <p:sp>
          <p:nvSpPr>
            <p:cNvPr id="92" name="Google Shape;92;p3"/>
            <p:cNvSpPr/>
            <p:nvPr/>
          </p:nvSpPr>
          <p:spPr>
            <a:xfrm>
              <a:off x="2305050" y="8243888"/>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Happily Ever After</a:t>
              </a:r>
              <a:endParaRPr b="0" i="0" sz="2400" u="none" cap="none" strike="noStrike">
                <a:solidFill>
                  <a:schemeClr val="dk1"/>
                </a:solidFill>
                <a:latin typeface="Calibri"/>
                <a:ea typeface="Calibri"/>
                <a:cs typeface="Calibri"/>
                <a:sym typeface="Calibri"/>
              </a:endParaRPr>
            </a:p>
          </p:txBody>
        </p:sp>
      </p:grpSp>
      <p:grpSp>
        <p:nvGrpSpPr>
          <p:cNvPr id="93" name="Google Shape;93;p3"/>
          <p:cNvGrpSpPr/>
          <p:nvPr/>
        </p:nvGrpSpPr>
        <p:grpSpPr>
          <a:xfrm>
            <a:off x="6534150" y="7515225"/>
            <a:ext cx="1219200" cy="1219200"/>
            <a:chOff x="6534150" y="7515225"/>
            <a:chExt cx="1219200" cy="1219200"/>
          </a:xfrm>
        </p:grpSpPr>
        <p:sp>
          <p:nvSpPr>
            <p:cNvPr id="94" name="Google Shape;94;p3"/>
            <p:cNvSpPr/>
            <p:nvPr/>
          </p:nvSpPr>
          <p:spPr>
            <a:xfrm>
              <a:off x="6534150" y="7515225"/>
              <a:ext cx="1219200" cy="1219200"/>
            </a:xfrm>
            <a:prstGeom prst="ellipse">
              <a:avLst/>
            </a:prstGeom>
            <a:solidFill>
              <a:srgbClr val="E2B0F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6754177" y="7797165"/>
              <a:ext cx="779145"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06</a:t>
              </a:r>
              <a:endParaRPr b="0" i="0" sz="3600" u="none" cap="none" strike="noStrike">
                <a:solidFill>
                  <a:schemeClr val="dk1"/>
                </a:solidFill>
                <a:latin typeface="Calibri"/>
                <a:ea typeface="Calibri"/>
                <a:cs typeface="Calibri"/>
                <a:sym typeface="Calibri"/>
              </a:endParaRPr>
            </a:p>
          </p:txBody>
        </p:sp>
      </p:grpSp>
      <p:grpSp>
        <p:nvGrpSpPr>
          <p:cNvPr id="96" name="Google Shape;96;p3"/>
          <p:cNvGrpSpPr/>
          <p:nvPr/>
        </p:nvGrpSpPr>
        <p:grpSpPr>
          <a:xfrm>
            <a:off x="7905750" y="7672388"/>
            <a:ext cx="4206240" cy="1011555"/>
            <a:chOff x="7905750" y="7672388"/>
            <a:chExt cx="4206240" cy="1011555"/>
          </a:xfrm>
        </p:grpSpPr>
        <p:sp>
          <p:nvSpPr>
            <p:cNvPr id="97" name="Google Shape;97;p3"/>
            <p:cNvSpPr/>
            <p:nvPr/>
          </p:nvSpPr>
          <p:spPr>
            <a:xfrm>
              <a:off x="7905750" y="7672388"/>
              <a:ext cx="42062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Conclusion</a:t>
              </a:r>
              <a:endParaRPr b="0" i="0" sz="3600" u="none" cap="none" strike="noStrike">
                <a:solidFill>
                  <a:schemeClr val="dk1"/>
                </a:solidFill>
                <a:latin typeface="Calibri"/>
                <a:ea typeface="Calibri"/>
                <a:cs typeface="Calibri"/>
                <a:sym typeface="Calibri"/>
              </a:endParaRPr>
            </a:p>
          </p:txBody>
        </p:sp>
        <p:sp>
          <p:nvSpPr>
            <p:cNvPr id="98" name="Google Shape;98;p3"/>
            <p:cNvSpPr/>
            <p:nvPr/>
          </p:nvSpPr>
          <p:spPr>
            <a:xfrm>
              <a:off x="7905750" y="8243888"/>
              <a:ext cx="4175760" cy="440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99" name="Google Shape;99;p3"/>
          <p:cNvPicPr preferRelativeResize="0"/>
          <p:nvPr/>
        </p:nvPicPr>
        <p:blipFill rotWithShape="1">
          <a:blip r:embed="rId11">
            <a:alphaModFix/>
          </a:blip>
          <a:srcRect b="0" l="0" r="0" t="0"/>
          <a:stretch/>
        </p:blipFill>
        <p:spPr>
          <a:xfrm>
            <a:off x="11065897" y="2576699"/>
            <a:ext cx="7048500" cy="6477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4" name="Shape 104"/>
        <p:cNvGrpSpPr/>
        <p:nvPr/>
      </p:nvGrpSpPr>
      <p:grpSpPr>
        <a:xfrm>
          <a:off x="0" y="0"/>
          <a:ext cx="0" cy="0"/>
          <a:chOff x="0" y="0"/>
          <a:chExt cx="0" cy="0"/>
        </a:xfrm>
      </p:grpSpPr>
      <p:pic>
        <p:nvPicPr>
          <p:cNvPr descr="preencoded.png" id="105" name="Google Shape;105;p4"/>
          <p:cNvPicPr preferRelativeResize="0"/>
          <p:nvPr/>
        </p:nvPicPr>
        <p:blipFill rotWithShape="1">
          <a:blip r:embed="rId3">
            <a:alphaModFix/>
          </a:blip>
          <a:srcRect b="0" l="0" r="0" t="0"/>
          <a:stretch/>
        </p:blipFill>
        <p:spPr>
          <a:xfrm>
            <a:off x="14592300" y="8553450"/>
            <a:ext cx="4152900" cy="4105275"/>
          </a:xfrm>
          <a:prstGeom prst="rect">
            <a:avLst/>
          </a:prstGeom>
          <a:noFill/>
          <a:ln>
            <a:noFill/>
          </a:ln>
        </p:spPr>
      </p:pic>
      <p:pic>
        <p:nvPicPr>
          <p:cNvPr descr="preencoded.png" id="106" name="Google Shape;106;p4"/>
          <p:cNvPicPr preferRelativeResize="0"/>
          <p:nvPr/>
        </p:nvPicPr>
        <p:blipFill rotWithShape="1">
          <a:blip r:embed="rId4">
            <a:alphaModFix/>
          </a:blip>
          <a:srcRect b="0" l="0" r="0" t="0"/>
          <a:stretch/>
        </p:blipFill>
        <p:spPr>
          <a:xfrm>
            <a:off x="14335125" y="-1457325"/>
            <a:ext cx="4667250" cy="4619625"/>
          </a:xfrm>
          <a:prstGeom prst="rect">
            <a:avLst/>
          </a:prstGeom>
          <a:noFill/>
          <a:ln>
            <a:noFill/>
          </a:ln>
        </p:spPr>
      </p:pic>
      <p:pic>
        <p:nvPicPr>
          <p:cNvPr descr="preencoded.png" id="107" name="Google Shape;107;p4"/>
          <p:cNvPicPr preferRelativeResize="0"/>
          <p:nvPr/>
        </p:nvPicPr>
        <p:blipFill rotWithShape="1">
          <a:blip r:embed="rId5">
            <a:alphaModFix/>
          </a:blip>
          <a:srcRect b="0" l="0" r="0" t="0"/>
          <a:stretch/>
        </p:blipFill>
        <p:spPr>
          <a:xfrm>
            <a:off x="-857250" y="8143875"/>
            <a:ext cx="2895600" cy="4276725"/>
          </a:xfrm>
          <a:prstGeom prst="rect">
            <a:avLst/>
          </a:prstGeom>
          <a:noFill/>
          <a:ln>
            <a:noFill/>
          </a:ln>
        </p:spPr>
      </p:pic>
      <p:pic>
        <p:nvPicPr>
          <p:cNvPr descr="preencoded.png" id="108" name="Google Shape;108;p4"/>
          <p:cNvPicPr preferRelativeResize="0"/>
          <p:nvPr/>
        </p:nvPicPr>
        <p:blipFill rotWithShape="1">
          <a:blip r:embed="rId6">
            <a:alphaModFix/>
          </a:blip>
          <a:srcRect b="0" l="0" r="0" t="0"/>
          <a:stretch/>
        </p:blipFill>
        <p:spPr>
          <a:xfrm>
            <a:off x="-942975" y="-1095375"/>
            <a:ext cx="3076575" cy="3038475"/>
          </a:xfrm>
          <a:prstGeom prst="rect">
            <a:avLst/>
          </a:prstGeom>
          <a:noFill/>
          <a:ln>
            <a:noFill/>
          </a:ln>
        </p:spPr>
      </p:pic>
      <p:pic>
        <p:nvPicPr>
          <p:cNvPr descr="preencoded.png" id="109" name="Google Shape;109;p4"/>
          <p:cNvPicPr preferRelativeResize="0"/>
          <p:nvPr/>
        </p:nvPicPr>
        <p:blipFill rotWithShape="1">
          <a:blip r:embed="rId7">
            <a:alphaModFix/>
          </a:blip>
          <a:srcRect b="0" l="0" r="0" t="0"/>
          <a:stretch/>
        </p:blipFill>
        <p:spPr>
          <a:xfrm>
            <a:off x="-4381" y="7604289"/>
            <a:ext cx="3534903" cy="1481316"/>
          </a:xfrm>
          <a:prstGeom prst="rect">
            <a:avLst/>
          </a:prstGeom>
          <a:noFill/>
          <a:ln>
            <a:noFill/>
          </a:ln>
        </p:spPr>
      </p:pic>
      <p:pic>
        <p:nvPicPr>
          <p:cNvPr descr="preencoded.png" id="110" name="Google Shape;110;p4"/>
          <p:cNvPicPr preferRelativeResize="0"/>
          <p:nvPr/>
        </p:nvPicPr>
        <p:blipFill rotWithShape="1">
          <a:blip r:embed="rId8">
            <a:alphaModFix/>
          </a:blip>
          <a:srcRect b="0" l="0" r="0" t="0"/>
          <a:stretch/>
        </p:blipFill>
        <p:spPr>
          <a:xfrm>
            <a:off x="6324600" y="-762000"/>
            <a:ext cx="2479040" cy="1523306"/>
          </a:xfrm>
          <a:prstGeom prst="rect">
            <a:avLst/>
          </a:prstGeom>
          <a:noFill/>
          <a:ln>
            <a:noFill/>
          </a:ln>
        </p:spPr>
      </p:pic>
      <p:pic>
        <p:nvPicPr>
          <p:cNvPr descr="preencoded.png" id="111" name="Google Shape;111;p4"/>
          <p:cNvPicPr preferRelativeResize="0"/>
          <p:nvPr/>
        </p:nvPicPr>
        <p:blipFill rotWithShape="1">
          <a:blip r:embed="rId9">
            <a:alphaModFix/>
          </a:blip>
          <a:srcRect b="0" l="0" r="0" t="0"/>
          <a:stretch/>
        </p:blipFill>
        <p:spPr>
          <a:xfrm>
            <a:off x="-2686050" y="3352800"/>
            <a:ext cx="4648200" cy="2828925"/>
          </a:xfrm>
          <a:prstGeom prst="rect">
            <a:avLst/>
          </a:prstGeom>
          <a:noFill/>
          <a:ln>
            <a:noFill/>
          </a:ln>
        </p:spPr>
      </p:pic>
      <p:grpSp>
        <p:nvGrpSpPr>
          <p:cNvPr id="112" name="Google Shape;112;p4"/>
          <p:cNvGrpSpPr/>
          <p:nvPr/>
        </p:nvGrpSpPr>
        <p:grpSpPr>
          <a:xfrm>
            <a:off x="17640300" y="7994854"/>
            <a:ext cx="596695" cy="2063546"/>
            <a:chOff x="17640300" y="7994855"/>
            <a:chExt cx="596695" cy="2063546"/>
          </a:xfrm>
        </p:grpSpPr>
        <p:pic>
          <p:nvPicPr>
            <p:cNvPr descr="preencoded.png" id="113" name="Google Shape;113;p4"/>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14" name="Google Shape;114;p4"/>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15" name="Google Shape;115;p4"/>
          <p:cNvSpPr/>
          <p:nvPr/>
        </p:nvSpPr>
        <p:spPr>
          <a:xfrm>
            <a:off x="2219325" y="2057400"/>
            <a:ext cx="13430250" cy="109537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The Realm of the Extraordinary</a:t>
            </a:r>
            <a:endParaRPr b="0" i="0" sz="6000" u="none" cap="none" strike="noStrike">
              <a:solidFill>
                <a:schemeClr val="dk1"/>
              </a:solidFill>
              <a:latin typeface="Calibri"/>
              <a:ea typeface="Calibri"/>
              <a:cs typeface="Calibri"/>
              <a:sym typeface="Calibri"/>
            </a:endParaRPr>
          </a:p>
        </p:txBody>
      </p:sp>
      <p:grpSp>
        <p:nvGrpSpPr>
          <p:cNvPr id="116" name="Google Shape;116;p4"/>
          <p:cNvGrpSpPr/>
          <p:nvPr/>
        </p:nvGrpSpPr>
        <p:grpSpPr>
          <a:xfrm>
            <a:off x="2219325" y="3552825"/>
            <a:ext cx="13910310" cy="3107055"/>
            <a:chOff x="2219325" y="3552825"/>
            <a:chExt cx="13910310" cy="3107055"/>
          </a:xfrm>
        </p:grpSpPr>
        <p:sp>
          <p:nvSpPr>
            <p:cNvPr id="117" name="Google Shape;117;p4"/>
            <p:cNvSpPr/>
            <p:nvPr/>
          </p:nvSpPr>
          <p:spPr>
            <a:xfrm>
              <a:off x="2219325" y="3552825"/>
              <a:ext cx="6604635" cy="3107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18" name="Google Shape;118;p4"/>
            <p:cNvSpPr/>
            <p:nvPr/>
          </p:nvSpPr>
          <p:spPr>
            <a:xfrm>
              <a:off x="9525000" y="3552825"/>
              <a:ext cx="6604635" cy="310705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3" name="Shape 123"/>
        <p:cNvGrpSpPr/>
        <p:nvPr/>
      </p:nvGrpSpPr>
      <p:grpSpPr>
        <a:xfrm>
          <a:off x="0" y="0"/>
          <a:ext cx="0" cy="0"/>
          <a:chOff x="0" y="0"/>
          <a:chExt cx="0" cy="0"/>
        </a:xfrm>
      </p:grpSpPr>
      <p:pic>
        <p:nvPicPr>
          <p:cNvPr descr="preencoded.png" id="124" name="Google Shape;124;p5"/>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125" name="Google Shape;125;p5"/>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126" name="Google Shape;126;p5"/>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127" name="Google Shape;127;p5"/>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128" name="Google Shape;128;p5"/>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129" name="Google Shape;129;p5"/>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130" name="Google Shape;130;p5"/>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grpSp>
        <p:nvGrpSpPr>
          <p:cNvPr id="131" name="Google Shape;131;p5"/>
          <p:cNvGrpSpPr/>
          <p:nvPr/>
        </p:nvGrpSpPr>
        <p:grpSpPr>
          <a:xfrm>
            <a:off x="17640300" y="7994854"/>
            <a:ext cx="596695" cy="2063546"/>
            <a:chOff x="17640300" y="7994855"/>
            <a:chExt cx="596695" cy="2063546"/>
          </a:xfrm>
        </p:grpSpPr>
        <p:pic>
          <p:nvPicPr>
            <p:cNvPr descr="preencoded.png" id="132" name="Google Shape;132;p5"/>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33" name="Google Shape;133;p5"/>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34" name="Google Shape;134;p5"/>
          <p:cNvPicPr preferRelativeResize="0"/>
          <p:nvPr/>
        </p:nvPicPr>
        <p:blipFill rotWithShape="1">
          <a:blip r:embed="rId11">
            <a:alphaModFix/>
          </a:blip>
          <a:srcRect b="0" l="0" r="0" t="0"/>
          <a:stretch/>
        </p:blipFill>
        <p:spPr>
          <a:xfrm>
            <a:off x="0" y="0"/>
            <a:ext cx="8763000" cy="10287000"/>
          </a:xfrm>
          <a:prstGeom prst="rect">
            <a:avLst/>
          </a:prstGeom>
          <a:noFill/>
          <a:ln>
            <a:noFill/>
          </a:ln>
        </p:spPr>
      </p:pic>
      <p:grpSp>
        <p:nvGrpSpPr>
          <p:cNvPr id="135" name="Google Shape;135;p5"/>
          <p:cNvGrpSpPr/>
          <p:nvPr/>
        </p:nvGrpSpPr>
        <p:grpSpPr>
          <a:xfrm>
            <a:off x="9763125" y="2495550"/>
            <a:ext cx="7854315" cy="1754505"/>
            <a:chOff x="9763125" y="2495550"/>
            <a:chExt cx="7854315" cy="1754505"/>
          </a:xfrm>
        </p:grpSpPr>
        <p:pic>
          <p:nvPicPr>
            <p:cNvPr descr="preencoded.png" id="136" name="Google Shape;136;p5"/>
            <p:cNvPicPr preferRelativeResize="0"/>
            <p:nvPr/>
          </p:nvPicPr>
          <p:blipFill rotWithShape="1">
            <a:blip r:embed="rId12">
              <a:alphaModFix/>
            </a:blip>
            <a:srcRect b="0" l="0" r="0" t="0"/>
            <a:stretch/>
          </p:blipFill>
          <p:spPr>
            <a:xfrm>
              <a:off x="9763125" y="2833687"/>
              <a:ext cx="971550" cy="971550"/>
            </a:xfrm>
            <a:prstGeom prst="rect">
              <a:avLst/>
            </a:prstGeom>
            <a:noFill/>
            <a:ln>
              <a:noFill/>
            </a:ln>
          </p:spPr>
        </p:pic>
        <p:grpSp>
          <p:nvGrpSpPr>
            <p:cNvPr id="137" name="Google Shape;137;p5"/>
            <p:cNvGrpSpPr/>
            <p:nvPr/>
          </p:nvGrpSpPr>
          <p:grpSpPr>
            <a:xfrm>
              <a:off x="11010900" y="2495550"/>
              <a:ext cx="6606540" cy="1754505"/>
              <a:chOff x="11010900" y="2495550"/>
              <a:chExt cx="6606540" cy="1754505"/>
            </a:xfrm>
          </p:grpSpPr>
          <p:sp>
            <p:nvSpPr>
              <p:cNvPr id="138" name="Google Shape;138;p5"/>
              <p:cNvSpPr/>
              <p:nvPr/>
            </p:nvSpPr>
            <p:spPr>
              <a:xfrm>
                <a:off x="11010900" y="2495550"/>
                <a:ext cx="66065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Unicorn Sightings</a:t>
                </a:r>
                <a:endParaRPr b="0" i="0" sz="3600" u="none" cap="none" strike="noStrike">
                  <a:solidFill>
                    <a:schemeClr val="dk1"/>
                  </a:solidFill>
                  <a:latin typeface="Calibri"/>
                  <a:ea typeface="Calibri"/>
                  <a:cs typeface="Calibri"/>
                  <a:sym typeface="Calibri"/>
                </a:endParaRPr>
              </a:p>
            </p:txBody>
          </p:sp>
          <p:sp>
            <p:nvSpPr>
              <p:cNvPr id="139" name="Google Shape;139;p5"/>
              <p:cNvSpPr/>
              <p:nvPr/>
            </p:nvSpPr>
            <p:spPr>
              <a:xfrm>
                <a:off x="11010900" y="3143250"/>
                <a:ext cx="6576060" cy="11068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record of the number of unicorns spotted in the fantasy realm and the beauty and mystery that surrounds these creatures.</a:t>
                </a:r>
                <a:endParaRPr b="0" i="0" sz="2400" u="none" cap="none" strike="noStrike">
                  <a:solidFill>
                    <a:schemeClr val="dk1"/>
                  </a:solidFill>
                  <a:latin typeface="Calibri"/>
                  <a:ea typeface="Calibri"/>
                  <a:cs typeface="Calibri"/>
                  <a:sym typeface="Calibri"/>
                </a:endParaRPr>
              </a:p>
            </p:txBody>
          </p:sp>
        </p:grpSp>
      </p:grpSp>
      <p:grpSp>
        <p:nvGrpSpPr>
          <p:cNvPr id="140" name="Google Shape;140;p5"/>
          <p:cNvGrpSpPr/>
          <p:nvPr/>
        </p:nvGrpSpPr>
        <p:grpSpPr>
          <a:xfrm>
            <a:off x="9763125" y="5610225"/>
            <a:ext cx="7549515" cy="1754505"/>
            <a:chOff x="9763125" y="5610225"/>
            <a:chExt cx="7549515" cy="1754505"/>
          </a:xfrm>
        </p:grpSpPr>
        <p:pic>
          <p:nvPicPr>
            <p:cNvPr descr="preencoded.png" id="141" name="Google Shape;141;p5"/>
            <p:cNvPicPr preferRelativeResize="0"/>
            <p:nvPr/>
          </p:nvPicPr>
          <p:blipFill rotWithShape="1">
            <a:blip r:embed="rId13">
              <a:alphaModFix/>
            </a:blip>
            <a:srcRect b="0" l="0" r="0" t="0"/>
            <a:stretch/>
          </p:blipFill>
          <p:spPr>
            <a:xfrm>
              <a:off x="9763125" y="5948363"/>
              <a:ext cx="971550" cy="971550"/>
            </a:xfrm>
            <a:prstGeom prst="rect">
              <a:avLst/>
            </a:prstGeom>
            <a:noFill/>
            <a:ln>
              <a:noFill/>
            </a:ln>
          </p:spPr>
        </p:pic>
        <p:grpSp>
          <p:nvGrpSpPr>
            <p:cNvPr id="142" name="Google Shape;142;p5"/>
            <p:cNvGrpSpPr/>
            <p:nvPr/>
          </p:nvGrpSpPr>
          <p:grpSpPr>
            <a:xfrm>
              <a:off x="11010900" y="5610225"/>
              <a:ext cx="6301740" cy="1754505"/>
              <a:chOff x="11010900" y="5610225"/>
              <a:chExt cx="6301740" cy="1754505"/>
            </a:xfrm>
          </p:grpSpPr>
          <p:sp>
            <p:nvSpPr>
              <p:cNvPr id="143" name="Google Shape;143;p5"/>
              <p:cNvSpPr/>
              <p:nvPr/>
            </p:nvSpPr>
            <p:spPr>
              <a:xfrm>
                <a:off x="11010900" y="5610225"/>
                <a:ext cx="630174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Dragon Taming</a:t>
                </a:r>
                <a:endParaRPr b="0" i="0" sz="3600" u="none" cap="none" strike="noStrike">
                  <a:solidFill>
                    <a:schemeClr val="dk1"/>
                  </a:solidFill>
                  <a:latin typeface="Calibri"/>
                  <a:ea typeface="Calibri"/>
                  <a:cs typeface="Calibri"/>
                  <a:sym typeface="Calibri"/>
                </a:endParaRPr>
              </a:p>
            </p:txBody>
          </p:sp>
          <p:sp>
            <p:nvSpPr>
              <p:cNvPr id="144" name="Google Shape;144;p5"/>
              <p:cNvSpPr/>
              <p:nvPr/>
            </p:nvSpPr>
            <p:spPr>
              <a:xfrm>
                <a:off x="11010900" y="6257925"/>
                <a:ext cx="6271260" cy="11068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49" name="Shape 149"/>
        <p:cNvGrpSpPr/>
        <p:nvPr/>
      </p:nvGrpSpPr>
      <p:grpSpPr>
        <a:xfrm>
          <a:off x="0" y="0"/>
          <a:ext cx="0" cy="0"/>
          <a:chOff x="0" y="0"/>
          <a:chExt cx="0" cy="0"/>
        </a:xfrm>
      </p:grpSpPr>
      <p:pic>
        <p:nvPicPr>
          <p:cNvPr descr="preencoded.png" id="150" name="Google Shape;150;p6"/>
          <p:cNvPicPr preferRelativeResize="0"/>
          <p:nvPr/>
        </p:nvPicPr>
        <p:blipFill rotWithShape="1">
          <a:blip r:embed="rId3">
            <a:alphaModFix/>
          </a:blip>
          <a:srcRect b="0" l="0" r="0" t="0"/>
          <a:stretch/>
        </p:blipFill>
        <p:spPr>
          <a:xfrm>
            <a:off x="-2628900" y="7029450"/>
            <a:ext cx="4752976" cy="4714875"/>
          </a:xfrm>
          <a:prstGeom prst="rect">
            <a:avLst/>
          </a:prstGeom>
          <a:noFill/>
          <a:ln>
            <a:noFill/>
          </a:ln>
        </p:spPr>
      </p:pic>
      <p:pic>
        <p:nvPicPr>
          <p:cNvPr descr="preencoded.png" id="151" name="Google Shape;151;p6"/>
          <p:cNvPicPr preferRelativeResize="0"/>
          <p:nvPr/>
        </p:nvPicPr>
        <p:blipFill rotWithShape="1">
          <a:blip r:embed="rId4">
            <a:alphaModFix/>
          </a:blip>
          <a:srcRect b="0" l="0" r="0" t="0"/>
          <a:stretch/>
        </p:blipFill>
        <p:spPr>
          <a:xfrm>
            <a:off x="14458950" y="-1447800"/>
            <a:ext cx="5353050" cy="5295900"/>
          </a:xfrm>
          <a:prstGeom prst="rect">
            <a:avLst/>
          </a:prstGeom>
          <a:noFill/>
          <a:ln>
            <a:noFill/>
          </a:ln>
        </p:spPr>
      </p:pic>
      <p:pic>
        <p:nvPicPr>
          <p:cNvPr descr="preencoded.png" id="152" name="Google Shape;152;p6"/>
          <p:cNvPicPr preferRelativeResize="0"/>
          <p:nvPr/>
        </p:nvPicPr>
        <p:blipFill rotWithShape="1">
          <a:blip r:embed="rId5">
            <a:alphaModFix/>
          </a:blip>
          <a:srcRect b="0" l="0" r="0" t="0"/>
          <a:stretch/>
        </p:blipFill>
        <p:spPr>
          <a:xfrm>
            <a:off x="7858125" y="8905875"/>
            <a:ext cx="3314700" cy="4905375"/>
          </a:xfrm>
          <a:prstGeom prst="rect">
            <a:avLst/>
          </a:prstGeom>
          <a:noFill/>
          <a:ln>
            <a:noFill/>
          </a:ln>
        </p:spPr>
      </p:pic>
      <p:pic>
        <p:nvPicPr>
          <p:cNvPr descr="preencoded.png" id="153" name="Google Shape;153;p6"/>
          <p:cNvPicPr preferRelativeResize="0"/>
          <p:nvPr/>
        </p:nvPicPr>
        <p:blipFill rotWithShape="1">
          <a:blip r:embed="rId6">
            <a:alphaModFix/>
          </a:blip>
          <a:srcRect b="0" l="0" r="0" t="0"/>
          <a:stretch/>
        </p:blipFill>
        <p:spPr>
          <a:xfrm>
            <a:off x="16630650" y="8248650"/>
            <a:ext cx="5343525" cy="3248025"/>
          </a:xfrm>
          <a:prstGeom prst="rect">
            <a:avLst/>
          </a:prstGeom>
          <a:noFill/>
          <a:ln>
            <a:noFill/>
          </a:ln>
        </p:spPr>
      </p:pic>
      <p:pic>
        <p:nvPicPr>
          <p:cNvPr descr="preencoded.png" id="154" name="Google Shape;154;p6"/>
          <p:cNvPicPr preferRelativeResize="0"/>
          <p:nvPr/>
        </p:nvPicPr>
        <p:blipFill rotWithShape="1">
          <a:blip r:embed="rId7">
            <a:alphaModFix/>
          </a:blip>
          <a:srcRect b="0" l="0" r="0" t="0"/>
          <a:stretch/>
        </p:blipFill>
        <p:spPr>
          <a:xfrm>
            <a:off x="-1762125" y="-1028700"/>
            <a:ext cx="3533775" cy="3495675"/>
          </a:xfrm>
          <a:prstGeom prst="rect">
            <a:avLst/>
          </a:prstGeom>
          <a:noFill/>
          <a:ln>
            <a:noFill/>
          </a:ln>
        </p:spPr>
      </p:pic>
      <p:pic>
        <p:nvPicPr>
          <p:cNvPr descr="preencoded.png" id="155" name="Google Shape;155;p6"/>
          <p:cNvPicPr preferRelativeResize="0"/>
          <p:nvPr/>
        </p:nvPicPr>
        <p:blipFill rotWithShape="1">
          <a:blip r:embed="rId8">
            <a:alphaModFix/>
          </a:blip>
          <a:srcRect b="0" l="0" r="0" t="0"/>
          <a:stretch/>
        </p:blipFill>
        <p:spPr>
          <a:xfrm>
            <a:off x="-1552575" y="4495800"/>
            <a:ext cx="4057673" cy="1700386"/>
          </a:xfrm>
          <a:prstGeom prst="rect">
            <a:avLst/>
          </a:prstGeom>
          <a:noFill/>
          <a:ln>
            <a:noFill/>
          </a:ln>
        </p:spPr>
      </p:pic>
      <p:pic>
        <p:nvPicPr>
          <p:cNvPr descr="preencoded.png" id="156" name="Google Shape;156;p6"/>
          <p:cNvPicPr preferRelativeResize="0"/>
          <p:nvPr/>
        </p:nvPicPr>
        <p:blipFill rotWithShape="1">
          <a:blip r:embed="rId9">
            <a:alphaModFix/>
          </a:blip>
          <a:srcRect b="0" l="0" r="0" t="0"/>
          <a:stretch/>
        </p:blipFill>
        <p:spPr>
          <a:xfrm>
            <a:off x="13373100" y="323850"/>
            <a:ext cx="2845662" cy="1748586"/>
          </a:xfrm>
          <a:prstGeom prst="rect">
            <a:avLst/>
          </a:prstGeom>
          <a:noFill/>
          <a:ln>
            <a:noFill/>
          </a:ln>
        </p:spPr>
      </p:pic>
      <p:grpSp>
        <p:nvGrpSpPr>
          <p:cNvPr id="157" name="Google Shape;157;p6"/>
          <p:cNvGrpSpPr/>
          <p:nvPr/>
        </p:nvGrpSpPr>
        <p:grpSpPr>
          <a:xfrm>
            <a:off x="17640300" y="7994854"/>
            <a:ext cx="596695" cy="2063546"/>
            <a:chOff x="17640300" y="7994855"/>
            <a:chExt cx="596695" cy="2063546"/>
          </a:xfrm>
        </p:grpSpPr>
        <p:pic>
          <p:nvPicPr>
            <p:cNvPr descr="preencoded.png" id="158" name="Google Shape;158;p6"/>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59" name="Google Shape;159;p6"/>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0" name="Google Shape;160;p6"/>
          <p:cNvGrpSpPr/>
          <p:nvPr/>
        </p:nvGrpSpPr>
        <p:grpSpPr>
          <a:xfrm>
            <a:off x="2626995" y="1009650"/>
            <a:ext cx="6156960" cy="8439150"/>
            <a:chOff x="2626995" y="1009650"/>
            <a:chExt cx="6156960" cy="8439150"/>
          </a:xfrm>
        </p:grpSpPr>
        <p:pic>
          <p:nvPicPr>
            <p:cNvPr descr="preencoded.png" id="161" name="Google Shape;161;p6"/>
            <p:cNvPicPr preferRelativeResize="0"/>
            <p:nvPr/>
          </p:nvPicPr>
          <p:blipFill rotWithShape="1">
            <a:blip r:embed="rId11">
              <a:alphaModFix/>
            </a:blip>
            <a:srcRect b="0" l="0" r="0" t="0"/>
            <a:stretch/>
          </p:blipFill>
          <p:spPr>
            <a:xfrm>
              <a:off x="5324475" y="1009650"/>
              <a:ext cx="762000" cy="1114425"/>
            </a:xfrm>
            <a:prstGeom prst="rect">
              <a:avLst/>
            </a:prstGeom>
            <a:noFill/>
            <a:ln>
              <a:noFill/>
            </a:ln>
          </p:spPr>
        </p:pic>
        <p:sp>
          <p:nvSpPr>
            <p:cNvPr id="162" name="Google Shape;162;p6"/>
            <p:cNvSpPr/>
            <p:nvPr/>
          </p:nvSpPr>
          <p:spPr>
            <a:xfrm>
              <a:off x="3467100" y="2552700"/>
              <a:ext cx="4636770"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Unicorn Sightings</a:t>
              </a:r>
              <a:endParaRPr b="0" i="0" sz="3600" u="none" cap="none" strike="noStrike">
                <a:solidFill>
                  <a:schemeClr val="dk1"/>
                </a:solidFill>
                <a:latin typeface="Calibri"/>
                <a:ea typeface="Calibri"/>
                <a:cs typeface="Calibri"/>
                <a:sym typeface="Calibri"/>
              </a:endParaRPr>
            </a:p>
          </p:txBody>
        </p:sp>
        <p:sp>
          <p:nvSpPr>
            <p:cNvPr id="163" name="Google Shape;163;p6"/>
            <p:cNvSpPr/>
            <p:nvPr/>
          </p:nvSpPr>
          <p:spPr>
            <a:xfrm>
              <a:off x="2626995" y="3505200"/>
              <a:ext cx="6156960" cy="110680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pic>
          <p:nvPicPr>
            <p:cNvPr descr="preencoded.png" id="164" name="Google Shape;164;p6"/>
            <p:cNvPicPr preferRelativeResize="0"/>
            <p:nvPr/>
          </p:nvPicPr>
          <p:blipFill rotWithShape="1">
            <a:blip r:embed="rId12">
              <a:alphaModFix/>
            </a:blip>
            <a:srcRect b="0" l="0" r="0" t="0"/>
            <a:stretch/>
          </p:blipFill>
          <p:spPr>
            <a:xfrm>
              <a:off x="2657475" y="4962525"/>
              <a:ext cx="6096000" cy="4486275"/>
            </a:xfrm>
            <a:prstGeom prst="rect">
              <a:avLst/>
            </a:prstGeom>
            <a:noFill/>
            <a:ln>
              <a:noFill/>
            </a:ln>
          </p:spPr>
        </p:pic>
      </p:grpSp>
      <p:grpSp>
        <p:nvGrpSpPr>
          <p:cNvPr id="165" name="Google Shape;165;p6"/>
          <p:cNvGrpSpPr/>
          <p:nvPr/>
        </p:nvGrpSpPr>
        <p:grpSpPr>
          <a:xfrm>
            <a:off x="9465945" y="1009650"/>
            <a:ext cx="6156960" cy="8439150"/>
            <a:chOff x="9465945" y="1009650"/>
            <a:chExt cx="6156960" cy="8439150"/>
          </a:xfrm>
        </p:grpSpPr>
        <p:pic>
          <p:nvPicPr>
            <p:cNvPr descr="preencoded.png" id="166" name="Google Shape;166;p6"/>
            <p:cNvPicPr preferRelativeResize="0"/>
            <p:nvPr/>
          </p:nvPicPr>
          <p:blipFill rotWithShape="1">
            <a:blip r:embed="rId13">
              <a:alphaModFix/>
            </a:blip>
            <a:srcRect b="0" l="0" r="0" t="0"/>
            <a:stretch/>
          </p:blipFill>
          <p:spPr>
            <a:xfrm>
              <a:off x="12034837" y="1009650"/>
              <a:ext cx="1019175" cy="1114425"/>
            </a:xfrm>
            <a:prstGeom prst="rect">
              <a:avLst/>
            </a:prstGeom>
            <a:noFill/>
            <a:ln>
              <a:noFill/>
            </a:ln>
          </p:spPr>
        </p:pic>
        <p:sp>
          <p:nvSpPr>
            <p:cNvPr id="167" name="Google Shape;167;p6"/>
            <p:cNvSpPr/>
            <p:nvPr/>
          </p:nvSpPr>
          <p:spPr>
            <a:xfrm>
              <a:off x="10653713" y="2552700"/>
              <a:ext cx="3941445" cy="6553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Dragon Taming</a:t>
              </a:r>
              <a:endParaRPr b="0" i="0" sz="3600" u="none" cap="none" strike="noStrike">
                <a:solidFill>
                  <a:schemeClr val="dk1"/>
                </a:solidFill>
                <a:latin typeface="Calibri"/>
                <a:ea typeface="Calibri"/>
                <a:cs typeface="Calibri"/>
                <a:sym typeface="Calibri"/>
              </a:endParaRPr>
            </a:p>
          </p:txBody>
        </p:sp>
        <p:sp>
          <p:nvSpPr>
            <p:cNvPr id="168" name="Google Shape;168;p6"/>
            <p:cNvSpPr/>
            <p:nvPr/>
          </p:nvSpPr>
          <p:spPr>
            <a:xfrm>
              <a:off x="9465945" y="3505200"/>
              <a:ext cx="6156960" cy="110680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69" name="Google Shape;169;p6"/>
            <p:cNvPicPr preferRelativeResize="0"/>
            <p:nvPr/>
          </p:nvPicPr>
          <p:blipFill rotWithShape="1">
            <a:blip r:embed="rId14">
              <a:alphaModFix/>
            </a:blip>
            <a:srcRect b="0" l="0" r="0" t="0"/>
            <a:stretch/>
          </p:blipFill>
          <p:spPr>
            <a:xfrm>
              <a:off x="9496425" y="4962525"/>
              <a:ext cx="6096000" cy="4486275"/>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4" name="Shape 174"/>
        <p:cNvGrpSpPr/>
        <p:nvPr/>
      </p:nvGrpSpPr>
      <p:grpSpPr>
        <a:xfrm>
          <a:off x="0" y="0"/>
          <a:ext cx="0" cy="0"/>
          <a:chOff x="0" y="0"/>
          <a:chExt cx="0" cy="0"/>
        </a:xfrm>
      </p:grpSpPr>
      <p:pic>
        <p:nvPicPr>
          <p:cNvPr descr="preencoded.png" id="175" name="Google Shape;175;p7"/>
          <p:cNvPicPr preferRelativeResize="0"/>
          <p:nvPr/>
        </p:nvPicPr>
        <p:blipFill rotWithShape="1">
          <a:blip r:embed="rId3">
            <a:alphaModFix/>
          </a:blip>
          <a:srcRect b="0" l="0" r="0" t="0"/>
          <a:stretch/>
        </p:blipFill>
        <p:spPr>
          <a:xfrm rot="10800000">
            <a:off x="3209925" y="-714375"/>
            <a:ext cx="11868150" cy="11715750"/>
          </a:xfrm>
          <a:prstGeom prst="rect">
            <a:avLst/>
          </a:prstGeom>
          <a:noFill/>
          <a:ln>
            <a:noFill/>
          </a:ln>
        </p:spPr>
      </p:pic>
      <p:pic>
        <p:nvPicPr>
          <p:cNvPr descr="preencoded.png" id="176" name="Google Shape;176;p7"/>
          <p:cNvPicPr preferRelativeResize="0"/>
          <p:nvPr/>
        </p:nvPicPr>
        <p:blipFill rotWithShape="1">
          <a:blip r:embed="rId4">
            <a:alphaModFix/>
          </a:blip>
          <a:srcRect b="0" l="0" r="0" t="0"/>
          <a:stretch/>
        </p:blipFill>
        <p:spPr>
          <a:xfrm rot="10800000">
            <a:off x="-285750" y="-638175"/>
            <a:ext cx="3876675" cy="3838575"/>
          </a:xfrm>
          <a:prstGeom prst="rect">
            <a:avLst/>
          </a:prstGeom>
          <a:noFill/>
          <a:ln>
            <a:noFill/>
          </a:ln>
        </p:spPr>
      </p:pic>
      <p:pic>
        <p:nvPicPr>
          <p:cNvPr descr="preencoded.png" id="177" name="Google Shape;177;p7"/>
          <p:cNvPicPr preferRelativeResize="0"/>
          <p:nvPr/>
        </p:nvPicPr>
        <p:blipFill rotWithShape="1">
          <a:blip r:embed="rId5">
            <a:alphaModFix/>
          </a:blip>
          <a:srcRect b="0" l="0" r="0" t="0"/>
          <a:stretch/>
        </p:blipFill>
        <p:spPr>
          <a:xfrm rot="10800000">
            <a:off x="1419225" y="5734050"/>
            <a:ext cx="2905125" cy="4305300"/>
          </a:xfrm>
          <a:prstGeom prst="rect">
            <a:avLst/>
          </a:prstGeom>
          <a:noFill/>
          <a:ln>
            <a:noFill/>
          </a:ln>
        </p:spPr>
      </p:pic>
      <p:pic>
        <p:nvPicPr>
          <p:cNvPr descr="preencoded.png" id="178" name="Google Shape;178;p7"/>
          <p:cNvPicPr preferRelativeResize="0"/>
          <p:nvPr/>
        </p:nvPicPr>
        <p:blipFill rotWithShape="1">
          <a:blip r:embed="rId6">
            <a:alphaModFix/>
          </a:blip>
          <a:srcRect b="0" l="0" r="0" t="0"/>
          <a:stretch/>
        </p:blipFill>
        <p:spPr>
          <a:xfrm rot="10800000">
            <a:off x="12925425" y="7886700"/>
            <a:ext cx="4343400" cy="2647950"/>
          </a:xfrm>
          <a:prstGeom prst="rect">
            <a:avLst/>
          </a:prstGeom>
          <a:noFill/>
          <a:ln>
            <a:noFill/>
          </a:ln>
        </p:spPr>
      </p:pic>
      <p:pic>
        <p:nvPicPr>
          <p:cNvPr descr="preencoded.png" id="179" name="Google Shape;179;p7"/>
          <p:cNvPicPr preferRelativeResize="0"/>
          <p:nvPr/>
        </p:nvPicPr>
        <p:blipFill rotWithShape="1">
          <a:blip r:embed="rId7">
            <a:alphaModFix/>
          </a:blip>
          <a:srcRect b="0" l="0" r="0" t="0"/>
          <a:stretch/>
        </p:blipFill>
        <p:spPr>
          <a:xfrm rot="10800000">
            <a:off x="-1264979" y="4645451"/>
            <a:ext cx="3303329" cy="1383874"/>
          </a:xfrm>
          <a:prstGeom prst="rect">
            <a:avLst/>
          </a:prstGeom>
          <a:noFill/>
          <a:ln>
            <a:noFill/>
          </a:ln>
        </p:spPr>
      </p:pic>
      <p:pic>
        <p:nvPicPr>
          <p:cNvPr descr="preencoded.png" id="180" name="Google Shape;180;p7"/>
          <p:cNvPicPr preferRelativeResize="0"/>
          <p:nvPr/>
        </p:nvPicPr>
        <p:blipFill rotWithShape="1">
          <a:blip r:embed="rId8">
            <a:alphaModFix/>
          </a:blip>
          <a:srcRect b="0" l="0" r="0" t="0"/>
          <a:stretch/>
        </p:blipFill>
        <p:spPr>
          <a:xfrm rot="10800000">
            <a:off x="13275969" y="-4289"/>
            <a:ext cx="2316456" cy="1423514"/>
          </a:xfrm>
          <a:prstGeom prst="rect">
            <a:avLst/>
          </a:prstGeom>
          <a:noFill/>
          <a:ln>
            <a:noFill/>
          </a:ln>
        </p:spPr>
      </p:pic>
      <p:pic>
        <p:nvPicPr>
          <p:cNvPr descr="preencoded.png" id="181" name="Google Shape;181;p7"/>
          <p:cNvPicPr preferRelativeResize="0"/>
          <p:nvPr/>
        </p:nvPicPr>
        <p:blipFill rotWithShape="1">
          <a:blip r:embed="rId9">
            <a:alphaModFix/>
          </a:blip>
          <a:srcRect b="0" l="0" r="0" t="0"/>
          <a:stretch/>
        </p:blipFill>
        <p:spPr>
          <a:xfrm rot="10800000">
            <a:off x="14430375" y="2114550"/>
            <a:ext cx="3667125" cy="3619501"/>
          </a:xfrm>
          <a:prstGeom prst="rect">
            <a:avLst/>
          </a:prstGeom>
          <a:noFill/>
          <a:ln>
            <a:noFill/>
          </a:ln>
        </p:spPr>
      </p:pic>
      <p:grpSp>
        <p:nvGrpSpPr>
          <p:cNvPr id="182" name="Google Shape;182;p7"/>
          <p:cNvGrpSpPr/>
          <p:nvPr/>
        </p:nvGrpSpPr>
        <p:grpSpPr>
          <a:xfrm>
            <a:off x="17640300" y="7994854"/>
            <a:ext cx="596695" cy="2063546"/>
            <a:chOff x="17640300" y="7994855"/>
            <a:chExt cx="596695" cy="2063546"/>
          </a:xfrm>
        </p:grpSpPr>
        <p:pic>
          <p:nvPicPr>
            <p:cNvPr descr="preencoded.png" id="183" name="Google Shape;183;p7"/>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184" name="Google Shape;184;p7"/>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85" name="Google Shape;185;p7"/>
          <p:cNvPicPr preferRelativeResize="0"/>
          <p:nvPr/>
        </p:nvPicPr>
        <p:blipFill rotWithShape="1">
          <a:blip r:embed="rId11">
            <a:alphaModFix/>
          </a:blip>
          <a:srcRect b="0" l="0" r="0" t="0"/>
          <a:stretch/>
        </p:blipFill>
        <p:spPr>
          <a:xfrm>
            <a:off x="533400" y="933450"/>
            <a:ext cx="4474464" cy="3328416"/>
          </a:xfrm>
          <a:prstGeom prst="rect">
            <a:avLst/>
          </a:prstGeom>
          <a:noFill/>
          <a:ln>
            <a:noFill/>
          </a:ln>
        </p:spPr>
      </p:pic>
      <p:grpSp>
        <p:nvGrpSpPr>
          <p:cNvPr id="186" name="Google Shape;186;p7"/>
          <p:cNvGrpSpPr/>
          <p:nvPr/>
        </p:nvGrpSpPr>
        <p:grpSpPr>
          <a:xfrm>
            <a:off x="4381500" y="3171825"/>
            <a:ext cx="10321290" cy="4187190"/>
            <a:chOff x="4381500" y="3171825"/>
            <a:chExt cx="10321290" cy="4187190"/>
          </a:xfrm>
        </p:grpSpPr>
        <p:sp>
          <p:nvSpPr>
            <p:cNvPr id="187" name="Google Shape;187;p7"/>
            <p:cNvSpPr/>
            <p:nvPr/>
          </p:nvSpPr>
          <p:spPr>
            <a:xfrm>
              <a:off x="4381500" y="3171825"/>
              <a:ext cx="10292715" cy="36271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88" name="Google Shape;188;p7"/>
            <p:cNvSpPr/>
            <p:nvPr/>
          </p:nvSpPr>
          <p:spPr>
            <a:xfrm>
              <a:off x="11039475" y="6867525"/>
              <a:ext cx="3663315" cy="49149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700"/>
                <a:buFont typeface="Archivo Black"/>
                <a:buNone/>
              </a:pPr>
              <a:r>
                <a:rPr b="0" i="0" lang="en-US" sz="2700" u="none" cap="none" strike="noStrike">
                  <a:solidFill>
                    <a:srgbClr val="0E0E0E"/>
                  </a:solidFill>
                  <a:latin typeface="Archivo Black"/>
                  <a:ea typeface="Archivo Black"/>
                  <a:cs typeface="Archivo Black"/>
                  <a:sym typeface="Archivo Black"/>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3" name="Shape 193"/>
        <p:cNvGrpSpPr/>
        <p:nvPr/>
      </p:nvGrpSpPr>
      <p:grpSpPr>
        <a:xfrm>
          <a:off x="0" y="0"/>
          <a:ext cx="0" cy="0"/>
          <a:chOff x="0" y="0"/>
          <a:chExt cx="0" cy="0"/>
        </a:xfrm>
      </p:grpSpPr>
      <p:pic>
        <p:nvPicPr>
          <p:cNvPr descr="preencoded.png" id="194" name="Google Shape;194;p8"/>
          <p:cNvPicPr preferRelativeResize="0"/>
          <p:nvPr/>
        </p:nvPicPr>
        <p:blipFill rotWithShape="1">
          <a:blip r:embed="rId3">
            <a:alphaModFix/>
          </a:blip>
          <a:srcRect b="0" l="0" r="0" t="0"/>
          <a:stretch/>
        </p:blipFill>
        <p:spPr>
          <a:xfrm>
            <a:off x="14592300" y="8553450"/>
            <a:ext cx="4152900" cy="4105275"/>
          </a:xfrm>
          <a:prstGeom prst="rect">
            <a:avLst/>
          </a:prstGeom>
          <a:noFill/>
          <a:ln>
            <a:noFill/>
          </a:ln>
        </p:spPr>
      </p:pic>
      <p:pic>
        <p:nvPicPr>
          <p:cNvPr descr="preencoded.png" id="195" name="Google Shape;195;p8"/>
          <p:cNvPicPr preferRelativeResize="0"/>
          <p:nvPr/>
        </p:nvPicPr>
        <p:blipFill rotWithShape="1">
          <a:blip r:embed="rId4">
            <a:alphaModFix/>
          </a:blip>
          <a:srcRect b="0" l="0" r="0" t="0"/>
          <a:stretch/>
        </p:blipFill>
        <p:spPr>
          <a:xfrm>
            <a:off x="14335125" y="-1457325"/>
            <a:ext cx="4667250" cy="4619625"/>
          </a:xfrm>
          <a:prstGeom prst="rect">
            <a:avLst/>
          </a:prstGeom>
          <a:noFill/>
          <a:ln>
            <a:noFill/>
          </a:ln>
        </p:spPr>
      </p:pic>
      <p:pic>
        <p:nvPicPr>
          <p:cNvPr descr="preencoded.png" id="196" name="Google Shape;196;p8"/>
          <p:cNvPicPr preferRelativeResize="0"/>
          <p:nvPr/>
        </p:nvPicPr>
        <p:blipFill rotWithShape="1">
          <a:blip r:embed="rId5">
            <a:alphaModFix/>
          </a:blip>
          <a:srcRect b="0" l="0" r="0" t="0"/>
          <a:stretch/>
        </p:blipFill>
        <p:spPr>
          <a:xfrm>
            <a:off x="-857250" y="8143875"/>
            <a:ext cx="2895600" cy="4276725"/>
          </a:xfrm>
          <a:prstGeom prst="rect">
            <a:avLst/>
          </a:prstGeom>
          <a:noFill/>
          <a:ln>
            <a:noFill/>
          </a:ln>
        </p:spPr>
      </p:pic>
      <p:pic>
        <p:nvPicPr>
          <p:cNvPr descr="preencoded.png" id="197" name="Google Shape;197;p8"/>
          <p:cNvPicPr preferRelativeResize="0"/>
          <p:nvPr/>
        </p:nvPicPr>
        <p:blipFill rotWithShape="1">
          <a:blip r:embed="rId6">
            <a:alphaModFix/>
          </a:blip>
          <a:srcRect b="0" l="0" r="0" t="0"/>
          <a:stretch/>
        </p:blipFill>
        <p:spPr>
          <a:xfrm>
            <a:off x="-942975" y="-1095375"/>
            <a:ext cx="3076575" cy="3038475"/>
          </a:xfrm>
          <a:prstGeom prst="rect">
            <a:avLst/>
          </a:prstGeom>
          <a:noFill/>
          <a:ln>
            <a:noFill/>
          </a:ln>
        </p:spPr>
      </p:pic>
      <p:pic>
        <p:nvPicPr>
          <p:cNvPr descr="preencoded.png" id="198" name="Google Shape;198;p8"/>
          <p:cNvPicPr preferRelativeResize="0"/>
          <p:nvPr/>
        </p:nvPicPr>
        <p:blipFill rotWithShape="1">
          <a:blip r:embed="rId7">
            <a:alphaModFix/>
          </a:blip>
          <a:srcRect b="0" l="0" r="0" t="0"/>
          <a:stretch/>
        </p:blipFill>
        <p:spPr>
          <a:xfrm>
            <a:off x="-4381" y="7604289"/>
            <a:ext cx="3534903" cy="1481316"/>
          </a:xfrm>
          <a:prstGeom prst="rect">
            <a:avLst/>
          </a:prstGeom>
          <a:noFill/>
          <a:ln>
            <a:noFill/>
          </a:ln>
        </p:spPr>
      </p:pic>
      <p:pic>
        <p:nvPicPr>
          <p:cNvPr descr="preencoded.png" id="199" name="Google Shape;199;p8"/>
          <p:cNvPicPr preferRelativeResize="0"/>
          <p:nvPr/>
        </p:nvPicPr>
        <p:blipFill rotWithShape="1">
          <a:blip r:embed="rId8">
            <a:alphaModFix/>
          </a:blip>
          <a:srcRect b="0" l="0" r="0" t="0"/>
          <a:stretch/>
        </p:blipFill>
        <p:spPr>
          <a:xfrm>
            <a:off x="6324600" y="-762000"/>
            <a:ext cx="2479040" cy="1523306"/>
          </a:xfrm>
          <a:prstGeom prst="rect">
            <a:avLst/>
          </a:prstGeom>
          <a:noFill/>
          <a:ln>
            <a:noFill/>
          </a:ln>
        </p:spPr>
      </p:pic>
      <p:pic>
        <p:nvPicPr>
          <p:cNvPr descr="preencoded.png" id="200" name="Google Shape;200;p8"/>
          <p:cNvPicPr preferRelativeResize="0"/>
          <p:nvPr/>
        </p:nvPicPr>
        <p:blipFill rotWithShape="1">
          <a:blip r:embed="rId9">
            <a:alphaModFix/>
          </a:blip>
          <a:srcRect b="0" l="0" r="0" t="0"/>
          <a:stretch/>
        </p:blipFill>
        <p:spPr>
          <a:xfrm>
            <a:off x="-2686050" y="3352800"/>
            <a:ext cx="4648200" cy="2828925"/>
          </a:xfrm>
          <a:prstGeom prst="rect">
            <a:avLst/>
          </a:prstGeom>
          <a:noFill/>
          <a:ln>
            <a:noFill/>
          </a:ln>
        </p:spPr>
      </p:pic>
      <p:grpSp>
        <p:nvGrpSpPr>
          <p:cNvPr id="201" name="Google Shape;201;p8"/>
          <p:cNvGrpSpPr/>
          <p:nvPr/>
        </p:nvGrpSpPr>
        <p:grpSpPr>
          <a:xfrm>
            <a:off x="17640300" y="7994854"/>
            <a:ext cx="596695" cy="2063546"/>
            <a:chOff x="17640300" y="7994855"/>
            <a:chExt cx="596695" cy="2063546"/>
          </a:xfrm>
        </p:grpSpPr>
        <p:pic>
          <p:nvPicPr>
            <p:cNvPr descr="preencoded.png" id="202" name="Google Shape;202;p8"/>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203" name="Google Shape;203;p8"/>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04" name="Google Shape;204;p8"/>
          <p:cNvPicPr preferRelativeResize="0"/>
          <p:nvPr/>
        </p:nvPicPr>
        <p:blipFill rotWithShape="1">
          <a:blip r:embed="rId11">
            <a:alphaModFix/>
          </a:blip>
          <a:srcRect b="0" l="0" r="0" t="0"/>
          <a:stretch/>
        </p:blipFill>
        <p:spPr>
          <a:xfrm>
            <a:off x="6296025" y="1924050"/>
            <a:ext cx="4362450" cy="6629400"/>
          </a:xfrm>
          <a:prstGeom prst="rect">
            <a:avLst/>
          </a:prstGeom>
          <a:noFill/>
          <a:ln>
            <a:noFill/>
          </a:ln>
        </p:spPr>
      </p:pic>
      <p:grpSp>
        <p:nvGrpSpPr>
          <p:cNvPr id="205" name="Google Shape;205;p8"/>
          <p:cNvGrpSpPr/>
          <p:nvPr/>
        </p:nvGrpSpPr>
        <p:grpSpPr>
          <a:xfrm>
            <a:off x="2314575" y="1400175"/>
            <a:ext cx="3368040" cy="2821305"/>
            <a:chOff x="2314575" y="1400175"/>
            <a:chExt cx="3368040" cy="2821305"/>
          </a:xfrm>
        </p:grpSpPr>
        <p:sp>
          <p:nvSpPr>
            <p:cNvPr id="206" name="Google Shape;206;p8"/>
            <p:cNvSpPr/>
            <p:nvPr/>
          </p:nvSpPr>
          <p:spPr>
            <a:xfrm>
              <a:off x="2314575" y="1400175"/>
              <a:ext cx="3368040" cy="16459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Dragon Taming Technique</a:t>
              </a:r>
              <a:endParaRPr b="0" i="0" sz="3600" u="none" cap="none" strike="noStrike">
                <a:solidFill>
                  <a:schemeClr val="dk1"/>
                </a:solidFill>
                <a:latin typeface="Calibri"/>
                <a:ea typeface="Calibri"/>
                <a:cs typeface="Calibri"/>
                <a:sym typeface="Calibri"/>
              </a:endParaRPr>
            </a:p>
          </p:txBody>
        </p:sp>
        <p:sp>
          <p:nvSpPr>
            <p:cNvPr id="207" name="Google Shape;207;p8"/>
            <p:cNvSpPr/>
            <p:nvPr/>
          </p:nvSpPr>
          <p:spPr>
            <a:xfrm>
              <a:off x="2314575" y="3114675"/>
              <a:ext cx="3337560" cy="110680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08" name="Google Shape;208;p8"/>
          <p:cNvGrpSpPr/>
          <p:nvPr/>
        </p:nvGrpSpPr>
        <p:grpSpPr>
          <a:xfrm>
            <a:off x="12696825" y="4895850"/>
            <a:ext cx="3368040" cy="3154680"/>
            <a:chOff x="12696825" y="4895850"/>
            <a:chExt cx="3368040" cy="3154680"/>
          </a:xfrm>
        </p:grpSpPr>
        <p:sp>
          <p:nvSpPr>
            <p:cNvPr id="209" name="Google Shape;209;p8"/>
            <p:cNvSpPr/>
            <p:nvPr/>
          </p:nvSpPr>
          <p:spPr>
            <a:xfrm>
              <a:off x="12696825" y="4895850"/>
              <a:ext cx="3368040" cy="164592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3600"/>
                <a:buFont typeface="Archivo Black"/>
                <a:buNone/>
              </a:pPr>
              <a:r>
                <a:rPr b="0" i="0" lang="en-US" sz="3600" u="none" cap="none" strike="noStrike">
                  <a:solidFill>
                    <a:srgbClr val="0E0E0E"/>
                  </a:solidFill>
                  <a:latin typeface="Archivo Black"/>
                  <a:ea typeface="Archivo Black"/>
                  <a:cs typeface="Archivo Black"/>
                  <a:sym typeface="Archivo Black"/>
                </a:rPr>
                <a:t>The Art of Unicorn Sighting</a:t>
              </a:r>
              <a:endParaRPr b="0" i="0" sz="3600" u="none" cap="none" strike="noStrike">
                <a:solidFill>
                  <a:schemeClr val="dk1"/>
                </a:solidFill>
                <a:latin typeface="Calibri"/>
                <a:ea typeface="Calibri"/>
                <a:cs typeface="Calibri"/>
                <a:sym typeface="Calibri"/>
              </a:endParaRPr>
            </a:p>
          </p:txBody>
        </p:sp>
        <p:sp>
          <p:nvSpPr>
            <p:cNvPr id="210" name="Google Shape;210;p8"/>
            <p:cNvSpPr/>
            <p:nvPr/>
          </p:nvSpPr>
          <p:spPr>
            <a:xfrm>
              <a:off x="12696825" y="6610350"/>
              <a:ext cx="3337560" cy="144018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pic>
        <p:nvPicPr>
          <p:cNvPr descr="preencoded.png" id="216" name="Google Shape;216;p9"/>
          <p:cNvPicPr preferRelativeResize="0"/>
          <p:nvPr/>
        </p:nvPicPr>
        <p:blipFill rotWithShape="1">
          <a:blip r:embed="rId3">
            <a:alphaModFix/>
          </a:blip>
          <a:srcRect b="0" l="0" r="0" t="0"/>
          <a:stretch/>
        </p:blipFill>
        <p:spPr>
          <a:xfrm>
            <a:off x="-1247775" y="4867275"/>
            <a:ext cx="4210050" cy="4171950"/>
          </a:xfrm>
          <a:prstGeom prst="rect">
            <a:avLst/>
          </a:prstGeom>
          <a:noFill/>
          <a:ln>
            <a:noFill/>
          </a:ln>
        </p:spPr>
      </p:pic>
      <p:pic>
        <p:nvPicPr>
          <p:cNvPr descr="preencoded.png" id="217" name="Google Shape;217;p9"/>
          <p:cNvPicPr preferRelativeResize="0"/>
          <p:nvPr/>
        </p:nvPicPr>
        <p:blipFill rotWithShape="1">
          <a:blip r:embed="rId4">
            <a:alphaModFix/>
          </a:blip>
          <a:srcRect b="0" l="0" r="0" t="0"/>
          <a:stretch/>
        </p:blipFill>
        <p:spPr>
          <a:xfrm>
            <a:off x="-1247775" y="-1190625"/>
            <a:ext cx="4733925" cy="4686300"/>
          </a:xfrm>
          <a:prstGeom prst="rect">
            <a:avLst/>
          </a:prstGeom>
          <a:noFill/>
          <a:ln>
            <a:noFill/>
          </a:ln>
        </p:spPr>
      </p:pic>
      <p:pic>
        <p:nvPicPr>
          <p:cNvPr descr="preencoded.png" id="218" name="Google Shape;218;p9"/>
          <p:cNvPicPr preferRelativeResize="0"/>
          <p:nvPr/>
        </p:nvPicPr>
        <p:blipFill rotWithShape="1">
          <a:blip r:embed="rId5">
            <a:alphaModFix/>
          </a:blip>
          <a:srcRect b="0" l="0" r="0" t="0"/>
          <a:stretch/>
        </p:blipFill>
        <p:spPr>
          <a:xfrm>
            <a:off x="3838575" y="8382000"/>
            <a:ext cx="2943225" cy="4343400"/>
          </a:xfrm>
          <a:prstGeom prst="rect">
            <a:avLst/>
          </a:prstGeom>
          <a:noFill/>
          <a:ln>
            <a:noFill/>
          </a:ln>
        </p:spPr>
      </p:pic>
      <p:pic>
        <p:nvPicPr>
          <p:cNvPr descr="preencoded.png" id="219" name="Google Shape;219;p9"/>
          <p:cNvPicPr preferRelativeResize="0"/>
          <p:nvPr/>
        </p:nvPicPr>
        <p:blipFill rotWithShape="1">
          <a:blip r:embed="rId6">
            <a:alphaModFix/>
          </a:blip>
          <a:srcRect b="0" l="0" r="0" t="0"/>
          <a:stretch/>
        </p:blipFill>
        <p:spPr>
          <a:xfrm>
            <a:off x="14525625" y="8353425"/>
            <a:ext cx="4733925" cy="2876550"/>
          </a:xfrm>
          <a:prstGeom prst="rect">
            <a:avLst/>
          </a:prstGeom>
          <a:noFill/>
          <a:ln>
            <a:noFill/>
          </a:ln>
        </p:spPr>
      </p:pic>
      <p:pic>
        <p:nvPicPr>
          <p:cNvPr descr="preencoded.png" id="220" name="Google Shape;220;p9"/>
          <p:cNvPicPr preferRelativeResize="0"/>
          <p:nvPr/>
        </p:nvPicPr>
        <p:blipFill rotWithShape="1">
          <a:blip r:embed="rId7">
            <a:alphaModFix/>
          </a:blip>
          <a:srcRect b="0" l="0" r="0" t="0"/>
          <a:stretch/>
        </p:blipFill>
        <p:spPr>
          <a:xfrm>
            <a:off x="16725900" y="-600075"/>
            <a:ext cx="3124200" cy="3095625"/>
          </a:xfrm>
          <a:prstGeom prst="rect">
            <a:avLst/>
          </a:prstGeom>
          <a:noFill/>
          <a:ln>
            <a:noFill/>
          </a:ln>
        </p:spPr>
      </p:pic>
      <p:pic>
        <p:nvPicPr>
          <p:cNvPr descr="preencoded.png" id="221" name="Google Shape;221;p9"/>
          <p:cNvPicPr preferRelativeResize="0"/>
          <p:nvPr/>
        </p:nvPicPr>
        <p:blipFill rotWithShape="1">
          <a:blip r:embed="rId8">
            <a:alphaModFix/>
          </a:blip>
          <a:srcRect b="0" l="0" r="0" t="0"/>
          <a:stretch/>
        </p:blipFill>
        <p:spPr>
          <a:xfrm>
            <a:off x="13830300" y="400050"/>
            <a:ext cx="3592482" cy="1505006"/>
          </a:xfrm>
          <a:prstGeom prst="rect">
            <a:avLst/>
          </a:prstGeom>
          <a:noFill/>
          <a:ln>
            <a:noFill/>
          </a:ln>
        </p:spPr>
      </p:pic>
      <p:pic>
        <p:nvPicPr>
          <p:cNvPr descr="preencoded.png" id="222" name="Google Shape;222;p9"/>
          <p:cNvPicPr preferRelativeResize="0"/>
          <p:nvPr/>
        </p:nvPicPr>
        <p:blipFill rotWithShape="1">
          <a:blip r:embed="rId9">
            <a:alphaModFix/>
          </a:blip>
          <a:srcRect b="0" l="0" r="0" t="0"/>
          <a:stretch/>
        </p:blipFill>
        <p:spPr>
          <a:xfrm>
            <a:off x="0" y="8382000"/>
            <a:ext cx="2519226" cy="1548119"/>
          </a:xfrm>
          <a:prstGeom prst="rect">
            <a:avLst/>
          </a:prstGeom>
          <a:noFill/>
          <a:ln>
            <a:noFill/>
          </a:ln>
        </p:spPr>
      </p:pic>
      <p:sp>
        <p:nvSpPr>
          <p:cNvPr id="223" name="Google Shape;223;p9"/>
          <p:cNvSpPr/>
          <p:nvPr/>
        </p:nvSpPr>
        <p:spPr>
          <a:xfrm>
            <a:off x="1619250" y="561975"/>
            <a:ext cx="15059025" cy="1095375"/>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272727"/>
              </a:buClr>
              <a:buSzPts val="6000"/>
              <a:buFont typeface="Archivo Black"/>
              <a:buNone/>
            </a:pPr>
            <a:r>
              <a:rPr b="0" i="0" lang="en-US" sz="6000" u="none" cap="none" strike="noStrike">
                <a:solidFill>
                  <a:srgbClr val="272727"/>
                </a:solidFill>
                <a:latin typeface="Archivo Black"/>
                <a:ea typeface="Archivo Black"/>
                <a:cs typeface="Archivo Black"/>
                <a:sym typeface="Archivo Black"/>
              </a:rPr>
              <a:t>The Magic of Dragons: A Research</a:t>
            </a:r>
            <a:endParaRPr b="0" i="0" sz="6000" u="none" cap="none" strike="noStrike">
              <a:solidFill>
                <a:schemeClr val="dk1"/>
              </a:solidFill>
              <a:latin typeface="Calibri"/>
              <a:ea typeface="Calibri"/>
              <a:cs typeface="Calibri"/>
              <a:sym typeface="Calibri"/>
            </a:endParaRPr>
          </a:p>
        </p:txBody>
      </p:sp>
      <p:grpSp>
        <p:nvGrpSpPr>
          <p:cNvPr id="224" name="Google Shape;224;p9"/>
          <p:cNvGrpSpPr/>
          <p:nvPr/>
        </p:nvGrpSpPr>
        <p:grpSpPr>
          <a:xfrm>
            <a:off x="1609725" y="3019425"/>
            <a:ext cx="6153150" cy="6153150"/>
            <a:chOff x="1609725" y="3019425"/>
            <a:chExt cx="6153150" cy="6153150"/>
          </a:xfrm>
        </p:grpSpPr>
        <p:sp>
          <p:nvSpPr>
            <p:cNvPr id="225" name="Google Shape;225;p9"/>
            <p:cNvSpPr/>
            <p:nvPr/>
          </p:nvSpPr>
          <p:spPr>
            <a:xfrm>
              <a:off x="1609725" y="3019425"/>
              <a:ext cx="6153150" cy="6153150"/>
            </a:xfrm>
            <a:prstGeom prst="ellipse">
              <a:avLst/>
            </a:prstGeom>
            <a:solidFill>
              <a:srgbClr val="669FD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2381250" y="4438650"/>
              <a:ext cx="4619625" cy="4619625"/>
            </a:xfrm>
            <a:prstGeom prst="ellipse">
              <a:avLst/>
            </a:prstGeom>
            <a:solidFill>
              <a:srgbClr val="FFF0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9"/>
            <p:cNvSpPr/>
            <p:nvPr/>
          </p:nvSpPr>
          <p:spPr>
            <a:xfrm>
              <a:off x="3152775" y="5848350"/>
              <a:ext cx="3067050" cy="306705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9"/>
            <p:cNvSpPr/>
            <p:nvPr/>
          </p:nvSpPr>
          <p:spPr>
            <a:xfrm>
              <a:off x="3996690" y="3444240"/>
              <a:ext cx="13601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rchivo Black"/>
                <a:buNone/>
              </a:pPr>
              <a:r>
                <a:rPr b="0" i="0" lang="en-US" sz="3600" u="none" cap="none" strike="noStrike">
                  <a:solidFill>
                    <a:srgbClr val="FFFFFF"/>
                  </a:solidFill>
                  <a:latin typeface="Archivo Black"/>
                  <a:ea typeface="Archivo Black"/>
                  <a:cs typeface="Archivo Black"/>
                  <a:sym typeface="Archivo Black"/>
                </a:rPr>
                <a:t>6.7M</a:t>
              </a:r>
              <a:endParaRPr b="0" i="0" sz="3600" u="none" cap="none" strike="noStrike">
                <a:solidFill>
                  <a:schemeClr val="dk1"/>
                </a:solidFill>
                <a:latin typeface="Calibri"/>
                <a:ea typeface="Calibri"/>
                <a:cs typeface="Calibri"/>
                <a:sym typeface="Calibri"/>
              </a:endParaRPr>
            </a:p>
          </p:txBody>
        </p:sp>
        <p:sp>
          <p:nvSpPr>
            <p:cNvPr id="229" name="Google Shape;229;p9"/>
            <p:cNvSpPr/>
            <p:nvPr/>
          </p:nvSpPr>
          <p:spPr>
            <a:xfrm>
              <a:off x="4006215" y="7054215"/>
              <a:ext cx="13601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2.3M</a:t>
              </a:r>
              <a:endParaRPr b="0" i="0" sz="3600" u="none" cap="none" strike="noStrike">
                <a:solidFill>
                  <a:schemeClr val="dk1"/>
                </a:solidFill>
                <a:latin typeface="Calibri"/>
                <a:ea typeface="Calibri"/>
                <a:cs typeface="Calibri"/>
                <a:sym typeface="Calibri"/>
              </a:endParaRPr>
            </a:p>
          </p:txBody>
        </p:sp>
        <p:sp>
          <p:nvSpPr>
            <p:cNvPr id="230" name="Google Shape;230;p9"/>
            <p:cNvSpPr/>
            <p:nvPr/>
          </p:nvSpPr>
          <p:spPr>
            <a:xfrm>
              <a:off x="4006215" y="4853940"/>
              <a:ext cx="1360170" cy="65532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669FD3"/>
                </a:buClr>
                <a:buSzPts val="3600"/>
                <a:buFont typeface="Archivo Black"/>
                <a:buNone/>
              </a:pPr>
              <a:r>
                <a:rPr b="0" i="0" lang="en-US" sz="3600" u="none" cap="none" strike="noStrike">
                  <a:solidFill>
                    <a:srgbClr val="669FD3"/>
                  </a:solidFill>
                  <a:latin typeface="Archivo Black"/>
                  <a:ea typeface="Archivo Black"/>
                  <a:cs typeface="Archivo Black"/>
                  <a:sym typeface="Archivo Black"/>
                </a:rPr>
                <a:t>4.4M</a:t>
              </a:r>
              <a:endParaRPr b="0" i="0" sz="3600" u="none" cap="none" strike="noStrike">
                <a:solidFill>
                  <a:schemeClr val="dk1"/>
                </a:solidFill>
                <a:latin typeface="Calibri"/>
                <a:ea typeface="Calibri"/>
                <a:cs typeface="Calibri"/>
                <a:sym typeface="Calibri"/>
              </a:endParaRPr>
            </a:p>
          </p:txBody>
        </p:sp>
      </p:grpSp>
      <p:grpSp>
        <p:nvGrpSpPr>
          <p:cNvPr id="231" name="Google Shape;231;p9"/>
          <p:cNvGrpSpPr/>
          <p:nvPr/>
        </p:nvGrpSpPr>
        <p:grpSpPr>
          <a:xfrm>
            <a:off x="17640300" y="7994854"/>
            <a:ext cx="596695" cy="2063546"/>
            <a:chOff x="17640300" y="7994855"/>
            <a:chExt cx="596695" cy="2063546"/>
          </a:xfrm>
        </p:grpSpPr>
        <p:pic>
          <p:nvPicPr>
            <p:cNvPr descr="preencoded.png" id="232" name="Google Shape;232;p9"/>
            <p:cNvPicPr preferRelativeResize="0"/>
            <p:nvPr/>
          </p:nvPicPr>
          <p:blipFill rotWithShape="1">
            <a:blip r:embed="rId10">
              <a:alphaModFix/>
            </a:blip>
            <a:srcRect b="0" l="0" r="0" t="0"/>
            <a:stretch/>
          </p:blipFill>
          <p:spPr>
            <a:xfrm>
              <a:off x="17640300" y="9525000"/>
              <a:ext cx="533400" cy="533400"/>
            </a:xfrm>
            <a:prstGeom prst="rect">
              <a:avLst/>
            </a:prstGeom>
            <a:noFill/>
            <a:ln>
              <a:noFill/>
            </a:ln>
          </p:spPr>
        </p:pic>
        <p:sp>
          <p:nvSpPr>
            <p:cNvPr id="233" name="Google Shape;233;p9"/>
            <p:cNvSpPr/>
            <p:nvPr/>
          </p:nvSpPr>
          <p:spPr>
            <a:xfrm rot="-5400000">
              <a:off x="17235487" y="8456817"/>
              <a:ext cx="1463470" cy="539545"/>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669FD3"/>
                </a:buClr>
                <a:buSzPts val="2710"/>
                <a:buFont typeface="Inter"/>
                <a:buNone/>
              </a:pPr>
              <a:r>
                <a:rPr b="1" i="0" lang="en-US" sz="2710" u="none" cap="none" strike="noStrike">
                  <a:solidFill>
                    <a:srgbClr val="669FD3"/>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34" name="Google Shape;234;p9"/>
          <p:cNvGrpSpPr/>
          <p:nvPr/>
        </p:nvGrpSpPr>
        <p:grpSpPr>
          <a:xfrm>
            <a:off x="9477375" y="2666999"/>
            <a:ext cx="6404610" cy="1659256"/>
            <a:chOff x="9477375" y="2666999"/>
            <a:chExt cx="6404610" cy="1659256"/>
          </a:xfrm>
        </p:grpSpPr>
        <p:pic>
          <p:nvPicPr>
            <p:cNvPr descr="preencoded.png" id="235" name="Google Shape;235;p9"/>
            <p:cNvPicPr preferRelativeResize="0"/>
            <p:nvPr/>
          </p:nvPicPr>
          <p:blipFill rotWithShape="1">
            <a:blip r:embed="rId11">
              <a:alphaModFix/>
            </a:blip>
            <a:srcRect b="0" l="0" r="0" t="0"/>
            <a:stretch/>
          </p:blipFill>
          <p:spPr>
            <a:xfrm>
              <a:off x="9477375" y="2666999"/>
              <a:ext cx="942975" cy="685802"/>
            </a:xfrm>
            <a:prstGeom prst="rect">
              <a:avLst/>
            </a:prstGeom>
            <a:noFill/>
            <a:ln>
              <a:noFill/>
            </a:ln>
          </p:spPr>
        </p:pic>
        <p:sp>
          <p:nvSpPr>
            <p:cNvPr id="236" name="Google Shape;236;p9"/>
            <p:cNvSpPr/>
            <p:nvPr/>
          </p:nvSpPr>
          <p:spPr>
            <a:xfrm>
              <a:off x="9477375" y="3552825"/>
              <a:ext cx="6404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37" name="Google Shape;237;p9"/>
          <p:cNvGrpSpPr/>
          <p:nvPr/>
        </p:nvGrpSpPr>
        <p:grpSpPr>
          <a:xfrm>
            <a:off x="9448800" y="5181600"/>
            <a:ext cx="6433185" cy="1842053"/>
            <a:chOff x="9448800" y="5181600"/>
            <a:chExt cx="6433185" cy="1842053"/>
          </a:xfrm>
        </p:grpSpPr>
        <p:pic>
          <p:nvPicPr>
            <p:cNvPr descr="preencoded.png" id="238" name="Google Shape;238;p9"/>
            <p:cNvPicPr preferRelativeResize="0"/>
            <p:nvPr/>
          </p:nvPicPr>
          <p:blipFill rotWithShape="1">
            <a:blip r:embed="rId12">
              <a:alphaModFix/>
            </a:blip>
            <a:srcRect b="0" l="0" r="0" t="0"/>
            <a:stretch/>
          </p:blipFill>
          <p:spPr>
            <a:xfrm>
              <a:off x="9448800" y="5181600"/>
              <a:ext cx="944656" cy="868599"/>
            </a:xfrm>
            <a:prstGeom prst="rect">
              <a:avLst/>
            </a:prstGeom>
            <a:noFill/>
            <a:ln>
              <a:noFill/>
            </a:ln>
          </p:spPr>
        </p:pic>
        <p:sp>
          <p:nvSpPr>
            <p:cNvPr id="239" name="Google Shape;239;p9"/>
            <p:cNvSpPr/>
            <p:nvPr/>
          </p:nvSpPr>
          <p:spPr>
            <a:xfrm>
              <a:off x="9477375" y="6250223"/>
              <a:ext cx="6404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pic>
        <p:nvPicPr>
          <p:cNvPr descr="preencoded.png" id="240" name="Google Shape;240;p9"/>
          <p:cNvPicPr preferRelativeResize="0"/>
          <p:nvPr/>
        </p:nvPicPr>
        <p:blipFill rotWithShape="1">
          <a:blip r:embed="rId13">
            <a:alphaModFix/>
          </a:blip>
          <a:srcRect b="0" l="0" r="0" t="0"/>
          <a:stretch/>
        </p:blipFill>
        <p:spPr>
          <a:xfrm>
            <a:off x="9481693" y="7729268"/>
            <a:ext cx="934334" cy="762549"/>
          </a:xfrm>
          <a:prstGeom prst="rect">
            <a:avLst/>
          </a:prstGeom>
          <a:noFill/>
          <a:ln>
            <a:noFill/>
          </a:ln>
        </p:spPr>
      </p:pic>
      <p:sp>
        <p:nvSpPr>
          <p:cNvPr id="241" name="Google Shape;241;p9"/>
          <p:cNvSpPr/>
          <p:nvPr/>
        </p:nvSpPr>
        <p:spPr>
          <a:xfrm>
            <a:off x="9477375" y="8724900"/>
            <a:ext cx="6404610" cy="77343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E0E0E"/>
              </a:buClr>
              <a:buSzPts val="2400"/>
              <a:buFont typeface="Archivo"/>
              <a:buNone/>
            </a:pPr>
            <a:r>
              <a:rPr b="0" i="0" lang="en-US" sz="2400" u="none" cap="none" strike="noStrike">
                <a:solidFill>
                  <a:srgbClr val="0E0E0E"/>
                </a:solidFill>
                <a:latin typeface="Archivo"/>
                <a:ea typeface="Archivo"/>
                <a:cs typeface="Archivo"/>
                <a:sym typeface="Archivo"/>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2026-06-17T07:45:03Z</dcterms:created>
  <dc:creator>PptxGenJS</dc:creator>
</cp:coreProperties>
</file>