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slideLayout" Target="../slideLayouts/slideLayout1.xml"/><Relationship Id="rId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slideLayout" Target="../slideLayouts/slideLayout1.xml"/><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image" Target="../media/image-16-13.png"/><Relationship Id="rId14" Type="http://schemas.openxmlformats.org/officeDocument/2006/relationships/image" Target="../media/image-16-14.pn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png"/><Relationship Id="rId18" Type="http://schemas.openxmlformats.org/officeDocument/2006/relationships/image" Target="../media/image-16-18.png"/><Relationship Id="rId19" Type="http://schemas.openxmlformats.org/officeDocument/2006/relationships/image" Target="../media/image-16-19.png"/><Relationship Id="rId20" Type="http://schemas.openxmlformats.org/officeDocument/2006/relationships/image" Target="../media/image-16-20.png"/><Relationship Id="rId21" Type="http://schemas.openxmlformats.org/officeDocument/2006/relationships/image" Target="../media/image-16-21.png"/><Relationship Id="rId22" Type="http://schemas.openxmlformats.org/officeDocument/2006/relationships/image" Target="../media/image-16-22.png"/><Relationship Id="rId23" Type="http://schemas.openxmlformats.org/officeDocument/2006/relationships/image" Target="../media/image-16-23.png"/><Relationship Id="rId24" Type="http://schemas.openxmlformats.org/officeDocument/2006/relationships/image" Target="../media/image-16-24.png"/><Relationship Id="rId25" Type="http://schemas.openxmlformats.org/officeDocument/2006/relationships/image" Target="../media/image-16-25.png"/><Relationship Id="rId26" Type="http://schemas.openxmlformats.org/officeDocument/2006/relationships/image" Target="../media/image-16-26.png"/><Relationship Id="rId27" Type="http://schemas.openxmlformats.org/officeDocument/2006/relationships/image" Target="../media/image-16-27.png"/><Relationship Id="rId28" Type="http://schemas.openxmlformats.org/officeDocument/2006/relationships/slideLayout" Target="../slideLayouts/slideLayout1.xml"/><Relationship Id="rId2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slideLayout" Target="../slideLayouts/slideLayout1.xml"/><Relationship Id="rId8"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5"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pn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png"/><Relationship Id="rId23" Type="http://schemas.openxmlformats.org/officeDocument/2006/relationships/image" Target="../media/image-22-23.png"/><Relationship Id="rId24" Type="http://schemas.openxmlformats.org/officeDocument/2006/relationships/image" Target="../media/image-22-24.png"/><Relationship Id="rId26" Type="http://schemas.openxmlformats.org/officeDocument/2006/relationships/slideLayout" Target="../slideLayouts/slideLayout1.xml"/><Relationship Id="rId2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5" Type="http://schemas.openxmlformats.org/officeDocument/2006/relationships/image" Target="../media/image-23-4.png"/><Relationship Id="rId6" Type="http://schemas.openxmlformats.org/officeDocument/2006/relationships/slideLayout" Target="../slideLayouts/slideLayout1.xml"/><Relationship Id="rId7"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1.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slideLayout" Target="../slideLayouts/slideLayout1.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8696903"/>
            <a:ext cx="24387042" cy="5019094"/>
          </a:xfrm>
          <a:prstGeom prst="rect">
            <a:avLst/>
          </a:prstGeom>
        </p:spPr>
      </p:pic>
      <p:sp>
        <p:nvSpPr>
          <p:cNvPr id="3" name="Text 0"/>
          <p:cNvSpPr/>
          <p:nvPr/>
        </p:nvSpPr>
        <p:spPr>
          <a:xfrm>
            <a:off x="8205226" y="4394200"/>
            <a:ext cx="8531233" cy="2738967"/>
          </a:xfrm>
          <a:prstGeom prst="rect">
            <a:avLst/>
          </a:prstGeom>
          <a:noFill/>
          <a:ln/>
        </p:spPr>
        <p:txBody>
          <a:bodyPr wrap="square" lIns="0" tIns="0" rIns="0" bIns="0" rtlCol="0" anchor="t"/>
          <a:lstStyle/>
          <a:p>
            <a:pPr algn="l"/>
            <a:r>
              <a:rPr lang="en-US" sz="12800" dirty="0">
                <a:solidFill>
                  <a:srgbClr val="A87E5B">
                    <a:alpha val="100000"/>
                  </a:srgbClr>
                </a:solidFill>
                <a:latin typeface="Cinzel Black" pitchFamily="34" charset="0"/>
                <a:ea typeface="Cinzel Black" pitchFamily="34" charset="-122"/>
                <a:cs typeface="Cinzel Black" pitchFamily="34" charset="-120"/>
              </a:rPr>
              <a:t>Geology</a:t>
            </a:r>
            <a:endParaRPr lang="en-US" sz="12800" dirty="0"/>
          </a:p>
        </p:txBody>
      </p:sp>
      <p:sp>
        <p:nvSpPr>
          <p:cNvPr id="4" name="Text 1"/>
          <p:cNvSpPr/>
          <p:nvPr/>
        </p:nvSpPr>
        <p:spPr>
          <a:xfrm>
            <a:off x="5880835" y="6858000"/>
            <a:ext cx="12909047" cy="12615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7" name="Image 2" descr="preencoded.png">    </p:cNvPr>
          <p:cNvPicPr>
            <a:picLocks noChangeAspect="1"/>
          </p:cNvPicPr>
          <p:nvPr/>
        </p:nvPicPr>
        <p:blipFill>
          <a:blip r:embed="rId3"/>
          <a:stretch>
            <a:fillRect/>
          </a:stretch>
        </p:blipFill>
        <p:spPr>
          <a:xfrm>
            <a:off x="0" y="1"/>
            <a:ext cx="24387048" cy="43053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362070" y="5041900"/>
            <a:ext cx="11024978" cy="8674100"/>
          </a:xfrm>
          <a:prstGeom prst="rect">
            <a:avLst/>
          </a:prstGeom>
        </p:spPr>
      </p:pic>
      <p:pic>
        <p:nvPicPr>
          <p:cNvPr id="3" name="Image 1" descr="preencoded.png">    </p:cNvPr>
          <p:cNvPicPr>
            <a:picLocks noChangeAspect="1"/>
          </p:cNvPicPr>
          <p:nvPr/>
        </p:nvPicPr>
        <p:blipFill>
          <a:blip r:embed="rId2"/>
          <a:stretch>
            <a:fillRect/>
          </a:stretch>
        </p:blipFill>
        <p:spPr>
          <a:xfrm>
            <a:off x="0" y="0"/>
            <a:ext cx="11494937" cy="6438900"/>
          </a:xfrm>
          <a:prstGeom prst="rect">
            <a:avLst/>
          </a:prstGeom>
        </p:spPr>
      </p:pic>
      <p:sp>
        <p:nvSpPr>
          <p:cNvPr id="4" name="Text 0"/>
          <p:cNvSpPr/>
          <p:nvPr/>
        </p:nvSpPr>
        <p:spPr>
          <a:xfrm>
            <a:off x="2019552" y="1231900"/>
            <a:ext cx="14996341" cy="30818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The Magic of Dragons: </a:t>
            </a:r>
            <a:endParaRPr lang="en-US" sz="8000" dirty="0"/>
          </a:p>
          <a:p>
            <a:pPr algn="l"/>
            <a:r>
              <a:rPr lang="en-US" sz="8000" dirty="0">
                <a:solidFill>
                  <a:srgbClr val="272727">
                    <a:alpha val="100000"/>
                  </a:srgbClr>
                </a:solidFill>
                <a:latin typeface="Cinzel Black" pitchFamily="34" charset="0"/>
                <a:ea typeface="Cinzel Black" pitchFamily="34" charset="-122"/>
                <a:cs typeface="Cinzel Black" pitchFamily="34" charset="-120"/>
              </a:rPr>
              <a:t>A Research</a:t>
            </a:r>
            <a:endParaRPr lang="en-US" sz="8000" dirty="0"/>
          </a:p>
        </p:txBody>
      </p:sp>
      <p:sp>
        <p:nvSpPr>
          <p:cNvPr id="5" name="Shape 1"/>
          <p:cNvSpPr/>
          <p:nvPr/>
        </p:nvSpPr>
        <p:spPr>
          <a:xfrm>
            <a:off x="2171971" y="4724400"/>
            <a:ext cx="8205226" cy="8204200"/>
          </a:xfrm>
          <a:prstGeom prst="rect">
            <a:avLst/>
          </a:prstGeom>
          <a:noFill/>
          <a:ln/>
        </p:spPr>
      </p:sp>
      <p:sp>
        <p:nvSpPr>
          <p:cNvPr id="6" name="Shape 2"/>
          <p:cNvSpPr/>
          <p:nvPr/>
        </p:nvSpPr>
        <p:spPr>
          <a:xfrm>
            <a:off x="2171971" y="4724400"/>
            <a:ext cx="8205226" cy="8204200"/>
          </a:xfrm>
          <a:prstGeom prst="ellipse">
            <a:avLst/>
          </a:prstGeom>
          <a:solidFill>
            <a:srgbClr val="A87E5B">
              <a:alpha val="100000"/>
            </a:srgbClr>
          </a:solidFill>
          <a:ln/>
        </p:spPr>
      </p:sp>
      <p:sp>
        <p:nvSpPr>
          <p:cNvPr id="7" name="Shape 3"/>
          <p:cNvSpPr/>
          <p:nvPr/>
        </p:nvSpPr>
        <p:spPr>
          <a:xfrm>
            <a:off x="3200800" y="6616700"/>
            <a:ext cx="6160270" cy="6159500"/>
          </a:xfrm>
          <a:prstGeom prst="ellipse">
            <a:avLst/>
          </a:prstGeom>
          <a:solidFill>
            <a:srgbClr val="FCDDB4">
              <a:alpha val="100000"/>
            </a:srgbClr>
          </a:solidFill>
          <a:ln/>
        </p:spPr>
      </p:sp>
      <p:sp>
        <p:nvSpPr>
          <p:cNvPr id="8" name="Shape 4"/>
          <p:cNvSpPr/>
          <p:nvPr/>
        </p:nvSpPr>
        <p:spPr>
          <a:xfrm>
            <a:off x="4229629" y="8496300"/>
            <a:ext cx="4089911" cy="4089400"/>
          </a:xfrm>
          <a:prstGeom prst="ellipse">
            <a:avLst/>
          </a:prstGeom>
          <a:solidFill>
            <a:srgbClr val="FFFFFF">
              <a:alpha val="100000"/>
            </a:srgbClr>
          </a:solidFill>
          <a:ln/>
        </p:spPr>
      </p:sp>
      <p:sp>
        <p:nvSpPr>
          <p:cNvPr id="9" name="Text 5"/>
          <p:cNvSpPr/>
          <p:nvPr/>
        </p:nvSpPr>
        <p:spPr>
          <a:xfrm>
            <a:off x="5461683" y="5219700"/>
            <a:ext cx="1613102"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6.7M</a:t>
            </a:r>
            <a:endParaRPr lang="en-US" sz="4800" dirty="0"/>
          </a:p>
        </p:txBody>
      </p:sp>
      <p:sp>
        <p:nvSpPr>
          <p:cNvPr id="10" name="Text 6"/>
          <p:cNvSpPr/>
          <p:nvPr/>
        </p:nvSpPr>
        <p:spPr>
          <a:xfrm>
            <a:off x="5448981" y="10033000"/>
            <a:ext cx="1651206" cy="1028700"/>
          </a:xfrm>
          <a:prstGeom prst="rect">
            <a:avLst/>
          </a:prstGeom>
          <a:noFill/>
          <a:ln/>
        </p:spPr>
        <p:txBody>
          <a:bodyPr wrap="square" lIns="0" tIns="0" rIns="0" bIns="0" rtlCol="0" anchor="ctr"/>
          <a:lstStyle/>
          <a:p>
            <a:pPr algn="ctr"/>
            <a:r>
              <a:rPr lang="en-US" sz="4800" dirty="0">
                <a:solidFill>
                  <a:srgbClr val="A87E5B">
                    <a:alpha val="100000"/>
                  </a:srgbClr>
                </a:solidFill>
                <a:latin typeface="Cinzel Bold" pitchFamily="34" charset="0"/>
                <a:ea typeface="Cinzel Bold" pitchFamily="34" charset="-122"/>
                <a:cs typeface="Cinzel Bold" pitchFamily="34" charset="-120"/>
              </a:rPr>
              <a:t>2.3M</a:t>
            </a:r>
            <a:endParaRPr lang="en-US" sz="4800" dirty="0"/>
          </a:p>
        </p:txBody>
      </p:sp>
      <p:sp>
        <p:nvSpPr>
          <p:cNvPr id="11" name="Text 7"/>
          <p:cNvSpPr/>
          <p:nvPr/>
        </p:nvSpPr>
        <p:spPr>
          <a:xfrm>
            <a:off x="5448981" y="7099300"/>
            <a:ext cx="1651206" cy="1028700"/>
          </a:xfrm>
          <a:prstGeom prst="rect">
            <a:avLst/>
          </a:prstGeom>
          <a:noFill/>
          <a:ln/>
        </p:spPr>
        <p:txBody>
          <a:bodyPr wrap="square" lIns="0" tIns="0" rIns="0" bIns="0" rtlCol="0" anchor="ctr"/>
          <a:lstStyle/>
          <a:p>
            <a:pPr algn="ctr"/>
            <a:r>
              <a:rPr lang="en-US" sz="4800" dirty="0">
                <a:solidFill>
                  <a:srgbClr val="A87E5B">
                    <a:alpha val="100000"/>
                  </a:srgbClr>
                </a:solidFill>
                <a:latin typeface="Cinzel Bold" pitchFamily="34" charset="0"/>
                <a:ea typeface="Cinzel Bold" pitchFamily="34" charset="-122"/>
                <a:cs typeface="Cinzel Bold" pitchFamily="34" charset="-120"/>
              </a:rPr>
              <a:t>4.4M</a:t>
            </a:r>
            <a:endParaRPr lang="en-US" sz="4800" dirty="0"/>
          </a:p>
        </p:txBody>
      </p:sp>
      <p:sp>
        <p:nvSpPr>
          <p:cNvPr id="12" name="Shape 8"/>
          <p:cNvSpPr/>
          <p:nvPr/>
        </p:nvSpPr>
        <p:spPr>
          <a:xfrm>
            <a:off x="23370921" y="10515600"/>
            <a:ext cx="1016127" cy="3200400"/>
          </a:xfrm>
          <a:prstGeom prst="rect">
            <a:avLst/>
          </a:prstGeom>
          <a:noFill/>
          <a:ln/>
        </p:spPr>
      </p:sp>
      <p:pic>
        <p:nvPicPr>
          <p:cNvPr id="13"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14" name="Shape 9"/>
          <p:cNvSpPr/>
          <p:nvPr/>
        </p:nvSpPr>
        <p:spPr>
          <a:xfrm>
            <a:off x="12866708" y="6146800"/>
            <a:ext cx="4064508" cy="4787900"/>
          </a:xfrm>
          <a:prstGeom prst="rect">
            <a:avLst/>
          </a:prstGeom>
          <a:noFill/>
          <a:ln/>
        </p:spPr>
      </p:sp>
      <p:pic>
        <p:nvPicPr>
          <p:cNvPr id="15" name="Image 3" descr="preencoded.png">    </p:cNvPr>
          <p:cNvPicPr>
            <a:picLocks noChangeAspect="1"/>
          </p:cNvPicPr>
          <p:nvPr/>
        </p:nvPicPr>
        <p:blipFill>
          <a:blip r:embed="rId4"/>
          <a:stretch>
            <a:fillRect/>
          </a:stretch>
        </p:blipFill>
        <p:spPr>
          <a:xfrm>
            <a:off x="12866708" y="6146800"/>
            <a:ext cx="1094907" cy="1016000"/>
          </a:xfrm>
          <a:prstGeom prst="rect">
            <a:avLst/>
          </a:prstGeom>
        </p:spPr>
      </p:pic>
      <p:sp>
        <p:nvSpPr>
          <p:cNvPr id="16" name="Shape 10"/>
          <p:cNvSpPr/>
          <p:nvPr/>
        </p:nvSpPr>
        <p:spPr>
          <a:xfrm>
            <a:off x="12866708" y="7467600"/>
            <a:ext cx="4064508" cy="3467100"/>
          </a:xfrm>
          <a:prstGeom prst="rect">
            <a:avLst/>
          </a:prstGeom>
          <a:noFill/>
          <a:ln/>
        </p:spPr>
      </p:sp>
      <p:sp>
        <p:nvSpPr>
          <p:cNvPr id="17" name="Text 11"/>
          <p:cNvSpPr/>
          <p:nvPr/>
        </p:nvSpPr>
        <p:spPr>
          <a:xfrm>
            <a:off x="12866708" y="7467600"/>
            <a:ext cx="4199992" cy="3602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as practiced by the graceful and precise elves.</a:t>
            </a:r>
            <a:endParaRPr lang="en-US" sz="3200" dirty="0"/>
          </a:p>
        </p:txBody>
      </p:sp>
      <p:sp>
        <p:nvSpPr>
          <p:cNvPr id="18" name="Shape 12"/>
          <p:cNvSpPr/>
          <p:nvPr/>
        </p:nvSpPr>
        <p:spPr>
          <a:xfrm>
            <a:off x="17337667" y="6146800"/>
            <a:ext cx="4064508" cy="4787900"/>
          </a:xfrm>
          <a:prstGeom prst="rect">
            <a:avLst/>
          </a:prstGeom>
          <a:noFill/>
          <a:ln/>
        </p:spPr>
      </p:sp>
      <p:pic>
        <p:nvPicPr>
          <p:cNvPr id="19" name="Image 4" descr="preencoded.png">    </p:cNvPr>
          <p:cNvPicPr>
            <a:picLocks noChangeAspect="1"/>
          </p:cNvPicPr>
          <p:nvPr/>
        </p:nvPicPr>
        <p:blipFill>
          <a:blip r:embed="rId5"/>
          <a:stretch>
            <a:fillRect/>
          </a:stretch>
        </p:blipFill>
        <p:spPr>
          <a:xfrm>
            <a:off x="17337667" y="6146800"/>
            <a:ext cx="1011066" cy="1016000"/>
          </a:xfrm>
          <a:prstGeom prst="rect">
            <a:avLst/>
          </a:prstGeom>
        </p:spPr>
      </p:pic>
      <p:sp>
        <p:nvSpPr>
          <p:cNvPr id="20" name="Shape 13"/>
          <p:cNvSpPr/>
          <p:nvPr/>
        </p:nvSpPr>
        <p:spPr>
          <a:xfrm>
            <a:off x="17337667" y="7467600"/>
            <a:ext cx="4064508" cy="3467100"/>
          </a:xfrm>
          <a:prstGeom prst="rect">
            <a:avLst/>
          </a:prstGeom>
          <a:noFill/>
          <a:ln/>
        </p:spPr>
      </p:sp>
      <p:sp>
        <p:nvSpPr>
          <p:cNvPr id="21" name="Text 14"/>
          <p:cNvSpPr/>
          <p:nvPr/>
        </p:nvSpPr>
        <p:spPr>
          <a:xfrm>
            <a:off x="17337667" y="7467600"/>
            <a:ext cx="4199992" cy="3602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Music of the Elves": Immerse yourself in the enchanting music of the elves, whose songs have the power to heal.</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687886" y="7734300"/>
            <a:ext cx="15699162" cy="5981700"/>
          </a:xfrm>
          <a:prstGeom prst="rect">
            <a:avLst/>
          </a:prstGeom>
        </p:spPr>
      </p:pic>
      <p:pic>
        <p:nvPicPr>
          <p:cNvPr id="3" name="Image 1" descr="preencoded.png">    </p:cNvPr>
          <p:cNvPicPr>
            <a:picLocks noChangeAspect="1"/>
          </p:cNvPicPr>
          <p:nvPr/>
        </p:nvPicPr>
        <p:blipFill>
          <a:blip r:embed="rId2"/>
          <a:stretch>
            <a:fillRect/>
          </a:stretch>
        </p:blipFill>
        <p:spPr>
          <a:xfrm>
            <a:off x="0" y="0"/>
            <a:ext cx="13489086" cy="6121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8624378" y="774700"/>
            <a:ext cx="7477001"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pricing plan</a:t>
            </a:r>
            <a:endParaRPr lang="en-US" sz="8000" dirty="0"/>
          </a:p>
        </p:txBody>
      </p:sp>
      <p:sp>
        <p:nvSpPr>
          <p:cNvPr id="7" name="Shape 2"/>
          <p:cNvSpPr/>
          <p:nvPr/>
        </p:nvSpPr>
        <p:spPr>
          <a:xfrm>
            <a:off x="1778222" y="2997200"/>
            <a:ext cx="6439705" cy="9474200"/>
          </a:xfrm>
          <a:prstGeom prst="roundRect">
            <a:avLst>
              <a:gd name="adj" fmla="val 3124"/>
            </a:avLst>
          </a:prstGeom>
          <a:noFill/>
          <a:ln w="12700">
            <a:solidFill>
              <a:srgbClr val="A87E5B"/>
            </a:solidFill>
            <a:prstDash val="solid"/>
          </a:ln>
        </p:spPr>
      </p:sp>
      <p:pic>
        <p:nvPicPr>
          <p:cNvPr id="8" name="Image 3" descr="preencoded.png">    </p:cNvPr>
          <p:cNvPicPr>
            <a:picLocks noChangeAspect="1"/>
          </p:cNvPicPr>
          <p:nvPr/>
        </p:nvPicPr>
        <p:blipFill>
          <a:blip r:embed="rId4"/>
          <a:stretch>
            <a:fillRect/>
          </a:stretch>
        </p:blipFill>
        <p:spPr>
          <a:xfrm>
            <a:off x="4286696" y="3454400"/>
            <a:ext cx="1422758" cy="1625600"/>
          </a:xfrm>
          <a:prstGeom prst="rect">
            <a:avLst/>
          </a:prstGeom>
        </p:spPr>
      </p:pic>
      <p:sp>
        <p:nvSpPr>
          <p:cNvPr id="9" name="Text 3"/>
          <p:cNvSpPr/>
          <p:nvPr/>
        </p:nvSpPr>
        <p:spPr>
          <a:xfrm>
            <a:off x="4020052" y="5384800"/>
            <a:ext cx="1956044" cy="1028700"/>
          </a:xfrm>
          <a:prstGeom prst="rect">
            <a:avLst/>
          </a:prstGeom>
          <a:noFill/>
          <a:ln/>
        </p:spPr>
        <p:txBody>
          <a:bodyPr wrap="square" lIns="0" tIns="0" rIns="0" bIns="0" rtlCol="0" anchor="t"/>
          <a:lstStyle/>
          <a:p>
            <a:pPr algn="ctr"/>
            <a:r>
              <a:rPr lang="en-US" sz="4800" dirty="0">
                <a:solidFill>
                  <a:srgbClr val="A87E5B">
                    <a:alpha val="100000"/>
                  </a:srgbClr>
                </a:solidFill>
                <a:latin typeface="Cinzel Bold" pitchFamily="34" charset="0"/>
                <a:ea typeface="Cinzel Bold" pitchFamily="34" charset="-122"/>
                <a:cs typeface="Cinzel Bold" pitchFamily="34" charset="-120"/>
              </a:rPr>
              <a:t>Basic</a:t>
            </a:r>
            <a:endParaRPr lang="en-US" sz="4800" dirty="0"/>
          </a:p>
        </p:txBody>
      </p:sp>
      <p:sp>
        <p:nvSpPr>
          <p:cNvPr id="10" name="Text 4"/>
          <p:cNvSpPr/>
          <p:nvPr/>
        </p:nvSpPr>
        <p:spPr>
          <a:xfrm>
            <a:off x="2235479" y="651510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a small party with fellow adventurers.</a:t>
            </a:r>
            <a:endParaRPr lang="en-US" sz="3200" dirty="0"/>
          </a:p>
        </p:txBody>
      </p:sp>
      <p:sp>
        <p:nvSpPr>
          <p:cNvPr id="11" name="Text 5"/>
          <p:cNvSpPr/>
          <p:nvPr/>
        </p:nvSpPr>
        <p:spPr>
          <a:xfrm>
            <a:off x="3124591" y="11188700"/>
            <a:ext cx="3746968"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$10/month</a:t>
            </a:r>
            <a:endParaRPr lang="en-US" sz="4800" dirty="0"/>
          </a:p>
        </p:txBody>
      </p:sp>
      <p:sp>
        <p:nvSpPr>
          <p:cNvPr id="12" name="Shape 6"/>
          <p:cNvSpPr/>
          <p:nvPr/>
        </p:nvSpPr>
        <p:spPr>
          <a:xfrm>
            <a:off x="8980022" y="2997200"/>
            <a:ext cx="6439705" cy="9474200"/>
          </a:xfrm>
          <a:prstGeom prst="roundRect">
            <a:avLst>
              <a:gd name="adj" fmla="val 3124"/>
            </a:avLst>
          </a:prstGeom>
          <a:noFill/>
          <a:ln w="12700">
            <a:solidFill>
              <a:srgbClr val="A87E5B"/>
            </a:solidFill>
            <a:prstDash val="solid"/>
          </a:ln>
        </p:spPr>
      </p:sp>
      <p:pic>
        <p:nvPicPr>
          <p:cNvPr id="13" name="Image 4" descr="preencoded.png">    </p:cNvPr>
          <p:cNvPicPr>
            <a:picLocks noChangeAspect="1"/>
          </p:cNvPicPr>
          <p:nvPr/>
        </p:nvPicPr>
        <p:blipFill>
          <a:blip r:embed="rId5"/>
          <a:stretch>
            <a:fillRect/>
          </a:stretch>
        </p:blipFill>
        <p:spPr>
          <a:xfrm>
            <a:off x="11445253" y="3454400"/>
            <a:ext cx="1509247" cy="1625600"/>
          </a:xfrm>
          <a:prstGeom prst="rect">
            <a:avLst/>
          </a:prstGeom>
        </p:spPr>
      </p:pic>
      <p:sp>
        <p:nvSpPr>
          <p:cNvPr id="14" name="Text 7"/>
          <p:cNvSpPr/>
          <p:nvPr/>
        </p:nvSpPr>
        <p:spPr>
          <a:xfrm>
            <a:off x="11272659" y="5384800"/>
            <a:ext cx="1854432" cy="1028700"/>
          </a:xfrm>
          <a:prstGeom prst="rect">
            <a:avLst/>
          </a:prstGeom>
          <a:noFill/>
          <a:ln/>
        </p:spPr>
        <p:txBody>
          <a:bodyPr wrap="square" lIns="0" tIns="0" rIns="0" bIns="0" rtlCol="0" anchor="t"/>
          <a:lstStyle/>
          <a:p>
            <a:pPr algn="ctr"/>
            <a:r>
              <a:rPr lang="en-US" sz="4800" dirty="0">
                <a:solidFill>
                  <a:srgbClr val="A87E5B">
                    <a:alpha val="100000"/>
                  </a:srgbClr>
                </a:solidFill>
                <a:latin typeface="Cinzel Bold" pitchFamily="34" charset="0"/>
                <a:ea typeface="Cinzel Bold" pitchFamily="34" charset="-122"/>
                <a:cs typeface="Cinzel Bold" pitchFamily="34" charset="-120"/>
              </a:rPr>
              <a:t>Elite</a:t>
            </a:r>
            <a:endParaRPr lang="en-US" sz="4800" dirty="0"/>
          </a:p>
        </p:txBody>
      </p:sp>
      <p:sp>
        <p:nvSpPr>
          <p:cNvPr id="15" name="Text 8"/>
          <p:cNvSpPr/>
          <p:nvPr/>
        </p:nvSpPr>
        <p:spPr>
          <a:xfrm>
            <a:off x="9437280" y="651510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larger parties with fellow adventurers.</a:t>
            </a:r>
            <a:endParaRPr lang="en-US" sz="3200" dirty="0"/>
          </a:p>
        </p:txBody>
      </p:sp>
      <p:sp>
        <p:nvSpPr>
          <p:cNvPr id="16" name="Text 9"/>
          <p:cNvSpPr/>
          <p:nvPr/>
        </p:nvSpPr>
        <p:spPr>
          <a:xfrm>
            <a:off x="10281935" y="11188700"/>
            <a:ext cx="3835879"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$50/month</a:t>
            </a:r>
            <a:endParaRPr lang="en-US" sz="4800" dirty="0"/>
          </a:p>
        </p:txBody>
      </p:sp>
      <p:sp>
        <p:nvSpPr>
          <p:cNvPr id="17" name="Shape 10"/>
          <p:cNvSpPr/>
          <p:nvPr/>
        </p:nvSpPr>
        <p:spPr>
          <a:xfrm>
            <a:off x="16181822" y="2997200"/>
            <a:ext cx="6439705" cy="9474200"/>
          </a:xfrm>
          <a:prstGeom prst="roundRect">
            <a:avLst>
              <a:gd name="adj" fmla="val 3124"/>
            </a:avLst>
          </a:prstGeom>
          <a:noFill/>
          <a:ln w="12700">
            <a:solidFill>
              <a:srgbClr val="A87E5B"/>
            </a:solidFill>
            <a:prstDash val="solid"/>
          </a:ln>
        </p:spPr>
      </p:sp>
      <p:pic>
        <p:nvPicPr>
          <p:cNvPr id="18" name="Image 5" descr="preencoded.png">    </p:cNvPr>
          <p:cNvPicPr>
            <a:picLocks noChangeAspect="1"/>
          </p:cNvPicPr>
          <p:nvPr/>
        </p:nvPicPr>
        <p:blipFill>
          <a:blip r:embed="rId6"/>
          <a:stretch>
            <a:fillRect/>
          </a:stretch>
        </p:blipFill>
        <p:spPr>
          <a:xfrm>
            <a:off x="18797748" y="3454400"/>
            <a:ext cx="1207857" cy="1625600"/>
          </a:xfrm>
          <a:prstGeom prst="rect">
            <a:avLst/>
          </a:prstGeom>
        </p:spPr>
      </p:pic>
      <p:sp>
        <p:nvSpPr>
          <p:cNvPr id="19" name="Text 11"/>
          <p:cNvSpPr/>
          <p:nvPr/>
        </p:nvSpPr>
        <p:spPr>
          <a:xfrm>
            <a:off x="17502788" y="5384800"/>
            <a:ext cx="3797775" cy="1028700"/>
          </a:xfrm>
          <a:prstGeom prst="rect">
            <a:avLst/>
          </a:prstGeom>
          <a:noFill/>
          <a:ln/>
        </p:spPr>
        <p:txBody>
          <a:bodyPr wrap="square" lIns="0" tIns="0" rIns="0" bIns="0" rtlCol="0" anchor="t"/>
          <a:lstStyle/>
          <a:p>
            <a:pPr algn="ctr"/>
            <a:r>
              <a:rPr lang="en-US" sz="4800" dirty="0">
                <a:solidFill>
                  <a:srgbClr val="A87E5B">
                    <a:alpha val="100000"/>
                  </a:srgbClr>
                </a:solidFill>
                <a:latin typeface="Cinzel Bold" pitchFamily="34" charset="0"/>
                <a:ea typeface="Cinzel Bold" pitchFamily="34" charset="-122"/>
                <a:cs typeface="Cinzel Bold" pitchFamily="34" charset="-120"/>
              </a:rPr>
              <a:t>Legendary</a:t>
            </a:r>
            <a:endParaRPr lang="en-US" sz="4800" dirty="0"/>
          </a:p>
        </p:txBody>
      </p:sp>
      <p:sp>
        <p:nvSpPr>
          <p:cNvPr id="20" name="Text 12"/>
          <p:cNvSpPr/>
          <p:nvPr/>
        </p:nvSpPr>
        <p:spPr>
          <a:xfrm>
            <a:off x="16639080" y="651510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ability to form the largest parties with fellow adventurers.</a:t>
            </a:r>
            <a:endParaRPr lang="en-US" sz="3200" dirty="0"/>
          </a:p>
        </p:txBody>
      </p:sp>
      <p:sp>
        <p:nvSpPr>
          <p:cNvPr id="21" name="Text 13"/>
          <p:cNvSpPr/>
          <p:nvPr/>
        </p:nvSpPr>
        <p:spPr>
          <a:xfrm>
            <a:off x="17331316" y="11188700"/>
            <a:ext cx="4140718"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$100/month</a:t>
            </a:r>
            <a:endParaRPr lang="en-US"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544743" y="0"/>
            <a:ext cx="16842305" cy="4241800"/>
          </a:xfrm>
          <a:prstGeom prst="rect">
            <a:avLst/>
          </a:prstGeom>
        </p:spPr>
      </p:pic>
      <p:pic>
        <p:nvPicPr>
          <p:cNvPr id="3" name="Image 1" descr="preencoded.png">    </p:cNvPr>
          <p:cNvPicPr>
            <a:picLocks noChangeAspect="1"/>
          </p:cNvPicPr>
          <p:nvPr/>
        </p:nvPicPr>
        <p:blipFill>
          <a:blip r:embed="rId2"/>
          <a:stretch>
            <a:fillRect/>
          </a:stretch>
        </p:blipFill>
        <p:spPr>
          <a:xfrm>
            <a:off x="0" y="7099300"/>
            <a:ext cx="15978597" cy="6616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965321" y="1917700"/>
            <a:ext cx="22469108" cy="9893300"/>
          </a:xfrm>
          <a:prstGeom prst="rect">
            <a:avLst/>
          </a:prstGeom>
        </p:spPr>
      </p:pic>
      <p:pic>
        <p:nvPicPr>
          <p:cNvPr id="7" name="Image 4" descr="preencoded.png">    </p:cNvPr>
          <p:cNvPicPr>
            <a:picLocks noChangeAspect="1"/>
          </p:cNvPicPr>
          <p:nvPr/>
        </p:nvPicPr>
        <p:blipFill>
          <a:blip r:embed="rId5"/>
          <a:stretch>
            <a:fillRect/>
          </a:stretch>
        </p:blipFill>
        <p:spPr>
          <a:xfrm>
            <a:off x="965321" y="1917700"/>
            <a:ext cx="10910664" cy="4229100"/>
          </a:xfrm>
          <a:prstGeom prst="rect">
            <a:avLst/>
          </a:prstGeom>
        </p:spPr>
      </p:pic>
      <p:pic>
        <p:nvPicPr>
          <p:cNvPr id="8" name="Image 5" descr="preencoded.png">    </p:cNvPr>
          <p:cNvPicPr>
            <a:picLocks noChangeAspect="1"/>
          </p:cNvPicPr>
          <p:nvPr/>
        </p:nvPicPr>
        <p:blipFill>
          <a:blip r:embed="rId6"/>
          <a:stretch>
            <a:fillRect/>
          </a:stretch>
        </p:blipFill>
        <p:spPr>
          <a:xfrm>
            <a:off x="3086486" y="2349500"/>
            <a:ext cx="8179822" cy="3365500"/>
          </a:xfrm>
          <a:prstGeom prst="rect">
            <a:avLst/>
          </a:prstGeom>
        </p:spPr>
      </p:pic>
      <p:sp>
        <p:nvSpPr>
          <p:cNvPr id="9" name="Shape 1"/>
          <p:cNvSpPr/>
          <p:nvPr/>
        </p:nvSpPr>
        <p:spPr>
          <a:xfrm>
            <a:off x="965321" y="1917700"/>
            <a:ext cx="4229629" cy="4229100"/>
          </a:xfrm>
          <a:prstGeom prst="roundRect">
            <a:avLst>
              <a:gd name="adj" fmla="val 100108"/>
            </a:avLst>
          </a:prstGeom>
          <a:solidFill>
            <a:srgbClr val="A87E5B">
              <a:alpha val="100000"/>
            </a:srgbClr>
          </a:solidFill>
          <a:ln w="50800">
            <a:solidFill>
              <a:srgbClr val="FFFFFF"/>
            </a:solidFill>
            <a:prstDash val="solid"/>
          </a:ln>
        </p:spPr>
      </p:sp>
      <p:sp>
        <p:nvSpPr>
          <p:cNvPr id="10" name="Text 2"/>
          <p:cNvSpPr/>
          <p:nvPr/>
        </p:nvSpPr>
        <p:spPr>
          <a:xfrm>
            <a:off x="2553019" y="2933700"/>
            <a:ext cx="1596166" cy="2738967"/>
          </a:xfrm>
          <a:prstGeom prst="rect">
            <a:avLst/>
          </a:prstGeom>
          <a:noFill/>
          <a:ln/>
        </p:spPr>
        <p:txBody>
          <a:bodyPr wrap="square" lIns="0" tIns="0" rIns="0" bIns="0" rtlCol="0" anchor="t"/>
          <a:lstStyle/>
          <a:p>
            <a:pPr algn="l"/>
            <a:r>
              <a:rPr lang="en-US" sz="12800" dirty="0">
                <a:solidFill>
                  <a:srgbClr val="FFFFFF">
                    <a:alpha val="100000"/>
                  </a:srgbClr>
                </a:solidFill>
                <a:latin typeface="Cinzel Black" pitchFamily="34" charset="0"/>
                <a:ea typeface="Cinzel Black" pitchFamily="34" charset="-122"/>
                <a:cs typeface="Cinzel Black" pitchFamily="34" charset="-120"/>
              </a:rPr>
              <a:t>S</a:t>
            </a:r>
            <a:endParaRPr lang="en-US" sz="12800" dirty="0"/>
          </a:p>
        </p:txBody>
      </p:sp>
      <p:sp>
        <p:nvSpPr>
          <p:cNvPr id="11" name="Shape 3"/>
          <p:cNvSpPr/>
          <p:nvPr/>
        </p:nvSpPr>
        <p:spPr>
          <a:xfrm>
            <a:off x="5448981" y="3130550"/>
            <a:ext cx="6427003" cy="1816100"/>
          </a:xfrm>
          <a:prstGeom prst="rect">
            <a:avLst/>
          </a:prstGeom>
          <a:noFill/>
          <a:ln/>
        </p:spPr>
      </p:sp>
      <p:sp>
        <p:nvSpPr>
          <p:cNvPr id="12" name="Shape 4"/>
          <p:cNvSpPr/>
          <p:nvPr/>
        </p:nvSpPr>
        <p:spPr>
          <a:xfrm>
            <a:off x="5448981" y="3130550"/>
            <a:ext cx="6427003" cy="1816100"/>
          </a:xfrm>
          <a:prstGeom prst="rect">
            <a:avLst/>
          </a:prstGeom>
          <a:noFill/>
          <a:ln/>
        </p:spPr>
      </p:sp>
      <p:sp>
        <p:nvSpPr>
          <p:cNvPr id="13" name="Shape 5"/>
          <p:cNvSpPr/>
          <p:nvPr/>
        </p:nvSpPr>
        <p:spPr>
          <a:xfrm>
            <a:off x="5448981" y="3130550"/>
            <a:ext cx="6427003" cy="1816100"/>
          </a:xfrm>
          <a:prstGeom prst="rect">
            <a:avLst/>
          </a:prstGeom>
          <a:noFill/>
          <a:ln/>
        </p:spPr>
      </p:sp>
      <p:sp>
        <p:nvSpPr>
          <p:cNvPr id="14" name="Text 6"/>
          <p:cNvSpPr/>
          <p:nvPr/>
        </p:nvSpPr>
        <p:spPr>
          <a:xfrm>
            <a:off x="5448981" y="3130550"/>
            <a:ext cx="6579422"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Strengths</a:t>
            </a:r>
            <a:endParaRPr lang="en-US" sz="3600" dirty="0"/>
          </a:p>
        </p:txBody>
      </p:sp>
      <p:sp>
        <p:nvSpPr>
          <p:cNvPr id="15" name="Text 7"/>
          <p:cNvSpPr/>
          <p:nvPr/>
        </p:nvSpPr>
        <p:spPr>
          <a:xfrm>
            <a:off x="5448981" y="3956050"/>
            <a:ext cx="6562487"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16" name="Image 6" descr="preencoded.png">    </p:cNvPr>
          <p:cNvPicPr>
            <a:picLocks noChangeAspect="1"/>
          </p:cNvPicPr>
          <p:nvPr/>
        </p:nvPicPr>
        <p:blipFill>
          <a:blip r:embed="rId7"/>
          <a:stretch>
            <a:fillRect/>
          </a:stretch>
        </p:blipFill>
        <p:spPr>
          <a:xfrm>
            <a:off x="965321" y="7581900"/>
            <a:ext cx="10910664" cy="4229100"/>
          </a:xfrm>
          <a:prstGeom prst="rect">
            <a:avLst/>
          </a:prstGeom>
        </p:spPr>
      </p:pic>
      <p:pic>
        <p:nvPicPr>
          <p:cNvPr id="17" name="Image 7" descr="preencoded.png">    </p:cNvPr>
          <p:cNvPicPr>
            <a:picLocks noChangeAspect="1"/>
          </p:cNvPicPr>
          <p:nvPr/>
        </p:nvPicPr>
        <p:blipFill>
          <a:blip r:embed="rId8"/>
          <a:stretch>
            <a:fillRect/>
          </a:stretch>
        </p:blipFill>
        <p:spPr>
          <a:xfrm>
            <a:off x="3086486" y="8013700"/>
            <a:ext cx="8179822" cy="3365500"/>
          </a:xfrm>
          <a:prstGeom prst="rect">
            <a:avLst/>
          </a:prstGeom>
        </p:spPr>
      </p:pic>
      <p:sp>
        <p:nvSpPr>
          <p:cNvPr id="18" name="Shape 8"/>
          <p:cNvSpPr/>
          <p:nvPr/>
        </p:nvSpPr>
        <p:spPr>
          <a:xfrm>
            <a:off x="965321" y="7581900"/>
            <a:ext cx="4229629" cy="4229100"/>
          </a:xfrm>
          <a:prstGeom prst="roundRect">
            <a:avLst>
              <a:gd name="adj" fmla="val 100108"/>
            </a:avLst>
          </a:prstGeom>
          <a:solidFill>
            <a:srgbClr val="FCDDB4">
              <a:alpha val="100000"/>
            </a:srgbClr>
          </a:solidFill>
          <a:ln w="50800">
            <a:solidFill>
              <a:srgbClr val="FFFFFF"/>
            </a:solidFill>
            <a:prstDash val="solid"/>
          </a:ln>
        </p:spPr>
      </p:sp>
      <p:sp>
        <p:nvSpPr>
          <p:cNvPr id="19" name="Text 9"/>
          <p:cNvSpPr/>
          <p:nvPr/>
        </p:nvSpPr>
        <p:spPr>
          <a:xfrm>
            <a:off x="2343443" y="8597900"/>
            <a:ext cx="2015319" cy="2738967"/>
          </a:xfrm>
          <a:prstGeom prst="rect">
            <a:avLst/>
          </a:prstGeom>
          <a:noFill/>
          <a:ln/>
        </p:spPr>
        <p:txBody>
          <a:bodyPr wrap="square" lIns="0" tIns="0" rIns="0" bIns="0" rtlCol="0" anchor="t"/>
          <a:lstStyle/>
          <a:p>
            <a:pPr algn="l"/>
            <a:r>
              <a:rPr lang="en-US" sz="12800" dirty="0">
                <a:solidFill>
                  <a:srgbClr val="A87E5B">
                    <a:alpha val="100000"/>
                  </a:srgbClr>
                </a:solidFill>
                <a:latin typeface="Cinzel Black" pitchFamily="34" charset="0"/>
                <a:ea typeface="Cinzel Black" pitchFamily="34" charset="-122"/>
                <a:cs typeface="Cinzel Black" pitchFamily="34" charset="-120"/>
              </a:rPr>
              <a:t>O</a:t>
            </a:r>
            <a:endParaRPr lang="en-US" sz="12800" dirty="0"/>
          </a:p>
        </p:txBody>
      </p:sp>
      <p:sp>
        <p:nvSpPr>
          <p:cNvPr id="20" name="Shape 10"/>
          <p:cNvSpPr/>
          <p:nvPr/>
        </p:nvSpPr>
        <p:spPr>
          <a:xfrm>
            <a:off x="5448981" y="8794750"/>
            <a:ext cx="6427003" cy="1816100"/>
          </a:xfrm>
          <a:prstGeom prst="rect">
            <a:avLst/>
          </a:prstGeom>
          <a:noFill/>
          <a:ln/>
        </p:spPr>
      </p:sp>
      <p:sp>
        <p:nvSpPr>
          <p:cNvPr id="21" name="Shape 11"/>
          <p:cNvSpPr/>
          <p:nvPr/>
        </p:nvSpPr>
        <p:spPr>
          <a:xfrm>
            <a:off x="5448981" y="8794750"/>
            <a:ext cx="6427003" cy="1816100"/>
          </a:xfrm>
          <a:prstGeom prst="rect">
            <a:avLst/>
          </a:prstGeom>
          <a:noFill/>
          <a:ln/>
        </p:spPr>
      </p:sp>
      <p:sp>
        <p:nvSpPr>
          <p:cNvPr id="22" name="Shape 12"/>
          <p:cNvSpPr/>
          <p:nvPr/>
        </p:nvSpPr>
        <p:spPr>
          <a:xfrm>
            <a:off x="5448981" y="8794750"/>
            <a:ext cx="6427003" cy="1816100"/>
          </a:xfrm>
          <a:prstGeom prst="rect">
            <a:avLst/>
          </a:prstGeom>
          <a:noFill/>
          <a:ln/>
        </p:spPr>
      </p:sp>
      <p:sp>
        <p:nvSpPr>
          <p:cNvPr id="23" name="Text 13"/>
          <p:cNvSpPr/>
          <p:nvPr/>
        </p:nvSpPr>
        <p:spPr>
          <a:xfrm>
            <a:off x="5448981" y="8794750"/>
            <a:ext cx="6579422"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Opportunities</a:t>
            </a:r>
            <a:endParaRPr lang="en-US" sz="3600" dirty="0"/>
          </a:p>
        </p:txBody>
      </p:sp>
      <p:sp>
        <p:nvSpPr>
          <p:cNvPr id="24" name="Text 14"/>
          <p:cNvSpPr/>
          <p:nvPr/>
        </p:nvSpPr>
        <p:spPr>
          <a:xfrm>
            <a:off x="5448981" y="9620250"/>
            <a:ext cx="6562487"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25" name="Image 8" descr="preencoded.png">    </p:cNvPr>
          <p:cNvPicPr>
            <a:picLocks noChangeAspect="1"/>
          </p:cNvPicPr>
          <p:nvPr/>
        </p:nvPicPr>
        <p:blipFill>
          <a:blip r:embed="rId9"/>
          <a:stretch>
            <a:fillRect/>
          </a:stretch>
        </p:blipFill>
        <p:spPr>
          <a:xfrm>
            <a:off x="12523765" y="1917700"/>
            <a:ext cx="10910664" cy="4229100"/>
          </a:xfrm>
          <a:prstGeom prst="rect">
            <a:avLst/>
          </a:prstGeom>
        </p:spPr>
      </p:pic>
      <p:pic>
        <p:nvPicPr>
          <p:cNvPr id="26" name="Image 9" descr="preencoded.png">    </p:cNvPr>
          <p:cNvPicPr>
            <a:picLocks noChangeAspect="1"/>
          </p:cNvPicPr>
          <p:nvPr/>
        </p:nvPicPr>
        <p:blipFill>
          <a:blip r:embed="rId10"/>
          <a:stretch>
            <a:fillRect/>
          </a:stretch>
        </p:blipFill>
        <p:spPr>
          <a:xfrm>
            <a:off x="14644930" y="2349500"/>
            <a:ext cx="8179822" cy="3365500"/>
          </a:xfrm>
          <a:prstGeom prst="rect">
            <a:avLst/>
          </a:prstGeom>
        </p:spPr>
      </p:pic>
      <p:sp>
        <p:nvSpPr>
          <p:cNvPr id="27" name="Shape 15"/>
          <p:cNvSpPr/>
          <p:nvPr/>
        </p:nvSpPr>
        <p:spPr>
          <a:xfrm>
            <a:off x="12523765" y="1917700"/>
            <a:ext cx="4229629" cy="4229100"/>
          </a:xfrm>
          <a:prstGeom prst="roundRect">
            <a:avLst>
              <a:gd name="adj" fmla="val 100108"/>
            </a:avLst>
          </a:prstGeom>
          <a:solidFill>
            <a:srgbClr val="FCDDB4">
              <a:alpha val="100000"/>
            </a:srgbClr>
          </a:solidFill>
          <a:ln w="50800">
            <a:solidFill>
              <a:srgbClr val="FFFFFF"/>
            </a:solidFill>
            <a:prstDash val="solid"/>
          </a:ln>
        </p:spPr>
      </p:sp>
      <p:sp>
        <p:nvSpPr>
          <p:cNvPr id="28" name="Text 16"/>
          <p:cNvSpPr/>
          <p:nvPr/>
        </p:nvSpPr>
        <p:spPr>
          <a:xfrm>
            <a:off x="13851081" y="2933700"/>
            <a:ext cx="2116931" cy="2738967"/>
          </a:xfrm>
          <a:prstGeom prst="rect">
            <a:avLst/>
          </a:prstGeom>
          <a:noFill/>
          <a:ln/>
        </p:spPr>
        <p:txBody>
          <a:bodyPr wrap="square" lIns="0" tIns="0" rIns="0" bIns="0" rtlCol="0" anchor="t"/>
          <a:lstStyle/>
          <a:p>
            <a:pPr algn="l"/>
            <a:r>
              <a:rPr lang="en-US" sz="12800" dirty="0">
                <a:solidFill>
                  <a:srgbClr val="A87E5B">
                    <a:alpha val="100000"/>
                  </a:srgbClr>
                </a:solidFill>
                <a:latin typeface="Cinzel Black" pitchFamily="34" charset="0"/>
                <a:ea typeface="Cinzel Black" pitchFamily="34" charset="-122"/>
                <a:cs typeface="Cinzel Black" pitchFamily="34" charset="-120"/>
              </a:rPr>
              <a:t>W</a:t>
            </a:r>
            <a:endParaRPr lang="en-US" sz="12800" dirty="0"/>
          </a:p>
        </p:txBody>
      </p:sp>
      <p:sp>
        <p:nvSpPr>
          <p:cNvPr id="29" name="Shape 17"/>
          <p:cNvSpPr/>
          <p:nvPr/>
        </p:nvSpPr>
        <p:spPr>
          <a:xfrm>
            <a:off x="17007426" y="3130550"/>
            <a:ext cx="6427003" cy="1816100"/>
          </a:xfrm>
          <a:prstGeom prst="rect">
            <a:avLst/>
          </a:prstGeom>
          <a:noFill/>
          <a:ln/>
        </p:spPr>
      </p:sp>
      <p:sp>
        <p:nvSpPr>
          <p:cNvPr id="30" name="Shape 18"/>
          <p:cNvSpPr/>
          <p:nvPr/>
        </p:nvSpPr>
        <p:spPr>
          <a:xfrm>
            <a:off x="17007426" y="3130550"/>
            <a:ext cx="6427003" cy="1816100"/>
          </a:xfrm>
          <a:prstGeom prst="rect">
            <a:avLst/>
          </a:prstGeom>
          <a:noFill/>
          <a:ln/>
        </p:spPr>
      </p:sp>
      <p:sp>
        <p:nvSpPr>
          <p:cNvPr id="31" name="Shape 19"/>
          <p:cNvSpPr/>
          <p:nvPr/>
        </p:nvSpPr>
        <p:spPr>
          <a:xfrm>
            <a:off x="17007426" y="3130550"/>
            <a:ext cx="6427003" cy="1816100"/>
          </a:xfrm>
          <a:prstGeom prst="rect">
            <a:avLst/>
          </a:prstGeom>
          <a:noFill/>
          <a:ln/>
        </p:spPr>
      </p:sp>
      <p:sp>
        <p:nvSpPr>
          <p:cNvPr id="32" name="Text 20"/>
          <p:cNvSpPr/>
          <p:nvPr/>
        </p:nvSpPr>
        <p:spPr>
          <a:xfrm>
            <a:off x="17007426" y="3130550"/>
            <a:ext cx="6579422"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Weaknesses</a:t>
            </a:r>
            <a:endParaRPr lang="en-US" sz="3600" dirty="0"/>
          </a:p>
        </p:txBody>
      </p:sp>
      <p:sp>
        <p:nvSpPr>
          <p:cNvPr id="33" name="Text 21"/>
          <p:cNvSpPr/>
          <p:nvPr/>
        </p:nvSpPr>
        <p:spPr>
          <a:xfrm>
            <a:off x="17007426" y="3956050"/>
            <a:ext cx="6562487"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34" name="Image 10" descr="preencoded.png">    </p:cNvPr>
          <p:cNvPicPr>
            <a:picLocks noChangeAspect="1"/>
          </p:cNvPicPr>
          <p:nvPr/>
        </p:nvPicPr>
        <p:blipFill>
          <a:blip r:embed="rId11"/>
          <a:stretch>
            <a:fillRect/>
          </a:stretch>
        </p:blipFill>
        <p:spPr>
          <a:xfrm>
            <a:off x="12523765" y="7581900"/>
            <a:ext cx="10910664" cy="4229100"/>
          </a:xfrm>
          <a:prstGeom prst="rect">
            <a:avLst/>
          </a:prstGeom>
        </p:spPr>
      </p:pic>
      <p:pic>
        <p:nvPicPr>
          <p:cNvPr id="35" name="Image 11" descr="preencoded.png">    </p:cNvPr>
          <p:cNvPicPr>
            <a:picLocks noChangeAspect="1"/>
          </p:cNvPicPr>
          <p:nvPr/>
        </p:nvPicPr>
        <p:blipFill>
          <a:blip r:embed="rId12"/>
          <a:stretch>
            <a:fillRect/>
          </a:stretch>
        </p:blipFill>
        <p:spPr>
          <a:xfrm>
            <a:off x="14644930" y="8013700"/>
            <a:ext cx="8179822" cy="3365500"/>
          </a:xfrm>
          <a:prstGeom prst="rect">
            <a:avLst/>
          </a:prstGeom>
        </p:spPr>
      </p:pic>
      <p:sp>
        <p:nvSpPr>
          <p:cNvPr id="36" name="Shape 22"/>
          <p:cNvSpPr/>
          <p:nvPr/>
        </p:nvSpPr>
        <p:spPr>
          <a:xfrm>
            <a:off x="12523765" y="7581900"/>
            <a:ext cx="4229629" cy="4229100"/>
          </a:xfrm>
          <a:prstGeom prst="roundRect">
            <a:avLst>
              <a:gd name="adj" fmla="val 100108"/>
            </a:avLst>
          </a:prstGeom>
          <a:solidFill>
            <a:srgbClr val="A87E5B">
              <a:alpha val="100000"/>
            </a:srgbClr>
          </a:solidFill>
          <a:ln w="50800">
            <a:solidFill>
              <a:srgbClr val="FFFFFF"/>
            </a:solidFill>
            <a:prstDash val="solid"/>
          </a:ln>
        </p:spPr>
      </p:sp>
      <p:sp>
        <p:nvSpPr>
          <p:cNvPr id="37" name="Text 23"/>
          <p:cNvSpPr/>
          <p:nvPr/>
        </p:nvSpPr>
        <p:spPr>
          <a:xfrm>
            <a:off x="14067008" y="8597900"/>
            <a:ext cx="1685077" cy="2738967"/>
          </a:xfrm>
          <a:prstGeom prst="rect">
            <a:avLst/>
          </a:prstGeom>
          <a:noFill/>
          <a:ln/>
        </p:spPr>
        <p:txBody>
          <a:bodyPr wrap="square" lIns="0" tIns="0" rIns="0" bIns="0" rtlCol="0" anchor="t"/>
          <a:lstStyle/>
          <a:p>
            <a:pPr algn="l"/>
            <a:r>
              <a:rPr lang="en-US" sz="12800" dirty="0">
                <a:solidFill>
                  <a:srgbClr val="FFFFFF">
                    <a:alpha val="100000"/>
                  </a:srgbClr>
                </a:solidFill>
                <a:latin typeface="Cinzel Black" pitchFamily="34" charset="0"/>
                <a:ea typeface="Cinzel Black" pitchFamily="34" charset="-122"/>
                <a:cs typeface="Cinzel Black" pitchFamily="34" charset="-120"/>
              </a:rPr>
              <a:t>T</a:t>
            </a:r>
            <a:endParaRPr lang="en-US" sz="12800" dirty="0"/>
          </a:p>
        </p:txBody>
      </p:sp>
      <p:sp>
        <p:nvSpPr>
          <p:cNvPr id="38" name="Shape 24"/>
          <p:cNvSpPr/>
          <p:nvPr/>
        </p:nvSpPr>
        <p:spPr>
          <a:xfrm>
            <a:off x="17007426" y="8794750"/>
            <a:ext cx="6427003" cy="1816100"/>
          </a:xfrm>
          <a:prstGeom prst="rect">
            <a:avLst/>
          </a:prstGeom>
          <a:noFill/>
          <a:ln/>
        </p:spPr>
      </p:sp>
      <p:sp>
        <p:nvSpPr>
          <p:cNvPr id="39" name="Shape 25"/>
          <p:cNvSpPr/>
          <p:nvPr/>
        </p:nvSpPr>
        <p:spPr>
          <a:xfrm>
            <a:off x="17007426" y="8794750"/>
            <a:ext cx="6427003" cy="1816100"/>
          </a:xfrm>
          <a:prstGeom prst="rect">
            <a:avLst/>
          </a:prstGeom>
          <a:noFill/>
          <a:ln/>
        </p:spPr>
      </p:sp>
      <p:sp>
        <p:nvSpPr>
          <p:cNvPr id="40" name="Shape 26"/>
          <p:cNvSpPr/>
          <p:nvPr/>
        </p:nvSpPr>
        <p:spPr>
          <a:xfrm>
            <a:off x="17007426" y="8794750"/>
            <a:ext cx="6427003" cy="1816100"/>
          </a:xfrm>
          <a:prstGeom prst="rect">
            <a:avLst/>
          </a:prstGeom>
          <a:noFill/>
          <a:ln/>
        </p:spPr>
      </p:sp>
      <p:sp>
        <p:nvSpPr>
          <p:cNvPr id="41" name="Text 27"/>
          <p:cNvSpPr/>
          <p:nvPr/>
        </p:nvSpPr>
        <p:spPr>
          <a:xfrm>
            <a:off x="17007426" y="8794750"/>
            <a:ext cx="6579422"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Threats</a:t>
            </a:r>
            <a:endParaRPr lang="en-US" sz="3600" dirty="0"/>
          </a:p>
        </p:txBody>
      </p:sp>
      <p:sp>
        <p:nvSpPr>
          <p:cNvPr id="42" name="Text 28"/>
          <p:cNvSpPr/>
          <p:nvPr/>
        </p:nvSpPr>
        <p:spPr>
          <a:xfrm>
            <a:off x="17007426" y="9620250"/>
            <a:ext cx="6562487"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362070" y="5041900"/>
            <a:ext cx="11024978" cy="8674100"/>
          </a:xfrm>
          <a:prstGeom prst="rect">
            <a:avLst/>
          </a:prstGeom>
        </p:spPr>
      </p:pic>
      <p:pic>
        <p:nvPicPr>
          <p:cNvPr id="3" name="Image 1" descr="preencoded.png">    </p:cNvPr>
          <p:cNvPicPr>
            <a:picLocks noChangeAspect="1"/>
          </p:cNvPicPr>
          <p:nvPr/>
        </p:nvPicPr>
        <p:blipFill>
          <a:blip r:embed="rId2"/>
          <a:stretch>
            <a:fillRect/>
          </a:stretch>
        </p:blipFill>
        <p:spPr>
          <a:xfrm>
            <a:off x="0" y="0"/>
            <a:ext cx="11494937" cy="6438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13247756" y="1143000"/>
            <a:ext cx="10690503" cy="1710267"/>
          </a:xfrm>
          <a:prstGeom prst="rect">
            <a:avLst/>
          </a:prstGeom>
          <a:noFill/>
          <a:ln/>
        </p:spPr>
        <p:txBody>
          <a:bodyPr wrap="square" lIns="0" tIns="0" rIns="0" bIns="0" rtlCol="0" anchor="t"/>
          <a:lstStyle/>
          <a:p>
            <a:pPr algn="l"/>
            <a:r>
              <a:rPr lang="en-US" sz="8000" dirty="0">
                <a:solidFill>
                  <a:srgbClr val="0E0E0E">
                    <a:alpha val="100000"/>
                  </a:srgbClr>
                </a:solidFill>
                <a:latin typeface="Cinzel Black" pitchFamily="34" charset="0"/>
                <a:ea typeface="Cinzel Black" pitchFamily="34" charset="-122"/>
                <a:cs typeface="Cinzel Black" pitchFamily="34" charset="-120"/>
              </a:rPr>
              <a:t>Some Data</a:t>
            </a:r>
            <a:endParaRPr lang="en-US" sz="8000" dirty="0"/>
          </a:p>
        </p:txBody>
      </p:sp>
      <p:sp>
        <p:nvSpPr>
          <p:cNvPr id="7" name="Shape 2"/>
          <p:cNvSpPr/>
          <p:nvPr/>
        </p:nvSpPr>
        <p:spPr>
          <a:xfrm>
            <a:off x="13095337" y="5029200"/>
            <a:ext cx="8573572" cy="6489700"/>
          </a:xfrm>
          <a:prstGeom prst="rect">
            <a:avLst/>
          </a:prstGeom>
          <a:noFill/>
          <a:ln/>
        </p:spPr>
      </p:sp>
      <p:sp>
        <p:nvSpPr>
          <p:cNvPr id="8" name="Shape 3"/>
          <p:cNvSpPr/>
          <p:nvPr/>
        </p:nvSpPr>
        <p:spPr>
          <a:xfrm>
            <a:off x="13095337" y="5029200"/>
            <a:ext cx="8573572" cy="1714500"/>
          </a:xfrm>
          <a:prstGeom prst="rect">
            <a:avLst/>
          </a:prstGeom>
          <a:noFill/>
          <a:ln/>
        </p:spPr>
      </p:sp>
      <p:sp>
        <p:nvSpPr>
          <p:cNvPr id="9" name="Shape 4"/>
          <p:cNvSpPr/>
          <p:nvPr/>
        </p:nvSpPr>
        <p:spPr>
          <a:xfrm>
            <a:off x="13095337" y="5200650"/>
            <a:ext cx="1943343" cy="1371600"/>
          </a:xfrm>
          <a:prstGeom prst="rect">
            <a:avLst/>
          </a:prstGeom>
          <a:noFill/>
          <a:ln/>
        </p:spPr>
      </p:sp>
      <p:sp>
        <p:nvSpPr>
          <p:cNvPr id="10" name="Text 5"/>
          <p:cNvSpPr/>
          <p:nvPr/>
        </p:nvSpPr>
        <p:spPr>
          <a:xfrm>
            <a:off x="13095337" y="5200650"/>
            <a:ext cx="2282052"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75%</a:t>
            </a:r>
            <a:endParaRPr lang="en-US" sz="8000" dirty="0"/>
          </a:p>
        </p:txBody>
      </p:sp>
      <p:sp>
        <p:nvSpPr>
          <p:cNvPr id="11" name="Shape 6"/>
          <p:cNvSpPr/>
          <p:nvPr/>
        </p:nvSpPr>
        <p:spPr>
          <a:xfrm>
            <a:off x="15241905" y="5029200"/>
            <a:ext cx="6427003" cy="1714500"/>
          </a:xfrm>
          <a:prstGeom prst="rect">
            <a:avLst/>
          </a:prstGeom>
          <a:noFill/>
          <a:ln/>
        </p:spPr>
      </p:sp>
      <p:sp>
        <p:nvSpPr>
          <p:cNvPr id="12" name="Text 7"/>
          <p:cNvSpPr/>
          <p:nvPr/>
        </p:nvSpPr>
        <p:spPr>
          <a:xfrm>
            <a:off x="15241905" y="5029200"/>
            <a:ext cx="6579422"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Enchanted Creatures</a:t>
            </a:r>
            <a:endParaRPr lang="en-US" sz="3600" dirty="0"/>
          </a:p>
        </p:txBody>
      </p:sp>
      <p:sp>
        <p:nvSpPr>
          <p:cNvPr id="13" name="Text 8"/>
          <p:cNvSpPr/>
          <p:nvPr/>
        </p:nvSpPr>
        <p:spPr>
          <a:xfrm>
            <a:off x="15241905" y="5753100"/>
            <a:ext cx="6562487"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14" name="Shape 9"/>
          <p:cNvSpPr/>
          <p:nvPr/>
        </p:nvSpPr>
        <p:spPr>
          <a:xfrm>
            <a:off x="13095337" y="7353300"/>
            <a:ext cx="8573572" cy="1841500"/>
          </a:xfrm>
          <a:prstGeom prst="rect">
            <a:avLst/>
          </a:prstGeom>
          <a:noFill/>
          <a:ln/>
        </p:spPr>
      </p:sp>
      <p:sp>
        <p:nvSpPr>
          <p:cNvPr id="15" name="Shape 10"/>
          <p:cNvSpPr/>
          <p:nvPr/>
        </p:nvSpPr>
        <p:spPr>
          <a:xfrm>
            <a:off x="13095337" y="7588250"/>
            <a:ext cx="2184673" cy="1371600"/>
          </a:xfrm>
          <a:prstGeom prst="rect">
            <a:avLst/>
          </a:prstGeom>
          <a:noFill/>
          <a:ln/>
        </p:spPr>
      </p:sp>
      <p:sp>
        <p:nvSpPr>
          <p:cNvPr id="16" name="Text 11"/>
          <p:cNvSpPr/>
          <p:nvPr/>
        </p:nvSpPr>
        <p:spPr>
          <a:xfrm>
            <a:off x="13095337" y="7588250"/>
            <a:ext cx="2523382"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60%</a:t>
            </a:r>
            <a:endParaRPr lang="en-US" sz="8000" dirty="0"/>
          </a:p>
        </p:txBody>
      </p:sp>
      <p:sp>
        <p:nvSpPr>
          <p:cNvPr id="17" name="Shape 12"/>
          <p:cNvSpPr/>
          <p:nvPr/>
        </p:nvSpPr>
        <p:spPr>
          <a:xfrm>
            <a:off x="15483235" y="7353300"/>
            <a:ext cx="6185673" cy="1841500"/>
          </a:xfrm>
          <a:prstGeom prst="rect">
            <a:avLst/>
          </a:prstGeom>
          <a:noFill/>
          <a:ln/>
        </p:spPr>
      </p:sp>
      <p:sp>
        <p:nvSpPr>
          <p:cNvPr id="18" name="Text 13"/>
          <p:cNvSpPr/>
          <p:nvPr/>
        </p:nvSpPr>
        <p:spPr>
          <a:xfrm>
            <a:off x="15483235" y="7353300"/>
            <a:ext cx="6338092" cy="13970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Magic-Wielding Individuals</a:t>
            </a:r>
            <a:endParaRPr lang="en-US" sz="3600" dirty="0"/>
          </a:p>
        </p:txBody>
      </p:sp>
      <p:sp>
        <p:nvSpPr>
          <p:cNvPr id="19" name="Text 14"/>
          <p:cNvSpPr/>
          <p:nvPr/>
        </p:nvSpPr>
        <p:spPr>
          <a:xfrm>
            <a:off x="15483235" y="8699500"/>
            <a:ext cx="6321157"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0" name="Shape 15"/>
          <p:cNvSpPr/>
          <p:nvPr/>
        </p:nvSpPr>
        <p:spPr>
          <a:xfrm>
            <a:off x="13095337" y="9804400"/>
            <a:ext cx="8573572" cy="1714500"/>
          </a:xfrm>
          <a:prstGeom prst="rect">
            <a:avLst/>
          </a:prstGeom>
          <a:noFill/>
          <a:ln/>
        </p:spPr>
      </p:sp>
      <p:sp>
        <p:nvSpPr>
          <p:cNvPr id="21" name="Shape 16"/>
          <p:cNvSpPr/>
          <p:nvPr/>
        </p:nvSpPr>
        <p:spPr>
          <a:xfrm>
            <a:off x="13095337" y="9975850"/>
            <a:ext cx="2197375" cy="1371600"/>
          </a:xfrm>
          <a:prstGeom prst="rect">
            <a:avLst/>
          </a:prstGeom>
          <a:noFill/>
          <a:ln/>
        </p:spPr>
      </p:sp>
      <p:sp>
        <p:nvSpPr>
          <p:cNvPr id="22" name="Text 17"/>
          <p:cNvSpPr/>
          <p:nvPr/>
        </p:nvSpPr>
        <p:spPr>
          <a:xfrm>
            <a:off x="13095337" y="9975850"/>
            <a:ext cx="2536084"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90%</a:t>
            </a:r>
            <a:endParaRPr lang="en-US" sz="8000" dirty="0"/>
          </a:p>
        </p:txBody>
      </p:sp>
      <p:sp>
        <p:nvSpPr>
          <p:cNvPr id="23" name="Shape 18"/>
          <p:cNvSpPr/>
          <p:nvPr/>
        </p:nvSpPr>
        <p:spPr>
          <a:xfrm>
            <a:off x="15495937" y="9804400"/>
            <a:ext cx="6172972" cy="1714500"/>
          </a:xfrm>
          <a:prstGeom prst="rect">
            <a:avLst/>
          </a:prstGeom>
          <a:noFill/>
          <a:ln/>
        </p:spPr>
      </p:sp>
      <p:sp>
        <p:nvSpPr>
          <p:cNvPr id="24" name="Text 19"/>
          <p:cNvSpPr/>
          <p:nvPr/>
        </p:nvSpPr>
        <p:spPr>
          <a:xfrm>
            <a:off x="15495937" y="9804400"/>
            <a:ext cx="6325391"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Spells Cast</a:t>
            </a:r>
            <a:endParaRPr lang="en-US" sz="3600" dirty="0"/>
          </a:p>
        </p:txBody>
      </p:sp>
      <p:sp>
        <p:nvSpPr>
          <p:cNvPr id="25" name="Text 20"/>
          <p:cNvSpPr/>
          <p:nvPr/>
        </p:nvSpPr>
        <p:spPr>
          <a:xfrm>
            <a:off x="15495937" y="10528300"/>
            <a:ext cx="6308455"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pic>
        <p:nvPicPr>
          <p:cNvPr id="26" name="Image 3" descr="preencoded.png">    </p:cNvPr>
          <p:cNvPicPr>
            <a:picLocks noChangeAspect="1"/>
          </p:cNvPicPr>
          <p:nvPr/>
        </p:nvPicPr>
        <p:blipFill>
          <a:blip r:embed="rId4"/>
          <a:stretch>
            <a:fillRect/>
          </a:stretch>
        </p:blipFill>
        <p:spPr>
          <a:xfrm>
            <a:off x="901813" y="0"/>
            <a:ext cx="10240115" cy="1261477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CDDB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293137" y="0"/>
            <a:ext cx="15813476" cy="13106400"/>
          </a:xfrm>
          <a:prstGeom prst="rect">
            <a:avLst/>
          </a:prstGeom>
        </p:spPr>
      </p:pic>
      <p:pic>
        <p:nvPicPr>
          <p:cNvPr id="3" name="Image 1" descr="preencoded.png">    </p:cNvPr>
          <p:cNvPicPr>
            <a:picLocks noChangeAspect="1"/>
          </p:cNvPicPr>
          <p:nvPr/>
        </p:nvPicPr>
        <p:blipFill>
          <a:blip r:embed="rId2"/>
          <a:stretch>
            <a:fillRect/>
          </a:stretch>
        </p:blipFill>
        <p:spPr>
          <a:xfrm>
            <a:off x="0" y="8521700"/>
            <a:ext cx="24387048" cy="5194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4305838" y="2120900"/>
            <a:ext cx="15762670" cy="6705600"/>
          </a:xfrm>
          <a:prstGeom prst="rect">
            <a:avLst/>
          </a:prstGeom>
          <a:noFill/>
          <a:ln/>
        </p:spPr>
      </p:sp>
      <p:sp>
        <p:nvSpPr>
          <p:cNvPr id="7" name="Shape 2"/>
          <p:cNvSpPr/>
          <p:nvPr/>
        </p:nvSpPr>
        <p:spPr>
          <a:xfrm>
            <a:off x="4305838" y="2120900"/>
            <a:ext cx="15762670" cy="5308600"/>
          </a:xfrm>
          <a:prstGeom prst="rect">
            <a:avLst/>
          </a:prstGeom>
          <a:noFill/>
          <a:ln/>
        </p:spPr>
      </p:sp>
      <p:sp>
        <p:nvSpPr>
          <p:cNvPr id="8" name="Text 3"/>
          <p:cNvSpPr/>
          <p:nvPr/>
        </p:nvSpPr>
        <p:spPr>
          <a:xfrm>
            <a:off x="5626803" y="2120900"/>
            <a:ext cx="13120740" cy="5130800"/>
          </a:xfrm>
          <a:prstGeom prst="rect">
            <a:avLst/>
          </a:prstGeom>
          <a:noFill/>
          <a:ln/>
        </p:spPr>
        <p:txBody>
          <a:bodyPr wrap="square" lIns="0" tIns="0" rIns="0" bIns="0" rtlCol="0" anchor="t"/>
          <a:lstStyle/>
          <a:p>
            <a:pPr algn="ctr"/>
            <a:r>
              <a:rPr lang="en-US" sz="24000" dirty="0">
                <a:solidFill>
                  <a:srgbClr val="272727">
                    <a:alpha val="100000"/>
                  </a:srgbClr>
                </a:solidFill>
                <a:latin typeface="Cinzel Black" pitchFamily="34" charset="0"/>
                <a:ea typeface="Cinzel Black" pitchFamily="34" charset="-122"/>
                <a:cs typeface="Cinzel Black" pitchFamily="34" charset="-120"/>
              </a:rPr>
              <a:t>234,567</a:t>
            </a:r>
            <a:endParaRPr lang="en-US" sz="24000" dirty="0"/>
          </a:p>
        </p:txBody>
      </p:sp>
      <p:sp>
        <p:nvSpPr>
          <p:cNvPr id="9" name="Text 4"/>
          <p:cNvSpPr/>
          <p:nvPr/>
        </p:nvSpPr>
        <p:spPr>
          <a:xfrm>
            <a:off x="4170355" y="6438900"/>
            <a:ext cx="16033637" cy="12615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Montserrat Bold" pitchFamily="34" charset="0"/>
                <a:ea typeface="Montserrat Bold" pitchFamily="34" charset="-122"/>
                <a:cs typeface="Montserrat Bold" pitchFamily="34" charset="-120"/>
              </a:rPr>
              <a:t>Unicorn Sightings</a:t>
            </a:r>
            <a:endParaRPr lang="en-US" sz="6400" dirty="0"/>
          </a:p>
        </p:txBody>
      </p:sp>
      <p:sp>
        <p:nvSpPr>
          <p:cNvPr id="10" name="Text 5"/>
          <p:cNvSpPr/>
          <p:nvPr/>
        </p:nvSpPr>
        <p:spPr>
          <a:xfrm>
            <a:off x="7483352" y="7835900"/>
            <a:ext cx="9407642" cy="1126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pic>
        <p:nvPicPr>
          <p:cNvPr id="11" name="Image 3" descr="preencoded.png">    </p:cNvPr>
          <p:cNvPicPr>
            <a:picLocks noChangeAspect="1"/>
          </p:cNvPicPr>
          <p:nvPr/>
        </p:nvPicPr>
        <p:blipFill>
          <a:blip r:embed="rId4"/>
          <a:stretch>
            <a:fillRect/>
          </a:stretch>
        </p:blipFill>
        <p:spPr>
          <a:xfrm>
            <a:off x="19598550" y="5727700"/>
            <a:ext cx="3772371" cy="3822700"/>
          </a:xfrm>
          <a:prstGeom prst="rect">
            <a:avLst/>
          </a:prstGeom>
        </p:spPr>
      </p:pic>
      <p:pic>
        <p:nvPicPr>
          <p:cNvPr id="12" name="Image 4" descr="preencoded.png">    </p:cNvPr>
          <p:cNvPicPr>
            <a:picLocks noChangeAspect="1"/>
          </p:cNvPicPr>
          <p:nvPr/>
        </p:nvPicPr>
        <p:blipFill>
          <a:blip r:embed="rId5"/>
          <a:stretch>
            <a:fillRect/>
          </a:stretch>
        </p:blipFill>
        <p:spPr>
          <a:xfrm>
            <a:off x="749394" y="1854200"/>
            <a:ext cx="3785073" cy="3327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544743" y="0"/>
            <a:ext cx="16842305" cy="4241800"/>
          </a:xfrm>
          <a:prstGeom prst="rect">
            <a:avLst/>
          </a:prstGeom>
        </p:spPr>
      </p:pic>
      <p:pic>
        <p:nvPicPr>
          <p:cNvPr id="3" name="Image 1" descr="preencoded.png">    </p:cNvPr>
          <p:cNvPicPr>
            <a:picLocks noChangeAspect="1"/>
          </p:cNvPicPr>
          <p:nvPr/>
        </p:nvPicPr>
        <p:blipFill>
          <a:blip r:embed="rId2"/>
          <a:stretch>
            <a:fillRect/>
          </a:stretch>
        </p:blipFill>
        <p:spPr>
          <a:xfrm>
            <a:off x="0" y="7099300"/>
            <a:ext cx="15978597" cy="6616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3391324" y="3263900"/>
            <a:ext cx="7874984" cy="2692400"/>
          </a:xfrm>
          <a:prstGeom prst="rect">
            <a:avLst/>
          </a:prstGeom>
          <a:noFill/>
          <a:ln/>
        </p:spPr>
      </p:sp>
      <p:sp>
        <p:nvSpPr>
          <p:cNvPr id="7" name="Shape 2"/>
          <p:cNvSpPr/>
          <p:nvPr/>
        </p:nvSpPr>
        <p:spPr>
          <a:xfrm>
            <a:off x="2991224" y="3263900"/>
            <a:ext cx="8675184" cy="2197100"/>
          </a:xfrm>
          <a:prstGeom prst="rect">
            <a:avLst/>
          </a:prstGeom>
          <a:noFill/>
          <a:ln/>
        </p:spPr>
      </p:sp>
      <p:sp>
        <p:nvSpPr>
          <p:cNvPr id="8" name="Text 3"/>
          <p:cNvSpPr/>
          <p:nvPr/>
        </p:nvSpPr>
        <p:spPr>
          <a:xfrm>
            <a:off x="2991224" y="3263900"/>
            <a:ext cx="9217119"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lack" pitchFamily="34" charset="0"/>
                <a:ea typeface="Cinzel Black" pitchFamily="34" charset="-122"/>
                <a:cs typeface="Cinzel Black" pitchFamily="34" charset="-120"/>
              </a:rPr>
              <a:t>233 Coins</a:t>
            </a:r>
            <a:endParaRPr lang="en-US" sz="12800" dirty="0"/>
          </a:p>
        </p:txBody>
      </p:sp>
      <p:sp>
        <p:nvSpPr>
          <p:cNvPr id="9" name="Shape 4"/>
          <p:cNvSpPr/>
          <p:nvPr/>
        </p:nvSpPr>
        <p:spPr>
          <a:xfrm>
            <a:off x="3391324" y="5461000"/>
            <a:ext cx="7874984" cy="495300"/>
          </a:xfrm>
          <a:prstGeom prst="rect">
            <a:avLst/>
          </a:prstGeom>
          <a:noFill/>
          <a:ln/>
        </p:spPr>
      </p:sp>
      <p:sp>
        <p:nvSpPr>
          <p:cNvPr id="10" name="Text 5"/>
          <p:cNvSpPr/>
          <p:nvPr/>
        </p:nvSpPr>
        <p:spPr>
          <a:xfrm>
            <a:off x="3323582" y="5461000"/>
            <a:ext cx="8010468"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Treasure Found</a:t>
            </a:r>
            <a:endParaRPr lang="en-US" sz="3200" dirty="0"/>
          </a:p>
        </p:txBody>
      </p:sp>
      <p:sp>
        <p:nvSpPr>
          <p:cNvPr id="11" name="Shape 6"/>
          <p:cNvSpPr/>
          <p:nvPr/>
        </p:nvSpPr>
        <p:spPr>
          <a:xfrm>
            <a:off x="3391324" y="6985000"/>
            <a:ext cx="7874984" cy="2692400"/>
          </a:xfrm>
          <a:prstGeom prst="rect">
            <a:avLst/>
          </a:prstGeom>
          <a:noFill/>
          <a:ln/>
        </p:spPr>
      </p:sp>
      <p:sp>
        <p:nvSpPr>
          <p:cNvPr id="12" name="Shape 7"/>
          <p:cNvSpPr/>
          <p:nvPr/>
        </p:nvSpPr>
        <p:spPr>
          <a:xfrm>
            <a:off x="2641930" y="6985000"/>
            <a:ext cx="9373772" cy="2197100"/>
          </a:xfrm>
          <a:prstGeom prst="rect">
            <a:avLst/>
          </a:prstGeom>
          <a:noFill/>
          <a:ln/>
        </p:spPr>
      </p:sp>
      <p:sp>
        <p:nvSpPr>
          <p:cNvPr id="13" name="Text 8"/>
          <p:cNvSpPr/>
          <p:nvPr/>
        </p:nvSpPr>
        <p:spPr>
          <a:xfrm>
            <a:off x="2641930" y="6985000"/>
            <a:ext cx="9915706"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lack" pitchFamily="34" charset="0"/>
                <a:ea typeface="Cinzel Black" pitchFamily="34" charset="-122"/>
                <a:cs typeface="Cinzel Black" pitchFamily="34" charset="-120"/>
              </a:rPr>
              <a:t>456 Hours</a:t>
            </a:r>
            <a:endParaRPr lang="en-US" sz="12800" dirty="0"/>
          </a:p>
        </p:txBody>
      </p:sp>
      <p:sp>
        <p:nvSpPr>
          <p:cNvPr id="14" name="Shape 9"/>
          <p:cNvSpPr/>
          <p:nvPr/>
        </p:nvSpPr>
        <p:spPr>
          <a:xfrm>
            <a:off x="3391324" y="9182100"/>
            <a:ext cx="7874984" cy="495300"/>
          </a:xfrm>
          <a:prstGeom prst="rect">
            <a:avLst/>
          </a:prstGeom>
          <a:noFill/>
          <a:ln/>
        </p:spPr>
      </p:sp>
      <p:sp>
        <p:nvSpPr>
          <p:cNvPr id="15" name="Text 10"/>
          <p:cNvSpPr/>
          <p:nvPr/>
        </p:nvSpPr>
        <p:spPr>
          <a:xfrm>
            <a:off x="3323582" y="9182100"/>
            <a:ext cx="8010468"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Duration of Spell Casting</a:t>
            </a:r>
            <a:endParaRPr lang="en-US" sz="3200" dirty="0"/>
          </a:p>
        </p:txBody>
      </p:sp>
      <p:sp>
        <p:nvSpPr>
          <p:cNvPr id="16" name="Shape 11"/>
          <p:cNvSpPr/>
          <p:nvPr/>
        </p:nvSpPr>
        <p:spPr>
          <a:xfrm>
            <a:off x="13552594" y="3263900"/>
            <a:ext cx="7874984" cy="2692400"/>
          </a:xfrm>
          <a:prstGeom prst="rect">
            <a:avLst/>
          </a:prstGeom>
          <a:noFill/>
          <a:ln/>
        </p:spPr>
      </p:sp>
      <p:sp>
        <p:nvSpPr>
          <p:cNvPr id="17" name="Shape 12"/>
          <p:cNvSpPr/>
          <p:nvPr/>
        </p:nvSpPr>
        <p:spPr>
          <a:xfrm>
            <a:off x="15857932" y="3263900"/>
            <a:ext cx="3264308" cy="2197100"/>
          </a:xfrm>
          <a:prstGeom prst="rect">
            <a:avLst/>
          </a:prstGeom>
          <a:noFill/>
          <a:ln/>
        </p:spPr>
      </p:sp>
      <p:sp>
        <p:nvSpPr>
          <p:cNvPr id="18" name="Text 13"/>
          <p:cNvSpPr/>
          <p:nvPr/>
        </p:nvSpPr>
        <p:spPr>
          <a:xfrm>
            <a:off x="15857932" y="3263900"/>
            <a:ext cx="3806242"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lack" pitchFamily="34" charset="0"/>
                <a:ea typeface="Cinzel Black" pitchFamily="34" charset="-122"/>
                <a:cs typeface="Cinzel Black" pitchFamily="34" charset="-120"/>
              </a:rPr>
              <a:t>85%</a:t>
            </a:r>
            <a:endParaRPr lang="en-US" sz="12800" dirty="0"/>
          </a:p>
        </p:txBody>
      </p:sp>
      <p:sp>
        <p:nvSpPr>
          <p:cNvPr id="19" name="Shape 14"/>
          <p:cNvSpPr/>
          <p:nvPr/>
        </p:nvSpPr>
        <p:spPr>
          <a:xfrm>
            <a:off x="13552594" y="5461000"/>
            <a:ext cx="7874984" cy="495300"/>
          </a:xfrm>
          <a:prstGeom prst="rect">
            <a:avLst/>
          </a:prstGeom>
          <a:noFill/>
          <a:ln/>
        </p:spPr>
      </p:sp>
      <p:sp>
        <p:nvSpPr>
          <p:cNvPr id="20" name="Text 15"/>
          <p:cNvSpPr/>
          <p:nvPr/>
        </p:nvSpPr>
        <p:spPr>
          <a:xfrm>
            <a:off x="13484852" y="5461000"/>
            <a:ext cx="8010468"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Wished Granted</a:t>
            </a:r>
            <a:endParaRPr lang="en-US" sz="3200" dirty="0"/>
          </a:p>
        </p:txBody>
      </p:sp>
      <p:sp>
        <p:nvSpPr>
          <p:cNvPr id="21" name="Shape 16"/>
          <p:cNvSpPr/>
          <p:nvPr/>
        </p:nvSpPr>
        <p:spPr>
          <a:xfrm>
            <a:off x="13552594" y="6985000"/>
            <a:ext cx="7874984" cy="2692400"/>
          </a:xfrm>
          <a:prstGeom prst="rect">
            <a:avLst/>
          </a:prstGeom>
          <a:noFill/>
          <a:ln/>
        </p:spPr>
      </p:sp>
      <p:sp>
        <p:nvSpPr>
          <p:cNvPr id="22" name="Shape 17"/>
          <p:cNvSpPr/>
          <p:nvPr/>
        </p:nvSpPr>
        <p:spPr>
          <a:xfrm>
            <a:off x="14486161" y="6985000"/>
            <a:ext cx="6007851" cy="2197100"/>
          </a:xfrm>
          <a:prstGeom prst="rect">
            <a:avLst/>
          </a:prstGeom>
          <a:noFill/>
          <a:ln/>
        </p:spPr>
      </p:sp>
      <p:sp>
        <p:nvSpPr>
          <p:cNvPr id="23" name="Text 18"/>
          <p:cNvSpPr/>
          <p:nvPr/>
        </p:nvSpPr>
        <p:spPr>
          <a:xfrm>
            <a:off x="14486161" y="6985000"/>
            <a:ext cx="6549785"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lack" pitchFamily="34" charset="0"/>
                <a:ea typeface="Cinzel Black" pitchFamily="34" charset="-122"/>
                <a:cs typeface="Cinzel Black" pitchFamily="34" charset="-120"/>
              </a:rPr>
              <a:t>535 Km</a:t>
            </a:r>
            <a:endParaRPr lang="en-US" sz="12800" dirty="0"/>
          </a:p>
        </p:txBody>
      </p:sp>
      <p:sp>
        <p:nvSpPr>
          <p:cNvPr id="24" name="Shape 19"/>
          <p:cNvSpPr/>
          <p:nvPr/>
        </p:nvSpPr>
        <p:spPr>
          <a:xfrm>
            <a:off x="13552594" y="9182100"/>
            <a:ext cx="7874984" cy="495300"/>
          </a:xfrm>
          <a:prstGeom prst="rect">
            <a:avLst/>
          </a:prstGeom>
          <a:noFill/>
          <a:ln/>
        </p:spPr>
      </p:sp>
      <p:sp>
        <p:nvSpPr>
          <p:cNvPr id="25" name="Text 20"/>
          <p:cNvSpPr/>
          <p:nvPr/>
        </p:nvSpPr>
        <p:spPr>
          <a:xfrm>
            <a:off x="13484852" y="9182100"/>
            <a:ext cx="8010468"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362070" y="5041900"/>
            <a:ext cx="11024978" cy="8674100"/>
          </a:xfrm>
          <a:prstGeom prst="rect">
            <a:avLst/>
          </a:prstGeom>
        </p:spPr>
      </p:pic>
      <p:pic>
        <p:nvPicPr>
          <p:cNvPr id="3" name="Image 1" descr="preencoded.png">    </p:cNvPr>
          <p:cNvPicPr>
            <a:picLocks noChangeAspect="1"/>
          </p:cNvPicPr>
          <p:nvPr/>
        </p:nvPicPr>
        <p:blipFill>
          <a:blip r:embed="rId2"/>
          <a:stretch>
            <a:fillRect/>
          </a:stretch>
        </p:blipFill>
        <p:spPr>
          <a:xfrm>
            <a:off x="0" y="0"/>
            <a:ext cx="11494937" cy="6438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841922" y="1143000"/>
            <a:ext cx="10690503"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lack" pitchFamily="34" charset="0"/>
                <a:ea typeface="Cinzel Black" pitchFamily="34" charset="-122"/>
                <a:cs typeface="Cinzel Black"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A87E5B">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A87E5B">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preencoded.png">    </p:cNvPr>
          <p:cNvPicPr>
            <a:picLocks noChangeAspect="1"/>
          </p:cNvPicPr>
          <p:nvPr/>
        </p:nvPicPr>
        <p:blipFill>
          <a:blip r:embed="rId4"/>
          <a:stretch>
            <a:fillRect/>
          </a:stretch>
        </p:blipFill>
        <p:spPr>
          <a:xfrm>
            <a:off x="3368467" y="3771900"/>
            <a:ext cx="8291591" cy="5511006"/>
          </a:xfrm>
          <a:prstGeom prst="rect">
            <a:avLst/>
          </a:prstGeom>
        </p:spPr>
      </p:pic>
      <p:pic>
        <p:nvPicPr>
          <p:cNvPr id="28" name="Image 4" descr="preencoded.png">    </p:cNvPr>
          <p:cNvPicPr>
            <a:picLocks noChangeAspect="1"/>
          </p:cNvPicPr>
          <p:nvPr/>
        </p:nvPicPr>
        <p:blipFill>
          <a:blip r:embed="rId5"/>
          <a:stretch>
            <a:fillRect/>
          </a:stretch>
        </p:blipFill>
        <p:spPr>
          <a:xfrm>
            <a:off x="4512766"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5651279"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6789795"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7928309"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9066828"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0205341"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11343854"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3355539" y="5483845"/>
            <a:ext cx="8050168" cy="2373585"/>
          </a:xfrm>
          <a:prstGeom prst="rect">
            <a:avLst/>
          </a:prstGeom>
        </p:spPr>
      </p:pic>
      <p:pic>
        <p:nvPicPr>
          <p:cNvPr id="36" name="Image 12" descr="preencoded.png">    </p:cNvPr>
          <p:cNvPicPr>
            <a:picLocks noChangeAspect="1"/>
          </p:cNvPicPr>
          <p:nvPr/>
        </p:nvPicPr>
        <p:blipFill>
          <a:blip r:embed="rId13"/>
          <a:stretch>
            <a:fillRect/>
          </a:stretch>
        </p:blipFill>
        <p:spPr>
          <a:xfrm>
            <a:off x="3369143" y="6359525"/>
            <a:ext cx="8044031" cy="2268538"/>
          </a:xfrm>
          <a:prstGeom prst="rect">
            <a:avLst/>
          </a:prstGeom>
        </p:spPr>
      </p:pic>
      <p:pic>
        <p:nvPicPr>
          <p:cNvPr id="37" name="Image 13" descr="preencoded.png">    </p:cNvPr>
          <p:cNvPicPr>
            <a:picLocks noChangeAspect="1"/>
          </p:cNvPicPr>
          <p:nvPr/>
        </p:nvPicPr>
        <p:blipFill>
          <a:blip r:embed="rId14"/>
          <a:stretch>
            <a:fillRect/>
          </a:stretch>
        </p:blipFill>
        <p:spPr>
          <a:xfrm>
            <a:off x="4441751" y="6055643"/>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4441751" y="6981130"/>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5651277"/>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5580267" y="7415510"/>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7732812"/>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6718783" y="6311826"/>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733232"/>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7861923" y="6420644"/>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667575"/>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8995813" y="7076877"/>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972449"/>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pic>
        <p:nvPicPr>
          <p:cNvPr id="52"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sp>
        <p:nvSpPr>
          <p:cNvPr id="53" name="Shape 24"/>
          <p:cNvSpPr/>
          <p:nvPr/>
        </p:nvSpPr>
        <p:spPr>
          <a:xfrm>
            <a:off x="16264383" y="6365379"/>
            <a:ext cx="1867133" cy="1226566"/>
          </a:xfrm>
          <a:prstGeom prst="rect">
            <a:avLst/>
          </a:prstGeom>
          <a:noFill/>
          <a:ln/>
        </p:spPr>
      </p:sp>
      <p:sp>
        <p:nvSpPr>
          <p:cNvPr id="54" name="Text 25"/>
          <p:cNvSpPr/>
          <p:nvPr/>
        </p:nvSpPr>
        <p:spPr>
          <a:xfrm>
            <a:off x="16264383" y="6318250"/>
            <a:ext cx="2070359"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34.574</a:t>
            </a:r>
            <a:endParaRPr lang="en-US" sz="4800" dirty="0"/>
          </a:p>
        </p:txBody>
      </p:sp>
      <p:sp>
        <p:nvSpPr>
          <p:cNvPr id="55" name="Text 26"/>
          <p:cNvSpPr/>
          <p:nvPr/>
        </p:nvSpPr>
        <p:spPr>
          <a:xfrm>
            <a:off x="16702588" y="7143750"/>
            <a:ext cx="1126207"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Total</a:t>
            </a:r>
            <a:endParaRPr lang="en-US" sz="3200" dirty="0"/>
          </a:p>
        </p:txBody>
      </p:sp>
      <p:sp>
        <p:nvSpPr>
          <p:cNvPr id="56" name="Shape 27"/>
          <p:cNvSpPr/>
          <p:nvPr/>
        </p:nvSpPr>
        <p:spPr>
          <a:xfrm>
            <a:off x="13260457" y="10515600"/>
            <a:ext cx="7874984" cy="1917700"/>
          </a:xfrm>
          <a:prstGeom prst="rect">
            <a:avLst/>
          </a:prstGeom>
          <a:noFill/>
          <a:ln/>
        </p:spPr>
      </p:sp>
      <p:sp>
        <p:nvSpPr>
          <p:cNvPr id="57" name="Shape 28"/>
          <p:cNvSpPr/>
          <p:nvPr/>
        </p:nvSpPr>
        <p:spPr>
          <a:xfrm>
            <a:off x="13260457" y="10515600"/>
            <a:ext cx="7874984" cy="1917700"/>
          </a:xfrm>
          <a:prstGeom prst="rect">
            <a:avLst/>
          </a:prstGeom>
          <a:noFill/>
          <a:ln/>
        </p:spPr>
      </p:sp>
      <p:sp>
        <p:nvSpPr>
          <p:cNvPr id="58" name="Text 29"/>
          <p:cNvSpPr/>
          <p:nvPr/>
        </p:nvSpPr>
        <p:spPr>
          <a:xfrm>
            <a:off x="13158845" y="10515600"/>
            <a:ext cx="8078210"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Treasure Found</a:t>
            </a:r>
            <a:endParaRPr lang="en-US" sz="4800" dirty="0"/>
          </a:p>
        </p:txBody>
      </p:sp>
      <p:sp>
        <p:nvSpPr>
          <p:cNvPr id="59" name="Text 30"/>
          <p:cNvSpPr/>
          <p:nvPr/>
        </p:nvSpPr>
        <p:spPr>
          <a:xfrm>
            <a:off x="13192716" y="11442700"/>
            <a:ext cx="8010468" cy="1126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amount of treasure found per month</a:t>
            </a:r>
            <a:endParaRPr lang="en-US" sz="3200" dirty="0"/>
          </a:p>
        </p:txBody>
      </p:sp>
      <p:sp>
        <p:nvSpPr>
          <p:cNvPr id="60" name="Shape 31"/>
          <p:cNvSpPr/>
          <p:nvPr/>
        </p:nvSpPr>
        <p:spPr>
          <a:xfrm>
            <a:off x="3251606" y="10515600"/>
            <a:ext cx="7874984" cy="1917700"/>
          </a:xfrm>
          <a:prstGeom prst="rect">
            <a:avLst/>
          </a:prstGeom>
          <a:noFill/>
          <a:ln/>
        </p:spPr>
      </p:sp>
      <p:sp>
        <p:nvSpPr>
          <p:cNvPr id="61" name="Shape 32"/>
          <p:cNvSpPr/>
          <p:nvPr/>
        </p:nvSpPr>
        <p:spPr>
          <a:xfrm>
            <a:off x="3251606" y="10515600"/>
            <a:ext cx="7874984" cy="1917700"/>
          </a:xfrm>
          <a:prstGeom prst="rect">
            <a:avLst/>
          </a:prstGeom>
          <a:noFill/>
          <a:ln/>
        </p:spPr>
      </p:sp>
      <p:sp>
        <p:nvSpPr>
          <p:cNvPr id="62" name="Text 33"/>
          <p:cNvSpPr/>
          <p:nvPr/>
        </p:nvSpPr>
        <p:spPr>
          <a:xfrm>
            <a:off x="3149994" y="10515600"/>
            <a:ext cx="8078210"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Spellcasting Progress</a:t>
            </a:r>
            <a:endParaRPr lang="en-US" sz="4800" dirty="0"/>
          </a:p>
        </p:txBody>
      </p:sp>
      <p:sp>
        <p:nvSpPr>
          <p:cNvPr id="63" name="Text 34"/>
          <p:cNvSpPr/>
          <p:nvPr/>
        </p:nvSpPr>
        <p:spPr>
          <a:xfrm>
            <a:off x="3183865" y="11442700"/>
            <a:ext cx="8010468" cy="1126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spells cast per year</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980022" y="4775200"/>
            <a:ext cx="15407026" cy="7962900"/>
          </a:xfrm>
          <a:prstGeom prst="rect">
            <a:avLst/>
          </a:prstGeom>
        </p:spPr>
      </p:pic>
      <p:pic>
        <p:nvPicPr>
          <p:cNvPr id="3" name="Image 1" descr="preencoded.png">    </p:cNvPr>
          <p:cNvPicPr>
            <a:picLocks noChangeAspect="1"/>
          </p:cNvPicPr>
          <p:nvPr/>
        </p:nvPicPr>
        <p:blipFill>
          <a:blip r:embed="rId2"/>
          <a:stretch>
            <a:fillRect/>
          </a:stretch>
        </p:blipFill>
        <p:spPr>
          <a:xfrm>
            <a:off x="0" y="8813800"/>
            <a:ext cx="24387048" cy="4897140"/>
          </a:xfrm>
          <a:prstGeom prst="rect">
            <a:avLst/>
          </a:prstGeom>
        </p:spPr>
      </p:pic>
      <p:pic>
        <p:nvPicPr>
          <p:cNvPr id="4" name="Image 2" descr="preencoded.png">    </p:cNvPr>
          <p:cNvPicPr>
            <a:picLocks noChangeAspect="1"/>
          </p:cNvPicPr>
          <p:nvPr/>
        </p:nvPicPr>
        <p:blipFill>
          <a:blip r:embed="rId3"/>
          <a:stretch>
            <a:fillRect/>
          </a:stretch>
        </p:blipFill>
        <p:spPr>
          <a:xfrm>
            <a:off x="0" y="0"/>
            <a:ext cx="13489086" cy="6121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13450981" y="5753100"/>
            <a:ext cx="8738692" cy="2019300"/>
          </a:xfrm>
          <a:prstGeom prst="rect">
            <a:avLst/>
          </a:prstGeom>
          <a:noFill/>
          <a:ln/>
        </p:spPr>
      </p:sp>
      <p:sp>
        <p:nvSpPr>
          <p:cNvPr id="8" name="Shape 2"/>
          <p:cNvSpPr/>
          <p:nvPr/>
        </p:nvSpPr>
        <p:spPr>
          <a:xfrm>
            <a:off x="13450981" y="5753100"/>
            <a:ext cx="8738692" cy="2019300"/>
          </a:xfrm>
          <a:prstGeom prst="rect">
            <a:avLst/>
          </a:prstGeom>
          <a:noFill/>
          <a:ln/>
        </p:spPr>
      </p:sp>
      <p:sp>
        <p:nvSpPr>
          <p:cNvPr id="9" name="Text 3"/>
          <p:cNvSpPr/>
          <p:nvPr/>
        </p:nvSpPr>
        <p:spPr>
          <a:xfrm>
            <a:off x="13450981" y="5753100"/>
            <a:ext cx="8941918"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A web application</a:t>
            </a:r>
            <a:endParaRPr lang="en-US" sz="4800" dirty="0"/>
          </a:p>
        </p:txBody>
      </p:sp>
      <p:sp>
        <p:nvSpPr>
          <p:cNvPr id="10" name="Text 4"/>
          <p:cNvSpPr/>
          <p:nvPr/>
        </p:nvSpPr>
        <p:spPr>
          <a:xfrm>
            <a:off x="13450981" y="6781800"/>
            <a:ext cx="8874176"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pic>
        <p:nvPicPr>
          <p:cNvPr id="11" name="Image 4" descr="preencoded.png">    </p:cNvPr>
          <p:cNvPicPr>
            <a:picLocks noChangeAspect="1"/>
          </p:cNvPicPr>
          <p:nvPr/>
        </p:nvPicPr>
        <p:blipFill>
          <a:blip r:embed="rId5"/>
          <a:stretch>
            <a:fillRect/>
          </a:stretch>
        </p:blipFill>
        <p:spPr>
          <a:xfrm>
            <a:off x="254032" y="3251200"/>
            <a:ext cx="13768521" cy="8166100"/>
          </a:xfrm>
          <a:prstGeom prst="rect">
            <a:avLst/>
          </a:prstGeom>
        </p:spPr>
      </p:pic>
      <p:pic>
        <p:nvPicPr>
          <p:cNvPr id="12" name="Image 5" descr="preencoded.png">    </p:cNvPr>
          <p:cNvPicPr>
            <a:picLocks noChangeAspect="1"/>
          </p:cNvPicPr>
          <p:nvPr/>
        </p:nvPicPr>
        <p:blipFill>
          <a:blip r:embed="rId6"/>
          <a:stretch>
            <a:fillRect/>
          </a:stretch>
        </p:blipFill>
        <p:spPr>
          <a:xfrm>
            <a:off x="2184673" y="3594100"/>
            <a:ext cx="9894537" cy="6489700"/>
          </a:xfrm>
          <a:prstGeom prst="rect">
            <a:avLst/>
          </a:prstGeom>
        </p:spPr>
      </p:pic>
      <p:sp>
        <p:nvSpPr>
          <p:cNvPr id="13" name="Text 5"/>
          <p:cNvSpPr/>
          <p:nvPr/>
        </p:nvSpPr>
        <p:spPr>
          <a:xfrm>
            <a:off x="5343134" y="1219200"/>
            <a:ext cx="13713481"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lack" pitchFamily="34" charset="0"/>
                <a:ea typeface="Cinzel Black" pitchFamily="34" charset="-122"/>
                <a:cs typeface="Cinzel Black" pitchFamily="34" charset="-120"/>
              </a:rPr>
              <a:t>Portal to Adventure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9512300"/>
            <a:ext cx="24387048" cy="4203700"/>
          </a:xfrm>
          <a:prstGeom prst="rect">
            <a:avLst/>
          </a:prstGeom>
        </p:spPr>
      </p:pic>
      <p:pic>
        <p:nvPicPr>
          <p:cNvPr id="3" name="Image 1" descr="preencoded.png">    </p:cNvPr>
          <p:cNvPicPr>
            <a:picLocks noChangeAspect="1"/>
          </p:cNvPicPr>
          <p:nvPr/>
        </p:nvPicPr>
        <p:blipFill>
          <a:blip r:embed="rId2"/>
          <a:stretch>
            <a:fillRect/>
          </a:stretch>
        </p:blipFill>
        <p:spPr>
          <a:xfrm>
            <a:off x="0" y="0"/>
            <a:ext cx="24387048" cy="73279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946768" y="5905500"/>
            <a:ext cx="8738692" cy="2514600"/>
          </a:xfrm>
          <a:prstGeom prst="rect">
            <a:avLst/>
          </a:prstGeom>
          <a:noFill/>
          <a:ln/>
        </p:spPr>
      </p:sp>
      <p:sp>
        <p:nvSpPr>
          <p:cNvPr id="7" name="Shape 2"/>
          <p:cNvSpPr/>
          <p:nvPr/>
        </p:nvSpPr>
        <p:spPr>
          <a:xfrm>
            <a:off x="2946768" y="5905500"/>
            <a:ext cx="8738692" cy="2514600"/>
          </a:xfrm>
          <a:prstGeom prst="rect">
            <a:avLst/>
          </a:prstGeom>
          <a:noFill/>
          <a:ln/>
        </p:spPr>
      </p:sp>
      <p:sp>
        <p:nvSpPr>
          <p:cNvPr id="8" name="Text 3"/>
          <p:cNvSpPr/>
          <p:nvPr/>
        </p:nvSpPr>
        <p:spPr>
          <a:xfrm>
            <a:off x="2946768" y="5905500"/>
            <a:ext cx="8941918"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An mobile app</a:t>
            </a:r>
            <a:endParaRPr lang="en-US" sz="4800" dirty="0"/>
          </a:p>
        </p:txBody>
      </p:sp>
      <p:sp>
        <p:nvSpPr>
          <p:cNvPr id="9" name="Text 4"/>
          <p:cNvSpPr/>
          <p:nvPr/>
        </p:nvSpPr>
        <p:spPr>
          <a:xfrm>
            <a:off x="2946768" y="6934200"/>
            <a:ext cx="8874176"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An app designed for exploring and experiencing the enchanting realm of fantasy</a:t>
            </a:r>
            <a:endParaRPr lang="en-US" sz="3200" dirty="0"/>
          </a:p>
        </p:txBody>
      </p:sp>
      <p:sp>
        <p:nvSpPr>
          <p:cNvPr id="10" name="Text 5"/>
          <p:cNvSpPr/>
          <p:nvPr/>
        </p:nvSpPr>
        <p:spPr>
          <a:xfrm>
            <a:off x="2895962" y="1854200"/>
            <a:ext cx="12900579" cy="30818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The Future of Fantasy</a:t>
            </a:r>
            <a:endParaRPr lang="en-US" sz="8000" dirty="0"/>
          </a:p>
        </p:txBody>
      </p:sp>
      <p:pic>
        <p:nvPicPr>
          <p:cNvPr id="11" name="Image 3" descr="preencoded.png">    </p:cNvPr>
          <p:cNvPicPr>
            <a:picLocks noChangeAspect="1"/>
          </p:cNvPicPr>
          <p:nvPr/>
        </p:nvPicPr>
        <p:blipFill>
          <a:blip r:embed="rId4"/>
          <a:stretch>
            <a:fillRect/>
          </a:stretch>
        </p:blipFill>
        <p:spPr>
          <a:xfrm>
            <a:off x="14340092" y="1028700"/>
            <a:ext cx="5474384" cy="11849100"/>
          </a:xfrm>
          <a:prstGeom prst="rect">
            <a:avLst/>
          </a:prstGeom>
        </p:spPr>
      </p:pic>
      <p:pic>
        <p:nvPicPr>
          <p:cNvPr id="12" name="Image 4" descr="preencoded.png">    </p:cNvPr>
          <p:cNvPicPr>
            <a:picLocks noChangeAspect="1"/>
          </p:cNvPicPr>
          <p:nvPr/>
        </p:nvPicPr>
        <p:blipFill>
          <a:blip r:embed="rId5"/>
          <a:stretch>
            <a:fillRect/>
          </a:stretch>
        </p:blipFill>
        <p:spPr>
          <a:xfrm>
            <a:off x="14530616" y="1765300"/>
            <a:ext cx="5106038" cy="10795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8467725" y="749300"/>
            <a:ext cx="7464300" cy="3081867"/>
          </a:xfrm>
          <a:prstGeom prst="rect">
            <a:avLst/>
          </a:prstGeom>
          <a:noFill/>
          <a:ln/>
        </p:spPr>
        <p:txBody>
          <a:bodyPr wrap="square" lIns="0" tIns="0" rIns="0" bIns="0" rtlCol="0" anchor="t"/>
          <a:lstStyle/>
          <a:p>
            <a:pPr algn="ctr"/>
            <a:r>
              <a:rPr lang="en-US" sz="8000" dirty="0">
                <a:solidFill>
                  <a:srgbClr val="272727">
                    <a:alpha val="100000"/>
                  </a:srgbClr>
                </a:solidFill>
                <a:latin typeface="Cinzel Black" pitchFamily="34" charset="0"/>
                <a:ea typeface="Cinzel Black" pitchFamily="34" charset="-122"/>
                <a:cs typeface="Cinzel Black"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544743" y="0"/>
            <a:ext cx="16842305" cy="4241800"/>
          </a:xfrm>
          <a:prstGeom prst="rect">
            <a:avLst/>
          </a:prstGeom>
        </p:spPr>
      </p:pic>
      <p:pic>
        <p:nvPicPr>
          <p:cNvPr id="3" name="Image 1" descr="preencoded.png">    </p:cNvPr>
          <p:cNvPicPr>
            <a:picLocks noChangeAspect="1"/>
          </p:cNvPicPr>
          <p:nvPr/>
        </p:nvPicPr>
        <p:blipFill>
          <a:blip r:embed="rId2"/>
          <a:stretch>
            <a:fillRect/>
          </a:stretch>
        </p:blipFill>
        <p:spPr>
          <a:xfrm>
            <a:off x="0" y="7099300"/>
            <a:ext cx="15978597" cy="6616700"/>
          </a:xfrm>
          <a:prstGeom prst="rect">
            <a:avLst/>
          </a:prstGeom>
        </p:spPr>
      </p:pic>
      <p:pic>
        <p:nvPicPr>
          <p:cNvPr id="4" name="Image 2" descr="preencoded.png">    </p:cNvPr>
          <p:cNvPicPr>
            <a:picLocks noChangeAspect="1"/>
          </p:cNvPicPr>
          <p:nvPr/>
        </p:nvPicPr>
        <p:blipFill>
          <a:blip r:embed="rId3"/>
          <a:stretch>
            <a:fillRect/>
          </a:stretch>
        </p:blipFill>
        <p:spPr>
          <a:xfrm>
            <a:off x="12130016" y="723900"/>
            <a:ext cx="10186673" cy="12280898"/>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1761287" y="3746500"/>
            <a:ext cx="8683652" cy="2738967"/>
          </a:xfrm>
          <a:prstGeom prst="rect">
            <a:avLst/>
          </a:prstGeom>
          <a:noFill/>
          <a:ln/>
        </p:spPr>
        <p:txBody>
          <a:bodyPr wrap="square" lIns="0" tIns="0" rIns="0" bIns="0" rtlCol="0" anchor="t"/>
          <a:lstStyle/>
          <a:p>
            <a:pPr algn="ctr"/>
            <a:r>
              <a:rPr lang="en-US" sz="12800" dirty="0">
                <a:solidFill>
                  <a:srgbClr val="272727">
                    <a:alpha val="100000"/>
                  </a:srgbClr>
                </a:solidFill>
                <a:latin typeface="Cinzel Black" pitchFamily="34" charset="0"/>
                <a:ea typeface="Cinzel Black" pitchFamily="34" charset="-122"/>
                <a:cs typeface="Cinzel Black" pitchFamily="34" charset="-120"/>
              </a:rPr>
              <a:t>Welcome</a:t>
            </a:r>
            <a:endParaRPr lang="en-US" sz="12800" dirty="0"/>
          </a:p>
        </p:txBody>
      </p:sp>
      <p:sp>
        <p:nvSpPr>
          <p:cNvPr id="8" name="Text 2"/>
          <p:cNvSpPr/>
          <p:nvPr/>
        </p:nvSpPr>
        <p:spPr>
          <a:xfrm>
            <a:off x="1854432" y="6388100"/>
            <a:ext cx="10411068" cy="3107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5EFE6"/>
        </a:solidFill>
      </p:bgPr>
    </p:bg>
    <p:spTree>
      <p:nvGrpSpPr>
        <p:cNvPr id="1" name=""/>
        <p:cNvGrpSpPr/>
        <p:nvPr/>
      </p:nvGrpSpPr>
      <p:grpSpPr>
        <a:xfrm>
          <a:off x="0" y="0"/>
          <a:ext cx="0" cy="0"/>
          <a:chOff x="0" y="0"/>
          <a:chExt cx="0" cy="0"/>
        </a:xfrm>
      </p:grpSpPr>
      <p:sp>
        <p:nvSpPr>
          <p:cNvPr id="2" name="Shape 0"/>
          <p:cNvSpPr/>
          <p:nvPr/>
        </p:nvSpPr>
        <p:spPr>
          <a:xfrm>
            <a:off x="14924365" y="0"/>
            <a:ext cx="9462683" cy="13716000"/>
          </a:xfrm>
          <a:prstGeom prst="rect">
            <a:avLst/>
          </a:prstGeom>
          <a:solidFill>
            <a:srgbClr val="FCDDB4">
              <a:alpha val="100000"/>
            </a:srgbClr>
          </a:solidFill>
          <a:ln/>
        </p:spPr>
      </p:sp>
      <p:pic>
        <p:nvPicPr>
          <p:cNvPr id="3" name="Image 0" descr="preencoded.png">    </p:cNvPr>
          <p:cNvPicPr>
            <a:picLocks noChangeAspect="1"/>
          </p:cNvPicPr>
          <p:nvPr/>
        </p:nvPicPr>
        <p:blipFill>
          <a:blip r:embed="rId1"/>
          <a:stretch>
            <a:fillRect/>
          </a:stretch>
        </p:blipFill>
        <p:spPr>
          <a:xfrm>
            <a:off x="0" y="7099300"/>
            <a:ext cx="15978597" cy="6616700"/>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6" name="Image 2" descr="preencoded.png">    </p:cNvPr>
          <p:cNvPicPr>
            <a:picLocks noChangeAspect="1"/>
          </p:cNvPicPr>
          <p:nvPr/>
        </p:nvPicPr>
        <p:blipFill>
          <a:blip r:embed="rId3"/>
          <a:stretch>
            <a:fillRect/>
          </a:stretch>
        </p:blipFill>
        <p:spPr>
          <a:xfrm>
            <a:off x="444556" y="4254500"/>
            <a:ext cx="14479810" cy="7861300"/>
          </a:xfrm>
          <a:prstGeom prst="rect">
            <a:avLst/>
          </a:prstGeom>
        </p:spPr>
      </p:pic>
      <p:sp>
        <p:nvSpPr>
          <p:cNvPr id="7" name="Text 2"/>
          <p:cNvSpPr/>
          <p:nvPr/>
        </p:nvSpPr>
        <p:spPr>
          <a:xfrm>
            <a:off x="3336284" y="1219200"/>
            <a:ext cx="17727182"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lack" pitchFamily="34" charset="0"/>
                <a:ea typeface="Cinzel Black" pitchFamily="34" charset="-122"/>
                <a:cs typeface="Cinzel Black" pitchFamily="34" charset="-120"/>
              </a:rPr>
              <a:t>Fantasy Realm at a Glance</a:t>
            </a:r>
            <a:endParaRPr lang="en-US" sz="8000" dirty="0"/>
          </a:p>
        </p:txBody>
      </p:sp>
      <p:sp>
        <p:nvSpPr>
          <p:cNvPr id="8" name="Shape 3"/>
          <p:cNvSpPr/>
          <p:nvPr/>
        </p:nvSpPr>
        <p:spPr>
          <a:xfrm>
            <a:off x="16105613" y="3454400"/>
            <a:ext cx="6935067" cy="2743200"/>
          </a:xfrm>
          <a:prstGeom prst="rect">
            <a:avLst/>
          </a:prstGeom>
          <a:noFill/>
          <a:ln/>
        </p:spPr>
      </p:sp>
      <p:sp>
        <p:nvSpPr>
          <p:cNvPr id="9" name="Shape 4"/>
          <p:cNvSpPr/>
          <p:nvPr/>
        </p:nvSpPr>
        <p:spPr>
          <a:xfrm>
            <a:off x="16105613" y="3454400"/>
            <a:ext cx="6935067" cy="2743200"/>
          </a:xfrm>
          <a:prstGeom prst="rect">
            <a:avLst/>
          </a:prstGeom>
          <a:noFill/>
          <a:ln/>
        </p:spPr>
      </p:sp>
      <p:sp>
        <p:nvSpPr>
          <p:cNvPr id="10" name="Text 5"/>
          <p:cNvSpPr/>
          <p:nvPr/>
        </p:nvSpPr>
        <p:spPr>
          <a:xfrm>
            <a:off x="16105613" y="3454400"/>
            <a:ext cx="7138292" cy="18542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Enchanted Forest</a:t>
            </a:r>
            <a:endParaRPr lang="en-US" sz="4800" dirty="0"/>
          </a:p>
        </p:txBody>
      </p:sp>
      <p:sp>
        <p:nvSpPr>
          <p:cNvPr id="11" name="Text 6"/>
          <p:cNvSpPr/>
          <p:nvPr/>
        </p:nvSpPr>
        <p:spPr>
          <a:xfrm>
            <a:off x="16105613" y="5207000"/>
            <a:ext cx="7070550"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2" name="Shape 7"/>
          <p:cNvSpPr/>
          <p:nvPr/>
        </p:nvSpPr>
        <p:spPr>
          <a:xfrm>
            <a:off x="16105613" y="6921500"/>
            <a:ext cx="6935067" cy="2413000"/>
          </a:xfrm>
          <a:prstGeom prst="rect">
            <a:avLst/>
          </a:prstGeom>
          <a:noFill/>
          <a:ln/>
        </p:spPr>
      </p:sp>
      <p:sp>
        <p:nvSpPr>
          <p:cNvPr id="13" name="Shape 8"/>
          <p:cNvSpPr/>
          <p:nvPr/>
        </p:nvSpPr>
        <p:spPr>
          <a:xfrm>
            <a:off x="16105613" y="6921500"/>
            <a:ext cx="6935067" cy="2413000"/>
          </a:xfrm>
          <a:prstGeom prst="rect">
            <a:avLst/>
          </a:prstGeom>
          <a:noFill/>
          <a:ln/>
        </p:spPr>
      </p:sp>
      <p:sp>
        <p:nvSpPr>
          <p:cNvPr id="14" name="Text 9"/>
          <p:cNvSpPr/>
          <p:nvPr/>
        </p:nvSpPr>
        <p:spPr>
          <a:xfrm>
            <a:off x="16105613" y="6921500"/>
            <a:ext cx="7138292"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Crystal Caves</a:t>
            </a:r>
            <a:endParaRPr lang="en-US" sz="4800" dirty="0"/>
          </a:p>
        </p:txBody>
      </p:sp>
      <p:sp>
        <p:nvSpPr>
          <p:cNvPr id="15" name="Text 10"/>
          <p:cNvSpPr/>
          <p:nvPr/>
        </p:nvSpPr>
        <p:spPr>
          <a:xfrm>
            <a:off x="16105613" y="7848600"/>
            <a:ext cx="7070550"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16" name="Shape 11"/>
          <p:cNvSpPr/>
          <p:nvPr/>
        </p:nvSpPr>
        <p:spPr>
          <a:xfrm>
            <a:off x="16105613" y="10191750"/>
            <a:ext cx="6935067" cy="1917700"/>
          </a:xfrm>
          <a:prstGeom prst="rect">
            <a:avLst/>
          </a:prstGeom>
          <a:noFill/>
          <a:ln/>
        </p:spPr>
      </p:sp>
      <p:sp>
        <p:nvSpPr>
          <p:cNvPr id="17" name="Shape 12"/>
          <p:cNvSpPr/>
          <p:nvPr/>
        </p:nvSpPr>
        <p:spPr>
          <a:xfrm>
            <a:off x="16105613" y="10191750"/>
            <a:ext cx="6935067" cy="1917700"/>
          </a:xfrm>
          <a:prstGeom prst="rect">
            <a:avLst/>
          </a:prstGeom>
          <a:noFill/>
          <a:ln/>
        </p:spPr>
      </p:sp>
      <p:sp>
        <p:nvSpPr>
          <p:cNvPr id="18" name="Text 13"/>
          <p:cNvSpPr/>
          <p:nvPr/>
        </p:nvSpPr>
        <p:spPr>
          <a:xfrm>
            <a:off x="16105613" y="10191750"/>
            <a:ext cx="7138292"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Dragon's Lair</a:t>
            </a:r>
            <a:endParaRPr lang="en-US" sz="4800" dirty="0"/>
          </a:p>
        </p:txBody>
      </p:sp>
      <p:sp>
        <p:nvSpPr>
          <p:cNvPr id="19" name="Text 14"/>
          <p:cNvSpPr/>
          <p:nvPr/>
        </p:nvSpPr>
        <p:spPr>
          <a:xfrm>
            <a:off x="16105613" y="11118850"/>
            <a:ext cx="7070550" cy="1126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687886" y="7734300"/>
            <a:ext cx="15699162" cy="5981700"/>
          </a:xfrm>
          <a:prstGeom prst="rect">
            <a:avLst/>
          </a:prstGeom>
        </p:spPr>
      </p:pic>
      <p:pic>
        <p:nvPicPr>
          <p:cNvPr id="3" name="Image 1" descr="preencoded.png">    </p:cNvPr>
          <p:cNvPicPr>
            <a:picLocks noChangeAspect="1"/>
          </p:cNvPicPr>
          <p:nvPr/>
        </p:nvPicPr>
        <p:blipFill>
          <a:blip r:embed="rId2"/>
          <a:stretch>
            <a:fillRect/>
          </a:stretch>
        </p:blipFill>
        <p:spPr>
          <a:xfrm>
            <a:off x="0" y="0"/>
            <a:ext cx="13489086" cy="6121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267925" y="1155700"/>
            <a:ext cx="5851198"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lack" pitchFamily="34" charset="0"/>
                <a:ea typeface="Cinzel Black" pitchFamily="34" charset="-122"/>
                <a:cs typeface="Cinzel Black" pitchFamily="34" charset="-120"/>
              </a:rPr>
              <a:t>Our Team</a:t>
            </a:r>
            <a:endParaRPr lang="en-US" sz="8000" dirty="0"/>
          </a:p>
        </p:txBody>
      </p:sp>
      <p:sp>
        <p:nvSpPr>
          <p:cNvPr id="7" name="Shape 2"/>
          <p:cNvSpPr/>
          <p:nvPr/>
        </p:nvSpPr>
        <p:spPr>
          <a:xfrm>
            <a:off x="2902313" y="3924300"/>
            <a:ext cx="6096762" cy="7772400"/>
          </a:xfrm>
          <a:prstGeom prst="rect">
            <a:avLst/>
          </a:prstGeom>
          <a:noFill/>
          <a:ln/>
        </p:spPr>
      </p:sp>
      <p:pic>
        <p:nvPicPr>
          <p:cNvPr id="8" name="Image 3" descr="preencoded.png">    </p:cNvPr>
          <p:cNvPicPr>
            <a:picLocks noChangeAspect="1"/>
          </p:cNvPicPr>
          <p:nvPr/>
        </p:nvPicPr>
        <p:blipFill>
          <a:blip r:embed="rId4"/>
          <a:stretch>
            <a:fillRect/>
          </a:stretch>
        </p:blipFill>
        <p:spPr>
          <a:xfrm>
            <a:off x="2902313" y="3924300"/>
            <a:ext cx="6096762" cy="6096000"/>
          </a:xfrm>
          <a:prstGeom prst="rect">
            <a:avLst/>
          </a:prstGeom>
        </p:spPr>
      </p:pic>
      <p:sp>
        <p:nvSpPr>
          <p:cNvPr id="9" name="Shape 3"/>
          <p:cNvSpPr/>
          <p:nvPr/>
        </p:nvSpPr>
        <p:spPr>
          <a:xfrm>
            <a:off x="2902313" y="10223500"/>
            <a:ext cx="6096762" cy="1473200"/>
          </a:xfrm>
          <a:prstGeom prst="rect">
            <a:avLst/>
          </a:prstGeom>
          <a:noFill/>
          <a:ln/>
        </p:spPr>
      </p:sp>
      <p:sp>
        <p:nvSpPr>
          <p:cNvPr id="10" name="Shape 4"/>
          <p:cNvSpPr/>
          <p:nvPr/>
        </p:nvSpPr>
        <p:spPr>
          <a:xfrm>
            <a:off x="2902313" y="10223500"/>
            <a:ext cx="6096762" cy="1473200"/>
          </a:xfrm>
          <a:prstGeom prst="rect">
            <a:avLst/>
          </a:prstGeom>
          <a:noFill/>
          <a:ln/>
        </p:spPr>
      </p:sp>
      <p:sp>
        <p:nvSpPr>
          <p:cNvPr id="11" name="Text 5"/>
          <p:cNvSpPr/>
          <p:nvPr/>
        </p:nvSpPr>
        <p:spPr>
          <a:xfrm>
            <a:off x="2800700" y="10223500"/>
            <a:ext cx="6299987"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Eldruin</a:t>
            </a:r>
            <a:endParaRPr lang="en-US" sz="4800" dirty="0"/>
          </a:p>
        </p:txBody>
      </p:sp>
      <p:sp>
        <p:nvSpPr>
          <p:cNvPr id="12" name="Text 6"/>
          <p:cNvSpPr/>
          <p:nvPr/>
        </p:nvSpPr>
        <p:spPr>
          <a:xfrm>
            <a:off x="2834571" y="11201400"/>
            <a:ext cx="6232246"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13" name="Shape 7"/>
          <p:cNvSpPr/>
          <p:nvPr/>
        </p:nvSpPr>
        <p:spPr>
          <a:xfrm>
            <a:off x="8999075" y="3924300"/>
            <a:ext cx="6096762" cy="7772400"/>
          </a:xfrm>
          <a:prstGeom prst="rect">
            <a:avLst/>
          </a:prstGeom>
          <a:noFill/>
          <a:ln/>
        </p:spPr>
      </p:sp>
      <p:pic>
        <p:nvPicPr>
          <p:cNvPr id="14" name="Image 4" descr="preencoded.png">    </p:cNvPr>
          <p:cNvPicPr>
            <a:picLocks noChangeAspect="1"/>
          </p:cNvPicPr>
          <p:nvPr/>
        </p:nvPicPr>
        <p:blipFill>
          <a:blip r:embed="rId5"/>
          <a:stretch>
            <a:fillRect/>
          </a:stretch>
        </p:blipFill>
        <p:spPr>
          <a:xfrm>
            <a:off x="8999075" y="3924300"/>
            <a:ext cx="6096762" cy="6096000"/>
          </a:xfrm>
          <a:prstGeom prst="rect">
            <a:avLst/>
          </a:prstGeom>
        </p:spPr>
      </p:pic>
      <p:sp>
        <p:nvSpPr>
          <p:cNvPr id="15" name="Shape 8"/>
          <p:cNvSpPr/>
          <p:nvPr/>
        </p:nvSpPr>
        <p:spPr>
          <a:xfrm>
            <a:off x="8999075" y="10223500"/>
            <a:ext cx="6096762" cy="1473200"/>
          </a:xfrm>
          <a:prstGeom prst="rect">
            <a:avLst/>
          </a:prstGeom>
          <a:noFill/>
          <a:ln/>
        </p:spPr>
      </p:sp>
      <p:sp>
        <p:nvSpPr>
          <p:cNvPr id="16" name="Shape 9"/>
          <p:cNvSpPr/>
          <p:nvPr/>
        </p:nvSpPr>
        <p:spPr>
          <a:xfrm>
            <a:off x="8999075" y="10223500"/>
            <a:ext cx="6096762" cy="1473200"/>
          </a:xfrm>
          <a:prstGeom prst="rect">
            <a:avLst/>
          </a:prstGeom>
          <a:noFill/>
          <a:ln/>
        </p:spPr>
      </p:sp>
      <p:sp>
        <p:nvSpPr>
          <p:cNvPr id="17" name="Text 10"/>
          <p:cNvSpPr/>
          <p:nvPr/>
        </p:nvSpPr>
        <p:spPr>
          <a:xfrm>
            <a:off x="8897462" y="10223500"/>
            <a:ext cx="6299987"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Elementalen</a:t>
            </a:r>
            <a:endParaRPr lang="en-US" sz="4800" dirty="0"/>
          </a:p>
        </p:txBody>
      </p:sp>
      <p:sp>
        <p:nvSpPr>
          <p:cNvPr id="18" name="Text 11"/>
          <p:cNvSpPr/>
          <p:nvPr/>
        </p:nvSpPr>
        <p:spPr>
          <a:xfrm>
            <a:off x="8931333" y="11201400"/>
            <a:ext cx="6232246"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Guardian</a:t>
            </a:r>
            <a:endParaRPr lang="en-US" sz="3200" dirty="0"/>
          </a:p>
        </p:txBody>
      </p:sp>
      <p:sp>
        <p:nvSpPr>
          <p:cNvPr id="19" name="Shape 12"/>
          <p:cNvSpPr/>
          <p:nvPr/>
        </p:nvSpPr>
        <p:spPr>
          <a:xfrm>
            <a:off x="15095837" y="3924300"/>
            <a:ext cx="6096762" cy="7772400"/>
          </a:xfrm>
          <a:prstGeom prst="rect">
            <a:avLst/>
          </a:prstGeom>
          <a:noFill/>
          <a:ln/>
        </p:spPr>
      </p:sp>
      <p:pic>
        <p:nvPicPr>
          <p:cNvPr id="20" name="Image 5" descr="preencoded.png">    </p:cNvPr>
          <p:cNvPicPr>
            <a:picLocks noChangeAspect="1"/>
          </p:cNvPicPr>
          <p:nvPr/>
        </p:nvPicPr>
        <p:blipFill>
          <a:blip r:embed="rId6"/>
          <a:stretch>
            <a:fillRect/>
          </a:stretch>
        </p:blipFill>
        <p:spPr>
          <a:xfrm>
            <a:off x="15095837" y="3924300"/>
            <a:ext cx="6096762" cy="6096000"/>
          </a:xfrm>
          <a:prstGeom prst="rect">
            <a:avLst/>
          </a:prstGeom>
        </p:spPr>
      </p:pic>
      <p:sp>
        <p:nvSpPr>
          <p:cNvPr id="21" name="Shape 13"/>
          <p:cNvSpPr/>
          <p:nvPr/>
        </p:nvSpPr>
        <p:spPr>
          <a:xfrm>
            <a:off x="15095837" y="10223500"/>
            <a:ext cx="6096762" cy="1473200"/>
          </a:xfrm>
          <a:prstGeom prst="rect">
            <a:avLst/>
          </a:prstGeom>
          <a:noFill/>
          <a:ln/>
        </p:spPr>
      </p:sp>
      <p:sp>
        <p:nvSpPr>
          <p:cNvPr id="22" name="Shape 14"/>
          <p:cNvSpPr/>
          <p:nvPr/>
        </p:nvSpPr>
        <p:spPr>
          <a:xfrm>
            <a:off x="15095837" y="10223500"/>
            <a:ext cx="6096762" cy="1473200"/>
          </a:xfrm>
          <a:prstGeom prst="rect">
            <a:avLst/>
          </a:prstGeom>
          <a:noFill/>
          <a:ln/>
        </p:spPr>
      </p:sp>
      <p:sp>
        <p:nvSpPr>
          <p:cNvPr id="23" name="Text 15"/>
          <p:cNvSpPr/>
          <p:nvPr/>
        </p:nvSpPr>
        <p:spPr>
          <a:xfrm>
            <a:off x="14994224" y="10223500"/>
            <a:ext cx="6299987"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Lunaria</a:t>
            </a:r>
            <a:endParaRPr lang="en-US" sz="4800" dirty="0"/>
          </a:p>
        </p:txBody>
      </p:sp>
      <p:sp>
        <p:nvSpPr>
          <p:cNvPr id="24" name="Text 16"/>
          <p:cNvSpPr/>
          <p:nvPr/>
        </p:nvSpPr>
        <p:spPr>
          <a:xfrm>
            <a:off x="15028095" y="11201400"/>
            <a:ext cx="6232246" cy="6307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687886" y="7734300"/>
            <a:ext cx="15699162" cy="5981700"/>
          </a:xfrm>
          <a:prstGeom prst="rect">
            <a:avLst/>
          </a:prstGeom>
        </p:spPr>
      </p:pic>
      <p:pic>
        <p:nvPicPr>
          <p:cNvPr id="3" name="Image 1" descr="preencoded.png">    </p:cNvPr>
          <p:cNvPicPr>
            <a:picLocks noChangeAspect="1"/>
          </p:cNvPicPr>
          <p:nvPr/>
        </p:nvPicPr>
        <p:blipFill>
          <a:blip r:embed="rId2"/>
          <a:stretch>
            <a:fillRect/>
          </a:stretch>
        </p:blipFill>
        <p:spPr>
          <a:xfrm>
            <a:off x="0" y="0"/>
            <a:ext cx="13489086" cy="6121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787498" y="3124200"/>
            <a:ext cx="22812051" cy="8597900"/>
          </a:xfrm>
          <a:prstGeom prst="rect">
            <a:avLst/>
          </a:prstGeom>
          <a:noFill/>
          <a:ln/>
        </p:spPr>
      </p:sp>
      <p:sp>
        <p:nvSpPr>
          <p:cNvPr id="7" name="Shape 2"/>
          <p:cNvSpPr/>
          <p:nvPr/>
        </p:nvSpPr>
        <p:spPr>
          <a:xfrm>
            <a:off x="10173972" y="3124200"/>
            <a:ext cx="5487086" cy="1625600"/>
          </a:xfrm>
          <a:prstGeom prst="roundRect">
            <a:avLst>
              <a:gd name="adj" fmla="val 78188"/>
            </a:avLst>
          </a:prstGeom>
          <a:solidFill>
            <a:srgbClr val="FFFFFF">
              <a:alpha val="100000"/>
            </a:srgbClr>
          </a:solidFill>
          <a:ln/>
        </p:spPr>
      </p:sp>
      <p:pic>
        <p:nvPicPr>
          <p:cNvPr id="8" name="Image 3" descr="preencoded.png">    </p:cNvPr>
          <p:cNvPicPr>
            <a:picLocks noChangeAspect="1"/>
          </p:cNvPicPr>
          <p:nvPr/>
        </p:nvPicPr>
        <p:blipFill>
          <a:blip r:embed="rId4"/>
          <a:stretch>
            <a:fillRect/>
          </a:stretch>
        </p:blipFill>
        <p:spPr>
          <a:xfrm>
            <a:off x="10478810" y="3378200"/>
            <a:ext cx="1117740" cy="1117600"/>
          </a:xfrm>
          <a:prstGeom prst="rect">
            <a:avLst/>
          </a:prstGeom>
        </p:spPr>
      </p:pic>
      <p:sp>
        <p:nvSpPr>
          <p:cNvPr id="9" name="Shape 3"/>
          <p:cNvSpPr/>
          <p:nvPr/>
        </p:nvSpPr>
        <p:spPr>
          <a:xfrm>
            <a:off x="11799775" y="3327400"/>
            <a:ext cx="3556445" cy="1219200"/>
          </a:xfrm>
          <a:prstGeom prst="roundRect">
            <a:avLst>
              <a:gd name="adj" fmla="val 4500"/>
            </a:avLst>
          </a:prstGeom>
          <a:noFill/>
          <a:ln/>
        </p:spPr>
      </p:sp>
      <p:sp>
        <p:nvSpPr>
          <p:cNvPr id="10" name="Text 4"/>
          <p:cNvSpPr/>
          <p:nvPr/>
        </p:nvSpPr>
        <p:spPr>
          <a:xfrm>
            <a:off x="11799775" y="33274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Chloe Ng</a:t>
            </a:r>
            <a:endParaRPr lang="en-US" sz="3600" dirty="0"/>
          </a:p>
        </p:txBody>
      </p:sp>
      <p:sp>
        <p:nvSpPr>
          <p:cNvPr id="11" name="Text 5"/>
          <p:cNvSpPr/>
          <p:nvPr/>
        </p:nvSpPr>
        <p:spPr>
          <a:xfrm>
            <a:off x="11799775" y="40513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Mage</a:t>
            </a:r>
            <a:endParaRPr lang="en-US" sz="3200" dirty="0"/>
          </a:p>
        </p:txBody>
      </p:sp>
      <p:sp>
        <p:nvSpPr>
          <p:cNvPr id="12" name="Shape 6"/>
          <p:cNvSpPr/>
          <p:nvPr/>
        </p:nvSpPr>
        <p:spPr>
          <a:xfrm>
            <a:off x="787498" y="5486400"/>
            <a:ext cx="5487086" cy="1625600"/>
          </a:xfrm>
          <a:prstGeom prst="roundRect">
            <a:avLst>
              <a:gd name="adj" fmla="val 78188"/>
            </a:avLst>
          </a:prstGeom>
          <a:solidFill>
            <a:srgbClr val="FFFFFF">
              <a:alpha val="100000"/>
            </a:srgbClr>
          </a:solidFill>
          <a:ln/>
        </p:spPr>
      </p:sp>
      <p:pic>
        <p:nvPicPr>
          <p:cNvPr id="13" name="Image 4" descr="preencoded.png">    </p:cNvPr>
          <p:cNvPicPr>
            <a:picLocks noChangeAspect="1"/>
          </p:cNvPicPr>
          <p:nvPr/>
        </p:nvPicPr>
        <p:blipFill>
          <a:blip r:embed="rId5"/>
          <a:stretch>
            <a:fillRect/>
          </a:stretch>
        </p:blipFill>
        <p:spPr>
          <a:xfrm>
            <a:off x="1092337" y="5740400"/>
            <a:ext cx="1117740" cy="1117600"/>
          </a:xfrm>
          <a:prstGeom prst="rect">
            <a:avLst/>
          </a:prstGeom>
        </p:spPr>
      </p:pic>
      <p:sp>
        <p:nvSpPr>
          <p:cNvPr id="14" name="Shape 7"/>
          <p:cNvSpPr/>
          <p:nvPr/>
        </p:nvSpPr>
        <p:spPr>
          <a:xfrm>
            <a:off x="2413302" y="5689600"/>
            <a:ext cx="3556445" cy="1219200"/>
          </a:xfrm>
          <a:prstGeom prst="roundRect">
            <a:avLst>
              <a:gd name="adj" fmla="val 4500"/>
            </a:avLst>
          </a:prstGeom>
          <a:noFill/>
          <a:ln/>
        </p:spPr>
      </p:sp>
      <p:sp>
        <p:nvSpPr>
          <p:cNvPr id="15" name="Text 8"/>
          <p:cNvSpPr/>
          <p:nvPr/>
        </p:nvSpPr>
        <p:spPr>
          <a:xfrm>
            <a:off x="2413302" y="56896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Valtorin</a:t>
            </a:r>
            <a:endParaRPr lang="en-US" sz="3600" dirty="0"/>
          </a:p>
        </p:txBody>
      </p:sp>
      <p:sp>
        <p:nvSpPr>
          <p:cNvPr id="16" name="Text 9"/>
          <p:cNvSpPr/>
          <p:nvPr/>
        </p:nvSpPr>
        <p:spPr>
          <a:xfrm>
            <a:off x="2413302" y="64135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Assassin</a:t>
            </a:r>
            <a:endParaRPr lang="en-US" sz="3200" dirty="0"/>
          </a:p>
        </p:txBody>
      </p:sp>
      <p:sp>
        <p:nvSpPr>
          <p:cNvPr id="17" name="Shape 10"/>
          <p:cNvSpPr/>
          <p:nvPr/>
        </p:nvSpPr>
        <p:spPr>
          <a:xfrm>
            <a:off x="3835879" y="7823200"/>
            <a:ext cx="5487086" cy="1625600"/>
          </a:xfrm>
          <a:prstGeom prst="roundRect">
            <a:avLst>
              <a:gd name="adj" fmla="val 78188"/>
            </a:avLst>
          </a:prstGeom>
          <a:solidFill>
            <a:srgbClr val="FFFFFF">
              <a:alpha val="100000"/>
            </a:srgbClr>
          </a:solidFill>
          <a:ln/>
        </p:spPr>
      </p:sp>
      <p:pic>
        <p:nvPicPr>
          <p:cNvPr id="18" name="Image 5" descr="preencoded.png">    </p:cNvPr>
          <p:cNvPicPr>
            <a:picLocks noChangeAspect="1"/>
          </p:cNvPicPr>
          <p:nvPr/>
        </p:nvPicPr>
        <p:blipFill>
          <a:blip r:embed="rId6"/>
          <a:stretch>
            <a:fillRect/>
          </a:stretch>
        </p:blipFill>
        <p:spPr>
          <a:xfrm>
            <a:off x="4140718" y="8077200"/>
            <a:ext cx="1117740" cy="1117600"/>
          </a:xfrm>
          <a:prstGeom prst="rect">
            <a:avLst/>
          </a:prstGeom>
        </p:spPr>
      </p:pic>
      <p:sp>
        <p:nvSpPr>
          <p:cNvPr id="19" name="Shape 11"/>
          <p:cNvSpPr/>
          <p:nvPr/>
        </p:nvSpPr>
        <p:spPr>
          <a:xfrm>
            <a:off x="5461683" y="8026400"/>
            <a:ext cx="3556445" cy="1219200"/>
          </a:xfrm>
          <a:prstGeom prst="roundRect">
            <a:avLst>
              <a:gd name="adj" fmla="val 4500"/>
            </a:avLst>
          </a:prstGeom>
          <a:noFill/>
          <a:ln/>
        </p:spPr>
      </p:sp>
      <p:sp>
        <p:nvSpPr>
          <p:cNvPr id="20" name="Text 12"/>
          <p:cNvSpPr/>
          <p:nvPr/>
        </p:nvSpPr>
        <p:spPr>
          <a:xfrm>
            <a:off x="5461683" y="80264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Lucian</a:t>
            </a:r>
            <a:endParaRPr lang="en-US" sz="3600" dirty="0"/>
          </a:p>
        </p:txBody>
      </p:sp>
      <p:sp>
        <p:nvSpPr>
          <p:cNvPr id="21" name="Text 13"/>
          <p:cNvSpPr/>
          <p:nvPr/>
        </p:nvSpPr>
        <p:spPr>
          <a:xfrm>
            <a:off x="5461683" y="87503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Conjurer</a:t>
            </a:r>
            <a:endParaRPr lang="en-US" sz="3200" dirty="0"/>
          </a:p>
        </p:txBody>
      </p:sp>
      <p:sp>
        <p:nvSpPr>
          <p:cNvPr id="22" name="Shape 14"/>
          <p:cNvSpPr/>
          <p:nvPr/>
        </p:nvSpPr>
        <p:spPr>
          <a:xfrm>
            <a:off x="3835879" y="10210800"/>
            <a:ext cx="5487086" cy="1625600"/>
          </a:xfrm>
          <a:prstGeom prst="roundRect">
            <a:avLst>
              <a:gd name="adj" fmla="val 78188"/>
            </a:avLst>
          </a:prstGeom>
          <a:solidFill>
            <a:srgbClr val="FFFFFF">
              <a:alpha val="100000"/>
            </a:srgbClr>
          </a:solidFill>
          <a:ln/>
        </p:spPr>
      </p:sp>
      <p:pic>
        <p:nvPicPr>
          <p:cNvPr id="23" name="Image 6" descr="preencoded.png">    </p:cNvPr>
          <p:cNvPicPr>
            <a:picLocks noChangeAspect="1"/>
          </p:cNvPicPr>
          <p:nvPr/>
        </p:nvPicPr>
        <p:blipFill>
          <a:blip r:embed="rId7"/>
          <a:stretch>
            <a:fillRect/>
          </a:stretch>
        </p:blipFill>
        <p:spPr>
          <a:xfrm>
            <a:off x="4140718" y="10464800"/>
            <a:ext cx="1117740" cy="1117600"/>
          </a:xfrm>
          <a:prstGeom prst="rect">
            <a:avLst/>
          </a:prstGeom>
        </p:spPr>
      </p:pic>
      <p:sp>
        <p:nvSpPr>
          <p:cNvPr id="24" name="Shape 15"/>
          <p:cNvSpPr/>
          <p:nvPr/>
        </p:nvSpPr>
        <p:spPr>
          <a:xfrm>
            <a:off x="5461683" y="10414000"/>
            <a:ext cx="3556445" cy="1219200"/>
          </a:xfrm>
          <a:prstGeom prst="roundRect">
            <a:avLst>
              <a:gd name="adj" fmla="val 4500"/>
            </a:avLst>
          </a:prstGeom>
          <a:noFill/>
          <a:ln/>
        </p:spPr>
      </p:sp>
      <p:sp>
        <p:nvSpPr>
          <p:cNvPr id="25" name="Text 16"/>
          <p:cNvSpPr/>
          <p:nvPr/>
        </p:nvSpPr>
        <p:spPr>
          <a:xfrm>
            <a:off x="5461683" y="104140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Cedric</a:t>
            </a:r>
            <a:endParaRPr lang="en-US" sz="3600" dirty="0"/>
          </a:p>
        </p:txBody>
      </p:sp>
      <p:sp>
        <p:nvSpPr>
          <p:cNvPr id="26" name="Text 17"/>
          <p:cNvSpPr/>
          <p:nvPr/>
        </p:nvSpPr>
        <p:spPr>
          <a:xfrm>
            <a:off x="5461683" y="111379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Timekeeper</a:t>
            </a:r>
            <a:endParaRPr lang="en-US" sz="3200" dirty="0"/>
          </a:p>
        </p:txBody>
      </p:sp>
      <p:sp>
        <p:nvSpPr>
          <p:cNvPr id="27" name="Shape 18"/>
          <p:cNvSpPr/>
          <p:nvPr/>
        </p:nvSpPr>
        <p:spPr>
          <a:xfrm>
            <a:off x="15343518" y="7848600"/>
            <a:ext cx="5487086" cy="1625600"/>
          </a:xfrm>
          <a:prstGeom prst="roundRect">
            <a:avLst>
              <a:gd name="adj" fmla="val 78188"/>
            </a:avLst>
          </a:prstGeom>
          <a:solidFill>
            <a:srgbClr val="FFFFFF">
              <a:alpha val="100000"/>
            </a:srgbClr>
          </a:solidFill>
          <a:ln/>
        </p:spPr>
      </p:sp>
      <p:pic>
        <p:nvPicPr>
          <p:cNvPr id="28" name="Image 7" descr="preencoded.png">    </p:cNvPr>
          <p:cNvPicPr>
            <a:picLocks noChangeAspect="1"/>
          </p:cNvPicPr>
          <p:nvPr/>
        </p:nvPicPr>
        <p:blipFill>
          <a:blip r:embed="rId8"/>
          <a:stretch>
            <a:fillRect/>
          </a:stretch>
        </p:blipFill>
        <p:spPr>
          <a:xfrm>
            <a:off x="15648356" y="8102600"/>
            <a:ext cx="1117740" cy="1117600"/>
          </a:xfrm>
          <a:prstGeom prst="rect">
            <a:avLst/>
          </a:prstGeom>
        </p:spPr>
      </p:pic>
      <p:sp>
        <p:nvSpPr>
          <p:cNvPr id="29" name="Shape 19"/>
          <p:cNvSpPr/>
          <p:nvPr/>
        </p:nvSpPr>
        <p:spPr>
          <a:xfrm>
            <a:off x="16969321" y="8051800"/>
            <a:ext cx="3556445" cy="1219200"/>
          </a:xfrm>
          <a:prstGeom prst="roundRect">
            <a:avLst>
              <a:gd name="adj" fmla="val 4500"/>
            </a:avLst>
          </a:prstGeom>
          <a:noFill/>
          <a:ln/>
        </p:spPr>
      </p:sp>
      <p:sp>
        <p:nvSpPr>
          <p:cNvPr id="30" name="Text 20"/>
          <p:cNvSpPr/>
          <p:nvPr/>
        </p:nvSpPr>
        <p:spPr>
          <a:xfrm>
            <a:off x="16969321" y="80518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Elvina</a:t>
            </a:r>
            <a:endParaRPr lang="en-US" sz="3600" dirty="0"/>
          </a:p>
        </p:txBody>
      </p:sp>
      <p:sp>
        <p:nvSpPr>
          <p:cNvPr id="31" name="Text 21"/>
          <p:cNvSpPr/>
          <p:nvPr/>
        </p:nvSpPr>
        <p:spPr>
          <a:xfrm>
            <a:off x="16969321" y="87757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Oracle</a:t>
            </a:r>
            <a:endParaRPr lang="en-US" sz="3200" dirty="0"/>
          </a:p>
        </p:txBody>
      </p:sp>
      <p:sp>
        <p:nvSpPr>
          <p:cNvPr id="32" name="Shape 22"/>
          <p:cNvSpPr/>
          <p:nvPr/>
        </p:nvSpPr>
        <p:spPr>
          <a:xfrm>
            <a:off x="15343518" y="10210800"/>
            <a:ext cx="5487086" cy="1625600"/>
          </a:xfrm>
          <a:prstGeom prst="roundRect">
            <a:avLst>
              <a:gd name="adj" fmla="val 78188"/>
            </a:avLst>
          </a:prstGeom>
          <a:solidFill>
            <a:srgbClr val="FFFFFF">
              <a:alpha val="100000"/>
            </a:srgbClr>
          </a:solidFill>
          <a:ln/>
        </p:spPr>
      </p:sp>
      <p:pic>
        <p:nvPicPr>
          <p:cNvPr id="33" name="Image 8" descr="preencoded.png">    </p:cNvPr>
          <p:cNvPicPr>
            <a:picLocks noChangeAspect="1"/>
          </p:cNvPicPr>
          <p:nvPr/>
        </p:nvPicPr>
        <p:blipFill>
          <a:blip r:embed="rId9"/>
          <a:stretch>
            <a:fillRect/>
          </a:stretch>
        </p:blipFill>
        <p:spPr>
          <a:xfrm>
            <a:off x="15648356" y="10464800"/>
            <a:ext cx="1117740" cy="1117600"/>
          </a:xfrm>
          <a:prstGeom prst="rect">
            <a:avLst/>
          </a:prstGeom>
        </p:spPr>
      </p:pic>
      <p:sp>
        <p:nvSpPr>
          <p:cNvPr id="34" name="Shape 23"/>
          <p:cNvSpPr/>
          <p:nvPr/>
        </p:nvSpPr>
        <p:spPr>
          <a:xfrm>
            <a:off x="16969321" y="10414000"/>
            <a:ext cx="3556445" cy="1219200"/>
          </a:xfrm>
          <a:prstGeom prst="roundRect">
            <a:avLst>
              <a:gd name="adj" fmla="val 4500"/>
            </a:avLst>
          </a:prstGeom>
          <a:noFill/>
          <a:ln/>
        </p:spPr>
      </p:sp>
      <p:sp>
        <p:nvSpPr>
          <p:cNvPr id="35" name="Text 24"/>
          <p:cNvSpPr/>
          <p:nvPr/>
        </p:nvSpPr>
        <p:spPr>
          <a:xfrm>
            <a:off x="16969321" y="104140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Seraphina</a:t>
            </a:r>
            <a:endParaRPr lang="en-US" sz="3600" dirty="0"/>
          </a:p>
        </p:txBody>
      </p:sp>
      <p:sp>
        <p:nvSpPr>
          <p:cNvPr id="36" name="Text 25"/>
          <p:cNvSpPr/>
          <p:nvPr/>
        </p:nvSpPr>
        <p:spPr>
          <a:xfrm>
            <a:off x="16969321" y="111379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Lightbringer</a:t>
            </a:r>
            <a:endParaRPr lang="en-US" sz="3200" dirty="0"/>
          </a:p>
        </p:txBody>
      </p:sp>
      <p:sp>
        <p:nvSpPr>
          <p:cNvPr id="37" name="Shape 26"/>
          <p:cNvSpPr/>
          <p:nvPr/>
        </p:nvSpPr>
        <p:spPr>
          <a:xfrm>
            <a:off x="6681035" y="5486400"/>
            <a:ext cx="5487086" cy="1625600"/>
          </a:xfrm>
          <a:prstGeom prst="roundRect">
            <a:avLst>
              <a:gd name="adj" fmla="val 78188"/>
            </a:avLst>
          </a:prstGeom>
          <a:solidFill>
            <a:srgbClr val="FFFFFF">
              <a:alpha val="100000"/>
            </a:srgbClr>
          </a:solidFill>
          <a:ln/>
        </p:spPr>
      </p:sp>
      <p:pic>
        <p:nvPicPr>
          <p:cNvPr id="38" name="Image 9" descr="preencoded.png">    </p:cNvPr>
          <p:cNvPicPr>
            <a:picLocks noChangeAspect="1"/>
          </p:cNvPicPr>
          <p:nvPr/>
        </p:nvPicPr>
        <p:blipFill>
          <a:blip r:embed="rId10"/>
          <a:stretch>
            <a:fillRect/>
          </a:stretch>
        </p:blipFill>
        <p:spPr>
          <a:xfrm>
            <a:off x="6985873" y="5740400"/>
            <a:ext cx="1117740" cy="1117600"/>
          </a:xfrm>
          <a:prstGeom prst="rect">
            <a:avLst/>
          </a:prstGeom>
        </p:spPr>
      </p:pic>
      <p:sp>
        <p:nvSpPr>
          <p:cNvPr id="39" name="Shape 27"/>
          <p:cNvSpPr/>
          <p:nvPr/>
        </p:nvSpPr>
        <p:spPr>
          <a:xfrm>
            <a:off x="8306838" y="5689600"/>
            <a:ext cx="3556445" cy="1219200"/>
          </a:xfrm>
          <a:prstGeom prst="roundRect">
            <a:avLst>
              <a:gd name="adj" fmla="val 4500"/>
            </a:avLst>
          </a:prstGeom>
          <a:noFill/>
          <a:ln/>
        </p:spPr>
      </p:sp>
      <p:sp>
        <p:nvSpPr>
          <p:cNvPr id="40" name="Text 28"/>
          <p:cNvSpPr/>
          <p:nvPr/>
        </p:nvSpPr>
        <p:spPr>
          <a:xfrm>
            <a:off x="8306838" y="56896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Aurielle</a:t>
            </a:r>
            <a:endParaRPr lang="en-US" sz="3600" dirty="0"/>
          </a:p>
        </p:txBody>
      </p:sp>
      <p:sp>
        <p:nvSpPr>
          <p:cNvPr id="41" name="Text 29"/>
          <p:cNvSpPr/>
          <p:nvPr/>
        </p:nvSpPr>
        <p:spPr>
          <a:xfrm>
            <a:off x="8306838" y="64135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Priestess</a:t>
            </a:r>
            <a:endParaRPr lang="en-US" sz="3200" dirty="0"/>
          </a:p>
        </p:txBody>
      </p:sp>
      <p:sp>
        <p:nvSpPr>
          <p:cNvPr id="42" name="Shape 30"/>
          <p:cNvSpPr/>
          <p:nvPr/>
        </p:nvSpPr>
        <p:spPr>
          <a:xfrm>
            <a:off x="18468108" y="5486400"/>
            <a:ext cx="5487086" cy="1625600"/>
          </a:xfrm>
          <a:prstGeom prst="roundRect">
            <a:avLst>
              <a:gd name="adj" fmla="val 78188"/>
            </a:avLst>
          </a:prstGeom>
          <a:solidFill>
            <a:srgbClr val="FFFFFF">
              <a:alpha val="100000"/>
            </a:srgbClr>
          </a:solidFill>
          <a:ln/>
        </p:spPr>
      </p:sp>
      <p:pic>
        <p:nvPicPr>
          <p:cNvPr id="43" name="Image 10" descr="preencoded.png">    </p:cNvPr>
          <p:cNvPicPr>
            <a:picLocks noChangeAspect="1"/>
          </p:cNvPicPr>
          <p:nvPr/>
        </p:nvPicPr>
        <p:blipFill>
          <a:blip r:embed="rId11"/>
          <a:stretch>
            <a:fillRect/>
          </a:stretch>
        </p:blipFill>
        <p:spPr>
          <a:xfrm>
            <a:off x="18772946" y="5740400"/>
            <a:ext cx="1117740" cy="1117600"/>
          </a:xfrm>
          <a:prstGeom prst="rect">
            <a:avLst/>
          </a:prstGeom>
        </p:spPr>
      </p:pic>
      <p:sp>
        <p:nvSpPr>
          <p:cNvPr id="44" name="Shape 31"/>
          <p:cNvSpPr/>
          <p:nvPr/>
        </p:nvSpPr>
        <p:spPr>
          <a:xfrm>
            <a:off x="20093911" y="5689600"/>
            <a:ext cx="3556445" cy="1219200"/>
          </a:xfrm>
          <a:prstGeom prst="roundRect">
            <a:avLst>
              <a:gd name="adj" fmla="val 4500"/>
            </a:avLst>
          </a:prstGeom>
          <a:noFill/>
          <a:ln/>
        </p:spPr>
      </p:sp>
      <p:sp>
        <p:nvSpPr>
          <p:cNvPr id="45" name="Text 32"/>
          <p:cNvSpPr/>
          <p:nvPr/>
        </p:nvSpPr>
        <p:spPr>
          <a:xfrm>
            <a:off x="20093911" y="56896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Dariana</a:t>
            </a:r>
            <a:endParaRPr lang="en-US" sz="3600" dirty="0"/>
          </a:p>
        </p:txBody>
      </p:sp>
      <p:sp>
        <p:nvSpPr>
          <p:cNvPr id="46" name="Text 33"/>
          <p:cNvSpPr/>
          <p:nvPr/>
        </p:nvSpPr>
        <p:spPr>
          <a:xfrm>
            <a:off x="20093911" y="64135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Shaman</a:t>
            </a:r>
            <a:endParaRPr lang="en-US" sz="3200" dirty="0"/>
          </a:p>
        </p:txBody>
      </p:sp>
      <p:sp>
        <p:nvSpPr>
          <p:cNvPr id="47" name="Shape 34"/>
          <p:cNvSpPr/>
          <p:nvPr/>
        </p:nvSpPr>
        <p:spPr>
          <a:xfrm>
            <a:off x="12574572" y="5486400"/>
            <a:ext cx="5487086" cy="1625600"/>
          </a:xfrm>
          <a:prstGeom prst="roundRect">
            <a:avLst>
              <a:gd name="adj" fmla="val 78188"/>
            </a:avLst>
          </a:prstGeom>
          <a:solidFill>
            <a:srgbClr val="FFFFFF">
              <a:alpha val="100000"/>
            </a:srgbClr>
          </a:solidFill>
          <a:ln/>
        </p:spPr>
      </p:sp>
      <p:pic>
        <p:nvPicPr>
          <p:cNvPr id="48" name="Image 11" descr="preencoded.png">    </p:cNvPr>
          <p:cNvPicPr>
            <a:picLocks noChangeAspect="1"/>
          </p:cNvPicPr>
          <p:nvPr/>
        </p:nvPicPr>
        <p:blipFill>
          <a:blip r:embed="rId12"/>
          <a:stretch>
            <a:fillRect/>
          </a:stretch>
        </p:blipFill>
        <p:spPr>
          <a:xfrm>
            <a:off x="12879410" y="5740400"/>
            <a:ext cx="1117740" cy="1117600"/>
          </a:xfrm>
          <a:prstGeom prst="rect">
            <a:avLst/>
          </a:prstGeom>
        </p:spPr>
      </p:pic>
      <p:sp>
        <p:nvSpPr>
          <p:cNvPr id="49" name="Shape 35"/>
          <p:cNvSpPr/>
          <p:nvPr/>
        </p:nvSpPr>
        <p:spPr>
          <a:xfrm>
            <a:off x="14200375" y="5689600"/>
            <a:ext cx="3556445" cy="1219200"/>
          </a:xfrm>
          <a:prstGeom prst="roundRect">
            <a:avLst>
              <a:gd name="adj" fmla="val 4500"/>
            </a:avLst>
          </a:prstGeom>
          <a:noFill/>
          <a:ln/>
        </p:spPr>
      </p:sp>
      <p:sp>
        <p:nvSpPr>
          <p:cNvPr id="50" name="Text 36"/>
          <p:cNvSpPr/>
          <p:nvPr/>
        </p:nvSpPr>
        <p:spPr>
          <a:xfrm>
            <a:off x="14200375" y="5689600"/>
            <a:ext cx="3708864"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Theronis</a:t>
            </a:r>
            <a:endParaRPr lang="en-US" sz="3600" dirty="0"/>
          </a:p>
        </p:txBody>
      </p:sp>
      <p:sp>
        <p:nvSpPr>
          <p:cNvPr id="51" name="Text 37"/>
          <p:cNvSpPr/>
          <p:nvPr/>
        </p:nvSpPr>
        <p:spPr>
          <a:xfrm>
            <a:off x="14200375" y="6413500"/>
            <a:ext cx="369192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Warrior</a:t>
            </a:r>
            <a:endParaRPr lang="en-US" sz="3200" dirty="0"/>
          </a:p>
        </p:txBody>
      </p:sp>
      <p:pic>
        <p:nvPicPr>
          <p:cNvPr id="52" name="Image 12" descr="preencoded.png">    </p:cNvPr>
          <p:cNvPicPr>
            <a:picLocks noChangeAspect="1"/>
          </p:cNvPicPr>
          <p:nvPr/>
        </p:nvPicPr>
        <p:blipFill>
          <a:blip r:embed="rId13"/>
          <a:stretch>
            <a:fillRect/>
          </a:stretch>
        </p:blipFill>
        <p:spPr>
          <a:xfrm>
            <a:off x="3353219" y="5067300"/>
            <a:ext cx="17680610" cy="12700"/>
          </a:xfrm>
          <a:prstGeom prst="rect">
            <a:avLst/>
          </a:prstGeom>
        </p:spPr>
      </p:pic>
      <p:pic>
        <p:nvPicPr>
          <p:cNvPr id="53" name="Image 13" descr="preencoded.png">    </p:cNvPr>
          <p:cNvPicPr>
            <a:picLocks noChangeAspect="1"/>
          </p:cNvPicPr>
          <p:nvPr/>
        </p:nvPicPr>
        <p:blipFill>
          <a:blip r:embed="rId14"/>
          <a:stretch>
            <a:fillRect/>
          </a:stretch>
        </p:blipFill>
        <p:spPr>
          <a:xfrm>
            <a:off x="13006426" y="4673600"/>
            <a:ext cx="12702" cy="406400"/>
          </a:xfrm>
          <a:prstGeom prst="rect">
            <a:avLst/>
          </a:prstGeom>
        </p:spPr>
      </p:pic>
      <p:pic>
        <p:nvPicPr>
          <p:cNvPr id="54" name="Image 14" descr="preencoded.png">    </p:cNvPr>
          <p:cNvPicPr>
            <a:picLocks noChangeAspect="1"/>
          </p:cNvPicPr>
          <p:nvPr/>
        </p:nvPicPr>
        <p:blipFill>
          <a:blip r:embed="rId15"/>
          <a:stretch>
            <a:fillRect/>
          </a:stretch>
        </p:blipFill>
        <p:spPr>
          <a:xfrm>
            <a:off x="3353219" y="5080000"/>
            <a:ext cx="12702" cy="419100"/>
          </a:xfrm>
          <a:prstGeom prst="rect">
            <a:avLst/>
          </a:prstGeom>
        </p:spPr>
      </p:pic>
      <p:pic>
        <p:nvPicPr>
          <p:cNvPr id="55" name="Image 15" descr="preencoded.png">    </p:cNvPr>
          <p:cNvPicPr>
            <a:picLocks noChangeAspect="1"/>
          </p:cNvPicPr>
          <p:nvPr/>
        </p:nvPicPr>
        <p:blipFill>
          <a:blip r:embed="rId16"/>
          <a:stretch>
            <a:fillRect/>
          </a:stretch>
        </p:blipFill>
        <p:spPr>
          <a:xfrm>
            <a:off x="9513489" y="5080000"/>
            <a:ext cx="12702" cy="419100"/>
          </a:xfrm>
          <a:prstGeom prst="rect">
            <a:avLst/>
          </a:prstGeom>
        </p:spPr>
      </p:pic>
      <p:pic>
        <p:nvPicPr>
          <p:cNvPr id="56" name="Image 16" descr="preencoded.png">    </p:cNvPr>
          <p:cNvPicPr>
            <a:picLocks noChangeAspect="1"/>
          </p:cNvPicPr>
          <p:nvPr/>
        </p:nvPicPr>
        <p:blipFill>
          <a:blip r:embed="rId17"/>
          <a:stretch>
            <a:fillRect/>
          </a:stretch>
        </p:blipFill>
        <p:spPr>
          <a:xfrm>
            <a:off x="15407026" y="5080000"/>
            <a:ext cx="12702" cy="419100"/>
          </a:xfrm>
          <a:prstGeom prst="rect">
            <a:avLst/>
          </a:prstGeom>
        </p:spPr>
      </p:pic>
      <p:pic>
        <p:nvPicPr>
          <p:cNvPr id="57" name="Image 17" descr="preencoded.png">    </p:cNvPr>
          <p:cNvPicPr>
            <a:picLocks noChangeAspect="1"/>
          </p:cNvPicPr>
          <p:nvPr/>
        </p:nvPicPr>
        <p:blipFill>
          <a:blip r:embed="rId18"/>
          <a:stretch>
            <a:fillRect/>
          </a:stretch>
        </p:blipFill>
        <p:spPr>
          <a:xfrm>
            <a:off x="21021127" y="5080000"/>
            <a:ext cx="12702" cy="419100"/>
          </a:xfrm>
          <a:prstGeom prst="rect">
            <a:avLst/>
          </a:prstGeom>
        </p:spPr>
      </p:pic>
      <p:pic>
        <p:nvPicPr>
          <p:cNvPr id="58" name="Image 18" descr="preencoded.png">    </p:cNvPr>
          <p:cNvPicPr>
            <a:picLocks noChangeAspect="1"/>
          </p:cNvPicPr>
          <p:nvPr/>
        </p:nvPicPr>
        <p:blipFill>
          <a:blip r:embed="rId19"/>
          <a:stretch>
            <a:fillRect/>
          </a:stretch>
        </p:blipFill>
        <p:spPr>
          <a:xfrm>
            <a:off x="9513489" y="6896100"/>
            <a:ext cx="12702" cy="4165600"/>
          </a:xfrm>
          <a:prstGeom prst="rect">
            <a:avLst/>
          </a:prstGeom>
        </p:spPr>
      </p:pic>
      <p:pic>
        <p:nvPicPr>
          <p:cNvPr id="59" name="Image 19" descr="preencoded.png">    </p:cNvPr>
          <p:cNvPicPr>
            <a:picLocks noChangeAspect="1"/>
          </p:cNvPicPr>
          <p:nvPr/>
        </p:nvPicPr>
        <p:blipFill>
          <a:blip r:embed="rId20"/>
          <a:stretch>
            <a:fillRect/>
          </a:stretch>
        </p:blipFill>
        <p:spPr>
          <a:xfrm>
            <a:off x="9322965" y="8585200"/>
            <a:ext cx="203225" cy="12700"/>
          </a:xfrm>
          <a:prstGeom prst="rect">
            <a:avLst/>
          </a:prstGeom>
        </p:spPr>
      </p:pic>
      <p:pic>
        <p:nvPicPr>
          <p:cNvPr id="60" name="Image 20" descr="preencoded.png">    </p:cNvPr>
          <p:cNvPicPr>
            <a:picLocks noChangeAspect="1"/>
          </p:cNvPicPr>
          <p:nvPr/>
        </p:nvPicPr>
        <p:blipFill>
          <a:blip r:embed="rId21"/>
          <a:stretch>
            <a:fillRect/>
          </a:stretch>
        </p:blipFill>
        <p:spPr>
          <a:xfrm>
            <a:off x="20830603" y="8585200"/>
            <a:ext cx="203225" cy="12700"/>
          </a:xfrm>
          <a:prstGeom prst="rect">
            <a:avLst/>
          </a:prstGeom>
        </p:spPr>
      </p:pic>
      <p:pic>
        <p:nvPicPr>
          <p:cNvPr id="61" name="Image 21" descr="preencoded.png">    </p:cNvPr>
          <p:cNvPicPr>
            <a:picLocks noChangeAspect="1"/>
          </p:cNvPicPr>
          <p:nvPr/>
        </p:nvPicPr>
        <p:blipFill>
          <a:blip r:embed="rId22"/>
          <a:stretch>
            <a:fillRect/>
          </a:stretch>
        </p:blipFill>
        <p:spPr>
          <a:xfrm>
            <a:off x="9322965" y="11049000"/>
            <a:ext cx="203225" cy="12700"/>
          </a:xfrm>
          <a:prstGeom prst="rect">
            <a:avLst/>
          </a:prstGeom>
        </p:spPr>
      </p:pic>
      <p:pic>
        <p:nvPicPr>
          <p:cNvPr id="62" name="Image 22" descr="preencoded.png">    </p:cNvPr>
          <p:cNvPicPr>
            <a:picLocks noChangeAspect="1"/>
          </p:cNvPicPr>
          <p:nvPr/>
        </p:nvPicPr>
        <p:blipFill>
          <a:blip r:embed="rId23"/>
          <a:stretch>
            <a:fillRect/>
          </a:stretch>
        </p:blipFill>
        <p:spPr>
          <a:xfrm>
            <a:off x="20830603" y="11049000"/>
            <a:ext cx="203225" cy="12700"/>
          </a:xfrm>
          <a:prstGeom prst="rect">
            <a:avLst/>
          </a:prstGeom>
        </p:spPr>
      </p:pic>
      <p:pic>
        <p:nvPicPr>
          <p:cNvPr id="63" name="Image 23" descr="preencoded.png">    </p:cNvPr>
          <p:cNvPicPr>
            <a:picLocks noChangeAspect="1"/>
          </p:cNvPicPr>
          <p:nvPr/>
        </p:nvPicPr>
        <p:blipFill>
          <a:blip r:embed="rId24"/>
          <a:stretch>
            <a:fillRect/>
          </a:stretch>
        </p:blipFill>
        <p:spPr>
          <a:xfrm>
            <a:off x="21021127" y="7035800"/>
            <a:ext cx="12702" cy="4025900"/>
          </a:xfrm>
          <a:prstGeom prst="rect">
            <a:avLst/>
          </a:prstGeom>
        </p:spPr>
      </p:pic>
      <p:sp>
        <p:nvSpPr>
          <p:cNvPr id="64" name="Text 38"/>
          <p:cNvSpPr/>
          <p:nvPr/>
        </p:nvSpPr>
        <p:spPr>
          <a:xfrm>
            <a:off x="7747968" y="12801600"/>
            <a:ext cx="9039296" cy="6307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Montserrat Regular" pitchFamily="34" charset="0"/>
                <a:ea typeface="Montserrat Regular" pitchFamily="34" charset="-122"/>
                <a:cs typeface="Montserrat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5"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5" name="Text 39"/>
          <p:cNvSpPr/>
          <p:nvPr/>
        </p:nvSpPr>
        <p:spPr>
          <a:xfrm>
            <a:off x="6985873" y="571500"/>
            <a:ext cx="10754011"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The Organization</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CDDB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049381" y="0"/>
            <a:ext cx="17337667" cy="5384800"/>
          </a:xfrm>
          <a:prstGeom prst="rect">
            <a:avLst/>
          </a:prstGeom>
        </p:spPr>
      </p:pic>
      <p:pic>
        <p:nvPicPr>
          <p:cNvPr id="3" name="Image 1" descr="preencoded.png">    </p:cNvPr>
          <p:cNvPicPr>
            <a:picLocks noChangeAspect="1"/>
          </p:cNvPicPr>
          <p:nvPr/>
        </p:nvPicPr>
        <p:blipFill>
          <a:blip r:embed="rId2"/>
          <a:stretch>
            <a:fillRect/>
          </a:stretch>
        </p:blipFill>
        <p:spPr>
          <a:xfrm>
            <a:off x="0" y="7099300"/>
            <a:ext cx="15978597" cy="6616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0834454" y="2628900"/>
            <a:ext cx="12079210" cy="8458200"/>
          </a:xfrm>
          <a:prstGeom prst="roundRect">
            <a:avLst>
              <a:gd name="adj" fmla="val 15027"/>
            </a:avLst>
          </a:prstGeom>
          <a:noFill/>
          <a:ln/>
        </p:spPr>
      </p:sp>
      <p:sp>
        <p:nvSpPr>
          <p:cNvPr id="7" name="Text 2"/>
          <p:cNvSpPr/>
          <p:nvPr/>
        </p:nvSpPr>
        <p:spPr>
          <a:xfrm>
            <a:off x="11647356" y="3441700"/>
            <a:ext cx="10792116" cy="30818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Thank you for choosing EaTemp</a:t>
            </a:r>
            <a:endParaRPr lang="en-US" sz="8000" dirty="0"/>
          </a:p>
        </p:txBody>
      </p:sp>
      <p:sp>
        <p:nvSpPr>
          <p:cNvPr id="8" name="Text 3"/>
          <p:cNvSpPr/>
          <p:nvPr/>
        </p:nvSpPr>
        <p:spPr>
          <a:xfrm>
            <a:off x="11647356" y="6794500"/>
            <a:ext cx="10588890" cy="3615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9"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3" descr="preencoded.png">    </p:cNvPr>
          <p:cNvPicPr>
            <a:picLocks noChangeAspect="1"/>
          </p:cNvPicPr>
          <p:nvPr/>
        </p:nvPicPr>
        <p:blipFill>
          <a:blip r:embed="rId5"/>
          <a:stretch>
            <a:fillRect/>
          </a:stretch>
        </p:blipFill>
        <p:spPr>
          <a:xfrm>
            <a:off x="825603" y="1244600"/>
            <a:ext cx="9765133" cy="118839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362070" y="5041900"/>
            <a:ext cx="11024978" cy="8674100"/>
          </a:xfrm>
          <a:prstGeom prst="rect">
            <a:avLst/>
          </a:prstGeom>
        </p:spPr>
      </p:pic>
      <p:pic>
        <p:nvPicPr>
          <p:cNvPr id="3" name="Image 1" descr="preencoded.png">    </p:cNvPr>
          <p:cNvPicPr>
            <a:picLocks noChangeAspect="1"/>
          </p:cNvPicPr>
          <p:nvPr/>
        </p:nvPicPr>
        <p:blipFill>
          <a:blip r:embed="rId2"/>
          <a:stretch>
            <a:fillRect/>
          </a:stretch>
        </p:blipFill>
        <p:spPr>
          <a:xfrm>
            <a:off x="2" y="9829800"/>
            <a:ext cx="24387046" cy="3886200"/>
          </a:xfrm>
          <a:prstGeom prst="rect">
            <a:avLst/>
          </a:prstGeom>
        </p:spPr>
      </p:pic>
      <p:pic>
        <p:nvPicPr>
          <p:cNvPr id="4" name="Image 2" descr="preencoded.png">    </p:cNvPr>
          <p:cNvPicPr>
            <a:picLocks noChangeAspect="1"/>
          </p:cNvPicPr>
          <p:nvPr/>
        </p:nvPicPr>
        <p:blipFill>
          <a:blip r:embed="rId3"/>
          <a:stretch>
            <a:fillRect/>
          </a:stretch>
        </p:blipFill>
        <p:spPr>
          <a:xfrm>
            <a:off x="0" y="0"/>
            <a:ext cx="11494937" cy="64389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3861283" y="1320800"/>
            <a:ext cx="17219119"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lack" pitchFamily="34" charset="0"/>
                <a:ea typeface="Cinzel Black" pitchFamily="34" charset="-122"/>
                <a:cs typeface="Cinzel Black" pitchFamily="34" charset="-120"/>
              </a:rPr>
              <a:t>Table of Contents</a:t>
            </a:r>
            <a:endParaRPr lang="en-US" sz="12800" dirty="0"/>
          </a:p>
        </p:txBody>
      </p:sp>
      <p:sp>
        <p:nvSpPr>
          <p:cNvPr id="8" name="Shape 2"/>
          <p:cNvSpPr/>
          <p:nvPr/>
        </p:nvSpPr>
        <p:spPr>
          <a:xfrm>
            <a:off x="3861283" y="4051300"/>
            <a:ext cx="8459257" cy="2197100"/>
          </a:xfrm>
          <a:prstGeom prst="rect">
            <a:avLst/>
          </a:prstGeom>
          <a:noFill/>
          <a:ln/>
        </p:spPr>
      </p:sp>
      <p:sp>
        <p:nvSpPr>
          <p:cNvPr id="9" name="Shape 3"/>
          <p:cNvSpPr/>
          <p:nvPr/>
        </p:nvSpPr>
        <p:spPr>
          <a:xfrm>
            <a:off x="3861283" y="4051300"/>
            <a:ext cx="1816327" cy="2197100"/>
          </a:xfrm>
          <a:prstGeom prst="rect">
            <a:avLst/>
          </a:prstGeom>
          <a:noFill/>
          <a:ln/>
        </p:spPr>
      </p:sp>
      <p:sp>
        <p:nvSpPr>
          <p:cNvPr id="10" name="Text 4"/>
          <p:cNvSpPr/>
          <p:nvPr/>
        </p:nvSpPr>
        <p:spPr>
          <a:xfrm>
            <a:off x="3861283" y="4051300"/>
            <a:ext cx="2358261" cy="2738967"/>
          </a:xfrm>
          <a:prstGeom prst="rect">
            <a:avLst/>
          </a:prstGeom>
          <a:noFill/>
          <a:ln/>
        </p:spPr>
        <p:txBody>
          <a:bodyPr wrap="square" lIns="0" tIns="0" rIns="0" bIns="0" rtlCol="0" anchor="t"/>
          <a:lstStyle/>
          <a:p>
            <a:pPr algn="l"/>
            <a:r>
              <a:rPr lang="en-US" sz="12800" dirty="0">
                <a:solidFill>
                  <a:srgbClr val="A87E5B">
                    <a:alpha val="100000"/>
                  </a:srgbClr>
                </a:solidFill>
                <a:latin typeface="Cinzel Black" pitchFamily="34" charset="0"/>
                <a:ea typeface="Cinzel Black" pitchFamily="34" charset="-122"/>
                <a:cs typeface="Cinzel Black" pitchFamily="34" charset="-120"/>
              </a:rPr>
              <a:t>01</a:t>
            </a:r>
            <a:endParaRPr lang="en-US" sz="12800" dirty="0"/>
          </a:p>
        </p:txBody>
      </p:sp>
      <p:sp>
        <p:nvSpPr>
          <p:cNvPr id="11" name="Shape 5"/>
          <p:cNvSpPr/>
          <p:nvPr/>
        </p:nvSpPr>
        <p:spPr>
          <a:xfrm>
            <a:off x="5880835" y="4438650"/>
            <a:ext cx="6439705" cy="1422400"/>
          </a:xfrm>
          <a:prstGeom prst="rect">
            <a:avLst/>
          </a:prstGeom>
          <a:noFill/>
          <a:ln/>
        </p:spPr>
      </p:sp>
      <p:sp>
        <p:nvSpPr>
          <p:cNvPr id="12" name="Text 6"/>
          <p:cNvSpPr/>
          <p:nvPr/>
        </p:nvSpPr>
        <p:spPr>
          <a:xfrm>
            <a:off x="5880835" y="4438650"/>
            <a:ext cx="6642930"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Introduction</a:t>
            </a:r>
            <a:endParaRPr lang="en-US" sz="4800" dirty="0"/>
          </a:p>
        </p:txBody>
      </p:sp>
      <p:sp>
        <p:nvSpPr>
          <p:cNvPr id="13" name="Text 7"/>
          <p:cNvSpPr/>
          <p:nvPr/>
        </p:nvSpPr>
        <p:spPr>
          <a:xfrm>
            <a:off x="5880835" y="5365750"/>
            <a:ext cx="6575188"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14" name="Shape 8"/>
          <p:cNvSpPr/>
          <p:nvPr/>
        </p:nvSpPr>
        <p:spPr>
          <a:xfrm>
            <a:off x="12599975" y="4051300"/>
            <a:ext cx="8459257" cy="2197100"/>
          </a:xfrm>
          <a:prstGeom prst="rect">
            <a:avLst/>
          </a:prstGeom>
          <a:noFill/>
          <a:ln/>
        </p:spPr>
      </p:sp>
      <p:sp>
        <p:nvSpPr>
          <p:cNvPr id="15" name="Shape 9"/>
          <p:cNvSpPr/>
          <p:nvPr/>
        </p:nvSpPr>
        <p:spPr>
          <a:xfrm>
            <a:off x="12599975" y="4051300"/>
            <a:ext cx="2159270" cy="2197100"/>
          </a:xfrm>
          <a:prstGeom prst="rect">
            <a:avLst/>
          </a:prstGeom>
          <a:noFill/>
          <a:ln/>
        </p:spPr>
      </p:sp>
      <p:sp>
        <p:nvSpPr>
          <p:cNvPr id="16" name="Text 10"/>
          <p:cNvSpPr/>
          <p:nvPr/>
        </p:nvSpPr>
        <p:spPr>
          <a:xfrm>
            <a:off x="12599975" y="4051300"/>
            <a:ext cx="2701204" cy="2738967"/>
          </a:xfrm>
          <a:prstGeom prst="rect">
            <a:avLst/>
          </a:prstGeom>
          <a:noFill/>
          <a:ln/>
        </p:spPr>
        <p:txBody>
          <a:bodyPr wrap="square" lIns="0" tIns="0" rIns="0" bIns="0" rtlCol="0" anchor="t"/>
          <a:lstStyle/>
          <a:p>
            <a:pPr algn="l"/>
            <a:r>
              <a:rPr lang="en-US" sz="12800" dirty="0">
                <a:solidFill>
                  <a:srgbClr val="A87E5B">
                    <a:alpha val="100000"/>
                  </a:srgbClr>
                </a:solidFill>
                <a:latin typeface="Cinzel Black" pitchFamily="34" charset="0"/>
                <a:ea typeface="Cinzel Black" pitchFamily="34" charset="-122"/>
                <a:cs typeface="Cinzel Black" pitchFamily="34" charset="-120"/>
              </a:rPr>
              <a:t>02</a:t>
            </a:r>
            <a:endParaRPr lang="en-US" sz="12800" dirty="0"/>
          </a:p>
        </p:txBody>
      </p:sp>
      <p:sp>
        <p:nvSpPr>
          <p:cNvPr id="17" name="Shape 11"/>
          <p:cNvSpPr/>
          <p:nvPr/>
        </p:nvSpPr>
        <p:spPr>
          <a:xfrm>
            <a:off x="14962470" y="4438650"/>
            <a:ext cx="6096762" cy="1422400"/>
          </a:xfrm>
          <a:prstGeom prst="rect">
            <a:avLst/>
          </a:prstGeom>
          <a:noFill/>
          <a:ln/>
        </p:spPr>
      </p:sp>
      <p:sp>
        <p:nvSpPr>
          <p:cNvPr id="18" name="Text 12"/>
          <p:cNvSpPr/>
          <p:nvPr/>
        </p:nvSpPr>
        <p:spPr>
          <a:xfrm>
            <a:off x="14962470" y="4438650"/>
            <a:ext cx="6299987"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Encounters</a:t>
            </a:r>
            <a:endParaRPr lang="en-US" sz="4800" dirty="0"/>
          </a:p>
        </p:txBody>
      </p:sp>
      <p:sp>
        <p:nvSpPr>
          <p:cNvPr id="19" name="Text 13"/>
          <p:cNvSpPr/>
          <p:nvPr/>
        </p:nvSpPr>
        <p:spPr>
          <a:xfrm>
            <a:off x="14962470" y="5365750"/>
            <a:ext cx="6232246"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20" name="Shape 14"/>
          <p:cNvSpPr/>
          <p:nvPr/>
        </p:nvSpPr>
        <p:spPr>
          <a:xfrm>
            <a:off x="3861283" y="7035800"/>
            <a:ext cx="8459257" cy="2197100"/>
          </a:xfrm>
          <a:prstGeom prst="rect">
            <a:avLst/>
          </a:prstGeom>
          <a:noFill/>
          <a:ln/>
        </p:spPr>
      </p:sp>
      <p:sp>
        <p:nvSpPr>
          <p:cNvPr id="21" name="Shape 15"/>
          <p:cNvSpPr/>
          <p:nvPr/>
        </p:nvSpPr>
        <p:spPr>
          <a:xfrm>
            <a:off x="3861283" y="7035800"/>
            <a:ext cx="2070359" cy="2197100"/>
          </a:xfrm>
          <a:prstGeom prst="rect">
            <a:avLst/>
          </a:prstGeom>
          <a:noFill/>
          <a:ln/>
        </p:spPr>
      </p:sp>
      <p:sp>
        <p:nvSpPr>
          <p:cNvPr id="22" name="Text 16"/>
          <p:cNvSpPr/>
          <p:nvPr/>
        </p:nvSpPr>
        <p:spPr>
          <a:xfrm>
            <a:off x="3861283" y="7035800"/>
            <a:ext cx="2612293" cy="2738967"/>
          </a:xfrm>
          <a:prstGeom prst="rect">
            <a:avLst/>
          </a:prstGeom>
          <a:noFill/>
          <a:ln/>
        </p:spPr>
        <p:txBody>
          <a:bodyPr wrap="square" lIns="0" tIns="0" rIns="0" bIns="0" rtlCol="0" anchor="t"/>
          <a:lstStyle/>
          <a:p>
            <a:pPr algn="l"/>
            <a:r>
              <a:rPr lang="en-US" sz="12800" dirty="0">
                <a:solidFill>
                  <a:srgbClr val="A87E5B">
                    <a:alpha val="100000"/>
                  </a:srgbClr>
                </a:solidFill>
                <a:latin typeface="Cinzel Black" pitchFamily="34" charset="0"/>
                <a:ea typeface="Cinzel Black" pitchFamily="34" charset="-122"/>
                <a:cs typeface="Cinzel Black" pitchFamily="34" charset="-120"/>
              </a:rPr>
              <a:t>03</a:t>
            </a:r>
            <a:endParaRPr lang="en-US" sz="12800" dirty="0"/>
          </a:p>
        </p:txBody>
      </p:sp>
      <p:sp>
        <p:nvSpPr>
          <p:cNvPr id="23" name="Shape 17"/>
          <p:cNvSpPr/>
          <p:nvPr/>
        </p:nvSpPr>
        <p:spPr>
          <a:xfrm>
            <a:off x="6134867" y="7423150"/>
            <a:ext cx="6185673" cy="1422400"/>
          </a:xfrm>
          <a:prstGeom prst="rect">
            <a:avLst/>
          </a:prstGeom>
          <a:noFill/>
          <a:ln/>
        </p:spPr>
      </p:sp>
      <p:sp>
        <p:nvSpPr>
          <p:cNvPr id="24" name="Text 18"/>
          <p:cNvSpPr/>
          <p:nvPr/>
        </p:nvSpPr>
        <p:spPr>
          <a:xfrm>
            <a:off x="6134867" y="7423150"/>
            <a:ext cx="6388899"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Wonders</a:t>
            </a:r>
            <a:endParaRPr lang="en-US" sz="4800" dirty="0"/>
          </a:p>
        </p:txBody>
      </p:sp>
      <p:sp>
        <p:nvSpPr>
          <p:cNvPr id="25" name="Text 19"/>
          <p:cNvSpPr/>
          <p:nvPr/>
        </p:nvSpPr>
        <p:spPr>
          <a:xfrm>
            <a:off x="6134867" y="8350250"/>
            <a:ext cx="6321157"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26" name="Shape 20"/>
          <p:cNvSpPr/>
          <p:nvPr/>
        </p:nvSpPr>
        <p:spPr>
          <a:xfrm>
            <a:off x="12599975" y="7035800"/>
            <a:ext cx="8459257" cy="2197100"/>
          </a:xfrm>
          <a:prstGeom prst="rect">
            <a:avLst/>
          </a:prstGeom>
          <a:noFill/>
          <a:ln/>
        </p:spPr>
      </p:sp>
      <p:sp>
        <p:nvSpPr>
          <p:cNvPr id="27" name="Shape 21"/>
          <p:cNvSpPr/>
          <p:nvPr/>
        </p:nvSpPr>
        <p:spPr>
          <a:xfrm>
            <a:off x="12599975" y="7035800"/>
            <a:ext cx="2171971" cy="2197100"/>
          </a:xfrm>
          <a:prstGeom prst="rect">
            <a:avLst/>
          </a:prstGeom>
          <a:noFill/>
          <a:ln/>
        </p:spPr>
      </p:sp>
      <p:sp>
        <p:nvSpPr>
          <p:cNvPr id="28" name="Text 22"/>
          <p:cNvSpPr/>
          <p:nvPr/>
        </p:nvSpPr>
        <p:spPr>
          <a:xfrm>
            <a:off x="12599975" y="7035800"/>
            <a:ext cx="2713906" cy="2738967"/>
          </a:xfrm>
          <a:prstGeom prst="rect">
            <a:avLst/>
          </a:prstGeom>
          <a:noFill/>
          <a:ln/>
        </p:spPr>
        <p:txBody>
          <a:bodyPr wrap="square" lIns="0" tIns="0" rIns="0" bIns="0" rtlCol="0" anchor="t"/>
          <a:lstStyle/>
          <a:p>
            <a:pPr algn="l"/>
            <a:r>
              <a:rPr lang="en-US" sz="12800" dirty="0">
                <a:solidFill>
                  <a:srgbClr val="A87E5B">
                    <a:alpha val="100000"/>
                  </a:srgbClr>
                </a:solidFill>
                <a:latin typeface="Cinzel Black" pitchFamily="34" charset="0"/>
                <a:ea typeface="Cinzel Black" pitchFamily="34" charset="-122"/>
                <a:cs typeface="Cinzel Black" pitchFamily="34" charset="-120"/>
              </a:rPr>
              <a:t>04</a:t>
            </a:r>
            <a:endParaRPr lang="en-US" sz="12800" dirty="0"/>
          </a:p>
        </p:txBody>
      </p:sp>
      <p:sp>
        <p:nvSpPr>
          <p:cNvPr id="29" name="Shape 23"/>
          <p:cNvSpPr/>
          <p:nvPr/>
        </p:nvSpPr>
        <p:spPr>
          <a:xfrm>
            <a:off x="14975172" y="7423150"/>
            <a:ext cx="6084060" cy="1422400"/>
          </a:xfrm>
          <a:prstGeom prst="rect">
            <a:avLst/>
          </a:prstGeom>
          <a:noFill/>
          <a:ln/>
        </p:spPr>
      </p:sp>
      <p:sp>
        <p:nvSpPr>
          <p:cNvPr id="30" name="Text 24"/>
          <p:cNvSpPr/>
          <p:nvPr/>
        </p:nvSpPr>
        <p:spPr>
          <a:xfrm>
            <a:off x="14975172" y="7423150"/>
            <a:ext cx="6287286"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Magic</a:t>
            </a:r>
            <a:endParaRPr lang="en-US" sz="4800" dirty="0"/>
          </a:p>
        </p:txBody>
      </p:sp>
      <p:sp>
        <p:nvSpPr>
          <p:cNvPr id="31" name="Text 25"/>
          <p:cNvSpPr/>
          <p:nvPr/>
        </p:nvSpPr>
        <p:spPr>
          <a:xfrm>
            <a:off x="14975172" y="8350250"/>
            <a:ext cx="6219544" cy="630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CDDB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293137" y="38100"/>
            <a:ext cx="15813476" cy="13639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5766521" y="5067300"/>
            <a:ext cx="12854007" cy="3492500"/>
          </a:xfrm>
          <a:prstGeom prst="rect">
            <a:avLst/>
          </a:prstGeom>
          <a:noFill/>
          <a:ln/>
        </p:spPr>
      </p:sp>
      <p:sp>
        <p:nvSpPr>
          <p:cNvPr id="6" name="Text 2"/>
          <p:cNvSpPr/>
          <p:nvPr/>
        </p:nvSpPr>
        <p:spPr>
          <a:xfrm>
            <a:off x="5495554" y="5067300"/>
            <a:ext cx="13395941" cy="2738967"/>
          </a:xfrm>
          <a:prstGeom prst="rect">
            <a:avLst/>
          </a:prstGeom>
          <a:noFill/>
          <a:ln/>
        </p:spPr>
        <p:txBody>
          <a:bodyPr wrap="square" lIns="0" tIns="0" rIns="0" bIns="0" rtlCol="0" anchor="t"/>
          <a:lstStyle/>
          <a:p>
            <a:pPr algn="ctr"/>
            <a:r>
              <a:rPr lang="en-US" sz="12800" dirty="0">
                <a:solidFill>
                  <a:srgbClr val="272727">
                    <a:alpha val="100000"/>
                  </a:srgbClr>
                </a:solidFill>
                <a:latin typeface="Cinzel Black" pitchFamily="34" charset="0"/>
                <a:ea typeface="Cinzel Black" pitchFamily="34" charset="-122"/>
                <a:cs typeface="Cinzel Black" pitchFamily="34" charset="-120"/>
              </a:rPr>
              <a:t>Introduction</a:t>
            </a:r>
            <a:endParaRPr lang="en-US" sz="12800" dirty="0"/>
          </a:p>
        </p:txBody>
      </p:sp>
      <p:sp>
        <p:nvSpPr>
          <p:cNvPr id="7" name="Text 3"/>
          <p:cNvSpPr/>
          <p:nvPr/>
        </p:nvSpPr>
        <p:spPr>
          <a:xfrm>
            <a:off x="5698779" y="7569200"/>
            <a:ext cx="12989490" cy="1126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Fantasy Realm: Uncovering the Secrets of the Imagination and the Magic that Lies Within</a:t>
            </a:r>
            <a:endParaRPr lang="en-US" sz="3200" dirty="0"/>
          </a:p>
        </p:txBody>
      </p:sp>
      <p:pic>
        <p:nvPicPr>
          <p:cNvPr id="8" name="Image 2" descr="preencoded.png">    </p:cNvPr>
          <p:cNvPicPr>
            <a:picLocks noChangeAspect="1"/>
          </p:cNvPicPr>
          <p:nvPr/>
        </p:nvPicPr>
        <p:blipFill>
          <a:blip r:embed="rId3"/>
          <a:stretch>
            <a:fillRect/>
          </a:stretch>
        </p:blipFill>
        <p:spPr>
          <a:xfrm>
            <a:off x="18087061" y="330200"/>
            <a:ext cx="5512489" cy="5499100"/>
          </a:xfrm>
          <a:prstGeom prst="rect">
            <a:avLst/>
          </a:prstGeom>
        </p:spPr>
      </p:pic>
      <p:pic>
        <p:nvPicPr>
          <p:cNvPr id="9" name="Image 3" descr="preencoded.png">    </p:cNvPr>
          <p:cNvPicPr>
            <a:picLocks noChangeAspect="1"/>
          </p:cNvPicPr>
          <p:nvPr/>
        </p:nvPicPr>
        <p:blipFill>
          <a:blip r:embed="rId4"/>
          <a:stretch>
            <a:fillRect/>
          </a:stretch>
        </p:blipFill>
        <p:spPr>
          <a:xfrm>
            <a:off x="736692" y="9131300"/>
            <a:ext cx="3365921" cy="3924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687886" y="7734300"/>
            <a:ext cx="15699162" cy="5981700"/>
          </a:xfrm>
          <a:prstGeom prst="rect">
            <a:avLst/>
          </a:prstGeom>
        </p:spPr>
      </p:pic>
      <p:pic>
        <p:nvPicPr>
          <p:cNvPr id="3" name="Image 1" descr="preencoded.png">    </p:cNvPr>
          <p:cNvPicPr>
            <a:picLocks noChangeAspect="1"/>
          </p:cNvPicPr>
          <p:nvPr/>
        </p:nvPicPr>
        <p:blipFill>
          <a:blip r:embed="rId2"/>
          <a:stretch>
            <a:fillRect/>
          </a:stretch>
        </p:blipFill>
        <p:spPr>
          <a:xfrm>
            <a:off x="0" y="0"/>
            <a:ext cx="13489086" cy="6121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2959470" y="2743200"/>
            <a:ext cx="18870325"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lack" pitchFamily="34" charset="0"/>
                <a:ea typeface="Cinzel Black" pitchFamily="34" charset="-122"/>
                <a:cs typeface="Cinzel Black" pitchFamily="34" charset="-120"/>
              </a:rPr>
              <a:t>The Realm of the Extraordinary</a:t>
            </a:r>
            <a:endParaRPr lang="en-US" sz="8000" dirty="0"/>
          </a:p>
        </p:txBody>
      </p:sp>
      <p:sp>
        <p:nvSpPr>
          <p:cNvPr id="7" name="Text 2"/>
          <p:cNvSpPr/>
          <p:nvPr/>
        </p:nvSpPr>
        <p:spPr>
          <a:xfrm>
            <a:off x="2959470" y="4737100"/>
            <a:ext cx="8861474" cy="5583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5583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544743" y="0"/>
            <a:ext cx="16842305" cy="4241800"/>
          </a:xfrm>
          <a:prstGeom prst="rect">
            <a:avLst/>
          </a:prstGeom>
        </p:spPr>
      </p:pic>
      <p:pic>
        <p:nvPicPr>
          <p:cNvPr id="3" name="Image 1" descr="preencoded.png">    </p:cNvPr>
          <p:cNvPicPr>
            <a:picLocks noChangeAspect="1"/>
          </p:cNvPicPr>
          <p:nvPr/>
        </p:nvPicPr>
        <p:blipFill>
          <a:blip r:embed="rId2"/>
          <a:stretch>
            <a:fillRect/>
          </a:stretch>
        </p:blipFill>
        <p:spPr>
          <a:xfrm>
            <a:off x="0" y="7099300"/>
            <a:ext cx="15978597" cy="6616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155844" y="114300"/>
            <a:ext cx="10377454" cy="13300937"/>
          </a:xfrm>
          <a:prstGeom prst="rect">
            <a:avLst/>
          </a:prstGeom>
        </p:spPr>
      </p:pic>
      <p:sp>
        <p:nvSpPr>
          <p:cNvPr id="7" name="Shape 1"/>
          <p:cNvSpPr/>
          <p:nvPr/>
        </p:nvSpPr>
        <p:spPr>
          <a:xfrm>
            <a:off x="12422153" y="2832100"/>
            <a:ext cx="9907238" cy="3009900"/>
          </a:xfrm>
          <a:prstGeom prst="rect">
            <a:avLst/>
          </a:prstGeom>
          <a:noFill/>
          <a:ln/>
        </p:spPr>
      </p:sp>
      <p:pic>
        <p:nvPicPr>
          <p:cNvPr id="8" name="Image 4" descr="preencoded.png">    </p:cNvPr>
          <p:cNvPicPr>
            <a:picLocks noChangeAspect="1"/>
          </p:cNvPicPr>
          <p:nvPr/>
        </p:nvPicPr>
        <p:blipFill>
          <a:blip r:embed="rId5"/>
          <a:stretch>
            <a:fillRect/>
          </a:stretch>
        </p:blipFill>
        <p:spPr>
          <a:xfrm>
            <a:off x="12422153" y="3563100"/>
            <a:ext cx="1625803" cy="1547893"/>
          </a:xfrm>
          <a:prstGeom prst="rect">
            <a:avLst/>
          </a:prstGeom>
        </p:spPr>
      </p:pic>
      <p:sp>
        <p:nvSpPr>
          <p:cNvPr id="9" name="Shape 2"/>
          <p:cNvSpPr/>
          <p:nvPr/>
        </p:nvSpPr>
        <p:spPr>
          <a:xfrm>
            <a:off x="14454407" y="2832100"/>
            <a:ext cx="7874984" cy="3009900"/>
          </a:xfrm>
          <a:prstGeom prst="rect">
            <a:avLst/>
          </a:prstGeom>
          <a:noFill/>
          <a:ln/>
        </p:spPr>
      </p:sp>
      <p:sp>
        <p:nvSpPr>
          <p:cNvPr id="10" name="Text 3"/>
          <p:cNvSpPr/>
          <p:nvPr/>
        </p:nvSpPr>
        <p:spPr>
          <a:xfrm>
            <a:off x="14454407" y="2832100"/>
            <a:ext cx="8078210"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Unicorn Sightings</a:t>
            </a:r>
            <a:endParaRPr lang="en-US" sz="4800" dirty="0"/>
          </a:p>
        </p:txBody>
      </p:sp>
      <p:sp>
        <p:nvSpPr>
          <p:cNvPr id="11" name="Text 4"/>
          <p:cNvSpPr/>
          <p:nvPr/>
        </p:nvSpPr>
        <p:spPr>
          <a:xfrm>
            <a:off x="14454407" y="3860800"/>
            <a:ext cx="8010468" cy="2116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12" name="Shape 5"/>
          <p:cNvSpPr/>
          <p:nvPr/>
        </p:nvSpPr>
        <p:spPr>
          <a:xfrm>
            <a:off x="12422153" y="6858000"/>
            <a:ext cx="9907238" cy="3009900"/>
          </a:xfrm>
          <a:prstGeom prst="rect">
            <a:avLst/>
          </a:prstGeom>
          <a:noFill/>
          <a:ln/>
        </p:spPr>
      </p:sp>
      <p:pic>
        <p:nvPicPr>
          <p:cNvPr id="13" name="Image 5" descr="preencoded.png">    </p:cNvPr>
          <p:cNvPicPr>
            <a:picLocks noChangeAspect="1"/>
          </p:cNvPicPr>
          <p:nvPr/>
        </p:nvPicPr>
        <p:blipFill>
          <a:blip r:embed="rId6"/>
          <a:stretch>
            <a:fillRect/>
          </a:stretch>
        </p:blipFill>
        <p:spPr>
          <a:xfrm>
            <a:off x="12422153" y="7550150"/>
            <a:ext cx="1625834" cy="1625600"/>
          </a:xfrm>
          <a:prstGeom prst="rect">
            <a:avLst/>
          </a:prstGeom>
        </p:spPr>
      </p:pic>
      <p:sp>
        <p:nvSpPr>
          <p:cNvPr id="14" name="Shape 6"/>
          <p:cNvSpPr/>
          <p:nvPr/>
        </p:nvSpPr>
        <p:spPr>
          <a:xfrm>
            <a:off x="14454438" y="6858000"/>
            <a:ext cx="7874952" cy="3009900"/>
          </a:xfrm>
          <a:prstGeom prst="rect">
            <a:avLst/>
          </a:prstGeom>
          <a:noFill/>
          <a:ln/>
        </p:spPr>
      </p:sp>
      <p:sp>
        <p:nvSpPr>
          <p:cNvPr id="15" name="Text 7"/>
          <p:cNvSpPr/>
          <p:nvPr/>
        </p:nvSpPr>
        <p:spPr>
          <a:xfrm>
            <a:off x="14454438" y="6858000"/>
            <a:ext cx="8078177"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Dragon Taming</a:t>
            </a:r>
            <a:endParaRPr lang="en-US" sz="4800" dirty="0"/>
          </a:p>
        </p:txBody>
      </p:sp>
      <p:sp>
        <p:nvSpPr>
          <p:cNvPr id="16" name="Text 8"/>
          <p:cNvSpPr/>
          <p:nvPr/>
        </p:nvSpPr>
        <p:spPr>
          <a:xfrm>
            <a:off x="14454438" y="7886700"/>
            <a:ext cx="8010435" cy="2116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362070" y="5041900"/>
            <a:ext cx="11024978" cy="8674100"/>
          </a:xfrm>
          <a:prstGeom prst="rect">
            <a:avLst/>
          </a:prstGeom>
        </p:spPr>
      </p:pic>
      <p:pic>
        <p:nvPicPr>
          <p:cNvPr id="3" name="Image 1" descr="preencoded.png">    </p:cNvPr>
          <p:cNvPicPr>
            <a:picLocks noChangeAspect="1"/>
          </p:cNvPicPr>
          <p:nvPr/>
        </p:nvPicPr>
        <p:blipFill>
          <a:blip r:embed="rId2"/>
          <a:stretch>
            <a:fillRect/>
          </a:stretch>
        </p:blipFill>
        <p:spPr>
          <a:xfrm>
            <a:off x="0" y="8978900"/>
            <a:ext cx="24387048" cy="4737100"/>
          </a:xfrm>
          <a:prstGeom prst="rect">
            <a:avLst/>
          </a:prstGeom>
        </p:spPr>
      </p:pic>
      <p:pic>
        <p:nvPicPr>
          <p:cNvPr id="4" name="Image 2" descr="preencoded.png">    </p:cNvPr>
          <p:cNvPicPr>
            <a:picLocks noChangeAspect="1"/>
          </p:cNvPicPr>
          <p:nvPr/>
        </p:nvPicPr>
        <p:blipFill>
          <a:blip r:embed="rId3"/>
          <a:stretch>
            <a:fillRect/>
          </a:stretch>
        </p:blipFill>
        <p:spPr>
          <a:xfrm>
            <a:off x="0" y="0"/>
            <a:ext cx="11494937" cy="6438900"/>
          </a:xfrm>
          <a:prstGeom prst="rect">
            <a:avLst/>
          </a:prstGeom>
        </p:spPr>
      </p:pic>
      <p:sp>
        <p:nvSpPr>
          <p:cNvPr id="5" name="Shape 0"/>
          <p:cNvSpPr/>
          <p:nvPr/>
        </p:nvSpPr>
        <p:spPr>
          <a:xfrm>
            <a:off x="23370921" y="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304800"/>
            <a:ext cx="711289" cy="2590800"/>
          </a:xfrm>
          <a:prstGeom prst="rect">
            <a:avLst/>
          </a:prstGeom>
        </p:spPr>
      </p:pic>
      <p:sp>
        <p:nvSpPr>
          <p:cNvPr id="7" name="Shape 1"/>
          <p:cNvSpPr/>
          <p:nvPr/>
        </p:nvSpPr>
        <p:spPr>
          <a:xfrm>
            <a:off x="3543743" y="2311400"/>
            <a:ext cx="8129016" cy="9804400"/>
          </a:xfrm>
          <a:prstGeom prst="rect">
            <a:avLst/>
          </a:prstGeom>
          <a:noFill/>
          <a:ln/>
        </p:spPr>
      </p:sp>
      <p:sp>
        <p:nvSpPr>
          <p:cNvPr id="8" name="Shape 2"/>
          <p:cNvSpPr/>
          <p:nvPr/>
        </p:nvSpPr>
        <p:spPr>
          <a:xfrm>
            <a:off x="4426503" y="2311400"/>
            <a:ext cx="6363495" cy="825500"/>
          </a:xfrm>
          <a:prstGeom prst="rect">
            <a:avLst/>
          </a:prstGeom>
          <a:noFill/>
          <a:ln/>
        </p:spPr>
      </p:sp>
      <p:sp>
        <p:nvSpPr>
          <p:cNvPr id="9" name="Text 3"/>
          <p:cNvSpPr/>
          <p:nvPr/>
        </p:nvSpPr>
        <p:spPr>
          <a:xfrm>
            <a:off x="4426503" y="2311400"/>
            <a:ext cx="656672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Unicorn Sightings</a:t>
            </a:r>
            <a:endParaRPr lang="en-US" sz="4800" dirty="0"/>
          </a:p>
        </p:txBody>
      </p:sp>
      <p:sp>
        <p:nvSpPr>
          <p:cNvPr id="10" name="Shape 4"/>
          <p:cNvSpPr/>
          <p:nvPr/>
        </p:nvSpPr>
        <p:spPr>
          <a:xfrm>
            <a:off x="3543743" y="3746500"/>
            <a:ext cx="8129016" cy="1485900"/>
          </a:xfrm>
          <a:prstGeom prst="rect">
            <a:avLst/>
          </a:prstGeom>
          <a:noFill/>
          <a:ln/>
        </p:spPr>
      </p:sp>
      <p:sp>
        <p:nvSpPr>
          <p:cNvPr id="11" name="Text 5"/>
          <p:cNvSpPr/>
          <p:nvPr/>
        </p:nvSpPr>
        <p:spPr>
          <a:xfrm>
            <a:off x="3476001" y="3746500"/>
            <a:ext cx="8264500" cy="16213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pic>
        <p:nvPicPr>
          <p:cNvPr id="12" name="Image 4" descr="preencoded.png">    </p:cNvPr>
          <p:cNvPicPr>
            <a:picLocks noChangeAspect="1"/>
          </p:cNvPicPr>
          <p:nvPr/>
        </p:nvPicPr>
        <p:blipFill>
          <a:blip r:embed="rId5"/>
          <a:stretch>
            <a:fillRect/>
          </a:stretch>
        </p:blipFill>
        <p:spPr>
          <a:xfrm>
            <a:off x="3543743" y="5842000"/>
            <a:ext cx="8129016" cy="6273800"/>
          </a:xfrm>
          <a:prstGeom prst="rect">
            <a:avLst/>
          </a:prstGeom>
        </p:spPr>
      </p:pic>
      <p:sp>
        <p:nvSpPr>
          <p:cNvPr id="13" name="Shape 6"/>
          <p:cNvSpPr/>
          <p:nvPr/>
        </p:nvSpPr>
        <p:spPr>
          <a:xfrm>
            <a:off x="12663483" y="2311400"/>
            <a:ext cx="8129016" cy="9804400"/>
          </a:xfrm>
          <a:prstGeom prst="rect">
            <a:avLst/>
          </a:prstGeom>
          <a:noFill/>
          <a:ln/>
        </p:spPr>
      </p:sp>
      <p:sp>
        <p:nvSpPr>
          <p:cNvPr id="14" name="Shape 7"/>
          <p:cNvSpPr/>
          <p:nvPr/>
        </p:nvSpPr>
        <p:spPr>
          <a:xfrm>
            <a:off x="14111464" y="2311400"/>
            <a:ext cx="5233054" cy="825500"/>
          </a:xfrm>
          <a:prstGeom prst="rect">
            <a:avLst/>
          </a:prstGeom>
          <a:noFill/>
          <a:ln/>
        </p:spPr>
      </p:sp>
      <p:sp>
        <p:nvSpPr>
          <p:cNvPr id="15" name="Text 8"/>
          <p:cNvSpPr/>
          <p:nvPr/>
        </p:nvSpPr>
        <p:spPr>
          <a:xfrm>
            <a:off x="14111464" y="2311400"/>
            <a:ext cx="5436279"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Dragon Taming</a:t>
            </a:r>
            <a:endParaRPr lang="en-US" sz="4800" dirty="0"/>
          </a:p>
        </p:txBody>
      </p:sp>
      <p:sp>
        <p:nvSpPr>
          <p:cNvPr id="16" name="Shape 9"/>
          <p:cNvSpPr/>
          <p:nvPr/>
        </p:nvSpPr>
        <p:spPr>
          <a:xfrm>
            <a:off x="12663483" y="3746500"/>
            <a:ext cx="8129016" cy="1485900"/>
          </a:xfrm>
          <a:prstGeom prst="rect">
            <a:avLst/>
          </a:prstGeom>
          <a:noFill/>
          <a:ln/>
        </p:spPr>
      </p:sp>
      <p:sp>
        <p:nvSpPr>
          <p:cNvPr id="17" name="Text 10"/>
          <p:cNvSpPr/>
          <p:nvPr/>
        </p:nvSpPr>
        <p:spPr>
          <a:xfrm>
            <a:off x="12595741" y="3746500"/>
            <a:ext cx="8264500" cy="16213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take on these creatures.</a:t>
            </a:r>
            <a:endParaRPr lang="en-US" sz="3200" dirty="0"/>
          </a:p>
        </p:txBody>
      </p:sp>
      <p:pic>
        <p:nvPicPr>
          <p:cNvPr id="18" name="Image 5" descr="preencoded.png">    </p:cNvPr>
          <p:cNvPicPr>
            <a:picLocks noChangeAspect="1"/>
          </p:cNvPicPr>
          <p:nvPr/>
        </p:nvPicPr>
        <p:blipFill>
          <a:blip r:embed="rId6"/>
          <a:stretch>
            <a:fillRect/>
          </a:stretch>
        </p:blipFill>
        <p:spPr>
          <a:xfrm>
            <a:off x="12663483" y="5842000"/>
            <a:ext cx="8129016" cy="6273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CDDB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293137" y="38100"/>
            <a:ext cx="15813476" cy="13639800"/>
          </a:xfrm>
          <a:prstGeom prst="rect">
            <a:avLst/>
          </a:prstGeom>
        </p:spPr>
      </p:pic>
      <p:pic>
        <p:nvPicPr>
          <p:cNvPr id="3" name="Image 1" descr="preencoded.png">    </p:cNvPr>
          <p:cNvPicPr>
            <a:picLocks noChangeAspect="1"/>
          </p:cNvPicPr>
          <p:nvPr/>
        </p:nvPicPr>
        <p:blipFill>
          <a:blip r:embed="rId2"/>
          <a:stretch>
            <a:fillRect/>
          </a:stretch>
        </p:blipFill>
        <p:spPr>
          <a:xfrm>
            <a:off x="2" y="9398000"/>
            <a:ext cx="24387046" cy="431583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143143" y="1219200"/>
            <a:ext cx="5966698" cy="4437893"/>
          </a:xfrm>
          <a:prstGeom prst="rect">
            <a:avLst/>
          </a:prstGeom>
        </p:spPr>
      </p:pic>
      <p:sp>
        <p:nvSpPr>
          <p:cNvPr id="7" name="Shape 1"/>
          <p:cNvSpPr/>
          <p:nvPr/>
        </p:nvSpPr>
        <p:spPr>
          <a:xfrm>
            <a:off x="5842730" y="4229100"/>
            <a:ext cx="13603400" cy="5880100"/>
          </a:xfrm>
          <a:prstGeom prst="rect">
            <a:avLst/>
          </a:prstGeom>
          <a:noFill/>
          <a:ln/>
        </p:spPr>
      </p:sp>
      <p:sp>
        <p:nvSpPr>
          <p:cNvPr id="8" name="Text 2"/>
          <p:cNvSpPr/>
          <p:nvPr/>
        </p:nvSpPr>
        <p:spPr>
          <a:xfrm>
            <a:off x="5842730" y="4229100"/>
            <a:ext cx="13806626" cy="51562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9" name="Text 3"/>
          <p:cNvSpPr/>
          <p:nvPr/>
        </p:nvSpPr>
        <p:spPr>
          <a:xfrm>
            <a:off x="14886261" y="9486900"/>
            <a:ext cx="4712289"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5EFE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544743" y="0"/>
            <a:ext cx="16842305" cy="4241800"/>
          </a:xfrm>
          <a:prstGeom prst="rect">
            <a:avLst/>
          </a:prstGeom>
        </p:spPr>
      </p:pic>
      <p:pic>
        <p:nvPicPr>
          <p:cNvPr id="3" name="Image 1" descr="preencoded.png">    </p:cNvPr>
          <p:cNvPicPr>
            <a:picLocks noChangeAspect="1"/>
          </p:cNvPicPr>
          <p:nvPr/>
        </p:nvPicPr>
        <p:blipFill>
          <a:blip r:embed="rId2"/>
          <a:stretch>
            <a:fillRect/>
          </a:stretch>
        </p:blipFill>
        <p:spPr>
          <a:xfrm>
            <a:off x="0" y="7099300"/>
            <a:ext cx="15978597" cy="6616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807051" y="660400"/>
            <a:ext cx="4966321" cy="4267200"/>
          </a:xfrm>
          <a:prstGeom prst="rect">
            <a:avLst/>
          </a:prstGeom>
          <a:noFill/>
          <a:ln/>
        </p:spPr>
      </p:sp>
      <p:sp>
        <p:nvSpPr>
          <p:cNvPr id="7" name="Text 2"/>
          <p:cNvSpPr/>
          <p:nvPr/>
        </p:nvSpPr>
        <p:spPr>
          <a:xfrm>
            <a:off x="2807051" y="660400"/>
            <a:ext cx="5169546" cy="2679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Dragon Taming Technique</a:t>
            </a:r>
            <a:endParaRPr lang="en-US" sz="4800" dirty="0"/>
          </a:p>
        </p:txBody>
      </p:sp>
      <p:sp>
        <p:nvSpPr>
          <p:cNvPr id="8" name="Text 3"/>
          <p:cNvSpPr/>
          <p:nvPr/>
        </p:nvSpPr>
        <p:spPr>
          <a:xfrm>
            <a:off x="2807051" y="3441700"/>
            <a:ext cx="5101804"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9" name="Shape 4"/>
          <p:cNvSpPr/>
          <p:nvPr/>
        </p:nvSpPr>
        <p:spPr>
          <a:xfrm>
            <a:off x="16499362" y="660400"/>
            <a:ext cx="4966321" cy="4267200"/>
          </a:xfrm>
          <a:prstGeom prst="rect">
            <a:avLst/>
          </a:prstGeom>
          <a:noFill/>
          <a:ln/>
        </p:spPr>
      </p:sp>
      <p:sp>
        <p:nvSpPr>
          <p:cNvPr id="10" name="Text 5"/>
          <p:cNvSpPr/>
          <p:nvPr/>
        </p:nvSpPr>
        <p:spPr>
          <a:xfrm>
            <a:off x="16499362" y="660400"/>
            <a:ext cx="5169546" cy="2679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Dragon Taming Technique</a:t>
            </a:r>
            <a:endParaRPr lang="en-US" sz="4800" dirty="0"/>
          </a:p>
        </p:txBody>
      </p:sp>
      <p:sp>
        <p:nvSpPr>
          <p:cNvPr id="11" name="Text 6"/>
          <p:cNvSpPr/>
          <p:nvPr/>
        </p:nvSpPr>
        <p:spPr>
          <a:xfrm>
            <a:off x="16499362" y="3441700"/>
            <a:ext cx="5101804"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2" name="Shape 7"/>
          <p:cNvSpPr/>
          <p:nvPr/>
        </p:nvSpPr>
        <p:spPr>
          <a:xfrm>
            <a:off x="9653206" y="660400"/>
            <a:ext cx="4966321" cy="4267200"/>
          </a:xfrm>
          <a:prstGeom prst="rect">
            <a:avLst/>
          </a:prstGeom>
          <a:noFill/>
          <a:ln/>
        </p:spPr>
      </p:sp>
      <p:sp>
        <p:nvSpPr>
          <p:cNvPr id="13" name="Text 8"/>
          <p:cNvSpPr/>
          <p:nvPr/>
        </p:nvSpPr>
        <p:spPr>
          <a:xfrm>
            <a:off x="9653206" y="660400"/>
            <a:ext cx="5169546" cy="2679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Art of Unicorn Sighting</a:t>
            </a:r>
            <a:endParaRPr lang="en-US" sz="4800" dirty="0"/>
          </a:p>
        </p:txBody>
      </p:sp>
      <p:sp>
        <p:nvSpPr>
          <p:cNvPr id="14" name="Text 9"/>
          <p:cNvSpPr/>
          <p:nvPr/>
        </p:nvSpPr>
        <p:spPr>
          <a:xfrm>
            <a:off x="9653206" y="3441700"/>
            <a:ext cx="5101804" cy="16213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Tips and tricks for spotting the unicorns in their habitat.</a:t>
            </a:r>
            <a:endParaRPr lang="en-US" sz="3200" dirty="0"/>
          </a:p>
        </p:txBody>
      </p:sp>
      <p:pic>
        <p:nvPicPr>
          <p:cNvPr id="15" name="Image 3" descr="preencoded.png">    </p:cNvPr>
          <p:cNvPicPr>
            <a:picLocks noChangeAspect="1"/>
          </p:cNvPicPr>
          <p:nvPr/>
        </p:nvPicPr>
        <p:blipFill>
          <a:blip r:embed="rId4"/>
          <a:stretch>
            <a:fillRect/>
          </a:stretch>
        </p:blipFill>
        <p:spPr>
          <a:xfrm>
            <a:off x="2807051" y="5422900"/>
            <a:ext cx="4972126" cy="7814494"/>
          </a:xfrm>
          <a:prstGeom prst="rect">
            <a:avLst/>
          </a:prstGeom>
        </p:spPr>
      </p:pic>
      <p:pic>
        <p:nvPicPr>
          <p:cNvPr id="16" name="Image 4" descr="preencoded.png">    </p:cNvPr>
          <p:cNvPicPr>
            <a:picLocks noChangeAspect="1"/>
          </p:cNvPicPr>
          <p:nvPr/>
        </p:nvPicPr>
        <p:blipFill>
          <a:blip r:embed="rId5"/>
          <a:stretch>
            <a:fillRect/>
          </a:stretch>
        </p:blipFill>
        <p:spPr>
          <a:xfrm>
            <a:off x="9653206" y="5422900"/>
            <a:ext cx="4972489" cy="7787680"/>
          </a:xfrm>
          <a:prstGeom prst="rect">
            <a:avLst/>
          </a:prstGeom>
        </p:spPr>
      </p:pic>
      <p:pic>
        <p:nvPicPr>
          <p:cNvPr id="17" name="Image 5" descr="preencoded.png">    </p:cNvPr>
          <p:cNvPicPr>
            <a:picLocks noChangeAspect="1"/>
          </p:cNvPicPr>
          <p:nvPr/>
        </p:nvPicPr>
        <p:blipFill>
          <a:blip r:embed="rId6"/>
          <a:stretch>
            <a:fillRect/>
          </a:stretch>
        </p:blipFill>
        <p:spPr>
          <a:xfrm>
            <a:off x="16499362" y="5334000"/>
            <a:ext cx="4972489" cy="783007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2023-05-10T08:37:00Z</dcterms:created>
  <dcterms:modified xsi:type="dcterms:W3CDTF">2023-05-10T08:37:00Z</dcterms:modified>
</cp:coreProperties>
</file>