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b27d9f375_0_16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b27d9f375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8eaf1aecf8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18eaf1aec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hyperlink" Target="https://unsplash.com/photos/8KzzK2vmExs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martinb26?utm_source=unsplash&amp;utm_medium=referral&amp;utm_content=creditCopyText" TargetMode="External"/><Relationship Id="rId6" Type="http://schemas.openxmlformats.org/officeDocument/2006/relationships/hyperlink" Target="https://unsplash.com/@martinb26?utm_source=unsplash&amp;utm_medium=referral&amp;utm_content=creditCopyText" TargetMode="External"/><Relationship Id="rId7" Type="http://schemas.openxmlformats.org/officeDocument/2006/relationships/hyperlink" Target="https://unsplash.com/s/photos/sushi?utm_source=unsplash&amp;utm_medium=referral&amp;utm_content=creditCopyText" TargetMode="External"/><Relationship Id="rId8" Type="http://schemas.openxmlformats.org/officeDocument/2006/relationships/hyperlink" Target="https://unsplash.com/s/photos/sushi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32233" r="1099" t="0"/>
          <a:stretch/>
        </p:blipFill>
        <p:spPr>
          <a:xfrm>
            <a:off x="0" y="0"/>
            <a:ext cx="18097501" cy="1809750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3969450" y="0"/>
            <a:ext cx="14204246" cy="12869503"/>
          </a:xfrm>
          <a:custGeom>
            <a:rect b="b" l="l" r="r" t="t"/>
            <a:pathLst>
              <a:path extrusionOk="0" h="5920" w="6534">
                <a:moveTo>
                  <a:pt x="8" y="0"/>
                </a:moveTo>
                <a:lnTo>
                  <a:pt x="8" y="0"/>
                </a:lnTo>
                <a:lnTo>
                  <a:pt x="7" y="23"/>
                </a:lnTo>
                <a:lnTo>
                  <a:pt x="3" y="85"/>
                </a:lnTo>
                <a:lnTo>
                  <a:pt x="2" y="130"/>
                </a:lnTo>
                <a:lnTo>
                  <a:pt x="1" y="184"/>
                </a:lnTo>
                <a:lnTo>
                  <a:pt x="0" y="244"/>
                </a:lnTo>
                <a:lnTo>
                  <a:pt x="1" y="313"/>
                </a:lnTo>
                <a:lnTo>
                  <a:pt x="2" y="387"/>
                </a:lnTo>
                <a:lnTo>
                  <a:pt x="6" y="468"/>
                </a:lnTo>
                <a:lnTo>
                  <a:pt x="11" y="553"/>
                </a:lnTo>
                <a:lnTo>
                  <a:pt x="19" y="642"/>
                </a:lnTo>
                <a:lnTo>
                  <a:pt x="29" y="735"/>
                </a:lnTo>
                <a:lnTo>
                  <a:pt x="35" y="784"/>
                </a:lnTo>
                <a:lnTo>
                  <a:pt x="43" y="832"/>
                </a:lnTo>
                <a:lnTo>
                  <a:pt x="50" y="882"/>
                </a:lnTo>
                <a:lnTo>
                  <a:pt x="59" y="932"/>
                </a:lnTo>
                <a:lnTo>
                  <a:pt x="68" y="983"/>
                </a:lnTo>
                <a:lnTo>
                  <a:pt x="78" y="1033"/>
                </a:lnTo>
                <a:lnTo>
                  <a:pt x="90" y="1084"/>
                </a:lnTo>
                <a:lnTo>
                  <a:pt x="102" y="1135"/>
                </a:lnTo>
                <a:lnTo>
                  <a:pt x="116" y="1187"/>
                </a:lnTo>
                <a:lnTo>
                  <a:pt x="130" y="1239"/>
                </a:lnTo>
                <a:lnTo>
                  <a:pt x="145" y="1290"/>
                </a:lnTo>
                <a:lnTo>
                  <a:pt x="162" y="1342"/>
                </a:lnTo>
                <a:lnTo>
                  <a:pt x="179" y="1394"/>
                </a:lnTo>
                <a:lnTo>
                  <a:pt x="199" y="1445"/>
                </a:lnTo>
                <a:lnTo>
                  <a:pt x="219" y="1496"/>
                </a:lnTo>
                <a:lnTo>
                  <a:pt x="240" y="1546"/>
                </a:lnTo>
                <a:lnTo>
                  <a:pt x="263" y="1596"/>
                </a:lnTo>
                <a:lnTo>
                  <a:pt x="287" y="1645"/>
                </a:lnTo>
                <a:lnTo>
                  <a:pt x="313" y="1695"/>
                </a:lnTo>
                <a:lnTo>
                  <a:pt x="339" y="1742"/>
                </a:lnTo>
                <a:lnTo>
                  <a:pt x="367" y="1789"/>
                </a:lnTo>
                <a:lnTo>
                  <a:pt x="397" y="1837"/>
                </a:lnTo>
                <a:lnTo>
                  <a:pt x="430" y="1882"/>
                </a:lnTo>
                <a:lnTo>
                  <a:pt x="462" y="1926"/>
                </a:lnTo>
                <a:lnTo>
                  <a:pt x="497" y="1969"/>
                </a:lnTo>
                <a:lnTo>
                  <a:pt x="533" y="2012"/>
                </a:lnTo>
                <a:lnTo>
                  <a:pt x="572" y="2053"/>
                </a:lnTo>
                <a:lnTo>
                  <a:pt x="611" y="2091"/>
                </a:lnTo>
                <a:lnTo>
                  <a:pt x="653" y="2130"/>
                </a:lnTo>
                <a:lnTo>
                  <a:pt x="696" y="2167"/>
                </a:lnTo>
                <a:lnTo>
                  <a:pt x="742" y="2201"/>
                </a:lnTo>
                <a:lnTo>
                  <a:pt x="789" y="2234"/>
                </a:lnTo>
                <a:lnTo>
                  <a:pt x="837" y="2267"/>
                </a:lnTo>
                <a:lnTo>
                  <a:pt x="863" y="2282"/>
                </a:lnTo>
                <a:lnTo>
                  <a:pt x="889" y="2297"/>
                </a:lnTo>
                <a:lnTo>
                  <a:pt x="915" y="2311"/>
                </a:lnTo>
                <a:lnTo>
                  <a:pt x="942" y="2324"/>
                </a:lnTo>
                <a:lnTo>
                  <a:pt x="968" y="2338"/>
                </a:lnTo>
                <a:lnTo>
                  <a:pt x="996" y="2351"/>
                </a:lnTo>
                <a:lnTo>
                  <a:pt x="1025" y="2362"/>
                </a:lnTo>
                <a:lnTo>
                  <a:pt x="1053" y="2374"/>
                </a:lnTo>
                <a:lnTo>
                  <a:pt x="1083" y="2385"/>
                </a:lnTo>
                <a:lnTo>
                  <a:pt x="1113" y="2396"/>
                </a:lnTo>
                <a:lnTo>
                  <a:pt x="1113" y="2396"/>
                </a:lnTo>
                <a:lnTo>
                  <a:pt x="1407" y="2481"/>
                </a:lnTo>
                <a:lnTo>
                  <a:pt x="1537" y="2520"/>
                </a:lnTo>
                <a:lnTo>
                  <a:pt x="1599" y="2540"/>
                </a:lnTo>
                <a:lnTo>
                  <a:pt x="1658" y="2560"/>
                </a:lnTo>
                <a:lnTo>
                  <a:pt x="1714" y="2580"/>
                </a:lnTo>
                <a:lnTo>
                  <a:pt x="1768" y="2600"/>
                </a:lnTo>
                <a:lnTo>
                  <a:pt x="1820" y="2620"/>
                </a:lnTo>
                <a:lnTo>
                  <a:pt x="1870" y="2642"/>
                </a:lnTo>
                <a:lnTo>
                  <a:pt x="1917" y="2663"/>
                </a:lnTo>
                <a:lnTo>
                  <a:pt x="1963" y="2687"/>
                </a:lnTo>
                <a:lnTo>
                  <a:pt x="2006" y="2712"/>
                </a:lnTo>
                <a:lnTo>
                  <a:pt x="2048" y="2738"/>
                </a:lnTo>
                <a:lnTo>
                  <a:pt x="2088" y="2765"/>
                </a:lnTo>
                <a:lnTo>
                  <a:pt x="2125" y="2794"/>
                </a:lnTo>
                <a:lnTo>
                  <a:pt x="2162" y="2824"/>
                </a:lnTo>
                <a:lnTo>
                  <a:pt x="2197" y="2857"/>
                </a:lnTo>
                <a:lnTo>
                  <a:pt x="2215" y="2874"/>
                </a:lnTo>
                <a:lnTo>
                  <a:pt x="2231" y="2891"/>
                </a:lnTo>
                <a:lnTo>
                  <a:pt x="2247" y="2910"/>
                </a:lnTo>
                <a:lnTo>
                  <a:pt x="2263" y="2929"/>
                </a:lnTo>
                <a:lnTo>
                  <a:pt x="2279" y="2948"/>
                </a:lnTo>
                <a:lnTo>
                  <a:pt x="2294" y="2969"/>
                </a:lnTo>
                <a:lnTo>
                  <a:pt x="2323" y="3011"/>
                </a:lnTo>
                <a:lnTo>
                  <a:pt x="2352" y="3056"/>
                </a:lnTo>
                <a:lnTo>
                  <a:pt x="2379" y="3104"/>
                </a:lnTo>
                <a:lnTo>
                  <a:pt x="2406" y="3156"/>
                </a:lnTo>
                <a:lnTo>
                  <a:pt x="2431" y="3210"/>
                </a:lnTo>
                <a:lnTo>
                  <a:pt x="2456" y="3268"/>
                </a:lnTo>
                <a:lnTo>
                  <a:pt x="2479" y="3330"/>
                </a:lnTo>
                <a:lnTo>
                  <a:pt x="2503" y="3396"/>
                </a:lnTo>
                <a:lnTo>
                  <a:pt x="2525" y="3464"/>
                </a:lnTo>
                <a:lnTo>
                  <a:pt x="2525" y="3464"/>
                </a:lnTo>
                <a:lnTo>
                  <a:pt x="2547" y="3537"/>
                </a:lnTo>
                <a:lnTo>
                  <a:pt x="2567" y="3611"/>
                </a:lnTo>
                <a:lnTo>
                  <a:pt x="2609" y="3761"/>
                </a:lnTo>
                <a:lnTo>
                  <a:pt x="2651" y="3914"/>
                </a:lnTo>
                <a:lnTo>
                  <a:pt x="2673" y="3990"/>
                </a:lnTo>
                <a:lnTo>
                  <a:pt x="2695" y="4068"/>
                </a:lnTo>
                <a:lnTo>
                  <a:pt x="2719" y="4144"/>
                </a:lnTo>
                <a:lnTo>
                  <a:pt x="2744" y="4219"/>
                </a:lnTo>
                <a:lnTo>
                  <a:pt x="2771" y="4294"/>
                </a:lnTo>
                <a:lnTo>
                  <a:pt x="2800" y="4368"/>
                </a:lnTo>
                <a:lnTo>
                  <a:pt x="2815" y="4403"/>
                </a:lnTo>
                <a:lnTo>
                  <a:pt x="2831" y="4440"/>
                </a:lnTo>
                <a:lnTo>
                  <a:pt x="2848" y="4475"/>
                </a:lnTo>
                <a:lnTo>
                  <a:pt x="2864" y="4510"/>
                </a:lnTo>
                <a:lnTo>
                  <a:pt x="2882" y="4544"/>
                </a:lnTo>
                <a:lnTo>
                  <a:pt x="2901" y="4578"/>
                </a:lnTo>
                <a:lnTo>
                  <a:pt x="2920" y="4612"/>
                </a:lnTo>
                <a:lnTo>
                  <a:pt x="2940" y="4644"/>
                </a:lnTo>
                <a:lnTo>
                  <a:pt x="2961" y="4676"/>
                </a:lnTo>
                <a:lnTo>
                  <a:pt x="2983" y="4708"/>
                </a:lnTo>
                <a:lnTo>
                  <a:pt x="3006" y="4739"/>
                </a:lnTo>
                <a:lnTo>
                  <a:pt x="3030" y="4769"/>
                </a:lnTo>
                <a:lnTo>
                  <a:pt x="3054" y="4798"/>
                </a:lnTo>
                <a:lnTo>
                  <a:pt x="3079" y="4827"/>
                </a:lnTo>
                <a:lnTo>
                  <a:pt x="3106" y="4854"/>
                </a:lnTo>
                <a:lnTo>
                  <a:pt x="3134" y="4881"/>
                </a:lnTo>
                <a:lnTo>
                  <a:pt x="3162" y="4906"/>
                </a:lnTo>
                <a:lnTo>
                  <a:pt x="3192" y="4932"/>
                </a:lnTo>
                <a:lnTo>
                  <a:pt x="3223" y="4956"/>
                </a:lnTo>
                <a:lnTo>
                  <a:pt x="3256" y="4980"/>
                </a:lnTo>
                <a:lnTo>
                  <a:pt x="3289" y="5001"/>
                </a:lnTo>
                <a:lnTo>
                  <a:pt x="3323" y="5023"/>
                </a:lnTo>
                <a:lnTo>
                  <a:pt x="3360" y="5042"/>
                </a:lnTo>
                <a:lnTo>
                  <a:pt x="3396" y="5061"/>
                </a:lnTo>
                <a:lnTo>
                  <a:pt x="3435" y="5078"/>
                </a:lnTo>
                <a:lnTo>
                  <a:pt x="3475" y="5096"/>
                </a:lnTo>
                <a:lnTo>
                  <a:pt x="3517" y="5111"/>
                </a:lnTo>
                <a:lnTo>
                  <a:pt x="3560" y="5125"/>
                </a:lnTo>
                <a:lnTo>
                  <a:pt x="3604" y="5138"/>
                </a:lnTo>
                <a:lnTo>
                  <a:pt x="3650" y="5148"/>
                </a:lnTo>
                <a:lnTo>
                  <a:pt x="3697" y="5159"/>
                </a:lnTo>
                <a:lnTo>
                  <a:pt x="3746" y="5168"/>
                </a:lnTo>
                <a:lnTo>
                  <a:pt x="3796" y="5175"/>
                </a:lnTo>
                <a:lnTo>
                  <a:pt x="3849" y="5181"/>
                </a:lnTo>
                <a:lnTo>
                  <a:pt x="3903" y="5185"/>
                </a:lnTo>
                <a:lnTo>
                  <a:pt x="3959" y="5188"/>
                </a:lnTo>
                <a:lnTo>
                  <a:pt x="4016" y="5189"/>
                </a:lnTo>
                <a:lnTo>
                  <a:pt x="4075" y="5189"/>
                </a:lnTo>
                <a:lnTo>
                  <a:pt x="4136" y="5188"/>
                </a:lnTo>
                <a:lnTo>
                  <a:pt x="4200" y="5184"/>
                </a:lnTo>
                <a:lnTo>
                  <a:pt x="4200" y="5184"/>
                </a:lnTo>
                <a:lnTo>
                  <a:pt x="4324" y="5175"/>
                </a:lnTo>
                <a:lnTo>
                  <a:pt x="4444" y="5167"/>
                </a:lnTo>
                <a:lnTo>
                  <a:pt x="4666" y="5148"/>
                </a:lnTo>
                <a:lnTo>
                  <a:pt x="4869" y="5131"/>
                </a:lnTo>
                <a:lnTo>
                  <a:pt x="4965" y="5124"/>
                </a:lnTo>
                <a:lnTo>
                  <a:pt x="5056" y="5118"/>
                </a:lnTo>
                <a:lnTo>
                  <a:pt x="5143" y="5113"/>
                </a:lnTo>
                <a:lnTo>
                  <a:pt x="5225" y="5110"/>
                </a:lnTo>
                <a:lnTo>
                  <a:pt x="5305" y="5109"/>
                </a:lnTo>
                <a:lnTo>
                  <a:pt x="5381" y="5109"/>
                </a:lnTo>
                <a:lnTo>
                  <a:pt x="5453" y="5112"/>
                </a:lnTo>
                <a:lnTo>
                  <a:pt x="5489" y="5114"/>
                </a:lnTo>
                <a:lnTo>
                  <a:pt x="5524" y="5117"/>
                </a:lnTo>
                <a:lnTo>
                  <a:pt x="5558" y="5120"/>
                </a:lnTo>
                <a:lnTo>
                  <a:pt x="5591" y="5125"/>
                </a:lnTo>
                <a:lnTo>
                  <a:pt x="5624" y="5130"/>
                </a:lnTo>
                <a:lnTo>
                  <a:pt x="5657" y="5137"/>
                </a:lnTo>
                <a:lnTo>
                  <a:pt x="5688" y="5143"/>
                </a:lnTo>
                <a:lnTo>
                  <a:pt x="5719" y="5151"/>
                </a:lnTo>
                <a:lnTo>
                  <a:pt x="5749" y="5159"/>
                </a:lnTo>
                <a:lnTo>
                  <a:pt x="5779" y="5169"/>
                </a:lnTo>
                <a:lnTo>
                  <a:pt x="5809" y="5180"/>
                </a:lnTo>
                <a:lnTo>
                  <a:pt x="5838" y="5190"/>
                </a:lnTo>
                <a:lnTo>
                  <a:pt x="5867" y="5203"/>
                </a:lnTo>
                <a:lnTo>
                  <a:pt x="5895" y="5216"/>
                </a:lnTo>
                <a:lnTo>
                  <a:pt x="5923" y="5230"/>
                </a:lnTo>
                <a:lnTo>
                  <a:pt x="5951" y="5246"/>
                </a:lnTo>
                <a:lnTo>
                  <a:pt x="5978" y="5262"/>
                </a:lnTo>
                <a:lnTo>
                  <a:pt x="6005" y="5281"/>
                </a:lnTo>
                <a:lnTo>
                  <a:pt x="6033" y="5299"/>
                </a:lnTo>
                <a:lnTo>
                  <a:pt x="6059" y="5319"/>
                </a:lnTo>
                <a:lnTo>
                  <a:pt x="6086" y="5341"/>
                </a:lnTo>
                <a:lnTo>
                  <a:pt x="6112" y="5363"/>
                </a:lnTo>
                <a:lnTo>
                  <a:pt x="6138" y="5387"/>
                </a:lnTo>
                <a:lnTo>
                  <a:pt x="6164" y="5412"/>
                </a:lnTo>
                <a:lnTo>
                  <a:pt x="6190" y="5439"/>
                </a:lnTo>
                <a:lnTo>
                  <a:pt x="6217" y="5467"/>
                </a:lnTo>
                <a:lnTo>
                  <a:pt x="6243" y="5496"/>
                </a:lnTo>
                <a:lnTo>
                  <a:pt x="6268" y="5527"/>
                </a:lnTo>
                <a:lnTo>
                  <a:pt x="6294" y="5559"/>
                </a:lnTo>
                <a:lnTo>
                  <a:pt x="6320" y="5592"/>
                </a:lnTo>
                <a:lnTo>
                  <a:pt x="6347" y="5628"/>
                </a:lnTo>
                <a:lnTo>
                  <a:pt x="6373" y="5664"/>
                </a:lnTo>
                <a:lnTo>
                  <a:pt x="6400" y="5703"/>
                </a:lnTo>
                <a:lnTo>
                  <a:pt x="6425" y="5743"/>
                </a:lnTo>
                <a:lnTo>
                  <a:pt x="6452" y="5785"/>
                </a:lnTo>
                <a:lnTo>
                  <a:pt x="6479" y="5829"/>
                </a:lnTo>
                <a:lnTo>
                  <a:pt x="6507" y="5874"/>
                </a:lnTo>
                <a:lnTo>
                  <a:pt x="6534" y="5920"/>
                </a:lnTo>
                <a:lnTo>
                  <a:pt x="6534" y="0"/>
                </a:lnTo>
                <a:lnTo>
                  <a:pt x="8" y="0"/>
                </a:lnTo>
                <a:close/>
              </a:path>
            </a:pathLst>
          </a:custGeom>
          <a:solidFill>
            <a:srgbClr val="1A1F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0" y="12140875"/>
            <a:ext cx="4623224" cy="5956623"/>
          </a:xfrm>
          <a:custGeom>
            <a:rect b="b" l="l" r="r" t="t"/>
            <a:pathLst>
              <a:path extrusionOk="0" h="1913" w="1484">
                <a:moveTo>
                  <a:pt x="6" y="0"/>
                </a:moveTo>
                <a:lnTo>
                  <a:pt x="6" y="0"/>
                </a:lnTo>
                <a:lnTo>
                  <a:pt x="16" y="28"/>
                </a:lnTo>
                <a:lnTo>
                  <a:pt x="29" y="61"/>
                </a:lnTo>
                <a:lnTo>
                  <a:pt x="47" y="104"/>
                </a:lnTo>
                <a:lnTo>
                  <a:pt x="71" y="156"/>
                </a:lnTo>
                <a:lnTo>
                  <a:pt x="100" y="215"/>
                </a:lnTo>
                <a:lnTo>
                  <a:pt x="116" y="247"/>
                </a:lnTo>
                <a:lnTo>
                  <a:pt x="134" y="280"/>
                </a:lnTo>
                <a:lnTo>
                  <a:pt x="155" y="313"/>
                </a:lnTo>
                <a:lnTo>
                  <a:pt x="175" y="347"/>
                </a:lnTo>
                <a:lnTo>
                  <a:pt x="198" y="382"/>
                </a:lnTo>
                <a:lnTo>
                  <a:pt x="223" y="417"/>
                </a:lnTo>
                <a:lnTo>
                  <a:pt x="248" y="453"/>
                </a:lnTo>
                <a:lnTo>
                  <a:pt x="275" y="487"/>
                </a:lnTo>
                <a:lnTo>
                  <a:pt x="304" y="522"/>
                </a:lnTo>
                <a:lnTo>
                  <a:pt x="335" y="556"/>
                </a:lnTo>
                <a:lnTo>
                  <a:pt x="368" y="589"/>
                </a:lnTo>
                <a:lnTo>
                  <a:pt x="401" y="622"/>
                </a:lnTo>
                <a:lnTo>
                  <a:pt x="437" y="653"/>
                </a:lnTo>
                <a:lnTo>
                  <a:pt x="474" y="683"/>
                </a:lnTo>
                <a:lnTo>
                  <a:pt x="513" y="711"/>
                </a:lnTo>
                <a:lnTo>
                  <a:pt x="554" y="738"/>
                </a:lnTo>
                <a:lnTo>
                  <a:pt x="574" y="750"/>
                </a:lnTo>
                <a:lnTo>
                  <a:pt x="596" y="761"/>
                </a:lnTo>
                <a:lnTo>
                  <a:pt x="617" y="773"/>
                </a:lnTo>
                <a:lnTo>
                  <a:pt x="640" y="784"/>
                </a:lnTo>
                <a:lnTo>
                  <a:pt x="662" y="794"/>
                </a:lnTo>
                <a:lnTo>
                  <a:pt x="685" y="803"/>
                </a:lnTo>
                <a:lnTo>
                  <a:pt x="709" y="812"/>
                </a:lnTo>
                <a:lnTo>
                  <a:pt x="733" y="821"/>
                </a:lnTo>
                <a:lnTo>
                  <a:pt x="733" y="821"/>
                </a:lnTo>
                <a:lnTo>
                  <a:pt x="781" y="837"/>
                </a:lnTo>
                <a:lnTo>
                  <a:pt x="828" y="855"/>
                </a:lnTo>
                <a:lnTo>
                  <a:pt x="873" y="875"/>
                </a:lnTo>
                <a:lnTo>
                  <a:pt x="917" y="897"/>
                </a:lnTo>
                <a:lnTo>
                  <a:pt x="961" y="919"/>
                </a:lnTo>
                <a:lnTo>
                  <a:pt x="1002" y="943"/>
                </a:lnTo>
                <a:lnTo>
                  <a:pt x="1043" y="969"/>
                </a:lnTo>
                <a:lnTo>
                  <a:pt x="1082" y="995"/>
                </a:lnTo>
                <a:lnTo>
                  <a:pt x="1119" y="1022"/>
                </a:lnTo>
                <a:lnTo>
                  <a:pt x="1156" y="1051"/>
                </a:lnTo>
                <a:lnTo>
                  <a:pt x="1190" y="1080"/>
                </a:lnTo>
                <a:lnTo>
                  <a:pt x="1223" y="1109"/>
                </a:lnTo>
                <a:lnTo>
                  <a:pt x="1254" y="1139"/>
                </a:lnTo>
                <a:lnTo>
                  <a:pt x="1284" y="1170"/>
                </a:lnTo>
                <a:lnTo>
                  <a:pt x="1311" y="1201"/>
                </a:lnTo>
                <a:lnTo>
                  <a:pt x="1337" y="1232"/>
                </a:lnTo>
                <a:lnTo>
                  <a:pt x="1360" y="1264"/>
                </a:lnTo>
                <a:lnTo>
                  <a:pt x="1383" y="1296"/>
                </a:lnTo>
                <a:lnTo>
                  <a:pt x="1402" y="1327"/>
                </a:lnTo>
                <a:lnTo>
                  <a:pt x="1420" y="1359"/>
                </a:lnTo>
                <a:lnTo>
                  <a:pt x="1437" y="1390"/>
                </a:lnTo>
                <a:lnTo>
                  <a:pt x="1449" y="1422"/>
                </a:lnTo>
                <a:lnTo>
                  <a:pt x="1461" y="1453"/>
                </a:lnTo>
                <a:lnTo>
                  <a:pt x="1471" y="1483"/>
                </a:lnTo>
                <a:lnTo>
                  <a:pt x="1477" y="1512"/>
                </a:lnTo>
                <a:lnTo>
                  <a:pt x="1482" y="1541"/>
                </a:lnTo>
                <a:lnTo>
                  <a:pt x="1484" y="1570"/>
                </a:lnTo>
                <a:lnTo>
                  <a:pt x="1484" y="1597"/>
                </a:lnTo>
                <a:lnTo>
                  <a:pt x="1483" y="1610"/>
                </a:lnTo>
                <a:lnTo>
                  <a:pt x="1481" y="1623"/>
                </a:lnTo>
                <a:lnTo>
                  <a:pt x="1478" y="1636"/>
                </a:lnTo>
                <a:lnTo>
                  <a:pt x="1475" y="1648"/>
                </a:lnTo>
                <a:lnTo>
                  <a:pt x="1472" y="1660"/>
                </a:lnTo>
                <a:lnTo>
                  <a:pt x="1468" y="1672"/>
                </a:lnTo>
                <a:lnTo>
                  <a:pt x="1462" y="1684"/>
                </a:lnTo>
                <a:lnTo>
                  <a:pt x="1457" y="1696"/>
                </a:lnTo>
                <a:lnTo>
                  <a:pt x="1457" y="1696"/>
                </a:lnTo>
                <a:lnTo>
                  <a:pt x="1421" y="1760"/>
                </a:lnTo>
                <a:lnTo>
                  <a:pt x="1392" y="1811"/>
                </a:lnTo>
                <a:lnTo>
                  <a:pt x="1368" y="1850"/>
                </a:lnTo>
                <a:lnTo>
                  <a:pt x="1348" y="1876"/>
                </a:lnTo>
                <a:lnTo>
                  <a:pt x="1333" y="1895"/>
                </a:lnTo>
                <a:lnTo>
                  <a:pt x="1324" y="1907"/>
                </a:lnTo>
                <a:lnTo>
                  <a:pt x="1318" y="1912"/>
                </a:lnTo>
                <a:lnTo>
                  <a:pt x="1316" y="1913"/>
                </a:lnTo>
                <a:lnTo>
                  <a:pt x="0" y="1913"/>
                </a:lnTo>
                <a:lnTo>
                  <a:pt x="6" y="0"/>
                </a:lnTo>
                <a:close/>
              </a:path>
            </a:pathLst>
          </a:custGeom>
          <a:solidFill>
            <a:srgbClr val="1A1F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4623223" y="611897"/>
            <a:ext cx="2608757" cy="2614440"/>
            <a:chOff x="4256088" y="792163"/>
            <a:chExt cx="728662" cy="730250"/>
          </a:xfrm>
        </p:grpSpPr>
        <p:sp>
          <p:nvSpPr>
            <p:cNvPr id="59" name="Google Shape;59;p13"/>
            <p:cNvSpPr/>
            <p:nvPr/>
          </p:nvSpPr>
          <p:spPr>
            <a:xfrm>
              <a:off x="4330700" y="1377950"/>
              <a:ext cx="65088" cy="66675"/>
            </a:xfrm>
            <a:custGeom>
              <a:rect b="b" l="l" r="r" t="t"/>
              <a:pathLst>
                <a:path extrusionOk="0" h="83" w="80">
                  <a:moveTo>
                    <a:pt x="80" y="8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8" y="23"/>
                  </a:lnTo>
                  <a:lnTo>
                    <a:pt x="37" y="44"/>
                  </a:lnTo>
                  <a:lnTo>
                    <a:pt x="59" y="64"/>
                  </a:lnTo>
                  <a:lnTo>
                    <a:pt x="80" y="83"/>
                  </a:lnTo>
                  <a:lnTo>
                    <a:pt x="80" y="83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4267200" y="1244600"/>
              <a:ext cx="260350" cy="265113"/>
            </a:xfrm>
            <a:custGeom>
              <a:rect b="b" l="l" r="r" t="t"/>
              <a:pathLst>
                <a:path extrusionOk="0" h="333" w="328">
                  <a:moveTo>
                    <a:pt x="81" y="167"/>
                  </a:moveTo>
                  <a:lnTo>
                    <a:pt x="161" y="250"/>
                  </a:lnTo>
                  <a:lnTo>
                    <a:pt x="161" y="250"/>
                  </a:lnTo>
                  <a:lnTo>
                    <a:pt x="181" y="264"/>
                  </a:lnTo>
                  <a:lnTo>
                    <a:pt x="200" y="277"/>
                  </a:lnTo>
                  <a:lnTo>
                    <a:pt x="219" y="289"/>
                  </a:lnTo>
                  <a:lnTo>
                    <a:pt x="240" y="300"/>
                  </a:lnTo>
                  <a:lnTo>
                    <a:pt x="261" y="309"/>
                  </a:lnTo>
                  <a:lnTo>
                    <a:pt x="283" y="319"/>
                  </a:lnTo>
                  <a:lnTo>
                    <a:pt x="305" y="327"/>
                  </a:lnTo>
                  <a:lnTo>
                    <a:pt x="328" y="3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7" y="23"/>
                  </a:lnTo>
                  <a:lnTo>
                    <a:pt x="14" y="46"/>
                  </a:lnTo>
                  <a:lnTo>
                    <a:pt x="23" y="67"/>
                  </a:lnTo>
                  <a:lnTo>
                    <a:pt x="32" y="89"/>
                  </a:lnTo>
                  <a:lnTo>
                    <a:pt x="43" y="109"/>
                  </a:lnTo>
                  <a:lnTo>
                    <a:pt x="55" y="130"/>
                  </a:lnTo>
                  <a:lnTo>
                    <a:pt x="67" y="149"/>
                  </a:lnTo>
                  <a:lnTo>
                    <a:pt x="81" y="167"/>
                  </a:lnTo>
                  <a:lnTo>
                    <a:pt x="81" y="167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4256088" y="1114425"/>
              <a:ext cx="412750" cy="407988"/>
            </a:xfrm>
            <a:custGeom>
              <a:rect b="b" l="l" r="r" t="t"/>
              <a:pathLst>
                <a:path extrusionOk="0" h="513" w="519">
                  <a:moveTo>
                    <a:pt x="0" y="54"/>
                  </a:moveTo>
                  <a:lnTo>
                    <a:pt x="0" y="54"/>
                  </a:lnTo>
                  <a:lnTo>
                    <a:pt x="1" y="83"/>
                  </a:lnTo>
                  <a:lnTo>
                    <a:pt x="437" y="513"/>
                  </a:lnTo>
                  <a:lnTo>
                    <a:pt x="437" y="513"/>
                  </a:lnTo>
                  <a:lnTo>
                    <a:pt x="459" y="513"/>
                  </a:lnTo>
                  <a:lnTo>
                    <a:pt x="459" y="513"/>
                  </a:lnTo>
                  <a:lnTo>
                    <a:pt x="489" y="512"/>
                  </a:lnTo>
                  <a:lnTo>
                    <a:pt x="519" y="509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4267200" y="1017588"/>
              <a:ext cx="496888" cy="492125"/>
            </a:xfrm>
            <a:custGeom>
              <a:rect b="b" l="l" r="r" t="t"/>
              <a:pathLst>
                <a:path extrusionOk="0" h="620" w="627">
                  <a:moveTo>
                    <a:pt x="0" y="63"/>
                  </a:moveTo>
                  <a:lnTo>
                    <a:pt x="564" y="620"/>
                  </a:lnTo>
                  <a:lnTo>
                    <a:pt x="564" y="620"/>
                  </a:lnTo>
                  <a:lnTo>
                    <a:pt x="596" y="610"/>
                  </a:lnTo>
                  <a:lnTo>
                    <a:pt x="627" y="597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0" y="31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4302125" y="938213"/>
              <a:ext cx="539750" cy="534988"/>
            </a:xfrm>
            <a:custGeom>
              <a:rect b="b" l="l" r="r" t="t"/>
              <a:pathLst>
                <a:path extrusionOk="0" h="674" w="681">
                  <a:moveTo>
                    <a:pt x="0" y="51"/>
                  </a:moveTo>
                  <a:lnTo>
                    <a:pt x="630" y="674"/>
                  </a:lnTo>
                  <a:lnTo>
                    <a:pt x="630" y="674"/>
                  </a:lnTo>
                  <a:lnTo>
                    <a:pt x="656" y="657"/>
                  </a:lnTo>
                  <a:lnTo>
                    <a:pt x="681" y="639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16" y="25"/>
                  </a:lnTo>
                  <a:lnTo>
                    <a:pt x="0" y="51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4352925" y="877888"/>
              <a:ext cx="550862" cy="544513"/>
            </a:xfrm>
            <a:custGeom>
              <a:rect b="b" l="l" r="r" t="t"/>
              <a:pathLst>
                <a:path extrusionOk="0" h="686" w="693">
                  <a:moveTo>
                    <a:pt x="0" y="41"/>
                  </a:moveTo>
                  <a:lnTo>
                    <a:pt x="652" y="686"/>
                  </a:lnTo>
                  <a:lnTo>
                    <a:pt x="652" y="686"/>
                  </a:lnTo>
                  <a:lnTo>
                    <a:pt x="674" y="665"/>
                  </a:lnTo>
                  <a:lnTo>
                    <a:pt x="693" y="642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20" y="20"/>
                  </a:lnTo>
                  <a:lnTo>
                    <a:pt x="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4418013" y="830263"/>
              <a:ext cx="531813" cy="527050"/>
            </a:xfrm>
            <a:custGeom>
              <a:rect b="b" l="l" r="r" t="t"/>
              <a:pathLst>
                <a:path extrusionOk="0" h="663" w="671">
                  <a:moveTo>
                    <a:pt x="0" y="31"/>
                  </a:moveTo>
                  <a:lnTo>
                    <a:pt x="640" y="663"/>
                  </a:lnTo>
                  <a:lnTo>
                    <a:pt x="640" y="663"/>
                  </a:lnTo>
                  <a:lnTo>
                    <a:pt x="656" y="638"/>
                  </a:lnTo>
                  <a:lnTo>
                    <a:pt x="671" y="61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26" y="15"/>
                  </a:lnTo>
                  <a:lnTo>
                    <a:pt x="0" y="3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4500563" y="798513"/>
              <a:ext cx="479425" cy="474663"/>
            </a:xfrm>
            <a:custGeom>
              <a:rect b="b" l="l" r="r" t="t"/>
              <a:pathLst>
                <a:path extrusionOk="0" h="598" w="604">
                  <a:moveTo>
                    <a:pt x="0" y="19"/>
                  </a:moveTo>
                  <a:lnTo>
                    <a:pt x="587" y="598"/>
                  </a:lnTo>
                  <a:lnTo>
                    <a:pt x="587" y="598"/>
                  </a:lnTo>
                  <a:lnTo>
                    <a:pt x="592" y="582"/>
                  </a:lnTo>
                  <a:lnTo>
                    <a:pt x="596" y="565"/>
                  </a:lnTo>
                  <a:lnTo>
                    <a:pt x="601" y="548"/>
                  </a:lnTo>
                  <a:lnTo>
                    <a:pt x="604" y="530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17" y="13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4602163" y="792163"/>
              <a:ext cx="382587" cy="379412"/>
            </a:xfrm>
            <a:custGeom>
              <a:rect b="b" l="l" r="r" t="t"/>
              <a:pathLst>
                <a:path extrusionOk="0" h="476" w="481">
                  <a:moveTo>
                    <a:pt x="22" y="0"/>
                  </a:moveTo>
                  <a:lnTo>
                    <a:pt x="22" y="0"/>
                  </a:lnTo>
                  <a:lnTo>
                    <a:pt x="0" y="1"/>
                  </a:lnTo>
                  <a:lnTo>
                    <a:pt x="481" y="476"/>
                  </a:lnTo>
                  <a:lnTo>
                    <a:pt x="481" y="476"/>
                  </a:lnTo>
                  <a:lnTo>
                    <a:pt x="481" y="459"/>
                  </a:lnTo>
                  <a:lnTo>
                    <a:pt x="481" y="459"/>
                  </a:lnTo>
                  <a:lnTo>
                    <a:pt x="481" y="441"/>
                  </a:lnTo>
                  <a:lnTo>
                    <a:pt x="480" y="422"/>
                  </a:lnTo>
                  <a:lnTo>
                    <a:pt x="478" y="404"/>
                  </a:lnTo>
                  <a:lnTo>
                    <a:pt x="476" y="386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57" y="1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4756150" y="819150"/>
              <a:ext cx="201613" cy="198438"/>
            </a:xfrm>
            <a:custGeom>
              <a:rect b="b" l="l" r="r" t="t"/>
              <a:pathLst>
                <a:path extrusionOk="0" h="252" w="254">
                  <a:moveTo>
                    <a:pt x="0" y="0"/>
                  </a:moveTo>
                  <a:lnTo>
                    <a:pt x="254" y="252"/>
                  </a:lnTo>
                  <a:lnTo>
                    <a:pt x="254" y="252"/>
                  </a:lnTo>
                  <a:lnTo>
                    <a:pt x="244" y="230"/>
                  </a:lnTo>
                  <a:lnTo>
                    <a:pt x="235" y="210"/>
                  </a:lnTo>
                  <a:lnTo>
                    <a:pt x="223" y="190"/>
                  </a:lnTo>
                  <a:lnTo>
                    <a:pt x="211" y="171"/>
                  </a:lnTo>
                  <a:lnTo>
                    <a:pt x="197" y="152"/>
                  </a:lnTo>
                  <a:lnTo>
                    <a:pt x="183" y="134"/>
                  </a:lnTo>
                  <a:lnTo>
                    <a:pt x="168" y="117"/>
                  </a:lnTo>
                  <a:lnTo>
                    <a:pt x="152" y="100"/>
                  </a:lnTo>
                  <a:lnTo>
                    <a:pt x="136" y="85"/>
                  </a:lnTo>
                  <a:lnTo>
                    <a:pt x="119" y="70"/>
                  </a:lnTo>
                  <a:lnTo>
                    <a:pt x="100" y="56"/>
                  </a:lnTo>
                  <a:lnTo>
                    <a:pt x="81" y="43"/>
                  </a:lnTo>
                  <a:lnTo>
                    <a:pt x="62" y="31"/>
                  </a:lnTo>
                  <a:lnTo>
                    <a:pt x="42" y="19"/>
                  </a:lnTo>
                  <a:lnTo>
                    <a:pt x="21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-304177" y="16335122"/>
            <a:ext cx="2608757" cy="2614440"/>
            <a:chOff x="4256088" y="792163"/>
            <a:chExt cx="728662" cy="730250"/>
          </a:xfrm>
        </p:grpSpPr>
        <p:sp>
          <p:nvSpPr>
            <p:cNvPr id="70" name="Google Shape;70;p13"/>
            <p:cNvSpPr/>
            <p:nvPr/>
          </p:nvSpPr>
          <p:spPr>
            <a:xfrm>
              <a:off x="4330700" y="1377950"/>
              <a:ext cx="65088" cy="66675"/>
            </a:xfrm>
            <a:custGeom>
              <a:rect b="b" l="l" r="r" t="t"/>
              <a:pathLst>
                <a:path extrusionOk="0" h="83" w="80">
                  <a:moveTo>
                    <a:pt x="80" y="8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8" y="23"/>
                  </a:lnTo>
                  <a:lnTo>
                    <a:pt x="37" y="44"/>
                  </a:lnTo>
                  <a:lnTo>
                    <a:pt x="59" y="64"/>
                  </a:lnTo>
                  <a:lnTo>
                    <a:pt x="80" y="83"/>
                  </a:lnTo>
                  <a:lnTo>
                    <a:pt x="80" y="83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4267200" y="1244600"/>
              <a:ext cx="260350" cy="265113"/>
            </a:xfrm>
            <a:custGeom>
              <a:rect b="b" l="l" r="r" t="t"/>
              <a:pathLst>
                <a:path extrusionOk="0" h="333" w="328">
                  <a:moveTo>
                    <a:pt x="81" y="167"/>
                  </a:moveTo>
                  <a:lnTo>
                    <a:pt x="161" y="250"/>
                  </a:lnTo>
                  <a:lnTo>
                    <a:pt x="161" y="250"/>
                  </a:lnTo>
                  <a:lnTo>
                    <a:pt x="181" y="264"/>
                  </a:lnTo>
                  <a:lnTo>
                    <a:pt x="200" y="277"/>
                  </a:lnTo>
                  <a:lnTo>
                    <a:pt x="219" y="289"/>
                  </a:lnTo>
                  <a:lnTo>
                    <a:pt x="240" y="300"/>
                  </a:lnTo>
                  <a:lnTo>
                    <a:pt x="261" y="309"/>
                  </a:lnTo>
                  <a:lnTo>
                    <a:pt x="283" y="319"/>
                  </a:lnTo>
                  <a:lnTo>
                    <a:pt x="305" y="327"/>
                  </a:lnTo>
                  <a:lnTo>
                    <a:pt x="328" y="3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7" y="23"/>
                  </a:lnTo>
                  <a:lnTo>
                    <a:pt x="14" y="46"/>
                  </a:lnTo>
                  <a:lnTo>
                    <a:pt x="23" y="67"/>
                  </a:lnTo>
                  <a:lnTo>
                    <a:pt x="32" y="89"/>
                  </a:lnTo>
                  <a:lnTo>
                    <a:pt x="43" y="109"/>
                  </a:lnTo>
                  <a:lnTo>
                    <a:pt x="55" y="130"/>
                  </a:lnTo>
                  <a:lnTo>
                    <a:pt x="67" y="149"/>
                  </a:lnTo>
                  <a:lnTo>
                    <a:pt x="81" y="167"/>
                  </a:lnTo>
                  <a:lnTo>
                    <a:pt x="81" y="167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4256088" y="1114425"/>
              <a:ext cx="412750" cy="407988"/>
            </a:xfrm>
            <a:custGeom>
              <a:rect b="b" l="l" r="r" t="t"/>
              <a:pathLst>
                <a:path extrusionOk="0" h="513" w="519">
                  <a:moveTo>
                    <a:pt x="0" y="54"/>
                  </a:moveTo>
                  <a:lnTo>
                    <a:pt x="0" y="54"/>
                  </a:lnTo>
                  <a:lnTo>
                    <a:pt x="1" y="83"/>
                  </a:lnTo>
                  <a:lnTo>
                    <a:pt x="437" y="513"/>
                  </a:lnTo>
                  <a:lnTo>
                    <a:pt x="437" y="513"/>
                  </a:lnTo>
                  <a:lnTo>
                    <a:pt x="459" y="513"/>
                  </a:lnTo>
                  <a:lnTo>
                    <a:pt x="459" y="513"/>
                  </a:lnTo>
                  <a:lnTo>
                    <a:pt x="489" y="512"/>
                  </a:lnTo>
                  <a:lnTo>
                    <a:pt x="519" y="509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4267200" y="1017588"/>
              <a:ext cx="496888" cy="492125"/>
            </a:xfrm>
            <a:custGeom>
              <a:rect b="b" l="l" r="r" t="t"/>
              <a:pathLst>
                <a:path extrusionOk="0" h="620" w="627">
                  <a:moveTo>
                    <a:pt x="0" y="63"/>
                  </a:moveTo>
                  <a:lnTo>
                    <a:pt x="564" y="620"/>
                  </a:lnTo>
                  <a:lnTo>
                    <a:pt x="564" y="620"/>
                  </a:lnTo>
                  <a:lnTo>
                    <a:pt x="596" y="610"/>
                  </a:lnTo>
                  <a:lnTo>
                    <a:pt x="627" y="597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0" y="31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4302125" y="938213"/>
              <a:ext cx="539750" cy="534988"/>
            </a:xfrm>
            <a:custGeom>
              <a:rect b="b" l="l" r="r" t="t"/>
              <a:pathLst>
                <a:path extrusionOk="0" h="674" w="681">
                  <a:moveTo>
                    <a:pt x="0" y="51"/>
                  </a:moveTo>
                  <a:lnTo>
                    <a:pt x="630" y="674"/>
                  </a:lnTo>
                  <a:lnTo>
                    <a:pt x="630" y="674"/>
                  </a:lnTo>
                  <a:lnTo>
                    <a:pt x="656" y="657"/>
                  </a:lnTo>
                  <a:lnTo>
                    <a:pt x="681" y="639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16" y="25"/>
                  </a:lnTo>
                  <a:lnTo>
                    <a:pt x="0" y="51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4352925" y="877888"/>
              <a:ext cx="550862" cy="544513"/>
            </a:xfrm>
            <a:custGeom>
              <a:rect b="b" l="l" r="r" t="t"/>
              <a:pathLst>
                <a:path extrusionOk="0" h="686" w="693">
                  <a:moveTo>
                    <a:pt x="0" y="41"/>
                  </a:moveTo>
                  <a:lnTo>
                    <a:pt x="652" y="686"/>
                  </a:lnTo>
                  <a:lnTo>
                    <a:pt x="652" y="686"/>
                  </a:lnTo>
                  <a:lnTo>
                    <a:pt x="674" y="665"/>
                  </a:lnTo>
                  <a:lnTo>
                    <a:pt x="693" y="642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20" y="20"/>
                  </a:lnTo>
                  <a:lnTo>
                    <a:pt x="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4418013" y="830263"/>
              <a:ext cx="531813" cy="527050"/>
            </a:xfrm>
            <a:custGeom>
              <a:rect b="b" l="l" r="r" t="t"/>
              <a:pathLst>
                <a:path extrusionOk="0" h="663" w="671">
                  <a:moveTo>
                    <a:pt x="0" y="31"/>
                  </a:moveTo>
                  <a:lnTo>
                    <a:pt x="640" y="663"/>
                  </a:lnTo>
                  <a:lnTo>
                    <a:pt x="640" y="663"/>
                  </a:lnTo>
                  <a:lnTo>
                    <a:pt x="656" y="638"/>
                  </a:lnTo>
                  <a:lnTo>
                    <a:pt x="671" y="61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26" y="15"/>
                  </a:lnTo>
                  <a:lnTo>
                    <a:pt x="0" y="3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4500563" y="798513"/>
              <a:ext cx="479425" cy="474663"/>
            </a:xfrm>
            <a:custGeom>
              <a:rect b="b" l="l" r="r" t="t"/>
              <a:pathLst>
                <a:path extrusionOk="0" h="598" w="604">
                  <a:moveTo>
                    <a:pt x="0" y="19"/>
                  </a:moveTo>
                  <a:lnTo>
                    <a:pt x="587" y="598"/>
                  </a:lnTo>
                  <a:lnTo>
                    <a:pt x="587" y="598"/>
                  </a:lnTo>
                  <a:lnTo>
                    <a:pt x="592" y="582"/>
                  </a:lnTo>
                  <a:lnTo>
                    <a:pt x="596" y="565"/>
                  </a:lnTo>
                  <a:lnTo>
                    <a:pt x="601" y="548"/>
                  </a:lnTo>
                  <a:lnTo>
                    <a:pt x="604" y="530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17" y="13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4602163" y="792163"/>
              <a:ext cx="382587" cy="379412"/>
            </a:xfrm>
            <a:custGeom>
              <a:rect b="b" l="l" r="r" t="t"/>
              <a:pathLst>
                <a:path extrusionOk="0" h="476" w="481">
                  <a:moveTo>
                    <a:pt x="22" y="0"/>
                  </a:moveTo>
                  <a:lnTo>
                    <a:pt x="22" y="0"/>
                  </a:lnTo>
                  <a:lnTo>
                    <a:pt x="0" y="1"/>
                  </a:lnTo>
                  <a:lnTo>
                    <a:pt x="481" y="476"/>
                  </a:lnTo>
                  <a:lnTo>
                    <a:pt x="481" y="476"/>
                  </a:lnTo>
                  <a:lnTo>
                    <a:pt x="481" y="459"/>
                  </a:lnTo>
                  <a:lnTo>
                    <a:pt x="481" y="459"/>
                  </a:lnTo>
                  <a:lnTo>
                    <a:pt x="481" y="441"/>
                  </a:lnTo>
                  <a:lnTo>
                    <a:pt x="480" y="422"/>
                  </a:lnTo>
                  <a:lnTo>
                    <a:pt x="478" y="404"/>
                  </a:lnTo>
                  <a:lnTo>
                    <a:pt x="476" y="386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57" y="1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4756150" y="819150"/>
              <a:ext cx="201613" cy="198438"/>
            </a:xfrm>
            <a:custGeom>
              <a:rect b="b" l="l" r="r" t="t"/>
              <a:pathLst>
                <a:path extrusionOk="0" h="252" w="254">
                  <a:moveTo>
                    <a:pt x="0" y="0"/>
                  </a:moveTo>
                  <a:lnTo>
                    <a:pt x="254" y="252"/>
                  </a:lnTo>
                  <a:lnTo>
                    <a:pt x="254" y="252"/>
                  </a:lnTo>
                  <a:lnTo>
                    <a:pt x="244" y="230"/>
                  </a:lnTo>
                  <a:lnTo>
                    <a:pt x="235" y="210"/>
                  </a:lnTo>
                  <a:lnTo>
                    <a:pt x="223" y="190"/>
                  </a:lnTo>
                  <a:lnTo>
                    <a:pt x="211" y="171"/>
                  </a:lnTo>
                  <a:lnTo>
                    <a:pt x="197" y="152"/>
                  </a:lnTo>
                  <a:lnTo>
                    <a:pt x="183" y="134"/>
                  </a:lnTo>
                  <a:lnTo>
                    <a:pt x="168" y="117"/>
                  </a:lnTo>
                  <a:lnTo>
                    <a:pt x="152" y="100"/>
                  </a:lnTo>
                  <a:lnTo>
                    <a:pt x="136" y="85"/>
                  </a:lnTo>
                  <a:lnTo>
                    <a:pt x="119" y="70"/>
                  </a:lnTo>
                  <a:lnTo>
                    <a:pt x="100" y="56"/>
                  </a:lnTo>
                  <a:lnTo>
                    <a:pt x="81" y="43"/>
                  </a:lnTo>
                  <a:lnTo>
                    <a:pt x="62" y="31"/>
                  </a:lnTo>
                  <a:lnTo>
                    <a:pt x="42" y="19"/>
                  </a:lnTo>
                  <a:lnTo>
                    <a:pt x="21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0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" name="Google Shape;80;p13"/>
          <p:cNvSpPr txBox="1"/>
          <p:nvPr/>
        </p:nvSpPr>
        <p:spPr>
          <a:xfrm>
            <a:off x="12265775" y="2114675"/>
            <a:ext cx="46233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rgbClr val="FFD07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Sushi Time!</a:t>
            </a:r>
            <a:endParaRPr sz="11500">
              <a:solidFill>
                <a:srgbClr val="FFD07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11349250" y="5131475"/>
            <a:ext cx="5539800" cy="13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d" sz="225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Lorem ipsum dolor sit amet, consectetur adipiscing elit. Integer et sapien efficitur, tristique purus vitae, cursus felis. 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12935650" y="7498000"/>
            <a:ext cx="39534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31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OPEN 3 PM - 9 PM</a:t>
            </a:r>
            <a:endParaRPr sz="3100">
              <a:solidFill>
                <a:schemeClr val="l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12189575" y="6970425"/>
            <a:ext cx="46233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31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SUDIRMAN CENTER</a:t>
            </a:r>
            <a:endParaRPr sz="3100">
              <a:solidFill>
                <a:schemeClr val="l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4" name="Google Shape;84;p13"/>
          <p:cNvSpPr/>
          <p:nvPr/>
        </p:nvSpPr>
        <p:spPr>
          <a:xfrm flipH="1" rot="5400000">
            <a:off x="15853816" y="884550"/>
            <a:ext cx="257818" cy="1502776"/>
          </a:xfrm>
          <a:custGeom>
            <a:rect b="b" l="l" r="r" t="t"/>
            <a:pathLst>
              <a:path extrusionOk="0" h="1154" w="196">
                <a:moveTo>
                  <a:pt x="1" y="944"/>
                </a:moveTo>
                <a:lnTo>
                  <a:pt x="2" y="944"/>
                </a:lnTo>
                <a:lnTo>
                  <a:pt x="2" y="944"/>
                </a:lnTo>
                <a:lnTo>
                  <a:pt x="3" y="933"/>
                </a:lnTo>
                <a:lnTo>
                  <a:pt x="4" y="922"/>
                </a:lnTo>
                <a:lnTo>
                  <a:pt x="8" y="904"/>
                </a:lnTo>
                <a:lnTo>
                  <a:pt x="13" y="886"/>
                </a:lnTo>
                <a:lnTo>
                  <a:pt x="20" y="871"/>
                </a:lnTo>
                <a:lnTo>
                  <a:pt x="28" y="859"/>
                </a:lnTo>
                <a:lnTo>
                  <a:pt x="38" y="847"/>
                </a:lnTo>
                <a:lnTo>
                  <a:pt x="55" y="829"/>
                </a:lnTo>
                <a:lnTo>
                  <a:pt x="55" y="829"/>
                </a:lnTo>
                <a:lnTo>
                  <a:pt x="64" y="818"/>
                </a:lnTo>
                <a:lnTo>
                  <a:pt x="70" y="811"/>
                </a:lnTo>
                <a:lnTo>
                  <a:pt x="70" y="811"/>
                </a:lnTo>
                <a:lnTo>
                  <a:pt x="72" y="805"/>
                </a:lnTo>
                <a:lnTo>
                  <a:pt x="73" y="798"/>
                </a:lnTo>
                <a:lnTo>
                  <a:pt x="73" y="798"/>
                </a:lnTo>
                <a:lnTo>
                  <a:pt x="72" y="790"/>
                </a:lnTo>
                <a:lnTo>
                  <a:pt x="70" y="784"/>
                </a:lnTo>
                <a:lnTo>
                  <a:pt x="70" y="784"/>
                </a:lnTo>
                <a:lnTo>
                  <a:pt x="64" y="776"/>
                </a:lnTo>
                <a:lnTo>
                  <a:pt x="55" y="765"/>
                </a:lnTo>
                <a:lnTo>
                  <a:pt x="55" y="765"/>
                </a:lnTo>
                <a:lnTo>
                  <a:pt x="38" y="747"/>
                </a:lnTo>
                <a:lnTo>
                  <a:pt x="28" y="736"/>
                </a:lnTo>
                <a:lnTo>
                  <a:pt x="20" y="723"/>
                </a:lnTo>
                <a:lnTo>
                  <a:pt x="13" y="708"/>
                </a:lnTo>
                <a:lnTo>
                  <a:pt x="8" y="691"/>
                </a:lnTo>
                <a:lnTo>
                  <a:pt x="4" y="672"/>
                </a:lnTo>
                <a:lnTo>
                  <a:pt x="3" y="662"/>
                </a:lnTo>
                <a:lnTo>
                  <a:pt x="2" y="650"/>
                </a:lnTo>
                <a:lnTo>
                  <a:pt x="2" y="650"/>
                </a:lnTo>
                <a:lnTo>
                  <a:pt x="3" y="640"/>
                </a:lnTo>
                <a:lnTo>
                  <a:pt x="4" y="628"/>
                </a:lnTo>
                <a:lnTo>
                  <a:pt x="8" y="610"/>
                </a:lnTo>
                <a:lnTo>
                  <a:pt x="13" y="593"/>
                </a:lnTo>
                <a:lnTo>
                  <a:pt x="20" y="578"/>
                </a:lnTo>
                <a:lnTo>
                  <a:pt x="28" y="565"/>
                </a:lnTo>
                <a:lnTo>
                  <a:pt x="38" y="554"/>
                </a:lnTo>
                <a:lnTo>
                  <a:pt x="55" y="535"/>
                </a:lnTo>
                <a:lnTo>
                  <a:pt x="55" y="535"/>
                </a:lnTo>
                <a:lnTo>
                  <a:pt x="64" y="525"/>
                </a:lnTo>
                <a:lnTo>
                  <a:pt x="70" y="518"/>
                </a:lnTo>
                <a:lnTo>
                  <a:pt x="70" y="518"/>
                </a:lnTo>
                <a:lnTo>
                  <a:pt x="72" y="511"/>
                </a:lnTo>
                <a:lnTo>
                  <a:pt x="73" y="504"/>
                </a:lnTo>
                <a:lnTo>
                  <a:pt x="73" y="504"/>
                </a:lnTo>
                <a:lnTo>
                  <a:pt x="72" y="496"/>
                </a:lnTo>
                <a:lnTo>
                  <a:pt x="70" y="490"/>
                </a:lnTo>
                <a:lnTo>
                  <a:pt x="70" y="490"/>
                </a:lnTo>
                <a:lnTo>
                  <a:pt x="64" y="482"/>
                </a:lnTo>
                <a:lnTo>
                  <a:pt x="55" y="472"/>
                </a:lnTo>
                <a:lnTo>
                  <a:pt x="55" y="472"/>
                </a:lnTo>
                <a:lnTo>
                  <a:pt x="55" y="472"/>
                </a:lnTo>
                <a:lnTo>
                  <a:pt x="38" y="454"/>
                </a:lnTo>
                <a:lnTo>
                  <a:pt x="28" y="442"/>
                </a:lnTo>
                <a:lnTo>
                  <a:pt x="20" y="429"/>
                </a:lnTo>
                <a:lnTo>
                  <a:pt x="13" y="414"/>
                </a:lnTo>
                <a:lnTo>
                  <a:pt x="8" y="397"/>
                </a:lnTo>
                <a:lnTo>
                  <a:pt x="4" y="379"/>
                </a:lnTo>
                <a:lnTo>
                  <a:pt x="3" y="368"/>
                </a:lnTo>
                <a:lnTo>
                  <a:pt x="2" y="357"/>
                </a:lnTo>
                <a:lnTo>
                  <a:pt x="2" y="357"/>
                </a:lnTo>
                <a:lnTo>
                  <a:pt x="3" y="345"/>
                </a:lnTo>
                <a:lnTo>
                  <a:pt x="4" y="335"/>
                </a:lnTo>
                <a:lnTo>
                  <a:pt x="8" y="317"/>
                </a:lnTo>
                <a:lnTo>
                  <a:pt x="13" y="299"/>
                </a:lnTo>
                <a:lnTo>
                  <a:pt x="20" y="284"/>
                </a:lnTo>
                <a:lnTo>
                  <a:pt x="28" y="272"/>
                </a:lnTo>
                <a:lnTo>
                  <a:pt x="38" y="260"/>
                </a:lnTo>
                <a:lnTo>
                  <a:pt x="55" y="242"/>
                </a:lnTo>
                <a:lnTo>
                  <a:pt x="55" y="242"/>
                </a:lnTo>
                <a:lnTo>
                  <a:pt x="64" y="231"/>
                </a:lnTo>
                <a:lnTo>
                  <a:pt x="70" y="224"/>
                </a:lnTo>
                <a:lnTo>
                  <a:pt x="70" y="224"/>
                </a:lnTo>
                <a:lnTo>
                  <a:pt x="72" y="218"/>
                </a:lnTo>
                <a:lnTo>
                  <a:pt x="73" y="211"/>
                </a:lnTo>
                <a:lnTo>
                  <a:pt x="73" y="211"/>
                </a:lnTo>
                <a:lnTo>
                  <a:pt x="72" y="203"/>
                </a:lnTo>
                <a:lnTo>
                  <a:pt x="70" y="197"/>
                </a:lnTo>
                <a:lnTo>
                  <a:pt x="70" y="197"/>
                </a:lnTo>
                <a:lnTo>
                  <a:pt x="64" y="189"/>
                </a:lnTo>
                <a:lnTo>
                  <a:pt x="55" y="178"/>
                </a:lnTo>
                <a:lnTo>
                  <a:pt x="55" y="178"/>
                </a:lnTo>
                <a:lnTo>
                  <a:pt x="55" y="178"/>
                </a:lnTo>
                <a:lnTo>
                  <a:pt x="38" y="160"/>
                </a:lnTo>
                <a:lnTo>
                  <a:pt x="28" y="148"/>
                </a:lnTo>
                <a:lnTo>
                  <a:pt x="20" y="136"/>
                </a:lnTo>
                <a:lnTo>
                  <a:pt x="13" y="121"/>
                </a:lnTo>
                <a:lnTo>
                  <a:pt x="8" y="104"/>
                </a:lnTo>
                <a:lnTo>
                  <a:pt x="4" y="85"/>
                </a:lnTo>
                <a:lnTo>
                  <a:pt x="3" y="75"/>
                </a:lnTo>
                <a:lnTo>
                  <a:pt x="2" y="63"/>
                </a:lnTo>
                <a:lnTo>
                  <a:pt x="2" y="63"/>
                </a:lnTo>
                <a:lnTo>
                  <a:pt x="4" y="51"/>
                </a:lnTo>
                <a:lnTo>
                  <a:pt x="8" y="40"/>
                </a:lnTo>
                <a:lnTo>
                  <a:pt x="12" y="30"/>
                </a:lnTo>
                <a:lnTo>
                  <a:pt x="20" y="21"/>
                </a:lnTo>
                <a:lnTo>
                  <a:pt x="20" y="21"/>
                </a:lnTo>
                <a:lnTo>
                  <a:pt x="28" y="14"/>
                </a:lnTo>
                <a:lnTo>
                  <a:pt x="39" y="8"/>
                </a:lnTo>
                <a:lnTo>
                  <a:pt x="50" y="5"/>
                </a:lnTo>
                <a:lnTo>
                  <a:pt x="63" y="3"/>
                </a:lnTo>
                <a:lnTo>
                  <a:pt x="63" y="3"/>
                </a:lnTo>
                <a:lnTo>
                  <a:pt x="74" y="5"/>
                </a:lnTo>
                <a:lnTo>
                  <a:pt x="86" y="8"/>
                </a:lnTo>
                <a:lnTo>
                  <a:pt x="96" y="14"/>
                </a:lnTo>
                <a:lnTo>
                  <a:pt x="104" y="21"/>
                </a:lnTo>
                <a:lnTo>
                  <a:pt x="104" y="21"/>
                </a:lnTo>
                <a:lnTo>
                  <a:pt x="112" y="30"/>
                </a:lnTo>
                <a:lnTo>
                  <a:pt x="118" y="40"/>
                </a:lnTo>
                <a:lnTo>
                  <a:pt x="122" y="51"/>
                </a:lnTo>
                <a:lnTo>
                  <a:pt x="123" y="63"/>
                </a:lnTo>
                <a:lnTo>
                  <a:pt x="123" y="63"/>
                </a:lnTo>
                <a:lnTo>
                  <a:pt x="123" y="70"/>
                </a:lnTo>
                <a:lnTo>
                  <a:pt x="125" y="77"/>
                </a:lnTo>
                <a:lnTo>
                  <a:pt x="125" y="77"/>
                </a:lnTo>
                <a:lnTo>
                  <a:pt x="131" y="84"/>
                </a:lnTo>
                <a:lnTo>
                  <a:pt x="141" y="96"/>
                </a:lnTo>
                <a:lnTo>
                  <a:pt x="141" y="96"/>
                </a:lnTo>
                <a:lnTo>
                  <a:pt x="158" y="114"/>
                </a:lnTo>
                <a:lnTo>
                  <a:pt x="167" y="125"/>
                </a:lnTo>
                <a:lnTo>
                  <a:pt x="175" y="138"/>
                </a:lnTo>
                <a:lnTo>
                  <a:pt x="183" y="153"/>
                </a:lnTo>
                <a:lnTo>
                  <a:pt x="188" y="169"/>
                </a:lnTo>
                <a:lnTo>
                  <a:pt x="192" y="189"/>
                </a:lnTo>
                <a:lnTo>
                  <a:pt x="193" y="199"/>
                </a:lnTo>
                <a:lnTo>
                  <a:pt x="193" y="211"/>
                </a:lnTo>
                <a:lnTo>
                  <a:pt x="193" y="211"/>
                </a:lnTo>
                <a:lnTo>
                  <a:pt x="193" y="221"/>
                </a:lnTo>
                <a:lnTo>
                  <a:pt x="192" y="231"/>
                </a:lnTo>
                <a:lnTo>
                  <a:pt x="188" y="251"/>
                </a:lnTo>
                <a:lnTo>
                  <a:pt x="183" y="267"/>
                </a:lnTo>
                <a:lnTo>
                  <a:pt x="175" y="282"/>
                </a:lnTo>
                <a:lnTo>
                  <a:pt x="167" y="296"/>
                </a:lnTo>
                <a:lnTo>
                  <a:pt x="158" y="306"/>
                </a:lnTo>
                <a:lnTo>
                  <a:pt x="141" y="325"/>
                </a:lnTo>
                <a:lnTo>
                  <a:pt x="141" y="325"/>
                </a:lnTo>
                <a:lnTo>
                  <a:pt x="141" y="325"/>
                </a:lnTo>
                <a:lnTo>
                  <a:pt x="131" y="336"/>
                </a:lnTo>
                <a:lnTo>
                  <a:pt x="125" y="343"/>
                </a:lnTo>
                <a:lnTo>
                  <a:pt x="125" y="343"/>
                </a:lnTo>
                <a:lnTo>
                  <a:pt x="123" y="350"/>
                </a:lnTo>
                <a:lnTo>
                  <a:pt x="123" y="357"/>
                </a:lnTo>
                <a:lnTo>
                  <a:pt x="123" y="357"/>
                </a:lnTo>
                <a:lnTo>
                  <a:pt x="123" y="364"/>
                </a:lnTo>
                <a:lnTo>
                  <a:pt x="125" y="371"/>
                </a:lnTo>
                <a:lnTo>
                  <a:pt x="125" y="371"/>
                </a:lnTo>
                <a:lnTo>
                  <a:pt x="131" y="379"/>
                </a:lnTo>
                <a:lnTo>
                  <a:pt x="141" y="389"/>
                </a:lnTo>
                <a:lnTo>
                  <a:pt x="141" y="389"/>
                </a:lnTo>
                <a:lnTo>
                  <a:pt x="141" y="389"/>
                </a:lnTo>
                <a:lnTo>
                  <a:pt x="158" y="407"/>
                </a:lnTo>
                <a:lnTo>
                  <a:pt x="167" y="419"/>
                </a:lnTo>
                <a:lnTo>
                  <a:pt x="175" y="432"/>
                </a:lnTo>
                <a:lnTo>
                  <a:pt x="183" y="447"/>
                </a:lnTo>
                <a:lnTo>
                  <a:pt x="188" y="463"/>
                </a:lnTo>
                <a:lnTo>
                  <a:pt x="192" y="482"/>
                </a:lnTo>
                <a:lnTo>
                  <a:pt x="193" y="493"/>
                </a:lnTo>
                <a:lnTo>
                  <a:pt x="193" y="504"/>
                </a:lnTo>
                <a:lnTo>
                  <a:pt x="193" y="504"/>
                </a:lnTo>
                <a:lnTo>
                  <a:pt x="193" y="515"/>
                </a:lnTo>
                <a:lnTo>
                  <a:pt x="192" y="525"/>
                </a:lnTo>
                <a:lnTo>
                  <a:pt x="188" y="544"/>
                </a:lnTo>
                <a:lnTo>
                  <a:pt x="183" y="562"/>
                </a:lnTo>
                <a:lnTo>
                  <a:pt x="175" y="576"/>
                </a:lnTo>
                <a:lnTo>
                  <a:pt x="167" y="589"/>
                </a:lnTo>
                <a:lnTo>
                  <a:pt x="158" y="600"/>
                </a:lnTo>
                <a:lnTo>
                  <a:pt x="141" y="619"/>
                </a:lnTo>
                <a:lnTo>
                  <a:pt x="141" y="619"/>
                </a:lnTo>
                <a:lnTo>
                  <a:pt x="131" y="630"/>
                </a:lnTo>
                <a:lnTo>
                  <a:pt x="125" y="637"/>
                </a:lnTo>
                <a:lnTo>
                  <a:pt x="125" y="637"/>
                </a:lnTo>
                <a:lnTo>
                  <a:pt x="123" y="643"/>
                </a:lnTo>
                <a:lnTo>
                  <a:pt x="123" y="650"/>
                </a:lnTo>
                <a:lnTo>
                  <a:pt x="123" y="650"/>
                </a:lnTo>
                <a:lnTo>
                  <a:pt x="123" y="657"/>
                </a:lnTo>
                <a:lnTo>
                  <a:pt x="125" y="664"/>
                </a:lnTo>
                <a:lnTo>
                  <a:pt x="125" y="664"/>
                </a:lnTo>
                <a:lnTo>
                  <a:pt x="131" y="672"/>
                </a:lnTo>
                <a:lnTo>
                  <a:pt x="141" y="683"/>
                </a:lnTo>
                <a:lnTo>
                  <a:pt x="141" y="683"/>
                </a:lnTo>
                <a:lnTo>
                  <a:pt x="141" y="683"/>
                </a:lnTo>
                <a:lnTo>
                  <a:pt x="158" y="701"/>
                </a:lnTo>
                <a:lnTo>
                  <a:pt x="167" y="712"/>
                </a:lnTo>
                <a:lnTo>
                  <a:pt x="175" y="725"/>
                </a:lnTo>
                <a:lnTo>
                  <a:pt x="183" y="740"/>
                </a:lnTo>
                <a:lnTo>
                  <a:pt x="188" y="756"/>
                </a:lnTo>
                <a:lnTo>
                  <a:pt x="192" y="776"/>
                </a:lnTo>
                <a:lnTo>
                  <a:pt x="193" y="786"/>
                </a:lnTo>
                <a:lnTo>
                  <a:pt x="193" y="798"/>
                </a:lnTo>
                <a:lnTo>
                  <a:pt x="193" y="798"/>
                </a:lnTo>
                <a:lnTo>
                  <a:pt x="193" y="808"/>
                </a:lnTo>
                <a:lnTo>
                  <a:pt x="192" y="818"/>
                </a:lnTo>
                <a:lnTo>
                  <a:pt x="188" y="838"/>
                </a:lnTo>
                <a:lnTo>
                  <a:pt x="183" y="855"/>
                </a:lnTo>
                <a:lnTo>
                  <a:pt x="175" y="869"/>
                </a:lnTo>
                <a:lnTo>
                  <a:pt x="167" y="883"/>
                </a:lnTo>
                <a:lnTo>
                  <a:pt x="158" y="893"/>
                </a:lnTo>
                <a:lnTo>
                  <a:pt x="141" y="913"/>
                </a:lnTo>
                <a:lnTo>
                  <a:pt x="141" y="913"/>
                </a:lnTo>
                <a:lnTo>
                  <a:pt x="131" y="923"/>
                </a:lnTo>
                <a:lnTo>
                  <a:pt x="125" y="930"/>
                </a:lnTo>
                <a:lnTo>
                  <a:pt x="125" y="930"/>
                </a:lnTo>
                <a:lnTo>
                  <a:pt x="123" y="937"/>
                </a:lnTo>
                <a:lnTo>
                  <a:pt x="123" y="944"/>
                </a:lnTo>
                <a:lnTo>
                  <a:pt x="123" y="944"/>
                </a:lnTo>
                <a:lnTo>
                  <a:pt x="123" y="951"/>
                </a:lnTo>
                <a:lnTo>
                  <a:pt x="125" y="958"/>
                </a:lnTo>
                <a:lnTo>
                  <a:pt x="125" y="958"/>
                </a:lnTo>
                <a:lnTo>
                  <a:pt x="131" y="966"/>
                </a:lnTo>
                <a:lnTo>
                  <a:pt x="141" y="976"/>
                </a:lnTo>
                <a:lnTo>
                  <a:pt x="141" y="976"/>
                </a:lnTo>
                <a:lnTo>
                  <a:pt x="158" y="995"/>
                </a:lnTo>
                <a:lnTo>
                  <a:pt x="167" y="1006"/>
                </a:lnTo>
                <a:lnTo>
                  <a:pt x="175" y="1019"/>
                </a:lnTo>
                <a:lnTo>
                  <a:pt x="183" y="1034"/>
                </a:lnTo>
                <a:lnTo>
                  <a:pt x="188" y="1050"/>
                </a:lnTo>
                <a:lnTo>
                  <a:pt x="192" y="1069"/>
                </a:lnTo>
                <a:lnTo>
                  <a:pt x="193" y="1080"/>
                </a:lnTo>
                <a:lnTo>
                  <a:pt x="193" y="1091"/>
                </a:lnTo>
                <a:lnTo>
                  <a:pt x="193" y="1091"/>
                </a:lnTo>
                <a:lnTo>
                  <a:pt x="192" y="1103"/>
                </a:lnTo>
                <a:lnTo>
                  <a:pt x="188" y="1114"/>
                </a:lnTo>
                <a:lnTo>
                  <a:pt x="183" y="1125"/>
                </a:lnTo>
                <a:lnTo>
                  <a:pt x="176" y="1133"/>
                </a:lnTo>
                <a:lnTo>
                  <a:pt x="176" y="1133"/>
                </a:lnTo>
                <a:lnTo>
                  <a:pt x="167" y="1141"/>
                </a:lnTo>
                <a:lnTo>
                  <a:pt x="156" y="1146"/>
                </a:lnTo>
                <a:lnTo>
                  <a:pt x="146" y="1150"/>
                </a:lnTo>
                <a:lnTo>
                  <a:pt x="133" y="1151"/>
                </a:lnTo>
                <a:lnTo>
                  <a:pt x="133" y="1151"/>
                </a:lnTo>
                <a:lnTo>
                  <a:pt x="122" y="1150"/>
                </a:lnTo>
                <a:lnTo>
                  <a:pt x="110" y="1146"/>
                </a:lnTo>
                <a:lnTo>
                  <a:pt x="100" y="1141"/>
                </a:lnTo>
                <a:lnTo>
                  <a:pt x="91" y="1133"/>
                </a:lnTo>
                <a:lnTo>
                  <a:pt x="91" y="1133"/>
                </a:lnTo>
                <a:lnTo>
                  <a:pt x="84" y="1125"/>
                </a:lnTo>
                <a:lnTo>
                  <a:pt x="78" y="1114"/>
                </a:lnTo>
                <a:lnTo>
                  <a:pt x="74" y="1103"/>
                </a:lnTo>
                <a:lnTo>
                  <a:pt x="73" y="1091"/>
                </a:lnTo>
                <a:lnTo>
                  <a:pt x="73" y="1091"/>
                </a:lnTo>
                <a:lnTo>
                  <a:pt x="72" y="1083"/>
                </a:lnTo>
                <a:lnTo>
                  <a:pt x="70" y="1077"/>
                </a:lnTo>
                <a:lnTo>
                  <a:pt x="70" y="1077"/>
                </a:lnTo>
                <a:lnTo>
                  <a:pt x="64" y="1069"/>
                </a:lnTo>
                <a:lnTo>
                  <a:pt x="55" y="1059"/>
                </a:lnTo>
                <a:lnTo>
                  <a:pt x="55" y="1059"/>
                </a:lnTo>
                <a:lnTo>
                  <a:pt x="38" y="1041"/>
                </a:lnTo>
                <a:lnTo>
                  <a:pt x="28" y="1029"/>
                </a:lnTo>
                <a:lnTo>
                  <a:pt x="20" y="1016"/>
                </a:lnTo>
                <a:lnTo>
                  <a:pt x="13" y="1001"/>
                </a:lnTo>
                <a:lnTo>
                  <a:pt x="8" y="984"/>
                </a:lnTo>
                <a:lnTo>
                  <a:pt x="4" y="966"/>
                </a:lnTo>
                <a:lnTo>
                  <a:pt x="3" y="955"/>
                </a:lnTo>
                <a:lnTo>
                  <a:pt x="2" y="944"/>
                </a:lnTo>
                <a:lnTo>
                  <a:pt x="1" y="944"/>
                </a:lnTo>
                <a:lnTo>
                  <a:pt x="0" y="944"/>
                </a:lnTo>
                <a:lnTo>
                  <a:pt x="0" y="944"/>
                </a:lnTo>
                <a:lnTo>
                  <a:pt x="0" y="955"/>
                </a:lnTo>
                <a:lnTo>
                  <a:pt x="1" y="966"/>
                </a:lnTo>
                <a:lnTo>
                  <a:pt x="2" y="976"/>
                </a:lnTo>
                <a:lnTo>
                  <a:pt x="4" y="985"/>
                </a:lnTo>
                <a:lnTo>
                  <a:pt x="10" y="1003"/>
                </a:lnTo>
                <a:lnTo>
                  <a:pt x="18" y="1018"/>
                </a:lnTo>
                <a:lnTo>
                  <a:pt x="26" y="1031"/>
                </a:lnTo>
                <a:lnTo>
                  <a:pt x="35" y="1043"/>
                </a:lnTo>
                <a:lnTo>
                  <a:pt x="53" y="1061"/>
                </a:lnTo>
                <a:lnTo>
                  <a:pt x="53" y="1061"/>
                </a:lnTo>
                <a:lnTo>
                  <a:pt x="62" y="1072"/>
                </a:lnTo>
                <a:lnTo>
                  <a:pt x="68" y="1079"/>
                </a:lnTo>
                <a:lnTo>
                  <a:pt x="68" y="1079"/>
                </a:lnTo>
                <a:lnTo>
                  <a:pt x="70" y="1084"/>
                </a:lnTo>
                <a:lnTo>
                  <a:pt x="70" y="1091"/>
                </a:lnTo>
                <a:lnTo>
                  <a:pt x="70" y="1091"/>
                </a:lnTo>
                <a:lnTo>
                  <a:pt x="71" y="1104"/>
                </a:lnTo>
                <a:lnTo>
                  <a:pt x="74" y="1115"/>
                </a:lnTo>
                <a:lnTo>
                  <a:pt x="80" y="1126"/>
                </a:lnTo>
                <a:lnTo>
                  <a:pt x="88" y="1136"/>
                </a:lnTo>
                <a:lnTo>
                  <a:pt x="97" y="1143"/>
                </a:lnTo>
                <a:lnTo>
                  <a:pt x="109" y="1149"/>
                </a:lnTo>
                <a:lnTo>
                  <a:pt x="121" y="1152"/>
                </a:lnTo>
                <a:lnTo>
                  <a:pt x="133" y="1154"/>
                </a:lnTo>
                <a:lnTo>
                  <a:pt x="133" y="1154"/>
                </a:lnTo>
                <a:lnTo>
                  <a:pt x="146" y="1152"/>
                </a:lnTo>
                <a:lnTo>
                  <a:pt x="157" y="1149"/>
                </a:lnTo>
                <a:lnTo>
                  <a:pt x="169" y="1143"/>
                </a:lnTo>
                <a:lnTo>
                  <a:pt x="178" y="1136"/>
                </a:lnTo>
                <a:lnTo>
                  <a:pt x="186" y="1126"/>
                </a:lnTo>
                <a:lnTo>
                  <a:pt x="192" y="1115"/>
                </a:lnTo>
                <a:lnTo>
                  <a:pt x="195" y="1104"/>
                </a:lnTo>
                <a:lnTo>
                  <a:pt x="196" y="1091"/>
                </a:lnTo>
                <a:lnTo>
                  <a:pt x="196" y="1091"/>
                </a:lnTo>
                <a:lnTo>
                  <a:pt x="196" y="1080"/>
                </a:lnTo>
                <a:lnTo>
                  <a:pt x="195" y="1069"/>
                </a:lnTo>
                <a:lnTo>
                  <a:pt x="193" y="1059"/>
                </a:lnTo>
                <a:lnTo>
                  <a:pt x="191" y="1050"/>
                </a:lnTo>
                <a:lnTo>
                  <a:pt x="185" y="1032"/>
                </a:lnTo>
                <a:lnTo>
                  <a:pt x="178" y="1018"/>
                </a:lnTo>
                <a:lnTo>
                  <a:pt x="169" y="1004"/>
                </a:lnTo>
                <a:lnTo>
                  <a:pt x="161" y="992"/>
                </a:lnTo>
                <a:lnTo>
                  <a:pt x="144" y="974"/>
                </a:lnTo>
                <a:lnTo>
                  <a:pt x="144" y="974"/>
                </a:lnTo>
                <a:lnTo>
                  <a:pt x="133" y="963"/>
                </a:lnTo>
                <a:lnTo>
                  <a:pt x="129" y="957"/>
                </a:lnTo>
                <a:lnTo>
                  <a:pt x="129" y="957"/>
                </a:lnTo>
                <a:lnTo>
                  <a:pt x="126" y="951"/>
                </a:lnTo>
                <a:lnTo>
                  <a:pt x="126" y="944"/>
                </a:lnTo>
                <a:lnTo>
                  <a:pt x="126" y="944"/>
                </a:lnTo>
                <a:lnTo>
                  <a:pt x="126" y="937"/>
                </a:lnTo>
                <a:lnTo>
                  <a:pt x="129" y="932"/>
                </a:lnTo>
                <a:lnTo>
                  <a:pt x="129" y="932"/>
                </a:lnTo>
                <a:lnTo>
                  <a:pt x="133" y="925"/>
                </a:lnTo>
                <a:lnTo>
                  <a:pt x="144" y="915"/>
                </a:lnTo>
                <a:lnTo>
                  <a:pt x="144" y="915"/>
                </a:lnTo>
                <a:lnTo>
                  <a:pt x="161" y="896"/>
                </a:lnTo>
                <a:lnTo>
                  <a:pt x="169" y="884"/>
                </a:lnTo>
                <a:lnTo>
                  <a:pt x="178" y="871"/>
                </a:lnTo>
                <a:lnTo>
                  <a:pt x="185" y="856"/>
                </a:lnTo>
                <a:lnTo>
                  <a:pt x="191" y="839"/>
                </a:lnTo>
                <a:lnTo>
                  <a:pt x="193" y="829"/>
                </a:lnTo>
                <a:lnTo>
                  <a:pt x="195" y="820"/>
                </a:lnTo>
                <a:lnTo>
                  <a:pt x="196" y="808"/>
                </a:lnTo>
                <a:lnTo>
                  <a:pt x="196" y="798"/>
                </a:lnTo>
                <a:lnTo>
                  <a:pt x="196" y="798"/>
                </a:lnTo>
                <a:lnTo>
                  <a:pt x="196" y="786"/>
                </a:lnTo>
                <a:lnTo>
                  <a:pt x="195" y="776"/>
                </a:lnTo>
                <a:lnTo>
                  <a:pt x="193" y="765"/>
                </a:lnTo>
                <a:lnTo>
                  <a:pt x="191" y="756"/>
                </a:lnTo>
                <a:lnTo>
                  <a:pt x="185" y="739"/>
                </a:lnTo>
                <a:lnTo>
                  <a:pt x="178" y="724"/>
                </a:lnTo>
                <a:lnTo>
                  <a:pt x="169" y="710"/>
                </a:lnTo>
                <a:lnTo>
                  <a:pt x="161" y="699"/>
                </a:lnTo>
                <a:lnTo>
                  <a:pt x="144" y="680"/>
                </a:lnTo>
                <a:lnTo>
                  <a:pt x="144" y="680"/>
                </a:lnTo>
                <a:lnTo>
                  <a:pt x="144" y="680"/>
                </a:lnTo>
                <a:lnTo>
                  <a:pt x="133" y="670"/>
                </a:lnTo>
                <a:lnTo>
                  <a:pt x="129" y="663"/>
                </a:lnTo>
                <a:lnTo>
                  <a:pt x="129" y="663"/>
                </a:lnTo>
                <a:lnTo>
                  <a:pt x="126" y="657"/>
                </a:lnTo>
                <a:lnTo>
                  <a:pt x="126" y="650"/>
                </a:lnTo>
                <a:lnTo>
                  <a:pt x="126" y="650"/>
                </a:lnTo>
                <a:lnTo>
                  <a:pt x="126" y="643"/>
                </a:lnTo>
                <a:lnTo>
                  <a:pt x="129" y="639"/>
                </a:lnTo>
                <a:lnTo>
                  <a:pt x="129" y="639"/>
                </a:lnTo>
                <a:lnTo>
                  <a:pt x="133" y="632"/>
                </a:lnTo>
                <a:lnTo>
                  <a:pt x="144" y="622"/>
                </a:lnTo>
                <a:lnTo>
                  <a:pt x="144" y="622"/>
                </a:lnTo>
                <a:lnTo>
                  <a:pt x="161" y="602"/>
                </a:lnTo>
                <a:lnTo>
                  <a:pt x="169" y="590"/>
                </a:lnTo>
                <a:lnTo>
                  <a:pt x="178" y="578"/>
                </a:lnTo>
                <a:lnTo>
                  <a:pt x="185" y="563"/>
                </a:lnTo>
                <a:lnTo>
                  <a:pt x="191" y="546"/>
                </a:lnTo>
                <a:lnTo>
                  <a:pt x="193" y="535"/>
                </a:lnTo>
                <a:lnTo>
                  <a:pt x="195" y="526"/>
                </a:lnTo>
                <a:lnTo>
                  <a:pt x="196" y="515"/>
                </a:lnTo>
                <a:lnTo>
                  <a:pt x="196" y="504"/>
                </a:lnTo>
                <a:lnTo>
                  <a:pt x="196" y="504"/>
                </a:lnTo>
                <a:lnTo>
                  <a:pt x="196" y="493"/>
                </a:lnTo>
                <a:lnTo>
                  <a:pt x="195" y="482"/>
                </a:lnTo>
                <a:lnTo>
                  <a:pt x="193" y="472"/>
                </a:lnTo>
                <a:lnTo>
                  <a:pt x="191" y="463"/>
                </a:lnTo>
                <a:lnTo>
                  <a:pt x="185" y="445"/>
                </a:lnTo>
                <a:lnTo>
                  <a:pt x="178" y="429"/>
                </a:lnTo>
                <a:lnTo>
                  <a:pt x="169" y="417"/>
                </a:lnTo>
                <a:lnTo>
                  <a:pt x="161" y="405"/>
                </a:lnTo>
                <a:lnTo>
                  <a:pt x="144" y="387"/>
                </a:lnTo>
                <a:lnTo>
                  <a:pt x="144" y="387"/>
                </a:lnTo>
                <a:lnTo>
                  <a:pt x="144" y="387"/>
                </a:lnTo>
                <a:lnTo>
                  <a:pt x="133" y="376"/>
                </a:lnTo>
                <a:lnTo>
                  <a:pt x="129" y="369"/>
                </a:lnTo>
                <a:lnTo>
                  <a:pt x="129" y="369"/>
                </a:lnTo>
                <a:lnTo>
                  <a:pt x="126" y="364"/>
                </a:lnTo>
                <a:lnTo>
                  <a:pt x="126" y="357"/>
                </a:lnTo>
                <a:lnTo>
                  <a:pt x="126" y="357"/>
                </a:lnTo>
                <a:lnTo>
                  <a:pt x="126" y="350"/>
                </a:lnTo>
                <a:lnTo>
                  <a:pt x="129" y="345"/>
                </a:lnTo>
                <a:lnTo>
                  <a:pt x="129" y="345"/>
                </a:lnTo>
                <a:lnTo>
                  <a:pt x="133" y="338"/>
                </a:lnTo>
                <a:lnTo>
                  <a:pt x="144" y="327"/>
                </a:lnTo>
                <a:lnTo>
                  <a:pt x="144" y="327"/>
                </a:lnTo>
                <a:lnTo>
                  <a:pt x="144" y="327"/>
                </a:lnTo>
                <a:lnTo>
                  <a:pt x="161" y="308"/>
                </a:lnTo>
                <a:lnTo>
                  <a:pt x="170" y="297"/>
                </a:lnTo>
                <a:lnTo>
                  <a:pt x="178" y="284"/>
                </a:lnTo>
                <a:lnTo>
                  <a:pt x="185" y="269"/>
                </a:lnTo>
                <a:lnTo>
                  <a:pt x="191" y="252"/>
                </a:lnTo>
                <a:lnTo>
                  <a:pt x="193" y="242"/>
                </a:lnTo>
                <a:lnTo>
                  <a:pt x="195" y="233"/>
                </a:lnTo>
                <a:lnTo>
                  <a:pt x="196" y="221"/>
                </a:lnTo>
                <a:lnTo>
                  <a:pt x="196" y="211"/>
                </a:lnTo>
                <a:lnTo>
                  <a:pt x="196" y="211"/>
                </a:lnTo>
                <a:lnTo>
                  <a:pt x="196" y="199"/>
                </a:lnTo>
                <a:lnTo>
                  <a:pt x="195" y="188"/>
                </a:lnTo>
                <a:lnTo>
                  <a:pt x="193" y="178"/>
                </a:lnTo>
                <a:lnTo>
                  <a:pt x="191" y="168"/>
                </a:lnTo>
                <a:lnTo>
                  <a:pt x="185" y="152"/>
                </a:lnTo>
                <a:lnTo>
                  <a:pt x="178" y="136"/>
                </a:lnTo>
                <a:lnTo>
                  <a:pt x="170" y="123"/>
                </a:lnTo>
                <a:lnTo>
                  <a:pt x="161" y="112"/>
                </a:lnTo>
                <a:lnTo>
                  <a:pt x="144" y="93"/>
                </a:lnTo>
                <a:lnTo>
                  <a:pt x="144" y="93"/>
                </a:lnTo>
                <a:lnTo>
                  <a:pt x="133" y="83"/>
                </a:lnTo>
                <a:lnTo>
                  <a:pt x="129" y="75"/>
                </a:lnTo>
                <a:lnTo>
                  <a:pt x="129" y="75"/>
                </a:lnTo>
                <a:lnTo>
                  <a:pt x="126" y="70"/>
                </a:lnTo>
                <a:lnTo>
                  <a:pt x="126" y="63"/>
                </a:lnTo>
                <a:lnTo>
                  <a:pt x="126" y="63"/>
                </a:lnTo>
                <a:lnTo>
                  <a:pt x="124" y="51"/>
                </a:lnTo>
                <a:lnTo>
                  <a:pt x="121" y="39"/>
                </a:lnTo>
                <a:lnTo>
                  <a:pt x="115" y="28"/>
                </a:lnTo>
                <a:lnTo>
                  <a:pt x="107" y="18"/>
                </a:lnTo>
                <a:lnTo>
                  <a:pt x="97" y="10"/>
                </a:lnTo>
                <a:lnTo>
                  <a:pt x="87" y="5"/>
                </a:lnTo>
                <a:lnTo>
                  <a:pt x="76" y="1"/>
                </a:lnTo>
                <a:lnTo>
                  <a:pt x="63" y="0"/>
                </a:lnTo>
                <a:lnTo>
                  <a:pt x="63" y="0"/>
                </a:lnTo>
                <a:lnTo>
                  <a:pt x="49" y="1"/>
                </a:lnTo>
                <a:lnTo>
                  <a:pt x="38" y="5"/>
                </a:lnTo>
                <a:lnTo>
                  <a:pt x="27" y="10"/>
                </a:lnTo>
                <a:lnTo>
                  <a:pt x="18" y="18"/>
                </a:lnTo>
                <a:lnTo>
                  <a:pt x="10" y="28"/>
                </a:lnTo>
                <a:lnTo>
                  <a:pt x="4" y="39"/>
                </a:lnTo>
                <a:lnTo>
                  <a:pt x="1" y="51"/>
                </a:lnTo>
                <a:lnTo>
                  <a:pt x="0" y="63"/>
                </a:lnTo>
                <a:lnTo>
                  <a:pt x="0" y="63"/>
                </a:lnTo>
                <a:lnTo>
                  <a:pt x="0" y="75"/>
                </a:lnTo>
                <a:lnTo>
                  <a:pt x="1" y="85"/>
                </a:lnTo>
                <a:lnTo>
                  <a:pt x="2" y="96"/>
                </a:lnTo>
                <a:lnTo>
                  <a:pt x="4" y="105"/>
                </a:lnTo>
                <a:lnTo>
                  <a:pt x="10" y="122"/>
                </a:lnTo>
                <a:lnTo>
                  <a:pt x="18" y="137"/>
                </a:lnTo>
                <a:lnTo>
                  <a:pt x="26" y="151"/>
                </a:lnTo>
                <a:lnTo>
                  <a:pt x="35" y="162"/>
                </a:lnTo>
                <a:lnTo>
                  <a:pt x="53" y="181"/>
                </a:lnTo>
                <a:lnTo>
                  <a:pt x="53" y="181"/>
                </a:lnTo>
                <a:lnTo>
                  <a:pt x="53" y="181"/>
                </a:lnTo>
                <a:lnTo>
                  <a:pt x="62" y="191"/>
                </a:lnTo>
                <a:lnTo>
                  <a:pt x="68" y="198"/>
                </a:lnTo>
                <a:lnTo>
                  <a:pt x="68" y="198"/>
                </a:lnTo>
                <a:lnTo>
                  <a:pt x="70" y="204"/>
                </a:lnTo>
                <a:lnTo>
                  <a:pt x="70" y="211"/>
                </a:lnTo>
                <a:lnTo>
                  <a:pt x="70" y="211"/>
                </a:lnTo>
                <a:lnTo>
                  <a:pt x="70" y="216"/>
                </a:lnTo>
                <a:lnTo>
                  <a:pt x="68" y="222"/>
                </a:lnTo>
                <a:lnTo>
                  <a:pt x="68" y="222"/>
                </a:lnTo>
                <a:lnTo>
                  <a:pt x="62" y="229"/>
                </a:lnTo>
                <a:lnTo>
                  <a:pt x="53" y="239"/>
                </a:lnTo>
                <a:lnTo>
                  <a:pt x="53" y="239"/>
                </a:lnTo>
                <a:lnTo>
                  <a:pt x="35" y="258"/>
                </a:lnTo>
                <a:lnTo>
                  <a:pt x="26" y="269"/>
                </a:lnTo>
                <a:lnTo>
                  <a:pt x="18" y="283"/>
                </a:lnTo>
                <a:lnTo>
                  <a:pt x="10" y="298"/>
                </a:lnTo>
                <a:lnTo>
                  <a:pt x="4" y="315"/>
                </a:lnTo>
                <a:lnTo>
                  <a:pt x="2" y="325"/>
                </a:lnTo>
                <a:lnTo>
                  <a:pt x="1" y="335"/>
                </a:lnTo>
                <a:lnTo>
                  <a:pt x="0" y="345"/>
                </a:lnTo>
                <a:lnTo>
                  <a:pt x="0" y="357"/>
                </a:lnTo>
                <a:lnTo>
                  <a:pt x="0" y="357"/>
                </a:lnTo>
                <a:lnTo>
                  <a:pt x="0" y="368"/>
                </a:lnTo>
                <a:lnTo>
                  <a:pt x="1" y="379"/>
                </a:lnTo>
                <a:lnTo>
                  <a:pt x="2" y="389"/>
                </a:lnTo>
                <a:lnTo>
                  <a:pt x="4" y="398"/>
                </a:lnTo>
                <a:lnTo>
                  <a:pt x="10" y="416"/>
                </a:lnTo>
                <a:lnTo>
                  <a:pt x="18" y="430"/>
                </a:lnTo>
                <a:lnTo>
                  <a:pt x="26" y="444"/>
                </a:lnTo>
                <a:lnTo>
                  <a:pt x="35" y="456"/>
                </a:lnTo>
                <a:lnTo>
                  <a:pt x="53" y="474"/>
                </a:lnTo>
                <a:lnTo>
                  <a:pt x="53" y="474"/>
                </a:lnTo>
                <a:lnTo>
                  <a:pt x="53" y="474"/>
                </a:lnTo>
                <a:lnTo>
                  <a:pt x="62" y="485"/>
                </a:lnTo>
                <a:lnTo>
                  <a:pt x="68" y="491"/>
                </a:lnTo>
                <a:lnTo>
                  <a:pt x="68" y="491"/>
                </a:lnTo>
                <a:lnTo>
                  <a:pt x="70" y="497"/>
                </a:lnTo>
                <a:lnTo>
                  <a:pt x="70" y="504"/>
                </a:lnTo>
                <a:lnTo>
                  <a:pt x="70" y="504"/>
                </a:lnTo>
                <a:lnTo>
                  <a:pt x="70" y="510"/>
                </a:lnTo>
                <a:lnTo>
                  <a:pt x="68" y="516"/>
                </a:lnTo>
                <a:lnTo>
                  <a:pt x="68" y="516"/>
                </a:lnTo>
                <a:lnTo>
                  <a:pt x="62" y="523"/>
                </a:lnTo>
                <a:lnTo>
                  <a:pt x="53" y="533"/>
                </a:lnTo>
                <a:lnTo>
                  <a:pt x="53" y="533"/>
                </a:lnTo>
                <a:lnTo>
                  <a:pt x="35" y="553"/>
                </a:lnTo>
                <a:lnTo>
                  <a:pt x="26" y="564"/>
                </a:lnTo>
                <a:lnTo>
                  <a:pt x="18" y="577"/>
                </a:lnTo>
                <a:lnTo>
                  <a:pt x="10" y="592"/>
                </a:lnTo>
                <a:lnTo>
                  <a:pt x="4" y="609"/>
                </a:lnTo>
                <a:lnTo>
                  <a:pt x="2" y="618"/>
                </a:lnTo>
                <a:lnTo>
                  <a:pt x="1" y="628"/>
                </a:lnTo>
                <a:lnTo>
                  <a:pt x="0" y="639"/>
                </a:lnTo>
                <a:lnTo>
                  <a:pt x="0" y="650"/>
                </a:lnTo>
                <a:lnTo>
                  <a:pt x="0" y="650"/>
                </a:lnTo>
                <a:lnTo>
                  <a:pt x="0" y="662"/>
                </a:lnTo>
                <a:lnTo>
                  <a:pt x="1" y="672"/>
                </a:lnTo>
                <a:lnTo>
                  <a:pt x="2" y="683"/>
                </a:lnTo>
                <a:lnTo>
                  <a:pt x="4" y="692"/>
                </a:lnTo>
                <a:lnTo>
                  <a:pt x="10" y="709"/>
                </a:lnTo>
                <a:lnTo>
                  <a:pt x="18" y="724"/>
                </a:lnTo>
                <a:lnTo>
                  <a:pt x="26" y="738"/>
                </a:lnTo>
                <a:lnTo>
                  <a:pt x="35" y="749"/>
                </a:lnTo>
                <a:lnTo>
                  <a:pt x="53" y="768"/>
                </a:lnTo>
                <a:lnTo>
                  <a:pt x="53" y="768"/>
                </a:lnTo>
                <a:lnTo>
                  <a:pt x="62" y="778"/>
                </a:lnTo>
                <a:lnTo>
                  <a:pt x="68" y="785"/>
                </a:lnTo>
                <a:lnTo>
                  <a:pt x="68" y="785"/>
                </a:lnTo>
                <a:lnTo>
                  <a:pt x="70" y="791"/>
                </a:lnTo>
                <a:lnTo>
                  <a:pt x="70" y="798"/>
                </a:lnTo>
                <a:lnTo>
                  <a:pt x="70" y="798"/>
                </a:lnTo>
                <a:lnTo>
                  <a:pt x="70" y="803"/>
                </a:lnTo>
                <a:lnTo>
                  <a:pt x="68" y="809"/>
                </a:lnTo>
                <a:lnTo>
                  <a:pt x="68" y="809"/>
                </a:lnTo>
                <a:lnTo>
                  <a:pt x="62" y="816"/>
                </a:lnTo>
                <a:lnTo>
                  <a:pt x="53" y="826"/>
                </a:lnTo>
                <a:lnTo>
                  <a:pt x="53" y="826"/>
                </a:lnTo>
                <a:lnTo>
                  <a:pt x="35" y="846"/>
                </a:lnTo>
                <a:lnTo>
                  <a:pt x="26" y="858"/>
                </a:lnTo>
                <a:lnTo>
                  <a:pt x="18" y="870"/>
                </a:lnTo>
                <a:lnTo>
                  <a:pt x="10" y="885"/>
                </a:lnTo>
                <a:lnTo>
                  <a:pt x="4" y="902"/>
                </a:lnTo>
                <a:lnTo>
                  <a:pt x="2" y="912"/>
                </a:lnTo>
                <a:lnTo>
                  <a:pt x="1" y="922"/>
                </a:lnTo>
                <a:lnTo>
                  <a:pt x="0" y="932"/>
                </a:lnTo>
                <a:lnTo>
                  <a:pt x="0" y="944"/>
                </a:lnTo>
                <a:lnTo>
                  <a:pt x="1" y="944"/>
                </a:lnTo>
                <a:close/>
              </a:path>
            </a:pathLst>
          </a:custGeom>
          <a:solidFill>
            <a:srgbClr val="000000"/>
          </a:solidFill>
          <a:ln cap="flat" cmpd="sng" w="28575">
            <a:solidFill>
              <a:srgbClr val="FFD0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3"/>
          <p:cNvGrpSpPr/>
          <p:nvPr/>
        </p:nvGrpSpPr>
        <p:grpSpPr>
          <a:xfrm>
            <a:off x="9834041" y="-483257"/>
            <a:ext cx="1804089" cy="1820694"/>
            <a:chOff x="10174866" y="-517332"/>
            <a:chExt cx="1804089" cy="1820694"/>
          </a:xfrm>
        </p:grpSpPr>
        <p:grpSp>
          <p:nvGrpSpPr>
            <p:cNvPr id="86" name="Google Shape;86;p13"/>
            <p:cNvGrpSpPr/>
            <p:nvPr/>
          </p:nvGrpSpPr>
          <p:grpSpPr>
            <a:xfrm>
              <a:off x="10174866" y="-517332"/>
              <a:ext cx="816689" cy="1820694"/>
              <a:chOff x="3424238" y="2384425"/>
              <a:chExt cx="401637" cy="895350"/>
            </a:xfrm>
          </p:grpSpPr>
          <p:sp>
            <p:nvSpPr>
              <p:cNvPr id="87" name="Google Shape;87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" name="Google Shape;88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" name="Google Shape;89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" name="Google Shape;91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3" name="Google Shape;123;p13"/>
            <p:cNvGrpSpPr/>
            <p:nvPr/>
          </p:nvGrpSpPr>
          <p:grpSpPr>
            <a:xfrm>
              <a:off x="11162266" y="-517332"/>
              <a:ext cx="816689" cy="1820694"/>
              <a:chOff x="3424238" y="2384425"/>
              <a:chExt cx="401637" cy="895350"/>
            </a:xfrm>
          </p:grpSpPr>
          <p:sp>
            <p:nvSpPr>
              <p:cNvPr id="124" name="Google Shape;124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" name="Google Shape;128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139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140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0" name="Google Shape;160;p13"/>
          <p:cNvGrpSpPr/>
          <p:nvPr/>
        </p:nvGrpSpPr>
        <p:grpSpPr>
          <a:xfrm>
            <a:off x="15231322" y="9864972"/>
            <a:ext cx="1502806" cy="1516638"/>
            <a:chOff x="10174866" y="-517332"/>
            <a:chExt cx="1804089" cy="1820694"/>
          </a:xfrm>
        </p:grpSpPr>
        <p:grpSp>
          <p:nvGrpSpPr>
            <p:cNvPr id="161" name="Google Shape;161;p13"/>
            <p:cNvGrpSpPr/>
            <p:nvPr/>
          </p:nvGrpSpPr>
          <p:grpSpPr>
            <a:xfrm>
              <a:off x="10174866" y="-517332"/>
              <a:ext cx="816689" cy="1820694"/>
              <a:chOff x="3424238" y="2384425"/>
              <a:chExt cx="401637" cy="895350"/>
            </a:xfrm>
          </p:grpSpPr>
          <p:sp>
            <p:nvSpPr>
              <p:cNvPr id="162" name="Google Shape;162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" name="Google Shape;179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84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8" name="Google Shape;198;p13"/>
            <p:cNvGrpSpPr/>
            <p:nvPr/>
          </p:nvGrpSpPr>
          <p:grpSpPr>
            <a:xfrm>
              <a:off x="11162266" y="-517332"/>
              <a:ext cx="816689" cy="1820694"/>
              <a:chOff x="3424238" y="2384425"/>
              <a:chExt cx="401637" cy="895350"/>
            </a:xfrm>
          </p:grpSpPr>
          <p:sp>
            <p:nvSpPr>
              <p:cNvPr id="199" name="Google Shape;199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13"/>
              <p:cNvSpPr/>
              <p:nvPr/>
            </p:nvSpPr>
            <p:spPr>
              <a:xfrm>
                <a:off x="3424238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7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13"/>
              <p:cNvSpPr/>
              <p:nvPr/>
            </p:nvSpPr>
            <p:spPr>
              <a:xfrm>
                <a:off x="3424238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0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13"/>
              <p:cNvSpPr/>
              <p:nvPr/>
            </p:nvSpPr>
            <p:spPr>
              <a:xfrm>
                <a:off x="3424238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5" name="Google Shape;205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6" name="Google Shape;206;p13"/>
              <p:cNvSpPr/>
              <p:nvPr/>
            </p:nvSpPr>
            <p:spPr>
              <a:xfrm>
                <a:off x="3424238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7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13"/>
              <p:cNvSpPr/>
              <p:nvPr/>
            </p:nvSpPr>
            <p:spPr>
              <a:xfrm>
                <a:off x="3424238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13"/>
              <p:cNvSpPr/>
              <p:nvPr/>
            </p:nvSpPr>
            <p:spPr>
              <a:xfrm>
                <a:off x="3424238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7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7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0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0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211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212;p13"/>
              <p:cNvSpPr/>
              <p:nvPr/>
            </p:nvSpPr>
            <p:spPr>
              <a:xfrm>
                <a:off x="3587750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13"/>
              <p:cNvSpPr/>
              <p:nvPr/>
            </p:nvSpPr>
            <p:spPr>
              <a:xfrm>
                <a:off x="3587750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587750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587750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3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6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587750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13"/>
              <p:cNvSpPr/>
              <p:nvPr/>
            </p:nvSpPr>
            <p:spPr>
              <a:xfrm>
                <a:off x="3587750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3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3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6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3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3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6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13"/>
              <p:cNvSpPr/>
              <p:nvPr/>
            </p:nvSpPr>
            <p:spPr>
              <a:xfrm>
                <a:off x="3751263" y="3203575"/>
                <a:ext cx="74612" cy="76200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3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7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6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89"/>
                    </a:lnTo>
                    <a:lnTo>
                      <a:pt x="38" y="93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3"/>
                    </a:lnTo>
                    <a:lnTo>
                      <a:pt x="66" y="89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6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7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3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3751263" y="3040063"/>
                <a:ext cx="74612" cy="74613"/>
              </a:xfrm>
              <a:custGeom>
                <a:rect b="b" l="l" r="r" t="t"/>
                <a:pathLst>
                  <a:path extrusionOk="0" h="94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3"/>
                    </a:lnTo>
                    <a:lnTo>
                      <a:pt x="8" y="20"/>
                    </a:lnTo>
                    <a:lnTo>
                      <a:pt x="5" y="28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5"/>
                    </a:lnTo>
                    <a:lnTo>
                      <a:pt x="8" y="73"/>
                    </a:lnTo>
                    <a:lnTo>
                      <a:pt x="14" y="80"/>
                    </a:lnTo>
                    <a:lnTo>
                      <a:pt x="21" y="86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4"/>
                    </a:lnTo>
                    <a:lnTo>
                      <a:pt x="47" y="94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6"/>
                    </a:lnTo>
                    <a:lnTo>
                      <a:pt x="81" y="80"/>
                    </a:lnTo>
                    <a:lnTo>
                      <a:pt x="86" y="73"/>
                    </a:lnTo>
                    <a:lnTo>
                      <a:pt x="91" y="65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8"/>
                    </a:lnTo>
                    <a:lnTo>
                      <a:pt x="86" y="20"/>
                    </a:lnTo>
                    <a:lnTo>
                      <a:pt x="81" y="13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8" name="Google Shape;228;p13"/>
              <p:cNvSpPr/>
              <p:nvPr/>
            </p:nvSpPr>
            <p:spPr>
              <a:xfrm>
                <a:off x="3751263" y="2876550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2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" name="Google Shape;229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3751263" y="27130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0"/>
                    </a:lnTo>
                    <a:lnTo>
                      <a:pt x="29" y="4"/>
                    </a:lnTo>
                    <a:lnTo>
                      <a:pt x="21" y="9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7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0"/>
                    </a:lnTo>
                    <a:lnTo>
                      <a:pt x="38" y="94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4"/>
                    </a:lnTo>
                    <a:lnTo>
                      <a:pt x="66" y="90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8"/>
                    </a:lnTo>
                    <a:lnTo>
                      <a:pt x="94" y="48"/>
                    </a:lnTo>
                    <a:lnTo>
                      <a:pt x="94" y="37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9"/>
                    </a:lnTo>
                    <a:lnTo>
                      <a:pt x="66" y="4"/>
                    </a:lnTo>
                    <a:lnTo>
                      <a:pt x="58" y="0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13"/>
              <p:cNvSpPr/>
              <p:nvPr/>
            </p:nvSpPr>
            <p:spPr>
              <a:xfrm>
                <a:off x="3751263" y="2547938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5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8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8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5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13"/>
              <p:cNvSpPr/>
              <p:nvPr/>
            </p:nvSpPr>
            <p:spPr>
              <a:xfrm>
                <a:off x="3751263" y="2384425"/>
                <a:ext cx="74612" cy="74613"/>
              </a:xfrm>
              <a:custGeom>
                <a:rect b="b" l="l" r="r" t="t"/>
                <a:pathLst>
                  <a:path extrusionOk="0" h="95" w="94">
                    <a:moveTo>
                      <a:pt x="47" y="0"/>
                    </a:moveTo>
                    <a:lnTo>
                      <a:pt x="47" y="0"/>
                    </a:lnTo>
                    <a:lnTo>
                      <a:pt x="38" y="1"/>
                    </a:lnTo>
                    <a:lnTo>
                      <a:pt x="29" y="4"/>
                    </a:lnTo>
                    <a:lnTo>
                      <a:pt x="21" y="8"/>
                    </a:lnTo>
                    <a:lnTo>
                      <a:pt x="14" y="14"/>
                    </a:lnTo>
                    <a:lnTo>
                      <a:pt x="8" y="21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47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5" y="66"/>
                    </a:lnTo>
                    <a:lnTo>
                      <a:pt x="8" y="74"/>
                    </a:lnTo>
                    <a:lnTo>
                      <a:pt x="14" y="81"/>
                    </a:lnTo>
                    <a:lnTo>
                      <a:pt x="21" y="87"/>
                    </a:lnTo>
                    <a:lnTo>
                      <a:pt x="29" y="91"/>
                    </a:lnTo>
                    <a:lnTo>
                      <a:pt x="38" y="93"/>
                    </a:lnTo>
                    <a:lnTo>
                      <a:pt x="47" y="95"/>
                    </a:lnTo>
                    <a:lnTo>
                      <a:pt x="47" y="95"/>
                    </a:lnTo>
                    <a:lnTo>
                      <a:pt x="58" y="93"/>
                    </a:lnTo>
                    <a:lnTo>
                      <a:pt x="66" y="91"/>
                    </a:lnTo>
                    <a:lnTo>
                      <a:pt x="74" y="87"/>
                    </a:lnTo>
                    <a:lnTo>
                      <a:pt x="81" y="81"/>
                    </a:lnTo>
                    <a:lnTo>
                      <a:pt x="86" y="74"/>
                    </a:lnTo>
                    <a:lnTo>
                      <a:pt x="91" y="66"/>
                    </a:lnTo>
                    <a:lnTo>
                      <a:pt x="94" y="57"/>
                    </a:lnTo>
                    <a:lnTo>
                      <a:pt x="94" y="47"/>
                    </a:lnTo>
                    <a:lnTo>
                      <a:pt x="94" y="47"/>
                    </a:lnTo>
                    <a:lnTo>
                      <a:pt x="94" y="38"/>
                    </a:lnTo>
                    <a:lnTo>
                      <a:pt x="91" y="29"/>
                    </a:lnTo>
                    <a:lnTo>
                      <a:pt x="86" y="21"/>
                    </a:lnTo>
                    <a:lnTo>
                      <a:pt x="81" y="14"/>
                    </a:lnTo>
                    <a:lnTo>
                      <a:pt x="74" y="8"/>
                    </a:lnTo>
                    <a:lnTo>
                      <a:pt x="66" y="4"/>
                    </a:lnTo>
                    <a:lnTo>
                      <a:pt x="58" y="1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FFD0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35" name="Google Shape;235;p13"/>
          <p:cNvSpPr txBox="1"/>
          <p:nvPr/>
        </p:nvSpPr>
        <p:spPr>
          <a:xfrm>
            <a:off x="12780725" y="8448450"/>
            <a:ext cx="39534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27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www.yourwebsite.com</a:t>
            </a:r>
            <a:endParaRPr sz="27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236" name="Google Shape;236;p13"/>
          <p:cNvSpPr/>
          <p:nvPr/>
        </p:nvSpPr>
        <p:spPr>
          <a:xfrm flipH="1" rot="5400000">
            <a:off x="9671241" y="7077512"/>
            <a:ext cx="257818" cy="1502776"/>
          </a:xfrm>
          <a:custGeom>
            <a:rect b="b" l="l" r="r" t="t"/>
            <a:pathLst>
              <a:path extrusionOk="0" h="1154" w="196">
                <a:moveTo>
                  <a:pt x="1" y="944"/>
                </a:moveTo>
                <a:lnTo>
                  <a:pt x="2" y="944"/>
                </a:lnTo>
                <a:lnTo>
                  <a:pt x="2" y="944"/>
                </a:lnTo>
                <a:lnTo>
                  <a:pt x="3" y="933"/>
                </a:lnTo>
                <a:lnTo>
                  <a:pt x="4" y="922"/>
                </a:lnTo>
                <a:lnTo>
                  <a:pt x="8" y="904"/>
                </a:lnTo>
                <a:lnTo>
                  <a:pt x="13" y="886"/>
                </a:lnTo>
                <a:lnTo>
                  <a:pt x="20" y="871"/>
                </a:lnTo>
                <a:lnTo>
                  <a:pt x="28" y="859"/>
                </a:lnTo>
                <a:lnTo>
                  <a:pt x="38" y="847"/>
                </a:lnTo>
                <a:lnTo>
                  <a:pt x="55" y="829"/>
                </a:lnTo>
                <a:lnTo>
                  <a:pt x="55" y="829"/>
                </a:lnTo>
                <a:lnTo>
                  <a:pt x="64" y="818"/>
                </a:lnTo>
                <a:lnTo>
                  <a:pt x="70" y="811"/>
                </a:lnTo>
                <a:lnTo>
                  <a:pt x="70" y="811"/>
                </a:lnTo>
                <a:lnTo>
                  <a:pt x="72" y="805"/>
                </a:lnTo>
                <a:lnTo>
                  <a:pt x="73" y="798"/>
                </a:lnTo>
                <a:lnTo>
                  <a:pt x="73" y="798"/>
                </a:lnTo>
                <a:lnTo>
                  <a:pt x="72" y="790"/>
                </a:lnTo>
                <a:lnTo>
                  <a:pt x="70" y="784"/>
                </a:lnTo>
                <a:lnTo>
                  <a:pt x="70" y="784"/>
                </a:lnTo>
                <a:lnTo>
                  <a:pt x="64" y="776"/>
                </a:lnTo>
                <a:lnTo>
                  <a:pt x="55" y="765"/>
                </a:lnTo>
                <a:lnTo>
                  <a:pt x="55" y="765"/>
                </a:lnTo>
                <a:lnTo>
                  <a:pt x="38" y="747"/>
                </a:lnTo>
                <a:lnTo>
                  <a:pt x="28" y="736"/>
                </a:lnTo>
                <a:lnTo>
                  <a:pt x="20" y="723"/>
                </a:lnTo>
                <a:lnTo>
                  <a:pt x="13" y="708"/>
                </a:lnTo>
                <a:lnTo>
                  <a:pt x="8" y="691"/>
                </a:lnTo>
                <a:lnTo>
                  <a:pt x="4" y="672"/>
                </a:lnTo>
                <a:lnTo>
                  <a:pt x="3" y="662"/>
                </a:lnTo>
                <a:lnTo>
                  <a:pt x="2" y="650"/>
                </a:lnTo>
                <a:lnTo>
                  <a:pt x="2" y="650"/>
                </a:lnTo>
                <a:lnTo>
                  <a:pt x="3" y="640"/>
                </a:lnTo>
                <a:lnTo>
                  <a:pt x="4" y="628"/>
                </a:lnTo>
                <a:lnTo>
                  <a:pt x="8" y="610"/>
                </a:lnTo>
                <a:lnTo>
                  <a:pt x="13" y="593"/>
                </a:lnTo>
                <a:lnTo>
                  <a:pt x="20" y="578"/>
                </a:lnTo>
                <a:lnTo>
                  <a:pt x="28" y="565"/>
                </a:lnTo>
                <a:lnTo>
                  <a:pt x="38" y="554"/>
                </a:lnTo>
                <a:lnTo>
                  <a:pt x="55" y="535"/>
                </a:lnTo>
                <a:lnTo>
                  <a:pt x="55" y="535"/>
                </a:lnTo>
                <a:lnTo>
                  <a:pt x="64" y="525"/>
                </a:lnTo>
                <a:lnTo>
                  <a:pt x="70" y="518"/>
                </a:lnTo>
                <a:lnTo>
                  <a:pt x="70" y="518"/>
                </a:lnTo>
                <a:lnTo>
                  <a:pt x="72" y="511"/>
                </a:lnTo>
                <a:lnTo>
                  <a:pt x="73" y="504"/>
                </a:lnTo>
                <a:lnTo>
                  <a:pt x="73" y="504"/>
                </a:lnTo>
                <a:lnTo>
                  <a:pt x="72" y="496"/>
                </a:lnTo>
                <a:lnTo>
                  <a:pt x="70" y="490"/>
                </a:lnTo>
                <a:lnTo>
                  <a:pt x="70" y="490"/>
                </a:lnTo>
                <a:lnTo>
                  <a:pt x="64" y="482"/>
                </a:lnTo>
                <a:lnTo>
                  <a:pt x="55" y="472"/>
                </a:lnTo>
                <a:lnTo>
                  <a:pt x="55" y="472"/>
                </a:lnTo>
                <a:lnTo>
                  <a:pt x="55" y="472"/>
                </a:lnTo>
                <a:lnTo>
                  <a:pt x="38" y="454"/>
                </a:lnTo>
                <a:lnTo>
                  <a:pt x="28" y="442"/>
                </a:lnTo>
                <a:lnTo>
                  <a:pt x="20" y="429"/>
                </a:lnTo>
                <a:lnTo>
                  <a:pt x="13" y="414"/>
                </a:lnTo>
                <a:lnTo>
                  <a:pt x="8" y="397"/>
                </a:lnTo>
                <a:lnTo>
                  <a:pt x="4" y="379"/>
                </a:lnTo>
                <a:lnTo>
                  <a:pt x="3" y="368"/>
                </a:lnTo>
                <a:lnTo>
                  <a:pt x="2" y="357"/>
                </a:lnTo>
                <a:lnTo>
                  <a:pt x="2" y="357"/>
                </a:lnTo>
                <a:lnTo>
                  <a:pt x="3" y="345"/>
                </a:lnTo>
                <a:lnTo>
                  <a:pt x="4" y="335"/>
                </a:lnTo>
                <a:lnTo>
                  <a:pt x="8" y="317"/>
                </a:lnTo>
                <a:lnTo>
                  <a:pt x="13" y="299"/>
                </a:lnTo>
                <a:lnTo>
                  <a:pt x="20" y="284"/>
                </a:lnTo>
                <a:lnTo>
                  <a:pt x="28" y="272"/>
                </a:lnTo>
                <a:lnTo>
                  <a:pt x="38" y="260"/>
                </a:lnTo>
                <a:lnTo>
                  <a:pt x="55" y="242"/>
                </a:lnTo>
                <a:lnTo>
                  <a:pt x="55" y="242"/>
                </a:lnTo>
                <a:lnTo>
                  <a:pt x="64" y="231"/>
                </a:lnTo>
                <a:lnTo>
                  <a:pt x="70" y="224"/>
                </a:lnTo>
                <a:lnTo>
                  <a:pt x="70" y="224"/>
                </a:lnTo>
                <a:lnTo>
                  <a:pt x="72" y="218"/>
                </a:lnTo>
                <a:lnTo>
                  <a:pt x="73" y="211"/>
                </a:lnTo>
                <a:lnTo>
                  <a:pt x="73" y="211"/>
                </a:lnTo>
                <a:lnTo>
                  <a:pt x="72" y="203"/>
                </a:lnTo>
                <a:lnTo>
                  <a:pt x="70" y="197"/>
                </a:lnTo>
                <a:lnTo>
                  <a:pt x="70" y="197"/>
                </a:lnTo>
                <a:lnTo>
                  <a:pt x="64" y="189"/>
                </a:lnTo>
                <a:lnTo>
                  <a:pt x="55" y="178"/>
                </a:lnTo>
                <a:lnTo>
                  <a:pt x="55" y="178"/>
                </a:lnTo>
                <a:lnTo>
                  <a:pt x="55" y="178"/>
                </a:lnTo>
                <a:lnTo>
                  <a:pt x="38" y="160"/>
                </a:lnTo>
                <a:lnTo>
                  <a:pt x="28" y="148"/>
                </a:lnTo>
                <a:lnTo>
                  <a:pt x="20" y="136"/>
                </a:lnTo>
                <a:lnTo>
                  <a:pt x="13" y="121"/>
                </a:lnTo>
                <a:lnTo>
                  <a:pt x="8" y="104"/>
                </a:lnTo>
                <a:lnTo>
                  <a:pt x="4" y="85"/>
                </a:lnTo>
                <a:lnTo>
                  <a:pt x="3" y="75"/>
                </a:lnTo>
                <a:lnTo>
                  <a:pt x="2" y="63"/>
                </a:lnTo>
                <a:lnTo>
                  <a:pt x="2" y="63"/>
                </a:lnTo>
                <a:lnTo>
                  <a:pt x="4" y="51"/>
                </a:lnTo>
                <a:lnTo>
                  <a:pt x="8" y="40"/>
                </a:lnTo>
                <a:lnTo>
                  <a:pt x="12" y="30"/>
                </a:lnTo>
                <a:lnTo>
                  <a:pt x="20" y="21"/>
                </a:lnTo>
                <a:lnTo>
                  <a:pt x="20" y="21"/>
                </a:lnTo>
                <a:lnTo>
                  <a:pt x="28" y="14"/>
                </a:lnTo>
                <a:lnTo>
                  <a:pt x="39" y="8"/>
                </a:lnTo>
                <a:lnTo>
                  <a:pt x="50" y="5"/>
                </a:lnTo>
                <a:lnTo>
                  <a:pt x="63" y="3"/>
                </a:lnTo>
                <a:lnTo>
                  <a:pt x="63" y="3"/>
                </a:lnTo>
                <a:lnTo>
                  <a:pt x="74" y="5"/>
                </a:lnTo>
                <a:lnTo>
                  <a:pt x="86" y="8"/>
                </a:lnTo>
                <a:lnTo>
                  <a:pt x="96" y="14"/>
                </a:lnTo>
                <a:lnTo>
                  <a:pt x="104" y="21"/>
                </a:lnTo>
                <a:lnTo>
                  <a:pt x="104" y="21"/>
                </a:lnTo>
                <a:lnTo>
                  <a:pt x="112" y="30"/>
                </a:lnTo>
                <a:lnTo>
                  <a:pt x="118" y="40"/>
                </a:lnTo>
                <a:lnTo>
                  <a:pt x="122" y="51"/>
                </a:lnTo>
                <a:lnTo>
                  <a:pt x="123" y="63"/>
                </a:lnTo>
                <a:lnTo>
                  <a:pt x="123" y="63"/>
                </a:lnTo>
                <a:lnTo>
                  <a:pt x="123" y="70"/>
                </a:lnTo>
                <a:lnTo>
                  <a:pt x="125" y="77"/>
                </a:lnTo>
                <a:lnTo>
                  <a:pt x="125" y="77"/>
                </a:lnTo>
                <a:lnTo>
                  <a:pt x="131" y="84"/>
                </a:lnTo>
                <a:lnTo>
                  <a:pt x="141" y="96"/>
                </a:lnTo>
                <a:lnTo>
                  <a:pt x="141" y="96"/>
                </a:lnTo>
                <a:lnTo>
                  <a:pt x="158" y="114"/>
                </a:lnTo>
                <a:lnTo>
                  <a:pt x="167" y="125"/>
                </a:lnTo>
                <a:lnTo>
                  <a:pt x="175" y="138"/>
                </a:lnTo>
                <a:lnTo>
                  <a:pt x="183" y="153"/>
                </a:lnTo>
                <a:lnTo>
                  <a:pt x="188" y="169"/>
                </a:lnTo>
                <a:lnTo>
                  <a:pt x="192" y="189"/>
                </a:lnTo>
                <a:lnTo>
                  <a:pt x="193" y="199"/>
                </a:lnTo>
                <a:lnTo>
                  <a:pt x="193" y="211"/>
                </a:lnTo>
                <a:lnTo>
                  <a:pt x="193" y="211"/>
                </a:lnTo>
                <a:lnTo>
                  <a:pt x="193" y="221"/>
                </a:lnTo>
                <a:lnTo>
                  <a:pt x="192" y="231"/>
                </a:lnTo>
                <a:lnTo>
                  <a:pt x="188" y="251"/>
                </a:lnTo>
                <a:lnTo>
                  <a:pt x="183" y="267"/>
                </a:lnTo>
                <a:lnTo>
                  <a:pt x="175" y="282"/>
                </a:lnTo>
                <a:lnTo>
                  <a:pt x="167" y="296"/>
                </a:lnTo>
                <a:lnTo>
                  <a:pt x="158" y="306"/>
                </a:lnTo>
                <a:lnTo>
                  <a:pt x="141" y="325"/>
                </a:lnTo>
                <a:lnTo>
                  <a:pt x="141" y="325"/>
                </a:lnTo>
                <a:lnTo>
                  <a:pt x="141" y="325"/>
                </a:lnTo>
                <a:lnTo>
                  <a:pt x="131" y="336"/>
                </a:lnTo>
                <a:lnTo>
                  <a:pt x="125" y="343"/>
                </a:lnTo>
                <a:lnTo>
                  <a:pt x="125" y="343"/>
                </a:lnTo>
                <a:lnTo>
                  <a:pt x="123" y="350"/>
                </a:lnTo>
                <a:lnTo>
                  <a:pt x="123" y="357"/>
                </a:lnTo>
                <a:lnTo>
                  <a:pt x="123" y="357"/>
                </a:lnTo>
                <a:lnTo>
                  <a:pt x="123" y="364"/>
                </a:lnTo>
                <a:lnTo>
                  <a:pt x="125" y="371"/>
                </a:lnTo>
                <a:lnTo>
                  <a:pt x="125" y="371"/>
                </a:lnTo>
                <a:lnTo>
                  <a:pt x="131" y="379"/>
                </a:lnTo>
                <a:lnTo>
                  <a:pt x="141" y="389"/>
                </a:lnTo>
                <a:lnTo>
                  <a:pt x="141" y="389"/>
                </a:lnTo>
                <a:lnTo>
                  <a:pt x="141" y="389"/>
                </a:lnTo>
                <a:lnTo>
                  <a:pt x="158" y="407"/>
                </a:lnTo>
                <a:lnTo>
                  <a:pt x="167" y="419"/>
                </a:lnTo>
                <a:lnTo>
                  <a:pt x="175" y="432"/>
                </a:lnTo>
                <a:lnTo>
                  <a:pt x="183" y="447"/>
                </a:lnTo>
                <a:lnTo>
                  <a:pt x="188" y="463"/>
                </a:lnTo>
                <a:lnTo>
                  <a:pt x="192" y="482"/>
                </a:lnTo>
                <a:lnTo>
                  <a:pt x="193" y="493"/>
                </a:lnTo>
                <a:lnTo>
                  <a:pt x="193" y="504"/>
                </a:lnTo>
                <a:lnTo>
                  <a:pt x="193" y="504"/>
                </a:lnTo>
                <a:lnTo>
                  <a:pt x="193" y="515"/>
                </a:lnTo>
                <a:lnTo>
                  <a:pt x="192" y="525"/>
                </a:lnTo>
                <a:lnTo>
                  <a:pt x="188" y="544"/>
                </a:lnTo>
                <a:lnTo>
                  <a:pt x="183" y="562"/>
                </a:lnTo>
                <a:lnTo>
                  <a:pt x="175" y="576"/>
                </a:lnTo>
                <a:lnTo>
                  <a:pt x="167" y="589"/>
                </a:lnTo>
                <a:lnTo>
                  <a:pt x="158" y="600"/>
                </a:lnTo>
                <a:lnTo>
                  <a:pt x="141" y="619"/>
                </a:lnTo>
                <a:lnTo>
                  <a:pt x="141" y="619"/>
                </a:lnTo>
                <a:lnTo>
                  <a:pt x="131" y="630"/>
                </a:lnTo>
                <a:lnTo>
                  <a:pt x="125" y="637"/>
                </a:lnTo>
                <a:lnTo>
                  <a:pt x="125" y="637"/>
                </a:lnTo>
                <a:lnTo>
                  <a:pt x="123" y="643"/>
                </a:lnTo>
                <a:lnTo>
                  <a:pt x="123" y="650"/>
                </a:lnTo>
                <a:lnTo>
                  <a:pt x="123" y="650"/>
                </a:lnTo>
                <a:lnTo>
                  <a:pt x="123" y="657"/>
                </a:lnTo>
                <a:lnTo>
                  <a:pt x="125" y="664"/>
                </a:lnTo>
                <a:lnTo>
                  <a:pt x="125" y="664"/>
                </a:lnTo>
                <a:lnTo>
                  <a:pt x="131" y="672"/>
                </a:lnTo>
                <a:lnTo>
                  <a:pt x="141" y="683"/>
                </a:lnTo>
                <a:lnTo>
                  <a:pt x="141" y="683"/>
                </a:lnTo>
                <a:lnTo>
                  <a:pt x="141" y="683"/>
                </a:lnTo>
                <a:lnTo>
                  <a:pt x="158" y="701"/>
                </a:lnTo>
                <a:lnTo>
                  <a:pt x="167" y="712"/>
                </a:lnTo>
                <a:lnTo>
                  <a:pt x="175" y="725"/>
                </a:lnTo>
                <a:lnTo>
                  <a:pt x="183" y="740"/>
                </a:lnTo>
                <a:lnTo>
                  <a:pt x="188" y="756"/>
                </a:lnTo>
                <a:lnTo>
                  <a:pt x="192" y="776"/>
                </a:lnTo>
                <a:lnTo>
                  <a:pt x="193" y="786"/>
                </a:lnTo>
                <a:lnTo>
                  <a:pt x="193" y="798"/>
                </a:lnTo>
                <a:lnTo>
                  <a:pt x="193" y="798"/>
                </a:lnTo>
                <a:lnTo>
                  <a:pt x="193" y="808"/>
                </a:lnTo>
                <a:lnTo>
                  <a:pt x="192" y="818"/>
                </a:lnTo>
                <a:lnTo>
                  <a:pt x="188" y="838"/>
                </a:lnTo>
                <a:lnTo>
                  <a:pt x="183" y="855"/>
                </a:lnTo>
                <a:lnTo>
                  <a:pt x="175" y="869"/>
                </a:lnTo>
                <a:lnTo>
                  <a:pt x="167" y="883"/>
                </a:lnTo>
                <a:lnTo>
                  <a:pt x="158" y="893"/>
                </a:lnTo>
                <a:lnTo>
                  <a:pt x="141" y="913"/>
                </a:lnTo>
                <a:lnTo>
                  <a:pt x="141" y="913"/>
                </a:lnTo>
                <a:lnTo>
                  <a:pt x="131" y="923"/>
                </a:lnTo>
                <a:lnTo>
                  <a:pt x="125" y="930"/>
                </a:lnTo>
                <a:lnTo>
                  <a:pt x="125" y="930"/>
                </a:lnTo>
                <a:lnTo>
                  <a:pt x="123" y="937"/>
                </a:lnTo>
                <a:lnTo>
                  <a:pt x="123" y="944"/>
                </a:lnTo>
                <a:lnTo>
                  <a:pt x="123" y="944"/>
                </a:lnTo>
                <a:lnTo>
                  <a:pt x="123" y="951"/>
                </a:lnTo>
                <a:lnTo>
                  <a:pt x="125" y="958"/>
                </a:lnTo>
                <a:lnTo>
                  <a:pt x="125" y="958"/>
                </a:lnTo>
                <a:lnTo>
                  <a:pt x="131" y="966"/>
                </a:lnTo>
                <a:lnTo>
                  <a:pt x="141" y="976"/>
                </a:lnTo>
                <a:lnTo>
                  <a:pt x="141" y="976"/>
                </a:lnTo>
                <a:lnTo>
                  <a:pt x="158" y="995"/>
                </a:lnTo>
                <a:lnTo>
                  <a:pt x="167" y="1006"/>
                </a:lnTo>
                <a:lnTo>
                  <a:pt x="175" y="1019"/>
                </a:lnTo>
                <a:lnTo>
                  <a:pt x="183" y="1034"/>
                </a:lnTo>
                <a:lnTo>
                  <a:pt x="188" y="1050"/>
                </a:lnTo>
                <a:lnTo>
                  <a:pt x="192" y="1069"/>
                </a:lnTo>
                <a:lnTo>
                  <a:pt x="193" y="1080"/>
                </a:lnTo>
                <a:lnTo>
                  <a:pt x="193" y="1091"/>
                </a:lnTo>
                <a:lnTo>
                  <a:pt x="193" y="1091"/>
                </a:lnTo>
                <a:lnTo>
                  <a:pt x="192" y="1103"/>
                </a:lnTo>
                <a:lnTo>
                  <a:pt x="188" y="1114"/>
                </a:lnTo>
                <a:lnTo>
                  <a:pt x="183" y="1125"/>
                </a:lnTo>
                <a:lnTo>
                  <a:pt x="176" y="1133"/>
                </a:lnTo>
                <a:lnTo>
                  <a:pt x="176" y="1133"/>
                </a:lnTo>
                <a:lnTo>
                  <a:pt x="167" y="1141"/>
                </a:lnTo>
                <a:lnTo>
                  <a:pt x="156" y="1146"/>
                </a:lnTo>
                <a:lnTo>
                  <a:pt x="146" y="1150"/>
                </a:lnTo>
                <a:lnTo>
                  <a:pt x="133" y="1151"/>
                </a:lnTo>
                <a:lnTo>
                  <a:pt x="133" y="1151"/>
                </a:lnTo>
                <a:lnTo>
                  <a:pt x="122" y="1150"/>
                </a:lnTo>
                <a:lnTo>
                  <a:pt x="110" y="1146"/>
                </a:lnTo>
                <a:lnTo>
                  <a:pt x="100" y="1141"/>
                </a:lnTo>
                <a:lnTo>
                  <a:pt x="91" y="1133"/>
                </a:lnTo>
                <a:lnTo>
                  <a:pt x="91" y="1133"/>
                </a:lnTo>
                <a:lnTo>
                  <a:pt x="84" y="1125"/>
                </a:lnTo>
                <a:lnTo>
                  <a:pt x="78" y="1114"/>
                </a:lnTo>
                <a:lnTo>
                  <a:pt x="74" y="1103"/>
                </a:lnTo>
                <a:lnTo>
                  <a:pt x="73" y="1091"/>
                </a:lnTo>
                <a:lnTo>
                  <a:pt x="73" y="1091"/>
                </a:lnTo>
                <a:lnTo>
                  <a:pt x="72" y="1083"/>
                </a:lnTo>
                <a:lnTo>
                  <a:pt x="70" y="1077"/>
                </a:lnTo>
                <a:lnTo>
                  <a:pt x="70" y="1077"/>
                </a:lnTo>
                <a:lnTo>
                  <a:pt x="64" y="1069"/>
                </a:lnTo>
                <a:lnTo>
                  <a:pt x="55" y="1059"/>
                </a:lnTo>
                <a:lnTo>
                  <a:pt x="55" y="1059"/>
                </a:lnTo>
                <a:lnTo>
                  <a:pt x="38" y="1041"/>
                </a:lnTo>
                <a:lnTo>
                  <a:pt x="28" y="1029"/>
                </a:lnTo>
                <a:lnTo>
                  <a:pt x="20" y="1016"/>
                </a:lnTo>
                <a:lnTo>
                  <a:pt x="13" y="1001"/>
                </a:lnTo>
                <a:lnTo>
                  <a:pt x="8" y="984"/>
                </a:lnTo>
                <a:lnTo>
                  <a:pt x="4" y="966"/>
                </a:lnTo>
                <a:lnTo>
                  <a:pt x="3" y="955"/>
                </a:lnTo>
                <a:lnTo>
                  <a:pt x="2" y="944"/>
                </a:lnTo>
                <a:lnTo>
                  <a:pt x="1" y="944"/>
                </a:lnTo>
                <a:lnTo>
                  <a:pt x="0" y="944"/>
                </a:lnTo>
                <a:lnTo>
                  <a:pt x="0" y="944"/>
                </a:lnTo>
                <a:lnTo>
                  <a:pt x="0" y="955"/>
                </a:lnTo>
                <a:lnTo>
                  <a:pt x="1" y="966"/>
                </a:lnTo>
                <a:lnTo>
                  <a:pt x="2" y="976"/>
                </a:lnTo>
                <a:lnTo>
                  <a:pt x="4" y="985"/>
                </a:lnTo>
                <a:lnTo>
                  <a:pt x="10" y="1003"/>
                </a:lnTo>
                <a:lnTo>
                  <a:pt x="18" y="1018"/>
                </a:lnTo>
                <a:lnTo>
                  <a:pt x="26" y="1031"/>
                </a:lnTo>
                <a:lnTo>
                  <a:pt x="35" y="1043"/>
                </a:lnTo>
                <a:lnTo>
                  <a:pt x="53" y="1061"/>
                </a:lnTo>
                <a:lnTo>
                  <a:pt x="53" y="1061"/>
                </a:lnTo>
                <a:lnTo>
                  <a:pt x="62" y="1072"/>
                </a:lnTo>
                <a:lnTo>
                  <a:pt x="68" y="1079"/>
                </a:lnTo>
                <a:lnTo>
                  <a:pt x="68" y="1079"/>
                </a:lnTo>
                <a:lnTo>
                  <a:pt x="70" y="1084"/>
                </a:lnTo>
                <a:lnTo>
                  <a:pt x="70" y="1091"/>
                </a:lnTo>
                <a:lnTo>
                  <a:pt x="70" y="1091"/>
                </a:lnTo>
                <a:lnTo>
                  <a:pt x="71" y="1104"/>
                </a:lnTo>
                <a:lnTo>
                  <a:pt x="74" y="1115"/>
                </a:lnTo>
                <a:lnTo>
                  <a:pt x="80" y="1126"/>
                </a:lnTo>
                <a:lnTo>
                  <a:pt x="88" y="1136"/>
                </a:lnTo>
                <a:lnTo>
                  <a:pt x="97" y="1143"/>
                </a:lnTo>
                <a:lnTo>
                  <a:pt x="109" y="1149"/>
                </a:lnTo>
                <a:lnTo>
                  <a:pt x="121" y="1152"/>
                </a:lnTo>
                <a:lnTo>
                  <a:pt x="133" y="1154"/>
                </a:lnTo>
                <a:lnTo>
                  <a:pt x="133" y="1154"/>
                </a:lnTo>
                <a:lnTo>
                  <a:pt x="146" y="1152"/>
                </a:lnTo>
                <a:lnTo>
                  <a:pt x="157" y="1149"/>
                </a:lnTo>
                <a:lnTo>
                  <a:pt x="169" y="1143"/>
                </a:lnTo>
                <a:lnTo>
                  <a:pt x="178" y="1136"/>
                </a:lnTo>
                <a:lnTo>
                  <a:pt x="186" y="1126"/>
                </a:lnTo>
                <a:lnTo>
                  <a:pt x="192" y="1115"/>
                </a:lnTo>
                <a:lnTo>
                  <a:pt x="195" y="1104"/>
                </a:lnTo>
                <a:lnTo>
                  <a:pt x="196" y="1091"/>
                </a:lnTo>
                <a:lnTo>
                  <a:pt x="196" y="1091"/>
                </a:lnTo>
                <a:lnTo>
                  <a:pt x="196" y="1080"/>
                </a:lnTo>
                <a:lnTo>
                  <a:pt x="195" y="1069"/>
                </a:lnTo>
                <a:lnTo>
                  <a:pt x="193" y="1059"/>
                </a:lnTo>
                <a:lnTo>
                  <a:pt x="191" y="1050"/>
                </a:lnTo>
                <a:lnTo>
                  <a:pt x="185" y="1032"/>
                </a:lnTo>
                <a:lnTo>
                  <a:pt x="178" y="1018"/>
                </a:lnTo>
                <a:lnTo>
                  <a:pt x="169" y="1004"/>
                </a:lnTo>
                <a:lnTo>
                  <a:pt x="161" y="992"/>
                </a:lnTo>
                <a:lnTo>
                  <a:pt x="144" y="974"/>
                </a:lnTo>
                <a:lnTo>
                  <a:pt x="144" y="974"/>
                </a:lnTo>
                <a:lnTo>
                  <a:pt x="133" y="963"/>
                </a:lnTo>
                <a:lnTo>
                  <a:pt x="129" y="957"/>
                </a:lnTo>
                <a:lnTo>
                  <a:pt x="129" y="957"/>
                </a:lnTo>
                <a:lnTo>
                  <a:pt x="126" y="951"/>
                </a:lnTo>
                <a:lnTo>
                  <a:pt x="126" y="944"/>
                </a:lnTo>
                <a:lnTo>
                  <a:pt x="126" y="944"/>
                </a:lnTo>
                <a:lnTo>
                  <a:pt x="126" y="937"/>
                </a:lnTo>
                <a:lnTo>
                  <a:pt x="129" y="932"/>
                </a:lnTo>
                <a:lnTo>
                  <a:pt x="129" y="932"/>
                </a:lnTo>
                <a:lnTo>
                  <a:pt x="133" y="925"/>
                </a:lnTo>
                <a:lnTo>
                  <a:pt x="144" y="915"/>
                </a:lnTo>
                <a:lnTo>
                  <a:pt x="144" y="915"/>
                </a:lnTo>
                <a:lnTo>
                  <a:pt x="161" y="896"/>
                </a:lnTo>
                <a:lnTo>
                  <a:pt x="169" y="884"/>
                </a:lnTo>
                <a:lnTo>
                  <a:pt x="178" y="871"/>
                </a:lnTo>
                <a:lnTo>
                  <a:pt x="185" y="856"/>
                </a:lnTo>
                <a:lnTo>
                  <a:pt x="191" y="839"/>
                </a:lnTo>
                <a:lnTo>
                  <a:pt x="193" y="829"/>
                </a:lnTo>
                <a:lnTo>
                  <a:pt x="195" y="820"/>
                </a:lnTo>
                <a:lnTo>
                  <a:pt x="196" y="808"/>
                </a:lnTo>
                <a:lnTo>
                  <a:pt x="196" y="798"/>
                </a:lnTo>
                <a:lnTo>
                  <a:pt x="196" y="798"/>
                </a:lnTo>
                <a:lnTo>
                  <a:pt x="196" y="786"/>
                </a:lnTo>
                <a:lnTo>
                  <a:pt x="195" y="776"/>
                </a:lnTo>
                <a:lnTo>
                  <a:pt x="193" y="765"/>
                </a:lnTo>
                <a:lnTo>
                  <a:pt x="191" y="756"/>
                </a:lnTo>
                <a:lnTo>
                  <a:pt x="185" y="739"/>
                </a:lnTo>
                <a:lnTo>
                  <a:pt x="178" y="724"/>
                </a:lnTo>
                <a:lnTo>
                  <a:pt x="169" y="710"/>
                </a:lnTo>
                <a:lnTo>
                  <a:pt x="161" y="699"/>
                </a:lnTo>
                <a:lnTo>
                  <a:pt x="144" y="680"/>
                </a:lnTo>
                <a:lnTo>
                  <a:pt x="144" y="680"/>
                </a:lnTo>
                <a:lnTo>
                  <a:pt x="144" y="680"/>
                </a:lnTo>
                <a:lnTo>
                  <a:pt x="133" y="670"/>
                </a:lnTo>
                <a:lnTo>
                  <a:pt x="129" y="663"/>
                </a:lnTo>
                <a:lnTo>
                  <a:pt x="129" y="663"/>
                </a:lnTo>
                <a:lnTo>
                  <a:pt x="126" y="657"/>
                </a:lnTo>
                <a:lnTo>
                  <a:pt x="126" y="650"/>
                </a:lnTo>
                <a:lnTo>
                  <a:pt x="126" y="650"/>
                </a:lnTo>
                <a:lnTo>
                  <a:pt x="126" y="643"/>
                </a:lnTo>
                <a:lnTo>
                  <a:pt x="129" y="639"/>
                </a:lnTo>
                <a:lnTo>
                  <a:pt x="129" y="639"/>
                </a:lnTo>
                <a:lnTo>
                  <a:pt x="133" y="632"/>
                </a:lnTo>
                <a:lnTo>
                  <a:pt x="144" y="622"/>
                </a:lnTo>
                <a:lnTo>
                  <a:pt x="144" y="622"/>
                </a:lnTo>
                <a:lnTo>
                  <a:pt x="161" y="602"/>
                </a:lnTo>
                <a:lnTo>
                  <a:pt x="169" y="590"/>
                </a:lnTo>
                <a:lnTo>
                  <a:pt x="178" y="578"/>
                </a:lnTo>
                <a:lnTo>
                  <a:pt x="185" y="563"/>
                </a:lnTo>
                <a:lnTo>
                  <a:pt x="191" y="546"/>
                </a:lnTo>
                <a:lnTo>
                  <a:pt x="193" y="535"/>
                </a:lnTo>
                <a:lnTo>
                  <a:pt x="195" y="526"/>
                </a:lnTo>
                <a:lnTo>
                  <a:pt x="196" y="515"/>
                </a:lnTo>
                <a:lnTo>
                  <a:pt x="196" y="504"/>
                </a:lnTo>
                <a:lnTo>
                  <a:pt x="196" y="504"/>
                </a:lnTo>
                <a:lnTo>
                  <a:pt x="196" y="493"/>
                </a:lnTo>
                <a:lnTo>
                  <a:pt x="195" y="482"/>
                </a:lnTo>
                <a:lnTo>
                  <a:pt x="193" y="472"/>
                </a:lnTo>
                <a:lnTo>
                  <a:pt x="191" y="463"/>
                </a:lnTo>
                <a:lnTo>
                  <a:pt x="185" y="445"/>
                </a:lnTo>
                <a:lnTo>
                  <a:pt x="178" y="429"/>
                </a:lnTo>
                <a:lnTo>
                  <a:pt x="169" y="417"/>
                </a:lnTo>
                <a:lnTo>
                  <a:pt x="161" y="405"/>
                </a:lnTo>
                <a:lnTo>
                  <a:pt x="144" y="387"/>
                </a:lnTo>
                <a:lnTo>
                  <a:pt x="144" y="387"/>
                </a:lnTo>
                <a:lnTo>
                  <a:pt x="144" y="387"/>
                </a:lnTo>
                <a:lnTo>
                  <a:pt x="133" y="376"/>
                </a:lnTo>
                <a:lnTo>
                  <a:pt x="129" y="369"/>
                </a:lnTo>
                <a:lnTo>
                  <a:pt x="129" y="369"/>
                </a:lnTo>
                <a:lnTo>
                  <a:pt x="126" y="364"/>
                </a:lnTo>
                <a:lnTo>
                  <a:pt x="126" y="357"/>
                </a:lnTo>
                <a:lnTo>
                  <a:pt x="126" y="357"/>
                </a:lnTo>
                <a:lnTo>
                  <a:pt x="126" y="350"/>
                </a:lnTo>
                <a:lnTo>
                  <a:pt x="129" y="345"/>
                </a:lnTo>
                <a:lnTo>
                  <a:pt x="129" y="345"/>
                </a:lnTo>
                <a:lnTo>
                  <a:pt x="133" y="338"/>
                </a:lnTo>
                <a:lnTo>
                  <a:pt x="144" y="327"/>
                </a:lnTo>
                <a:lnTo>
                  <a:pt x="144" y="327"/>
                </a:lnTo>
                <a:lnTo>
                  <a:pt x="144" y="327"/>
                </a:lnTo>
                <a:lnTo>
                  <a:pt x="161" y="308"/>
                </a:lnTo>
                <a:lnTo>
                  <a:pt x="170" y="297"/>
                </a:lnTo>
                <a:lnTo>
                  <a:pt x="178" y="284"/>
                </a:lnTo>
                <a:lnTo>
                  <a:pt x="185" y="269"/>
                </a:lnTo>
                <a:lnTo>
                  <a:pt x="191" y="252"/>
                </a:lnTo>
                <a:lnTo>
                  <a:pt x="193" y="242"/>
                </a:lnTo>
                <a:lnTo>
                  <a:pt x="195" y="233"/>
                </a:lnTo>
                <a:lnTo>
                  <a:pt x="196" y="221"/>
                </a:lnTo>
                <a:lnTo>
                  <a:pt x="196" y="211"/>
                </a:lnTo>
                <a:lnTo>
                  <a:pt x="196" y="211"/>
                </a:lnTo>
                <a:lnTo>
                  <a:pt x="196" y="199"/>
                </a:lnTo>
                <a:lnTo>
                  <a:pt x="195" y="188"/>
                </a:lnTo>
                <a:lnTo>
                  <a:pt x="193" y="178"/>
                </a:lnTo>
                <a:lnTo>
                  <a:pt x="191" y="168"/>
                </a:lnTo>
                <a:lnTo>
                  <a:pt x="185" y="152"/>
                </a:lnTo>
                <a:lnTo>
                  <a:pt x="178" y="136"/>
                </a:lnTo>
                <a:lnTo>
                  <a:pt x="170" y="123"/>
                </a:lnTo>
                <a:lnTo>
                  <a:pt x="161" y="112"/>
                </a:lnTo>
                <a:lnTo>
                  <a:pt x="144" y="93"/>
                </a:lnTo>
                <a:lnTo>
                  <a:pt x="144" y="93"/>
                </a:lnTo>
                <a:lnTo>
                  <a:pt x="133" y="83"/>
                </a:lnTo>
                <a:lnTo>
                  <a:pt x="129" y="75"/>
                </a:lnTo>
                <a:lnTo>
                  <a:pt x="129" y="75"/>
                </a:lnTo>
                <a:lnTo>
                  <a:pt x="126" y="70"/>
                </a:lnTo>
                <a:lnTo>
                  <a:pt x="126" y="63"/>
                </a:lnTo>
                <a:lnTo>
                  <a:pt x="126" y="63"/>
                </a:lnTo>
                <a:lnTo>
                  <a:pt x="124" y="51"/>
                </a:lnTo>
                <a:lnTo>
                  <a:pt x="121" y="39"/>
                </a:lnTo>
                <a:lnTo>
                  <a:pt x="115" y="28"/>
                </a:lnTo>
                <a:lnTo>
                  <a:pt x="107" y="18"/>
                </a:lnTo>
                <a:lnTo>
                  <a:pt x="97" y="10"/>
                </a:lnTo>
                <a:lnTo>
                  <a:pt x="87" y="5"/>
                </a:lnTo>
                <a:lnTo>
                  <a:pt x="76" y="1"/>
                </a:lnTo>
                <a:lnTo>
                  <a:pt x="63" y="0"/>
                </a:lnTo>
                <a:lnTo>
                  <a:pt x="63" y="0"/>
                </a:lnTo>
                <a:lnTo>
                  <a:pt x="49" y="1"/>
                </a:lnTo>
                <a:lnTo>
                  <a:pt x="38" y="5"/>
                </a:lnTo>
                <a:lnTo>
                  <a:pt x="27" y="10"/>
                </a:lnTo>
                <a:lnTo>
                  <a:pt x="18" y="18"/>
                </a:lnTo>
                <a:lnTo>
                  <a:pt x="10" y="28"/>
                </a:lnTo>
                <a:lnTo>
                  <a:pt x="4" y="39"/>
                </a:lnTo>
                <a:lnTo>
                  <a:pt x="1" y="51"/>
                </a:lnTo>
                <a:lnTo>
                  <a:pt x="0" y="63"/>
                </a:lnTo>
                <a:lnTo>
                  <a:pt x="0" y="63"/>
                </a:lnTo>
                <a:lnTo>
                  <a:pt x="0" y="75"/>
                </a:lnTo>
                <a:lnTo>
                  <a:pt x="1" y="85"/>
                </a:lnTo>
                <a:lnTo>
                  <a:pt x="2" y="96"/>
                </a:lnTo>
                <a:lnTo>
                  <a:pt x="4" y="105"/>
                </a:lnTo>
                <a:lnTo>
                  <a:pt x="10" y="122"/>
                </a:lnTo>
                <a:lnTo>
                  <a:pt x="18" y="137"/>
                </a:lnTo>
                <a:lnTo>
                  <a:pt x="26" y="151"/>
                </a:lnTo>
                <a:lnTo>
                  <a:pt x="35" y="162"/>
                </a:lnTo>
                <a:lnTo>
                  <a:pt x="53" y="181"/>
                </a:lnTo>
                <a:lnTo>
                  <a:pt x="53" y="181"/>
                </a:lnTo>
                <a:lnTo>
                  <a:pt x="53" y="181"/>
                </a:lnTo>
                <a:lnTo>
                  <a:pt x="62" y="191"/>
                </a:lnTo>
                <a:lnTo>
                  <a:pt x="68" y="198"/>
                </a:lnTo>
                <a:lnTo>
                  <a:pt x="68" y="198"/>
                </a:lnTo>
                <a:lnTo>
                  <a:pt x="70" y="204"/>
                </a:lnTo>
                <a:lnTo>
                  <a:pt x="70" y="211"/>
                </a:lnTo>
                <a:lnTo>
                  <a:pt x="70" y="211"/>
                </a:lnTo>
                <a:lnTo>
                  <a:pt x="70" y="216"/>
                </a:lnTo>
                <a:lnTo>
                  <a:pt x="68" y="222"/>
                </a:lnTo>
                <a:lnTo>
                  <a:pt x="68" y="222"/>
                </a:lnTo>
                <a:lnTo>
                  <a:pt x="62" y="229"/>
                </a:lnTo>
                <a:lnTo>
                  <a:pt x="53" y="239"/>
                </a:lnTo>
                <a:lnTo>
                  <a:pt x="53" y="239"/>
                </a:lnTo>
                <a:lnTo>
                  <a:pt x="35" y="258"/>
                </a:lnTo>
                <a:lnTo>
                  <a:pt x="26" y="269"/>
                </a:lnTo>
                <a:lnTo>
                  <a:pt x="18" y="283"/>
                </a:lnTo>
                <a:lnTo>
                  <a:pt x="10" y="298"/>
                </a:lnTo>
                <a:lnTo>
                  <a:pt x="4" y="315"/>
                </a:lnTo>
                <a:lnTo>
                  <a:pt x="2" y="325"/>
                </a:lnTo>
                <a:lnTo>
                  <a:pt x="1" y="335"/>
                </a:lnTo>
                <a:lnTo>
                  <a:pt x="0" y="345"/>
                </a:lnTo>
                <a:lnTo>
                  <a:pt x="0" y="357"/>
                </a:lnTo>
                <a:lnTo>
                  <a:pt x="0" y="357"/>
                </a:lnTo>
                <a:lnTo>
                  <a:pt x="0" y="368"/>
                </a:lnTo>
                <a:lnTo>
                  <a:pt x="1" y="379"/>
                </a:lnTo>
                <a:lnTo>
                  <a:pt x="2" y="389"/>
                </a:lnTo>
                <a:lnTo>
                  <a:pt x="4" y="398"/>
                </a:lnTo>
                <a:lnTo>
                  <a:pt x="10" y="416"/>
                </a:lnTo>
                <a:lnTo>
                  <a:pt x="18" y="430"/>
                </a:lnTo>
                <a:lnTo>
                  <a:pt x="26" y="444"/>
                </a:lnTo>
                <a:lnTo>
                  <a:pt x="35" y="456"/>
                </a:lnTo>
                <a:lnTo>
                  <a:pt x="53" y="474"/>
                </a:lnTo>
                <a:lnTo>
                  <a:pt x="53" y="474"/>
                </a:lnTo>
                <a:lnTo>
                  <a:pt x="53" y="474"/>
                </a:lnTo>
                <a:lnTo>
                  <a:pt x="62" y="485"/>
                </a:lnTo>
                <a:lnTo>
                  <a:pt x="68" y="491"/>
                </a:lnTo>
                <a:lnTo>
                  <a:pt x="68" y="491"/>
                </a:lnTo>
                <a:lnTo>
                  <a:pt x="70" y="497"/>
                </a:lnTo>
                <a:lnTo>
                  <a:pt x="70" y="504"/>
                </a:lnTo>
                <a:lnTo>
                  <a:pt x="70" y="504"/>
                </a:lnTo>
                <a:lnTo>
                  <a:pt x="70" y="510"/>
                </a:lnTo>
                <a:lnTo>
                  <a:pt x="68" y="516"/>
                </a:lnTo>
                <a:lnTo>
                  <a:pt x="68" y="516"/>
                </a:lnTo>
                <a:lnTo>
                  <a:pt x="62" y="523"/>
                </a:lnTo>
                <a:lnTo>
                  <a:pt x="53" y="533"/>
                </a:lnTo>
                <a:lnTo>
                  <a:pt x="53" y="533"/>
                </a:lnTo>
                <a:lnTo>
                  <a:pt x="35" y="553"/>
                </a:lnTo>
                <a:lnTo>
                  <a:pt x="26" y="564"/>
                </a:lnTo>
                <a:lnTo>
                  <a:pt x="18" y="577"/>
                </a:lnTo>
                <a:lnTo>
                  <a:pt x="10" y="592"/>
                </a:lnTo>
                <a:lnTo>
                  <a:pt x="4" y="609"/>
                </a:lnTo>
                <a:lnTo>
                  <a:pt x="2" y="618"/>
                </a:lnTo>
                <a:lnTo>
                  <a:pt x="1" y="628"/>
                </a:lnTo>
                <a:lnTo>
                  <a:pt x="0" y="639"/>
                </a:lnTo>
                <a:lnTo>
                  <a:pt x="0" y="650"/>
                </a:lnTo>
                <a:lnTo>
                  <a:pt x="0" y="650"/>
                </a:lnTo>
                <a:lnTo>
                  <a:pt x="0" y="662"/>
                </a:lnTo>
                <a:lnTo>
                  <a:pt x="1" y="672"/>
                </a:lnTo>
                <a:lnTo>
                  <a:pt x="2" y="683"/>
                </a:lnTo>
                <a:lnTo>
                  <a:pt x="4" y="692"/>
                </a:lnTo>
                <a:lnTo>
                  <a:pt x="10" y="709"/>
                </a:lnTo>
                <a:lnTo>
                  <a:pt x="18" y="724"/>
                </a:lnTo>
                <a:lnTo>
                  <a:pt x="26" y="738"/>
                </a:lnTo>
                <a:lnTo>
                  <a:pt x="35" y="749"/>
                </a:lnTo>
                <a:lnTo>
                  <a:pt x="53" y="768"/>
                </a:lnTo>
                <a:lnTo>
                  <a:pt x="53" y="768"/>
                </a:lnTo>
                <a:lnTo>
                  <a:pt x="62" y="778"/>
                </a:lnTo>
                <a:lnTo>
                  <a:pt x="68" y="785"/>
                </a:lnTo>
                <a:lnTo>
                  <a:pt x="68" y="785"/>
                </a:lnTo>
                <a:lnTo>
                  <a:pt x="70" y="791"/>
                </a:lnTo>
                <a:lnTo>
                  <a:pt x="70" y="798"/>
                </a:lnTo>
                <a:lnTo>
                  <a:pt x="70" y="798"/>
                </a:lnTo>
                <a:lnTo>
                  <a:pt x="70" y="803"/>
                </a:lnTo>
                <a:lnTo>
                  <a:pt x="68" y="809"/>
                </a:lnTo>
                <a:lnTo>
                  <a:pt x="68" y="809"/>
                </a:lnTo>
                <a:lnTo>
                  <a:pt x="62" y="816"/>
                </a:lnTo>
                <a:lnTo>
                  <a:pt x="53" y="826"/>
                </a:lnTo>
                <a:lnTo>
                  <a:pt x="53" y="826"/>
                </a:lnTo>
                <a:lnTo>
                  <a:pt x="35" y="846"/>
                </a:lnTo>
                <a:lnTo>
                  <a:pt x="26" y="858"/>
                </a:lnTo>
                <a:lnTo>
                  <a:pt x="18" y="870"/>
                </a:lnTo>
                <a:lnTo>
                  <a:pt x="10" y="885"/>
                </a:lnTo>
                <a:lnTo>
                  <a:pt x="4" y="902"/>
                </a:lnTo>
                <a:lnTo>
                  <a:pt x="2" y="912"/>
                </a:lnTo>
                <a:lnTo>
                  <a:pt x="1" y="922"/>
                </a:lnTo>
                <a:lnTo>
                  <a:pt x="0" y="932"/>
                </a:lnTo>
                <a:lnTo>
                  <a:pt x="0" y="944"/>
                </a:lnTo>
                <a:lnTo>
                  <a:pt x="1" y="944"/>
                </a:lnTo>
                <a:close/>
              </a:path>
            </a:pathLst>
          </a:custGeom>
          <a:solidFill>
            <a:srgbClr val="000000"/>
          </a:solidFill>
          <a:ln cap="flat" cmpd="sng" w="28575">
            <a:solidFill>
              <a:srgbClr val="FFD0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3"/>
          <p:cNvSpPr/>
          <p:nvPr/>
        </p:nvSpPr>
        <p:spPr>
          <a:xfrm flipH="1">
            <a:off x="3368016" y="14575537"/>
            <a:ext cx="257818" cy="1502776"/>
          </a:xfrm>
          <a:custGeom>
            <a:rect b="b" l="l" r="r" t="t"/>
            <a:pathLst>
              <a:path extrusionOk="0" h="1154" w="196">
                <a:moveTo>
                  <a:pt x="1" y="944"/>
                </a:moveTo>
                <a:lnTo>
                  <a:pt x="2" y="944"/>
                </a:lnTo>
                <a:lnTo>
                  <a:pt x="2" y="944"/>
                </a:lnTo>
                <a:lnTo>
                  <a:pt x="3" y="933"/>
                </a:lnTo>
                <a:lnTo>
                  <a:pt x="4" y="922"/>
                </a:lnTo>
                <a:lnTo>
                  <a:pt x="8" y="904"/>
                </a:lnTo>
                <a:lnTo>
                  <a:pt x="13" y="886"/>
                </a:lnTo>
                <a:lnTo>
                  <a:pt x="20" y="871"/>
                </a:lnTo>
                <a:lnTo>
                  <a:pt x="28" y="859"/>
                </a:lnTo>
                <a:lnTo>
                  <a:pt x="38" y="847"/>
                </a:lnTo>
                <a:lnTo>
                  <a:pt x="55" y="829"/>
                </a:lnTo>
                <a:lnTo>
                  <a:pt x="55" y="829"/>
                </a:lnTo>
                <a:lnTo>
                  <a:pt x="64" y="818"/>
                </a:lnTo>
                <a:lnTo>
                  <a:pt x="70" y="811"/>
                </a:lnTo>
                <a:lnTo>
                  <a:pt x="70" y="811"/>
                </a:lnTo>
                <a:lnTo>
                  <a:pt x="72" y="805"/>
                </a:lnTo>
                <a:lnTo>
                  <a:pt x="73" y="798"/>
                </a:lnTo>
                <a:lnTo>
                  <a:pt x="73" y="798"/>
                </a:lnTo>
                <a:lnTo>
                  <a:pt x="72" y="790"/>
                </a:lnTo>
                <a:lnTo>
                  <a:pt x="70" y="784"/>
                </a:lnTo>
                <a:lnTo>
                  <a:pt x="70" y="784"/>
                </a:lnTo>
                <a:lnTo>
                  <a:pt x="64" y="776"/>
                </a:lnTo>
                <a:lnTo>
                  <a:pt x="55" y="765"/>
                </a:lnTo>
                <a:lnTo>
                  <a:pt x="55" y="765"/>
                </a:lnTo>
                <a:lnTo>
                  <a:pt x="38" y="747"/>
                </a:lnTo>
                <a:lnTo>
                  <a:pt x="28" y="736"/>
                </a:lnTo>
                <a:lnTo>
                  <a:pt x="20" y="723"/>
                </a:lnTo>
                <a:lnTo>
                  <a:pt x="13" y="708"/>
                </a:lnTo>
                <a:lnTo>
                  <a:pt x="8" y="691"/>
                </a:lnTo>
                <a:lnTo>
                  <a:pt x="4" y="672"/>
                </a:lnTo>
                <a:lnTo>
                  <a:pt x="3" y="662"/>
                </a:lnTo>
                <a:lnTo>
                  <a:pt x="2" y="650"/>
                </a:lnTo>
                <a:lnTo>
                  <a:pt x="2" y="650"/>
                </a:lnTo>
                <a:lnTo>
                  <a:pt x="3" y="640"/>
                </a:lnTo>
                <a:lnTo>
                  <a:pt x="4" y="628"/>
                </a:lnTo>
                <a:lnTo>
                  <a:pt x="8" y="610"/>
                </a:lnTo>
                <a:lnTo>
                  <a:pt x="13" y="593"/>
                </a:lnTo>
                <a:lnTo>
                  <a:pt x="20" y="578"/>
                </a:lnTo>
                <a:lnTo>
                  <a:pt x="28" y="565"/>
                </a:lnTo>
                <a:lnTo>
                  <a:pt x="38" y="554"/>
                </a:lnTo>
                <a:lnTo>
                  <a:pt x="55" y="535"/>
                </a:lnTo>
                <a:lnTo>
                  <a:pt x="55" y="535"/>
                </a:lnTo>
                <a:lnTo>
                  <a:pt x="64" y="525"/>
                </a:lnTo>
                <a:lnTo>
                  <a:pt x="70" y="518"/>
                </a:lnTo>
                <a:lnTo>
                  <a:pt x="70" y="518"/>
                </a:lnTo>
                <a:lnTo>
                  <a:pt x="72" y="511"/>
                </a:lnTo>
                <a:lnTo>
                  <a:pt x="73" y="504"/>
                </a:lnTo>
                <a:lnTo>
                  <a:pt x="73" y="504"/>
                </a:lnTo>
                <a:lnTo>
                  <a:pt x="72" y="496"/>
                </a:lnTo>
                <a:lnTo>
                  <a:pt x="70" y="490"/>
                </a:lnTo>
                <a:lnTo>
                  <a:pt x="70" y="490"/>
                </a:lnTo>
                <a:lnTo>
                  <a:pt x="64" y="482"/>
                </a:lnTo>
                <a:lnTo>
                  <a:pt x="55" y="472"/>
                </a:lnTo>
                <a:lnTo>
                  <a:pt x="55" y="472"/>
                </a:lnTo>
                <a:lnTo>
                  <a:pt x="55" y="472"/>
                </a:lnTo>
                <a:lnTo>
                  <a:pt x="38" y="454"/>
                </a:lnTo>
                <a:lnTo>
                  <a:pt x="28" y="442"/>
                </a:lnTo>
                <a:lnTo>
                  <a:pt x="20" y="429"/>
                </a:lnTo>
                <a:lnTo>
                  <a:pt x="13" y="414"/>
                </a:lnTo>
                <a:lnTo>
                  <a:pt x="8" y="397"/>
                </a:lnTo>
                <a:lnTo>
                  <a:pt x="4" y="379"/>
                </a:lnTo>
                <a:lnTo>
                  <a:pt x="3" y="368"/>
                </a:lnTo>
                <a:lnTo>
                  <a:pt x="2" y="357"/>
                </a:lnTo>
                <a:lnTo>
                  <a:pt x="2" y="357"/>
                </a:lnTo>
                <a:lnTo>
                  <a:pt x="3" y="345"/>
                </a:lnTo>
                <a:lnTo>
                  <a:pt x="4" y="335"/>
                </a:lnTo>
                <a:lnTo>
                  <a:pt x="8" y="317"/>
                </a:lnTo>
                <a:lnTo>
                  <a:pt x="13" y="299"/>
                </a:lnTo>
                <a:lnTo>
                  <a:pt x="20" y="284"/>
                </a:lnTo>
                <a:lnTo>
                  <a:pt x="28" y="272"/>
                </a:lnTo>
                <a:lnTo>
                  <a:pt x="38" y="260"/>
                </a:lnTo>
                <a:lnTo>
                  <a:pt x="55" y="242"/>
                </a:lnTo>
                <a:lnTo>
                  <a:pt x="55" y="242"/>
                </a:lnTo>
                <a:lnTo>
                  <a:pt x="64" y="231"/>
                </a:lnTo>
                <a:lnTo>
                  <a:pt x="70" y="224"/>
                </a:lnTo>
                <a:lnTo>
                  <a:pt x="70" y="224"/>
                </a:lnTo>
                <a:lnTo>
                  <a:pt x="72" y="218"/>
                </a:lnTo>
                <a:lnTo>
                  <a:pt x="73" y="211"/>
                </a:lnTo>
                <a:lnTo>
                  <a:pt x="73" y="211"/>
                </a:lnTo>
                <a:lnTo>
                  <a:pt x="72" y="203"/>
                </a:lnTo>
                <a:lnTo>
                  <a:pt x="70" y="197"/>
                </a:lnTo>
                <a:lnTo>
                  <a:pt x="70" y="197"/>
                </a:lnTo>
                <a:lnTo>
                  <a:pt x="64" y="189"/>
                </a:lnTo>
                <a:lnTo>
                  <a:pt x="55" y="178"/>
                </a:lnTo>
                <a:lnTo>
                  <a:pt x="55" y="178"/>
                </a:lnTo>
                <a:lnTo>
                  <a:pt x="55" y="178"/>
                </a:lnTo>
                <a:lnTo>
                  <a:pt x="38" y="160"/>
                </a:lnTo>
                <a:lnTo>
                  <a:pt x="28" y="148"/>
                </a:lnTo>
                <a:lnTo>
                  <a:pt x="20" y="136"/>
                </a:lnTo>
                <a:lnTo>
                  <a:pt x="13" y="121"/>
                </a:lnTo>
                <a:lnTo>
                  <a:pt x="8" y="104"/>
                </a:lnTo>
                <a:lnTo>
                  <a:pt x="4" y="85"/>
                </a:lnTo>
                <a:lnTo>
                  <a:pt x="3" y="75"/>
                </a:lnTo>
                <a:lnTo>
                  <a:pt x="2" y="63"/>
                </a:lnTo>
                <a:lnTo>
                  <a:pt x="2" y="63"/>
                </a:lnTo>
                <a:lnTo>
                  <a:pt x="4" y="51"/>
                </a:lnTo>
                <a:lnTo>
                  <a:pt x="8" y="40"/>
                </a:lnTo>
                <a:lnTo>
                  <a:pt x="12" y="30"/>
                </a:lnTo>
                <a:lnTo>
                  <a:pt x="20" y="21"/>
                </a:lnTo>
                <a:lnTo>
                  <a:pt x="20" y="21"/>
                </a:lnTo>
                <a:lnTo>
                  <a:pt x="28" y="14"/>
                </a:lnTo>
                <a:lnTo>
                  <a:pt x="39" y="8"/>
                </a:lnTo>
                <a:lnTo>
                  <a:pt x="50" y="5"/>
                </a:lnTo>
                <a:lnTo>
                  <a:pt x="63" y="3"/>
                </a:lnTo>
                <a:lnTo>
                  <a:pt x="63" y="3"/>
                </a:lnTo>
                <a:lnTo>
                  <a:pt x="74" y="5"/>
                </a:lnTo>
                <a:lnTo>
                  <a:pt x="86" y="8"/>
                </a:lnTo>
                <a:lnTo>
                  <a:pt x="96" y="14"/>
                </a:lnTo>
                <a:lnTo>
                  <a:pt x="104" y="21"/>
                </a:lnTo>
                <a:lnTo>
                  <a:pt x="104" y="21"/>
                </a:lnTo>
                <a:lnTo>
                  <a:pt x="112" y="30"/>
                </a:lnTo>
                <a:lnTo>
                  <a:pt x="118" y="40"/>
                </a:lnTo>
                <a:lnTo>
                  <a:pt x="122" y="51"/>
                </a:lnTo>
                <a:lnTo>
                  <a:pt x="123" y="63"/>
                </a:lnTo>
                <a:lnTo>
                  <a:pt x="123" y="63"/>
                </a:lnTo>
                <a:lnTo>
                  <a:pt x="123" y="70"/>
                </a:lnTo>
                <a:lnTo>
                  <a:pt x="125" y="77"/>
                </a:lnTo>
                <a:lnTo>
                  <a:pt x="125" y="77"/>
                </a:lnTo>
                <a:lnTo>
                  <a:pt x="131" y="84"/>
                </a:lnTo>
                <a:lnTo>
                  <a:pt x="141" y="96"/>
                </a:lnTo>
                <a:lnTo>
                  <a:pt x="141" y="96"/>
                </a:lnTo>
                <a:lnTo>
                  <a:pt x="158" y="114"/>
                </a:lnTo>
                <a:lnTo>
                  <a:pt x="167" y="125"/>
                </a:lnTo>
                <a:lnTo>
                  <a:pt x="175" y="138"/>
                </a:lnTo>
                <a:lnTo>
                  <a:pt x="183" y="153"/>
                </a:lnTo>
                <a:lnTo>
                  <a:pt x="188" y="169"/>
                </a:lnTo>
                <a:lnTo>
                  <a:pt x="192" y="189"/>
                </a:lnTo>
                <a:lnTo>
                  <a:pt x="193" y="199"/>
                </a:lnTo>
                <a:lnTo>
                  <a:pt x="193" y="211"/>
                </a:lnTo>
                <a:lnTo>
                  <a:pt x="193" y="211"/>
                </a:lnTo>
                <a:lnTo>
                  <a:pt x="193" y="221"/>
                </a:lnTo>
                <a:lnTo>
                  <a:pt x="192" y="231"/>
                </a:lnTo>
                <a:lnTo>
                  <a:pt x="188" y="251"/>
                </a:lnTo>
                <a:lnTo>
                  <a:pt x="183" y="267"/>
                </a:lnTo>
                <a:lnTo>
                  <a:pt x="175" y="282"/>
                </a:lnTo>
                <a:lnTo>
                  <a:pt x="167" y="296"/>
                </a:lnTo>
                <a:lnTo>
                  <a:pt x="158" y="306"/>
                </a:lnTo>
                <a:lnTo>
                  <a:pt x="141" y="325"/>
                </a:lnTo>
                <a:lnTo>
                  <a:pt x="141" y="325"/>
                </a:lnTo>
                <a:lnTo>
                  <a:pt x="141" y="325"/>
                </a:lnTo>
                <a:lnTo>
                  <a:pt x="131" y="336"/>
                </a:lnTo>
                <a:lnTo>
                  <a:pt x="125" y="343"/>
                </a:lnTo>
                <a:lnTo>
                  <a:pt x="125" y="343"/>
                </a:lnTo>
                <a:lnTo>
                  <a:pt x="123" y="350"/>
                </a:lnTo>
                <a:lnTo>
                  <a:pt x="123" y="357"/>
                </a:lnTo>
                <a:lnTo>
                  <a:pt x="123" y="357"/>
                </a:lnTo>
                <a:lnTo>
                  <a:pt x="123" y="364"/>
                </a:lnTo>
                <a:lnTo>
                  <a:pt x="125" y="371"/>
                </a:lnTo>
                <a:lnTo>
                  <a:pt x="125" y="371"/>
                </a:lnTo>
                <a:lnTo>
                  <a:pt x="131" y="379"/>
                </a:lnTo>
                <a:lnTo>
                  <a:pt x="141" y="389"/>
                </a:lnTo>
                <a:lnTo>
                  <a:pt x="141" y="389"/>
                </a:lnTo>
                <a:lnTo>
                  <a:pt x="141" y="389"/>
                </a:lnTo>
                <a:lnTo>
                  <a:pt x="158" y="407"/>
                </a:lnTo>
                <a:lnTo>
                  <a:pt x="167" y="419"/>
                </a:lnTo>
                <a:lnTo>
                  <a:pt x="175" y="432"/>
                </a:lnTo>
                <a:lnTo>
                  <a:pt x="183" y="447"/>
                </a:lnTo>
                <a:lnTo>
                  <a:pt x="188" y="463"/>
                </a:lnTo>
                <a:lnTo>
                  <a:pt x="192" y="482"/>
                </a:lnTo>
                <a:lnTo>
                  <a:pt x="193" y="493"/>
                </a:lnTo>
                <a:lnTo>
                  <a:pt x="193" y="504"/>
                </a:lnTo>
                <a:lnTo>
                  <a:pt x="193" y="504"/>
                </a:lnTo>
                <a:lnTo>
                  <a:pt x="193" y="515"/>
                </a:lnTo>
                <a:lnTo>
                  <a:pt x="192" y="525"/>
                </a:lnTo>
                <a:lnTo>
                  <a:pt x="188" y="544"/>
                </a:lnTo>
                <a:lnTo>
                  <a:pt x="183" y="562"/>
                </a:lnTo>
                <a:lnTo>
                  <a:pt x="175" y="576"/>
                </a:lnTo>
                <a:lnTo>
                  <a:pt x="167" y="589"/>
                </a:lnTo>
                <a:lnTo>
                  <a:pt x="158" y="600"/>
                </a:lnTo>
                <a:lnTo>
                  <a:pt x="141" y="619"/>
                </a:lnTo>
                <a:lnTo>
                  <a:pt x="141" y="619"/>
                </a:lnTo>
                <a:lnTo>
                  <a:pt x="131" y="630"/>
                </a:lnTo>
                <a:lnTo>
                  <a:pt x="125" y="637"/>
                </a:lnTo>
                <a:lnTo>
                  <a:pt x="125" y="637"/>
                </a:lnTo>
                <a:lnTo>
                  <a:pt x="123" y="643"/>
                </a:lnTo>
                <a:lnTo>
                  <a:pt x="123" y="650"/>
                </a:lnTo>
                <a:lnTo>
                  <a:pt x="123" y="650"/>
                </a:lnTo>
                <a:lnTo>
                  <a:pt x="123" y="657"/>
                </a:lnTo>
                <a:lnTo>
                  <a:pt x="125" y="664"/>
                </a:lnTo>
                <a:lnTo>
                  <a:pt x="125" y="664"/>
                </a:lnTo>
                <a:lnTo>
                  <a:pt x="131" y="672"/>
                </a:lnTo>
                <a:lnTo>
                  <a:pt x="141" y="683"/>
                </a:lnTo>
                <a:lnTo>
                  <a:pt x="141" y="683"/>
                </a:lnTo>
                <a:lnTo>
                  <a:pt x="141" y="683"/>
                </a:lnTo>
                <a:lnTo>
                  <a:pt x="158" y="701"/>
                </a:lnTo>
                <a:lnTo>
                  <a:pt x="167" y="712"/>
                </a:lnTo>
                <a:lnTo>
                  <a:pt x="175" y="725"/>
                </a:lnTo>
                <a:lnTo>
                  <a:pt x="183" y="740"/>
                </a:lnTo>
                <a:lnTo>
                  <a:pt x="188" y="756"/>
                </a:lnTo>
                <a:lnTo>
                  <a:pt x="192" y="776"/>
                </a:lnTo>
                <a:lnTo>
                  <a:pt x="193" y="786"/>
                </a:lnTo>
                <a:lnTo>
                  <a:pt x="193" y="798"/>
                </a:lnTo>
                <a:lnTo>
                  <a:pt x="193" y="798"/>
                </a:lnTo>
                <a:lnTo>
                  <a:pt x="193" y="808"/>
                </a:lnTo>
                <a:lnTo>
                  <a:pt x="192" y="818"/>
                </a:lnTo>
                <a:lnTo>
                  <a:pt x="188" y="838"/>
                </a:lnTo>
                <a:lnTo>
                  <a:pt x="183" y="855"/>
                </a:lnTo>
                <a:lnTo>
                  <a:pt x="175" y="869"/>
                </a:lnTo>
                <a:lnTo>
                  <a:pt x="167" y="883"/>
                </a:lnTo>
                <a:lnTo>
                  <a:pt x="158" y="893"/>
                </a:lnTo>
                <a:lnTo>
                  <a:pt x="141" y="913"/>
                </a:lnTo>
                <a:lnTo>
                  <a:pt x="141" y="913"/>
                </a:lnTo>
                <a:lnTo>
                  <a:pt x="131" y="923"/>
                </a:lnTo>
                <a:lnTo>
                  <a:pt x="125" y="930"/>
                </a:lnTo>
                <a:lnTo>
                  <a:pt x="125" y="930"/>
                </a:lnTo>
                <a:lnTo>
                  <a:pt x="123" y="937"/>
                </a:lnTo>
                <a:lnTo>
                  <a:pt x="123" y="944"/>
                </a:lnTo>
                <a:lnTo>
                  <a:pt x="123" y="944"/>
                </a:lnTo>
                <a:lnTo>
                  <a:pt x="123" y="951"/>
                </a:lnTo>
                <a:lnTo>
                  <a:pt x="125" y="958"/>
                </a:lnTo>
                <a:lnTo>
                  <a:pt x="125" y="958"/>
                </a:lnTo>
                <a:lnTo>
                  <a:pt x="131" y="966"/>
                </a:lnTo>
                <a:lnTo>
                  <a:pt x="141" y="976"/>
                </a:lnTo>
                <a:lnTo>
                  <a:pt x="141" y="976"/>
                </a:lnTo>
                <a:lnTo>
                  <a:pt x="158" y="995"/>
                </a:lnTo>
                <a:lnTo>
                  <a:pt x="167" y="1006"/>
                </a:lnTo>
                <a:lnTo>
                  <a:pt x="175" y="1019"/>
                </a:lnTo>
                <a:lnTo>
                  <a:pt x="183" y="1034"/>
                </a:lnTo>
                <a:lnTo>
                  <a:pt x="188" y="1050"/>
                </a:lnTo>
                <a:lnTo>
                  <a:pt x="192" y="1069"/>
                </a:lnTo>
                <a:lnTo>
                  <a:pt x="193" y="1080"/>
                </a:lnTo>
                <a:lnTo>
                  <a:pt x="193" y="1091"/>
                </a:lnTo>
                <a:lnTo>
                  <a:pt x="193" y="1091"/>
                </a:lnTo>
                <a:lnTo>
                  <a:pt x="192" y="1103"/>
                </a:lnTo>
                <a:lnTo>
                  <a:pt x="188" y="1114"/>
                </a:lnTo>
                <a:lnTo>
                  <a:pt x="183" y="1125"/>
                </a:lnTo>
                <a:lnTo>
                  <a:pt x="176" y="1133"/>
                </a:lnTo>
                <a:lnTo>
                  <a:pt x="176" y="1133"/>
                </a:lnTo>
                <a:lnTo>
                  <a:pt x="167" y="1141"/>
                </a:lnTo>
                <a:lnTo>
                  <a:pt x="156" y="1146"/>
                </a:lnTo>
                <a:lnTo>
                  <a:pt x="146" y="1150"/>
                </a:lnTo>
                <a:lnTo>
                  <a:pt x="133" y="1151"/>
                </a:lnTo>
                <a:lnTo>
                  <a:pt x="133" y="1151"/>
                </a:lnTo>
                <a:lnTo>
                  <a:pt x="122" y="1150"/>
                </a:lnTo>
                <a:lnTo>
                  <a:pt x="110" y="1146"/>
                </a:lnTo>
                <a:lnTo>
                  <a:pt x="100" y="1141"/>
                </a:lnTo>
                <a:lnTo>
                  <a:pt x="91" y="1133"/>
                </a:lnTo>
                <a:lnTo>
                  <a:pt x="91" y="1133"/>
                </a:lnTo>
                <a:lnTo>
                  <a:pt x="84" y="1125"/>
                </a:lnTo>
                <a:lnTo>
                  <a:pt x="78" y="1114"/>
                </a:lnTo>
                <a:lnTo>
                  <a:pt x="74" y="1103"/>
                </a:lnTo>
                <a:lnTo>
                  <a:pt x="73" y="1091"/>
                </a:lnTo>
                <a:lnTo>
                  <a:pt x="73" y="1091"/>
                </a:lnTo>
                <a:lnTo>
                  <a:pt x="72" y="1083"/>
                </a:lnTo>
                <a:lnTo>
                  <a:pt x="70" y="1077"/>
                </a:lnTo>
                <a:lnTo>
                  <a:pt x="70" y="1077"/>
                </a:lnTo>
                <a:lnTo>
                  <a:pt x="64" y="1069"/>
                </a:lnTo>
                <a:lnTo>
                  <a:pt x="55" y="1059"/>
                </a:lnTo>
                <a:lnTo>
                  <a:pt x="55" y="1059"/>
                </a:lnTo>
                <a:lnTo>
                  <a:pt x="38" y="1041"/>
                </a:lnTo>
                <a:lnTo>
                  <a:pt x="28" y="1029"/>
                </a:lnTo>
                <a:lnTo>
                  <a:pt x="20" y="1016"/>
                </a:lnTo>
                <a:lnTo>
                  <a:pt x="13" y="1001"/>
                </a:lnTo>
                <a:lnTo>
                  <a:pt x="8" y="984"/>
                </a:lnTo>
                <a:lnTo>
                  <a:pt x="4" y="966"/>
                </a:lnTo>
                <a:lnTo>
                  <a:pt x="3" y="955"/>
                </a:lnTo>
                <a:lnTo>
                  <a:pt x="2" y="944"/>
                </a:lnTo>
                <a:lnTo>
                  <a:pt x="1" y="944"/>
                </a:lnTo>
                <a:lnTo>
                  <a:pt x="0" y="944"/>
                </a:lnTo>
                <a:lnTo>
                  <a:pt x="0" y="944"/>
                </a:lnTo>
                <a:lnTo>
                  <a:pt x="0" y="955"/>
                </a:lnTo>
                <a:lnTo>
                  <a:pt x="1" y="966"/>
                </a:lnTo>
                <a:lnTo>
                  <a:pt x="2" y="976"/>
                </a:lnTo>
                <a:lnTo>
                  <a:pt x="4" y="985"/>
                </a:lnTo>
                <a:lnTo>
                  <a:pt x="10" y="1003"/>
                </a:lnTo>
                <a:lnTo>
                  <a:pt x="18" y="1018"/>
                </a:lnTo>
                <a:lnTo>
                  <a:pt x="26" y="1031"/>
                </a:lnTo>
                <a:lnTo>
                  <a:pt x="35" y="1043"/>
                </a:lnTo>
                <a:lnTo>
                  <a:pt x="53" y="1061"/>
                </a:lnTo>
                <a:lnTo>
                  <a:pt x="53" y="1061"/>
                </a:lnTo>
                <a:lnTo>
                  <a:pt x="62" y="1072"/>
                </a:lnTo>
                <a:lnTo>
                  <a:pt x="68" y="1079"/>
                </a:lnTo>
                <a:lnTo>
                  <a:pt x="68" y="1079"/>
                </a:lnTo>
                <a:lnTo>
                  <a:pt x="70" y="1084"/>
                </a:lnTo>
                <a:lnTo>
                  <a:pt x="70" y="1091"/>
                </a:lnTo>
                <a:lnTo>
                  <a:pt x="70" y="1091"/>
                </a:lnTo>
                <a:lnTo>
                  <a:pt x="71" y="1104"/>
                </a:lnTo>
                <a:lnTo>
                  <a:pt x="74" y="1115"/>
                </a:lnTo>
                <a:lnTo>
                  <a:pt x="80" y="1126"/>
                </a:lnTo>
                <a:lnTo>
                  <a:pt x="88" y="1136"/>
                </a:lnTo>
                <a:lnTo>
                  <a:pt x="97" y="1143"/>
                </a:lnTo>
                <a:lnTo>
                  <a:pt x="109" y="1149"/>
                </a:lnTo>
                <a:lnTo>
                  <a:pt x="121" y="1152"/>
                </a:lnTo>
                <a:lnTo>
                  <a:pt x="133" y="1154"/>
                </a:lnTo>
                <a:lnTo>
                  <a:pt x="133" y="1154"/>
                </a:lnTo>
                <a:lnTo>
                  <a:pt x="146" y="1152"/>
                </a:lnTo>
                <a:lnTo>
                  <a:pt x="157" y="1149"/>
                </a:lnTo>
                <a:lnTo>
                  <a:pt x="169" y="1143"/>
                </a:lnTo>
                <a:lnTo>
                  <a:pt x="178" y="1136"/>
                </a:lnTo>
                <a:lnTo>
                  <a:pt x="186" y="1126"/>
                </a:lnTo>
                <a:lnTo>
                  <a:pt x="192" y="1115"/>
                </a:lnTo>
                <a:lnTo>
                  <a:pt x="195" y="1104"/>
                </a:lnTo>
                <a:lnTo>
                  <a:pt x="196" y="1091"/>
                </a:lnTo>
                <a:lnTo>
                  <a:pt x="196" y="1091"/>
                </a:lnTo>
                <a:lnTo>
                  <a:pt x="196" y="1080"/>
                </a:lnTo>
                <a:lnTo>
                  <a:pt x="195" y="1069"/>
                </a:lnTo>
                <a:lnTo>
                  <a:pt x="193" y="1059"/>
                </a:lnTo>
                <a:lnTo>
                  <a:pt x="191" y="1050"/>
                </a:lnTo>
                <a:lnTo>
                  <a:pt x="185" y="1032"/>
                </a:lnTo>
                <a:lnTo>
                  <a:pt x="178" y="1018"/>
                </a:lnTo>
                <a:lnTo>
                  <a:pt x="169" y="1004"/>
                </a:lnTo>
                <a:lnTo>
                  <a:pt x="161" y="992"/>
                </a:lnTo>
                <a:lnTo>
                  <a:pt x="144" y="974"/>
                </a:lnTo>
                <a:lnTo>
                  <a:pt x="144" y="974"/>
                </a:lnTo>
                <a:lnTo>
                  <a:pt x="133" y="963"/>
                </a:lnTo>
                <a:lnTo>
                  <a:pt x="129" y="957"/>
                </a:lnTo>
                <a:lnTo>
                  <a:pt x="129" y="957"/>
                </a:lnTo>
                <a:lnTo>
                  <a:pt x="126" y="951"/>
                </a:lnTo>
                <a:lnTo>
                  <a:pt x="126" y="944"/>
                </a:lnTo>
                <a:lnTo>
                  <a:pt x="126" y="944"/>
                </a:lnTo>
                <a:lnTo>
                  <a:pt x="126" y="937"/>
                </a:lnTo>
                <a:lnTo>
                  <a:pt x="129" y="932"/>
                </a:lnTo>
                <a:lnTo>
                  <a:pt x="129" y="932"/>
                </a:lnTo>
                <a:lnTo>
                  <a:pt x="133" y="925"/>
                </a:lnTo>
                <a:lnTo>
                  <a:pt x="144" y="915"/>
                </a:lnTo>
                <a:lnTo>
                  <a:pt x="144" y="915"/>
                </a:lnTo>
                <a:lnTo>
                  <a:pt x="161" y="896"/>
                </a:lnTo>
                <a:lnTo>
                  <a:pt x="169" y="884"/>
                </a:lnTo>
                <a:lnTo>
                  <a:pt x="178" y="871"/>
                </a:lnTo>
                <a:lnTo>
                  <a:pt x="185" y="856"/>
                </a:lnTo>
                <a:lnTo>
                  <a:pt x="191" y="839"/>
                </a:lnTo>
                <a:lnTo>
                  <a:pt x="193" y="829"/>
                </a:lnTo>
                <a:lnTo>
                  <a:pt x="195" y="820"/>
                </a:lnTo>
                <a:lnTo>
                  <a:pt x="196" y="808"/>
                </a:lnTo>
                <a:lnTo>
                  <a:pt x="196" y="798"/>
                </a:lnTo>
                <a:lnTo>
                  <a:pt x="196" y="798"/>
                </a:lnTo>
                <a:lnTo>
                  <a:pt x="196" y="786"/>
                </a:lnTo>
                <a:lnTo>
                  <a:pt x="195" y="776"/>
                </a:lnTo>
                <a:lnTo>
                  <a:pt x="193" y="765"/>
                </a:lnTo>
                <a:lnTo>
                  <a:pt x="191" y="756"/>
                </a:lnTo>
                <a:lnTo>
                  <a:pt x="185" y="739"/>
                </a:lnTo>
                <a:lnTo>
                  <a:pt x="178" y="724"/>
                </a:lnTo>
                <a:lnTo>
                  <a:pt x="169" y="710"/>
                </a:lnTo>
                <a:lnTo>
                  <a:pt x="161" y="699"/>
                </a:lnTo>
                <a:lnTo>
                  <a:pt x="144" y="680"/>
                </a:lnTo>
                <a:lnTo>
                  <a:pt x="144" y="680"/>
                </a:lnTo>
                <a:lnTo>
                  <a:pt x="144" y="680"/>
                </a:lnTo>
                <a:lnTo>
                  <a:pt x="133" y="670"/>
                </a:lnTo>
                <a:lnTo>
                  <a:pt x="129" y="663"/>
                </a:lnTo>
                <a:lnTo>
                  <a:pt x="129" y="663"/>
                </a:lnTo>
                <a:lnTo>
                  <a:pt x="126" y="657"/>
                </a:lnTo>
                <a:lnTo>
                  <a:pt x="126" y="650"/>
                </a:lnTo>
                <a:lnTo>
                  <a:pt x="126" y="650"/>
                </a:lnTo>
                <a:lnTo>
                  <a:pt x="126" y="643"/>
                </a:lnTo>
                <a:lnTo>
                  <a:pt x="129" y="639"/>
                </a:lnTo>
                <a:lnTo>
                  <a:pt x="129" y="639"/>
                </a:lnTo>
                <a:lnTo>
                  <a:pt x="133" y="632"/>
                </a:lnTo>
                <a:lnTo>
                  <a:pt x="144" y="622"/>
                </a:lnTo>
                <a:lnTo>
                  <a:pt x="144" y="622"/>
                </a:lnTo>
                <a:lnTo>
                  <a:pt x="161" y="602"/>
                </a:lnTo>
                <a:lnTo>
                  <a:pt x="169" y="590"/>
                </a:lnTo>
                <a:lnTo>
                  <a:pt x="178" y="578"/>
                </a:lnTo>
                <a:lnTo>
                  <a:pt x="185" y="563"/>
                </a:lnTo>
                <a:lnTo>
                  <a:pt x="191" y="546"/>
                </a:lnTo>
                <a:lnTo>
                  <a:pt x="193" y="535"/>
                </a:lnTo>
                <a:lnTo>
                  <a:pt x="195" y="526"/>
                </a:lnTo>
                <a:lnTo>
                  <a:pt x="196" y="515"/>
                </a:lnTo>
                <a:lnTo>
                  <a:pt x="196" y="504"/>
                </a:lnTo>
                <a:lnTo>
                  <a:pt x="196" y="504"/>
                </a:lnTo>
                <a:lnTo>
                  <a:pt x="196" y="493"/>
                </a:lnTo>
                <a:lnTo>
                  <a:pt x="195" y="482"/>
                </a:lnTo>
                <a:lnTo>
                  <a:pt x="193" y="472"/>
                </a:lnTo>
                <a:lnTo>
                  <a:pt x="191" y="463"/>
                </a:lnTo>
                <a:lnTo>
                  <a:pt x="185" y="445"/>
                </a:lnTo>
                <a:lnTo>
                  <a:pt x="178" y="429"/>
                </a:lnTo>
                <a:lnTo>
                  <a:pt x="169" y="417"/>
                </a:lnTo>
                <a:lnTo>
                  <a:pt x="161" y="405"/>
                </a:lnTo>
                <a:lnTo>
                  <a:pt x="144" y="387"/>
                </a:lnTo>
                <a:lnTo>
                  <a:pt x="144" y="387"/>
                </a:lnTo>
                <a:lnTo>
                  <a:pt x="144" y="387"/>
                </a:lnTo>
                <a:lnTo>
                  <a:pt x="133" y="376"/>
                </a:lnTo>
                <a:lnTo>
                  <a:pt x="129" y="369"/>
                </a:lnTo>
                <a:lnTo>
                  <a:pt x="129" y="369"/>
                </a:lnTo>
                <a:lnTo>
                  <a:pt x="126" y="364"/>
                </a:lnTo>
                <a:lnTo>
                  <a:pt x="126" y="357"/>
                </a:lnTo>
                <a:lnTo>
                  <a:pt x="126" y="357"/>
                </a:lnTo>
                <a:lnTo>
                  <a:pt x="126" y="350"/>
                </a:lnTo>
                <a:lnTo>
                  <a:pt x="129" y="345"/>
                </a:lnTo>
                <a:lnTo>
                  <a:pt x="129" y="345"/>
                </a:lnTo>
                <a:lnTo>
                  <a:pt x="133" y="338"/>
                </a:lnTo>
                <a:lnTo>
                  <a:pt x="144" y="327"/>
                </a:lnTo>
                <a:lnTo>
                  <a:pt x="144" y="327"/>
                </a:lnTo>
                <a:lnTo>
                  <a:pt x="144" y="327"/>
                </a:lnTo>
                <a:lnTo>
                  <a:pt x="161" y="308"/>
                </a:lnTo>
                <a:lnTo>
                  <a:pt x="170" y="297"/>
                </a:lnTo>
                <a:lnTo>
                  <a:pt x="178" y="284"/>
                </a:lnTo>
                <a:lnTo>
                  <a:pt x="185" y="269"/>
                </a:lnTo>
                <a:lnTo>
                  <a:pt x="191" y="252"/>
                </a:lnTo>
                <a:lnTo>
                  <a:pt x="193" y="242"/>
                </a:lnTo>
                <a:lnTo>
                  <a:pt x="195" y="233"/>
                </a:lnTo>
                <a:lnTo>
                  <a:pt x="196" y="221"/>
                </a:lnTo>
                <a:lnTo>
                  <a:pt x="196" y="211"/>
                </a:lnTo>
                <a:lnTo>
                  <a:pt x="196" y="211"/>
                </a:lnTo>
                <a:lnTo>
                  <a:pt x="196" y="199"/>
                </a:lnTo>
                <a:lnTo>
                  <a:pt x="195" y="188"/>
                </a:lnTo>
                <a:lnTo>
                  <a:pt x="193" y="178"/>
                </a:lnTo>
                <a:lnTo>
                  <a:pt x="191" y="168"/>
                </a:lnTo>
                <a:lnTo>
                  <a:pt x="185" y="152"/>
                </a:lnTo>
                <a:lnTo>
                  <a:pt x="178" y="136"/>
                </a:lnTo>
                <a:lnTo>
                  <a:pt x="170" y="123"/>
                </a:lnTo>
                <a:lnTo>
                  <a:pt x="161" y="112"/>
                </a:lnTo>
                <a:lnTo>
                  <a:pt x="144" y="93"/>
                </a:lnTo>
                <a:lnTo>
                  <a:pt x="144" y="93"/>
                </a:lnTo>
                <a:lnTo>
                  <a:pt x="133" y="83"/>
                </a:lnTo>
                <a:lnTo>
                  <a:pt x="129" y="75"/>
                </a:lnTo>
                <a:lnTo>
                  <a:pt x="129" y="75"/>
                </a:lnTo>
                <a:lnTo>
                  <a:pt x="126" y="70"/>
                </a:lnTo>
                <a:lnTo>
                  <a:pt x="126" y="63"/>
                </a:lnTo>
                <a:lnTo>
                  <a:pt x="126" y="63"/>
                </a:lnTo>
                <a:lnTo>
                  <a:pt x="124" y="51"/>
                </a:lnTo>
                <a:lnTo>
                  <a:pt x="121" y="39"/>
                </a:lnTo>
                <a:lnTo>
                  <a:pt x="115" y="28"/>
                </a:lnTo>
                <a:lnTo>
                  <a:pt x="107" y="18"/>
                </a:lnTo>
                <a:lnTo>
                  <a:pt x="97" y="10"/>
                </a:lnTo>
                <a:lnTo>
                  <a:pt x="87" y="5"/>
                </a:lnTo>
                <a:lnTo>
                  <a:pt x="76" y="1"/>
                </a:lnTo>
                <a:lnTo>
                  <a:pt x="63" y="0"/>
                </a:lnTo>
                <a:lnTo>
                  <a:pt x="63" y="0"/>
                </a:lnTo>
                <a:lnTo>
                  <a:pt x="49" y="1"/>
                </a:lnTo>
                <a:lnTo>
                  <a:pt x="38" y="5"/>
                </a:lnTo>
                <a:lnTo>
                  <a:pt x="27" y="10"/>
                </a:lnTo>
                <a:lnTo>
                  <a:pt x="18" y="18"/>
                </a:lnTo>
                <a:lnTo>
                  <a:pt x="10" y="28"/>
                </a:lnTo>
                <a:lnTo>
                  <a:pt x="4" y="39"/>
                </a:lnTo>
                <a:lnTo>
                  <a:pt x="1" y="51"/>
                </a:lnTo>
                <a:lnTo>
                  <a:pt x="0" y="63"/>
                </a:lnTo>
                <a:lnTo>
                  <a:pt x="0" y="63"/>
                </a:lnTo>
                <a:lnTo>
                  <a:pt x="0" y="75"/>
                </a:lnTo>
                <a:lnTo>
                  <a:pt x="1" y="85"/>
                </a:lnTo>
                <a:lnTo>
                  <a:pt x="2" y="96"/>
                </a:lnTo>
                <a:lnTo>
                  <a:pt x="4" y="105"/>
                </a:lnTo>
                <a:lnTo>
                  <a:pt x="10" y="122"/>
                </a:lnTo>
                <a:lnTo>
                  <a:pt x="18" y="137"/>
                </a:lnTo>
                <a:lnTo>
                  <a:pt x="26" y="151"/>
                </a:lnTo>
                <a:lnTo>
                  <a:pt x="35" y="162"/>
                </a:lnTo>
                <a:lnTo>
                  <a:pt x="53" y="181"/>
                </a:lnTo>
                <a:lnTo>
                  <a:pt x="53" y="181"/>
                </a:lnTo>
                <a:lnTo>
                  <a:pt x="53" y="181"/>
                </a:lnTo>
                <a:lnTo>
                  <a:pt x="62" y="191"/>
                </a:lnTo>
                <a:lnTo>
                  <a:pt x="68" y="198"/>
                </a:lnTo>
                <a:lnTo>
                  <a:pt x="68" y="198"/>
                </a:lnTo>
                <a:lnTo>
                  <a:pt x="70" y="204"/>
                </a:lnTo>
                <a:lnTo>
                  <a:pt x="70" y="211"/>
                </a:lnTo>
                <a:lnTo>
                  <a:pt x="70" y="211"/>
                </a:lnTo>
                <a:lnTo>
                  <a:pt x="70" y="216"/>
                </a:lnTo>
                <a:lnTo>
                  <a:pt x="68" y="222"/>
                </a:lnTo>
                <a:lnTo>
                  <a:pt x="68" y="222"/>
                </a:lnTo>
                <a:lnTo>
                  <a:pt x="62" y="229"/>
                </a:lnTo>
                <a:lnTo>
                  <a:pt x="53" y="239"/>
                </a:lnTo>
                <a:lnTo>
                  <a:pt x="53" y="239"/>
                </a:lnTo>
                <a:lnTo>
                  <a:pt x="35" y="258"/>
                </a:lnTo>
                <a:lnTo>
                  <a:pt x="26" y="269"/>
                </a:lnTo>
                <a:lnTo>
                  <a:pt x="18" y="283"/>
                </a:lnTo>
                <a:lnTo>
                  <a:pt x="10" y="298"/>
                </a:lnTo>
                <a:lnTo>
                  <a:pt x="4" y="315"/>
                </a:lnTo>
                <a:lnTo>
                  <a:pt x="2" y="325"/>
                </a:lnTo>
                <a:lnTo>
                  <a:pt x="1" y="335"/>
                </a:lnTo>
                <a:lnTo>
                  <a:pt x="0" y="345"/>
                </a:lnTo>
                <a:lnTo>
                  <a:pt x="0" y="357"/>
                </a:lnTo>
                <a:lnTo>
                  <a:pt x="0" y="357"/>
                </a:lnTo>
                <a:lnTo>
                  <a:pt x="0" y="368"/>
                </a:lnTo>
                <a:lnTo>
                  <a:pt x="1" y="379"/>
                </a:lnTo>
                <a:lnTo>
                  <a:pt x="2" y="389"/>
                </a:lnTo>
                <a:lnTo>
                  <a:pt x="4" y="398"/>
                </a:lnTo>
                <a:lnTo>
                  <a:pt x="10" y="416"/>
                </a:lnTo>
                <a:lnTo>
                  <a:pt x="18" y="430"/>
                </a:lnTo>
                <a:lnTo>
                  <a:pt x="26" y="444"/>
                </a:lnTo>
                <a:lnTo>
                  <a:pt x="35" y="456"/>
                </a:lnTo>
                <a:lnTo>
                  <a:pt x="53" y="474"/>
                </a:lnTo>
                <a:lnTo>
                  <a:pt x="53" y="474"/>
                </a:lnTo>
                <a:lnTo>
                  <a:pt x="53" y="474"/>
                </a:lnTo>
                <a:lnTo>
                  <a:pt x="62" y="485"/>
                </a:lnTo>
                <a:lnTo>
                  <a:pt x="68" y="491"/>
                </a:lnTo>
                <a:lnTo>
                  <a:pt x="68" y="491"/>
                </a:lnTo>
                <a:lnTo>
                  <a:pt x="70" y="497"/>
                </a:lnTo>
                <a:lnTo>
                  <a:pt x="70" y="504"/>
                </a:lnTo>
                <a:lnTo>
                  <a:pt x="70" y="504"/>
                </a:lnTo>
                <a:lnTo>
                  <a:pt x="70" y="510"/>
                </a:lnTo>
                <a:lnTo>
                  <a:pt x="68" y="516"/>
                </a:lnTo>
                <a:lnTo>
                  <a:pt x="68" y="516"/>
                </a:lnTo>
                <a:lnTo>
                  <a:pt x="62" y="523"/>
                </a:lnTo>
                <a:lnTo>
                  <a:pt x="53" y="533"/>
                </a:lnTo>
                <a:lnTo>
                  <a:pt x="53" y="533"/>
                </a:lnTo>
                <a:lnTo>
                  <a:pt x="35" y="553"/>
                </a:lnTo>
                <a:lnTo>
                  <a:pt x="26" y="564"/>
                </a:lnTo>
                <a:lnTo>
                  <a:pt x="18" y="577"/>
                </a:lnTo>
                <a:lnTo>
                  <a:pt x="10" y="592"/>
                </a:lnTo>
                <a:lnTo>
                  <a:pt x="4" y="609"/>
                </a:lnTo>
                <a:lnTo>
                  <a:pt x="2" y="618"/>
                </a:lnTo>
                <a:lnTo>
                  <a:pt x="1" y="628"/>
                </a:lnTo>
                <a:lnTo>
                  <a:pt x="0" y="639"/>
                </a:lnTo>
                <a:lnTo>
                  <a:pt x="0" y="650"/>
                </a:lnTo>
                <a:lnTo>
                  <a:pt x="0" y="650"/>
                </a:lnTo>
                <a:lnTo>
                  <a:pt x="0" y="662"/>
                </a:lnTo>
                <a:lnTo>
                  <a:pt x="1" y="672"/>
                </a:lnTo>
                <a:lnTo>
                  <a:pt x="2" y="683"/>
                </a:lnTo>
                <a:lnTo>
                  <a:pt x="4" y="692"/>
                </a:lnTo>
                <a:lnTo>
                  <a:pt x="10" y="709"/>
                </a:lnTo>
                <a:lnTo>
                  <a:pt x="18" y="724"/>
                </a:lnTo>
                <a:lnTo>
                  <a:pt x="26" y="738"/>
                </a:lnTo>
                <a:lnTo>
                  <a:pt x="35" y="749"/>
                </a:lnTo>
                <a:lnTo>
                  <a:pt x="53" y="768"/>
                </a:lnTo>
                <a:lnTo>
                  <a:pt x="53" y="768"/>
                </a:lnTo>
                <a:lnTo>
                  <a:pt x="62" y="778"/>
                </a:lnTo>
                <a:lnTo>
                  <a:pt x="68" y="785"/>
                </a:lnTo>
                <a:lnTo>
                  <a:pt x="68" y="785"/>
                </a:lnTo>
                <a:lnTo>
                  <a:pt x="70" y="791"/>
                </a:lnTo>
                <a:lnTo>
                  <a:pt x="70" y="798"/>
                </a:lnTo>
                <a:lnTo>
                  <a:pt x="70" y="798"/>
                </a:lnTo>
                <a:lnTo>
                  <a:pt x="70" y="803"/>
                </a:lnTo>
                <a:lnTo>
                  <a:pt x="68" y="809"/>
                </a:lnTo>
                <a:lnTo>
                  <a:pt x="68" y="809"/>
                </a:lnTo>
                <a:lnTo>
                  <a:pt x="62" y="816"/>
                </a:lnTo>
                <a:lnTo>
                  <a:pt x="53" y="826"/>
                </a:lnTo>
                <a:lnTo>
                  <a:pt x="53" y="826"/>
                </a:lnTo>
                <a:lnTo>
                  <a:pt x="35" y="846"/>
                </a:lnTo>
                <a:lnTo>
                  <a:pt x="26" y="858"/>
                </a:lnTo>
                <a:lnTo>
                  <a:pt x="18" y="870"/>
                </a:lnTo>
                <a:lnTo>
                  <a:pt x="10" y="885"/>
                </a:lnTo>
                <a:lnTo>
                  <a:pt x="4" y="902"/>
                </a:lnTo>
                <a:lnTo>
                  <a:pt x="2" y="912"/>
                </a:lnTo>
                <a:lnTo>
                  <a:pt x="1" y="922"/>
                </a:lnTo>
                <a:lnTo>
                  <a:pt x="0" y="932"/>
                </a:lnTo>
                <a:lnTo>
                  <a:pt x="0" y="944"/>
                </a:lnTo>
                <a:lnTo>
                  <a:pt x="1" y="944"/>
                </a:lnTo>
                <a:close/>
              </a:path>
            </a:pathLst>
          </a:custGeom>
          <a:solidFill>
            <a:srgbClr val="000000"/>
          </a:solidFill>
          <a:ln cap="flat" cmpd="sng" w="28575">
            <a:solidFill>
              <a:srgbClr val="FFD0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8" name="Google Shape;238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239" name="Google Shape;239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248" name="Google Shape;24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86632" y="14695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249" name="Google Shape;249;p14"/>
          <p:cNvSpPr txBox="1"/>
          <p:nvPr/>
        </p:nvSpPr>
        <p:spPr>
          <a:xfrm>
            <a:off x="3534025" y="13722025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martin becker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0" name="Google Shape;250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1" name="Google Shape;251;p14"/>
          <p:cNvSpPr txBox="1"/>
          <p:nvPr/>
        </p:nvSpPr>
        <p:spPr>
          <a:xfrm>
            <a:off x="8387093" y="13673000"/>
            <a:ext cx="2805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Montserrat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2" name="Google Shape;252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3" name="Google Shape;253;p14"/>
          <p:cNvSpPr txBox="1"/>
          <p:nvPr/>
        </p:nvSpPr>
        <p:spPr>
          <a:xfrm>
            <a:off x="8387100" y="14089425"/>
            <a:ext cx="6490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https://fonts.google.com/specimen/Montserrat?query=montserrat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4" name="Google Shape;254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5" name="Google Shape;255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https://fonts.google.com/specimen/Roboto?query=roboto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6" name="Google Shape;256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257" name="Google Shape;257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258" name="Google Shape;258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60" name="Google Shape;260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261" name="Google Shape;261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3" name="Google Shape;263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4" name="Google Shape;264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